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heme/theme3.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3" r:id="rId5"/>
  </p:sldMasterIdLst>
  <p:notesMasterIdLst>
    <p:notesMasterId r:id="rId21"/>
  </p:notesMasterIdLst>
  <p:sldIdLst>
    <p:sldId id="377" r:id="rId6"/>
    <p:sldId id="647" r:id="rId7"/>
    <p:sldId id="646" r:id="rId8"/>
    <p:sldId id="632" r:id="rId9"/>
    <p:sldId id="641" r:id="rId10"/>
    <p:sldId id="642" r:id="rId11"/>
    <p:sldId id="661" r:id="rId12"/>
    <p:sldId id="669" r:id="rId13"/>
    <p:sldId id="664" r:id="rId14"/>
    <p:sldId id="665" r:id="rId15"/>
    <p:sldId id="666" r:id="rId16"/>
    <p:sldId id="667" r:id="rId17"/>
    <p:sldId id="662" r:id="rId18"/>
    <p:sldId id="668" r:id="rId19"/>
    <p:sldId id="663" r:id="rId20"/>
  </p:sldIdLst>
  <p:sldSz cx="12192000" cy="6858000"/>
  <p:notesSz cx="6858000" cy="9144000"/>
  <p:custDataLst>
    <p:tags r:id="rId22"/>
  </p:custData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e" id="{0A1F7E95-2969-42D0-9EE8-1912C98BEA0F}">
          <p14:sldIdLst>
            <p14:sldId id="377"/>
            <p14:sldId id="647"/>
            <p14:sldId id="646"/>
          </p14:sldIdLst>
        </p14:section>
        <p14:section name="Klantreis bezoeker" id="{7262754F-F350-40DC-8105-7FF4DE1A00E8}">
          <p14:sldIdLst>
            <p14:sldId id="632"/>
            <p14:sldId id="641"/>
            <p14:sldId id="642"/>
            <p14:sldId id="661"/>
            <p14:sldId id="669"/>
          </p14:sldIdLst>
        </p14:section>
        <p14:section name="Klantreis medewerker" id="{91F36D1E-273D-47F5-B76F-4898CEA8BC2A}">
          <p14:sldIdLst>
            <p14:sldId id="664"/>
            <p14:sldId id="665"/>
            <p14:sldId id="666"/>
            <p14:sldId id="667"/>
          </p14:sldIdLst>
        </p14:section>
        <p14:section name="Klantreis ouder" id="{4A5FA752-4FF2-4858-94B2-DF85661C6097}">
          <p14:sldIdLst>
            <p14:sldId id="662"/>
            <p14:sldId id="668"/>
            <p14:sldId id="66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4C8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81" autoAdjust="0"/>
    <p:restoredTop sz="94660"/>
  </p:normalViewPr>
  <p:slideViewPr>
    <p:cSldViewPr snapToGrid="0">
      <p:cViewPr varScale="1">
        <p:scale>
          <a:sx n="45" d="100"/>
          <a:sy n="45" d="100"/>
        </p:scale>
        <p:origin x="24" y="5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9"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gs" Target="tags/tag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leen Noppen" userId="8e6c0ca9-244d-4ff6-986d-dc25c36147a6" providerId="ADAL" clId="{657C8E1F-7977-4212-91B0-F308AE564AFB}"/>
    <pc:docChg chg="modSld">
      <pc:chgData name="Marleen Noppen" userId="8e6c0ca9-244d-4ff6-986d-dc25c36147a6" providerId="ADAL" clId="{657C8E1F-7977-4212-91B0-F308AE564AFB}" dt="2020-04-24T14:02:39.181" v="3" actId="20577"/>
      <pc:docMkLst>
        <pc:docMk/>
      </pc:docMkLst>
      <pc:sldChg chg="modSp">
        <pc:chgData name="Marleen Noppen" userId="8e6c0ca9-244d-4ff6-986d-dc25c36147a6" providerId="ADAL" clId="{657C8E1F-7977-4212-91B0-F308AE564AFB}" dt="2020-04-24T14:02:39.181" v="3" actId="20577"/>
        <pc:sldMkLst>
          <pc:docMk/>
          <pc:sldMk cId="1433705095" sldId="377"/>
        </pc:sldMkLst>
        <pc:spChg chg="mod">
          <ac:chgData name="Marleen Noppen" userId="8e6c0ca9-244d-4ff6-986d-dc25c36147a6" providerId="ADAL" clId="{657C8E1F-7977-4212-91B0-F308AE564AFB}" dt="2020-04-24T14:02:39.181" v="3" actId="20577"/>
          <ac:spMkLst>
            <pc:docMk/>
            <pc:sldMk cId="1433705095" sldId="377"/>
            <ac:spMk id="6" creationId="{00000000-0000-0000-0000-000000000000}"/>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D9DD41-2A6E-4AAE-974D-B0078FB8C0AA}" type="datetimeFigureOut">
              <a:rPr lang="nl-NL" smtClean="0"/>
              <a:t>12-4-2021</a:t>
            </a:fld>
            <a:endParaRPr lang="nl-N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B2CF1B-BC98-45F8-9C90-666DC684AFB4}" type="slidenum">
              <a:rPr lang="nl-NL" smtClean="0"/>
              <a:t>‹nr.›</a:t>
            </a:fld>
            <a:endParaRPr lang="nl-NL"/>
          </a:p>
        </p:txBody>
      </p:sp>
    </p:spTree>
    <p:extLst>
      <p:ext uri="{BB962C8B-B14F-4D97-AF65-F5344CB8AC3E}">
        <p14:creationId xmlns:p14="http://schemas.microsoft.com/office/powerpoint/2010/main" val="2705637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8113" y="1347788"/>
            <a:ext cx="6462712" cy="3636962"/>
          </a:xfrm>
        </p:spPr>
      </p:sp>
      <p:sp>
        <p:nvSpPr>
          <p:cNvPr id="3" name="Notes Placeholder 2"/>
          <p:cNvSpPr>
            <a:spLocks noGrp="1"/>
          </p:cNvSpPr>
          <p:nvPr>
            <p:ph type="body" idx="1"/>
          </p:nvPr>
        </p:nvSpPr>
        <p:spPr/>
        <p:txBody>
          <a:bodyPr/>
          <a:lstStyle/>
          <a:p>
            <a:endParaRPr lang="en-US" baseline="-250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A34052-12FB-4B01-8A2E-D87AD7371E95}"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5674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endParaRPr lang="nl-NL"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24DF-61E3-4E8D-8AEE-98258E00B80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499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endParaRPr lang="nl-NL"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24DF-61E3-4E8D-8AEE-98258E00B80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683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endParaRPr lang="nl-NL"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24DF-61E3-4E8D-8AEE-98258E00B80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0148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endParaRPr lang="nl-NL"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24DF-61E3-4E8D-8AEE-98258E00B80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01505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endParaRPr lang="nl-NL"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24DF-61E3-4E8D-8AEE-98258E00B80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7037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endParaRPr lang="nl-NL"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24DF-61E3-4E8D-8AEE-98258E00B80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6428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endParaRPr lang="nl-NL"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24DF-61E3-4E8D-8AEE-98258E00B80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1167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endParaRPr lang="nl-NL"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24DF-61E3-4E8D-8AEE-98258E00B80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0615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endParaRPr lang="nl-NL"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24DF-61E3-4E8D-8AEE-98258E00B80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89471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endParaRPr lang="nl-NL"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24DF-61E3-4E8D-8AEE-98258E00B80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3969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endParaRPr lang="nl-NL"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24DF-61E3-4E8D-8AEE-98258E00B80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30215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endParaRPr lang="nl-NL"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24DF-61E3-4E8D-8AEE-98258E00B80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7974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endParaRPr lang="nl-NL"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24DF-61E3-4E8D-8AEE-98258E00B80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92125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a:buFont typeface="+mj-lt"/>
              <a:buAutoNum type="arabicPeriod"/>
            </a:pPr>
            <a:endParaRPr lang="nl-NL"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24DF-61E3-4E8D-8AEE-98258E00B80E}"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920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image" Target="../media/image2.emf"/><Relationship Id="rId5" Type="http://schemas.openxmlformats.org/officeDocument/2006/relationships/oleObject" Target="../embeddings/oleObject3.bin"/><Relationship Id="rId4"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2.emf"/><Relationship Id="rId5" Type="http://schemas.openxmlformats.org/officeDocument/2006/relationships/oleObject" Target="../embeddings/oleObject4.bin"/><Relationship Id="rId4"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vmlDrawing" Target="../drawings/vmlDrawing5.vml"/><Relationship Id="rId6" Type="http://schemas.openxmlformats.org/officeDocument/2006/relationships/image" Target="../media/image2.emf"/><Relationship Id="rId5" Type="http://schemas.openxmlformats.org/officeDocument/2006/relationships/oleObject" Target="../embeddings/oleObject5.bin"/><Relationship Id="rId4"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vmlDrawing" Target="../drawings/vmlDrawing6.vml"/><Relationship Id="rId6" Type="http://schemas.openxmlformats.org/officeDocument/2006/relationships/image" Target="../media/image2.emf"/><Relationship Id="rId5" Type="http://schemas.openxmlformats.org/officeDocument/2006/relationships/oleObject" Target="../embeddings/oleObject6.bin"/><Relationship Id="rId4"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15.xml"/><Relationship Id="rId2" Type="http://schemas.openxmlformats.org/officeDocument/2006/relationships/tags" Target="../tags/tag14.xml"/><Relationship Id="rId1" Type="http://schemas.openxmlformats.org/officeDocument/2006/relationships/vmlDrawing" Target="../drawings/vmlDrawing7.vml"/><Relationship Id="rId6" Type="http://schemas.openxmlformats.org/officeDocument/2006/relationships/image" Target="../media/image2.emf"/><Relationship Id="rId5" Type="http://schemas.openxmlformats.org/officeDocument/2006/relationships/oleObject" Target="../embeddings/oleObject7.bin"/><Relationship Id="rId4"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vmlDrawing" Target="../drawings/vmlDrawing8.vml"/><Relationship Id="rId6" Type="http://schemas.openxmlformats.org/officeDocument/2006/relationships/image" Target="../media/image2.emf"/><Relationship Id="rId5" Type="http://schemas.openxmlformats.org/officeDocument/2006/relationships/oleObject" Target="../embeddings/oleObject8.bin"/><Relationship Id="rId4"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1B303-727E-453A-A0C1-FB731D5851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nl-NL"/>
          </a:p>
        </p:txBody>
      </p:sp>
      <p:sp>
        <p:nvSpPr>
          <p:cNvPr id="3" name="Subtitle 2">
            <a:extLst>
              <a:ext uri="{FF2B5EF4-FFF2-40B4-BE49-F238E27FC236}">
                <a16:creationId xmlns:a16="http://schemas.microsoft.com/office/drawing/2014/main" id="{CA6315FD-9474-4572-BEFC-87FDB3BA4A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nl-NL"/>
          </a:p>
        </p:txBody>
      </p:sp>
      <p:sp>
        <p:nvSpPr>
          <p:cNvPr id="4" name="Date Placeholder 3">
            <a:extLst>
              <a:ext uri="{FF2B5EF4-FFF2-40B4-BE49-F238E27FC236}">
                <a16:creationId xmlns:a16="http://schemas.microsoft.com/office/drawing/2014/main" id="{184BC8C5-B7AF-49B3-8BD0-EBBE48565294}"/>
              </a:ext>
            </a:extLst>
          </p:cNvPr>
          <p:cNvSpPr>
            <a:spLocks noGrp="1"/>
          </p:cNvSpPr>
          <p:nvPr>
            <p:ph type="dt" sz="half" idx="10"/>
          </p:nvPr>
        </p:nvSpPr>
        <p:spPr/>
        <p:txBody>
          <a:bodyPr/>
          <a:lstStyle/>
          <a:p>
            <a:fld id="{68EC3F8E-A44C-492B-9D4B-E5509C3C7B2C}" type="datetime1">
              <a:rPr lang="nl-NL" smtClean="0"/>
              <a:t>12-4-2021</a:t>
            </a:fld>
            <a:endParaRPr lang="nl-NL"/>
          </a:p>
        </p:txBody>
      </p:sp>
      <p:sp>
        <p:nvSpPr>
          <p:cNvPr id="5" name="Footer Placeholder 4">
            <a:extLst>
              <a:ext uri="{FF2B5EF4-FFF2-40B4-BE49-F238E27FC236}">
                <a16:creationId xmlns:a16="http://schemas.microsoft.com/office/drawing/2014/main" id="{8029C476-DCBC-4E17-8F7E-1812D20F1A93}"/>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25F06018-EB51-4879-81E2-70D1C7D3FB16}"/>
              </a:ext>
            </a:extLst>
          </p:cNvPr>
          <p:cNvSpPr>
            <a:spLocks noGrp="1"/>
          </p:cNvSpPr>
          <p:nvPr>
            <p:ph type="sldNum" sz="quarter" idx="12"/>
          </p:nvPr>
        </p:nvSpPr>
        <p:spPr/>
        <p:txBody>
          <a:bodyPr/>
          <a:lstStyle/>
          <a:p>
            <a:fld id="{5CD9AD2A-FCB7-4115-9F66-4130BEA46A92}" type="slidenum">
              <a:rPr lang="nl-NL" smtClean="0"/>
              <a:t>‹nr.›</a:t>
            </a:fld>
            <a:endParaRPr lang="nl-NL"/>
          </a:p>
        </p:txBody>
      </p:sp>
    </p:spTree>
    <p:extLst>
      <p:ext uri="{BB962C8B-B14F-4D97-AF65-F5344CB8AC3E}">
        <p14:creationId xmlns:p14="http://schemas.microsoft.com/office/powerpoint/2010/main" val="3978025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87A99-6A65-4CEA-8DA9-D801CCDF9B7A}"/>
              </a:ext>
            </a:extLst>
          </p:cNvPr>
          <p:cNvSpPr>
            <a:spLocks noGrp="1"/>
          </p:cNvSpPr>
          <p:nvPr>
            <p:ph type="title"/>
          </p:nvPr>
        </p:nvSpPr>
        <p:spPr/>
        <p:txBody>
          <a:bodyPr/>
          <a:lstStyle/>
          <a:p>
            <a:r>
              <a:rPr lang="en-US" dirty="0"/>
              <a:t>Click to edit Master title style</a:t>
            </a:r>
            <a:endParaRPr lang="nl-NL" dirty="0"/>
          </a:p>
        </p:txBody>
      </p:sp>
      <p:sp>
        <p:nvSpPr>
          <p:cNvPr id="3" name="Content Placeholder 2">
            <a:extLst>
              <a:ext uri="{FF2B5EF4-FFF2-40B4-BE49-F238E27FC236}">
                <a16:creationId xmlns:a16="http://schemas.microsoft.com/office/drawing/2014/main" id="{4BEA9C0B-85EC-4207-9B63-98685BF672C3}"/>
              </a:ext>
            </a:extLst>
          </p:cNvPr>
          <p:cNvSpPr>
            <a:spLocks noGrp="1"/>
          </p:cNvSpPr>
          <p:nvPr>
            <p:ph idx="1"/>
          </p:nvPr>
        </p:nvSpPr>
        <p:spPr/>
        <p:txBody>
          <a:bodyPr/>
          <a:lstStyle>
            <a:lvl2pPr>
              <a:defRPr sz="1600"/>
            </a:lvl2pPr>
            <a:lvl3pPr>
              <a:defRPr sz="1400"/>
            </a:lvl3pPr>
            <a:lvl4pPr>
              <a:defRPr sz="1200"/>
            </a:lvl4pPr>
            <a:lvl5pPr>
              <a:defRPr sz="120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NL" dirty="0"/>
          </a:p>
        </p:txBody>
      </p:sp>
      <p:sp>
        <p:nvSpPr>
          <p:cNvPr id="4" name="Date Placeholder 3">
            <a:extLst>
              <a:ext uri="{FF2B5EF4-FFF2-40B4-BE49-F238E27FC236}">
                <a16:creationId xmlns:a16="http://schemas.microsoft.com/office/drawing/2014/main" id="{D13622A5-3D79-40C3-A54A-F9CB49203C8A}"/>
              </a:ext>
            </a:extLst>
          </p:cNvPr>
          <p:cNvSpPr>
            <a:spLocks noGrp="1"/>
          </p:cNvSpPr>
          <p:nvPr>
            <p:ph type="dt" sz="half" idx="10"/>
          </p:nvPr>
        </p:nvSpPr>
        <p:spPr/>
        <p:txBody>
          <a:bodyPr/>
          <a:lstStyle/>
          <a:p>
            <a:fld id="{27F867CC-FFC1-4A41-B8CF-B5D009496B9B}" type="datetime1">
              <a:rPr lang="nl-NL" smtClean="0"/>
              <a:t>12-4-2021</a:t>
            </a:fld>
            <a:endParaRPr lang="nl-NL"/>
          </a:p>
        </p:txBody>
      </p:sp>
      <p:sp>
        <p:nvSpPr>
          <p:cNvPr id="5" name="Footer Placeholder 4">
            <a:extLst>
              <a:ext uri="{FF2B5EF4-FFF2-40B4-BE49-F238E27FC236}">
                <a16:creationId xmlns:a16="http://schemas.microsoft.com/office/drawing/2014/main" id="{64A60169-5183-43E4-9AF4-1C9698D339C1}"/>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569E860E-46AE-4D68-AA20-C1F063AD0CE9}"/>
              </a:ext>
            </a:extLst>
          </p:cNvPr>
          <p:cNvSpPr>
            <a:spLocks noGrp="1"/>
          </p:cNvSpPr>
          <p:nvPr>
            <p:ph type="sldNum" sz="quarter" idx="12"/>
          </p:nvPr>
        </p:nvSpPr>
        <p:spPr/>
        <p:txBody>
          <a:bodyPr/>
          <a:lstStyle/>
          <a:p>
            <a:fld id="{5CD9AD2A-FCB7-4115-9F66-4130BEA46A92}" type="slidenum">
              <a:rPr lang="nl-NL" smtClean="0"/>
              <a:t>‹nr.›</a:t>
            </a:fld>
            <a:endParaRPr lang="nl-NL"/>
          </a:p>
        </p:txBody>
      </p:sp>
    </p:spTree>
    <p:extLst>
      <p:ext uri="{BB962C8B-B14F-4D97-AF65-F5344CB8AC3E}">
        <p14:creationId xmlns:p14="http://schemas.microsoft.com/office/powerpoint/2010/main" val="9679979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87A99-6A65-4CEA-8DA9-D801CCDF9B7A}"/>
              </a:ext>
            </a:extLst>
          </p:cNvPr>
          <p:cNvSpPr>
            <a:spLocks noGrp="1"/>
          </p:cNvSpPr>
          <p:nvPr>
            <p:ph type="title"/>
          </p:nvPr>
        </p:nvSpPr>
        <p:spPr>
          <a:xfrm>
            <a:off x="838200" y="5539332"/>
            <a:ext cx="10515600" cy="999580"/>
          </a:xfrm>
        </p:spPr>
        <p:txBody>
          <a:bodyPr anchor="t"/>
          <a:lstStyle/>
          <a:p>
            <a:r>
              <a:rPr lang="en-US" dirty="0"/>
              <a:t>Click to edit Master title style</a:t>
            </a:r>
            <a:endParaRPr lang="nl-NL" dirty="0"/>
          </a:p>
        </p:txBody>
      </p:sp>
      <p:sp>
        <p:nvSpPr>
          <p:cNvPr id="6" name="Slide Number Placeholder 5">
            <a:extLst>
              <a:ext uri="{FF2B5EF4-FFF2-40B4-BE49-F238E27FC236}">
                <a16:creationId xmlns:a16="http://schemas.microsoft.com/office/drawing/2014/main" id="{569E860E-46AE-4D68-AA20-C1F063AD0CE9}"/>
              </a:ext>
            </a:extLst>
          </p:cNvPr>
          <p:cNvSpPr>
            <a:spLocks noGrp="1"/>
          </p:cNvSpPr>
          <p:nvPr>
            <p:ph type="sldNum" sz="quarter" idx="12"/>
          </p:nvPr>
        </p:nvSpPr>
        <p:spPr/>
        <p:txBody>
          <a:bodyPr/>
          <a:lstStyle/>
          <a:p>
            <a:fld id="{5CD9AD2A-FCB7-4115-9F66-4130BEA46A92}" type="slidenum">
              <a:rPr lang="nl-NL" smtClean="0"/>
              <a:t>‹nr.›</a:t>
            </a:fld>
            <a:endParaRPr lang="nl-NL"/>
          </a:p>
        </p:txBody>
      </p:sp>
      <p:sp>
        <p:nvSpPr>
          <p:cNvPr id="7" name="Rectangle 6">
            <a:extLst>
              <a:ext uri="{FF2B5EF4-FFF2-40B4-BE49-F238E27FC236}">
                <a16:creationId xmlns:a16="http://schemas.microsoft.com/office/drawing/2014/main" id="{0F0A76FB-CE7D-49E3-B772-33CD31DA3DCA}"/>
              </a:ext>
            </a:extLst>
          </p:cNvPr>
          <p:cNvSpPr/>
          <p:nvPr userDrawn="1"/>
        </p:nvSpPr>
        <p:spPr>
          <a:xfrm>
            <a:off x="0" y="0"/>
            <a:ext cx="720436" cy="15309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Picture 7">
            <a:extLst>
              <a:ext uri="{FF2B5EF4-FFF2-40B4-BE49-F238E27FC236}">
                <a16:creationId xmlns:a16="http://schemas.microsoft.com/office/drawing/2014/main" id="{42BB804E-0607-4119-8710-A73B04520593}"/>
              </a:ext>
            </a:extLst>
          </p:cNvPr>
          <p:cNvPicPr>
            <a:picLocks noChangeAspect="1"/>
          </p:cNvPicPr>
          <p:nvPr userDrawn="1"/>
        </p:nvPicPr>
        <p:blipFill>
          <a:blip r:embed="rId2">
            <a:clrChange>
              <a:clrFrom>
                <a:srgbClr val="000000"/>
              </a:clrFrom>
              <a:clrTo>
                <a:srgbClr val="000000">
                  <a:alpha val="0"/>
                </a:srgbClr>
              </a:clrTo>
            </a:clrChange>
          </a:blip>
          <a:stretch>
            <a:fillRect/>
          </a:stretch>
        </p:blipFill>
        <p:spPr>
          <a:xfrm>
            <a:off x="149786" y="5515451"/>
            <a:ext cx="365592" cy="1243510"/>
          </a:xfrm>
          <a:prstGeom prst="rect">
            <a:avLst/>
          </a:prstGeom>
        </p:spPr>
      </p:pic>
    </p:spTree>
    <p:extLst>
      <p:ext uri="{BB962C8B-B14F-4D97-AF65-F5344CB8AC3E}">
        <p14:creationId xmlns:p14="http://schemas.microsoft.com/office/powerpoint/2010/main" val="8690510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0DEA0-D00A-4F5A-8356-A1F4C060DF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nl-NL"/>
          </a:p>
        </p:txBody>
      </p:sp>
      <p:sp>
        <p:nvSpPr>
          <p:cNvPr id="3" name="Text Placeholder 2">
            <a:extLst>
              <a:ext uri="{FF2B5EF4-FFF2-40B4-BE49-F238E27FC236}">
                <a16:creationId xmlns:a16="http://schemas.microsoft.com/office/drawing/2014/main" id="{E8B27277-A4F1-445E-8141-30D6E0D1FC6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68C9087-3E8D-46A6-9DCF-6F237AC9E2B4}"/>
              </a:ext>
            </a:extLst>
          </p:cNvPr>
          <p:cNvSpPr>
            <a:spLocks noGrp="1"/>
          </p:cNvSpPr>
          <p:nvPr>
            <p:ph type="dt" sz="half" idx="10"/>
          </p:nvPr>
        </p:nvSpPr>
        <p:spPr/>
        <p:txBody>
          <a:bodyPr/>
          <a:lstStyle/>
          <a:p>
            <a:fld id="{4F19BF52-8D68-475A-9E41-F4BF7D30E289}" type="datetime1">
              <a:rPr lang="nl-NL" smtClean="0"/>
              <a:t>12-4-2021</a:t>
            </a:fld>
            <a:endParaRPr lang="nl-NL"/>
          </a:p>
        </p:txBody>
      </p:sp>
      <p:sp>
        <p:nvSpPr>
          <p:cNvPr id="5" name="Footer Placeholder 4">
            <a:extLst>
              <a:ext uri="{FF2B5EF4-FFF2-40B4-BE49-F238E27FC236}">
                <a16:creationId xmlns:a16="http://schemas.microsoft.com/office/drawing/2014/main" id="{96CAD0E8-D963-4F81-99D7-A3AD53626F53}"/>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AEDD2715-0BCA-45E7-902C-2D06546E5170}"/>
              </a:ext>
            </a:extLst>
          </p:cNvPr>
          <p:cNvSpPr>
            <a:spLocks noGrp="1"/>
          </p:cNvSpPr>
          <p:nvPr>
            <p:ph type="sldNum" sz="quarter" idx="12"/>
          </p:nvPr>
        </p:nvSpPr>
        <p:spPr/>
        <p:txBody>
          <a:bodyPr/>
          <a:lstStyle/>
          <a:p>
            <a:fld id="{5CD9AD2A-FCB7-4115-9F66-4130BEA46A92}" type="slidenum">
              <a:rPr lang="nl-NL" smtClean="0"/>
              <a:t>‹nr.›</a:t>
            </a:fld>
            <a:endParaRPr lang="nl-NL"/>
          </a:p>
        </p:txBody>
      </p:sp>
    </p:spTree>
    <p:extLst>
      <p:ext uri="{BB962C8B-B14F-4D97-AF65-F5344CB8AC3E}">
        <p14:creationId xmlns:p14="http://schemas.microsoft.com/office/powerpoint/2010/main" val="1507178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08834-926A-4A63-86A4-B4B1A8D49EBA}"/>
              </a:ext>
            </a:extLst>
          </p:cNvPr>
          <p:cNvSpPr>
            <a:spLocks noGrp="1"/>
          </p:cNvSpPr>
          <p:nvPr>
            <p:ph type="title"/>
          </p:nvPr>
        </p:nvSpPr>
        <p:spPr/>
        <p:txBody>
          <a:bodyPr/>
          <a:lstStyle/>
          <a:p>
            <a:r>
              <a:rPr lang="en-US"/>
              <a:t>Click to edit Master title style</a:t>
            </a:r>
            <a:endParaRPr lang="nl-NL"/>
          </a:p>
        </p:txBody>
      </p:sp>
      <p:sp>
        <p:nvSpPr>
          <p:cNvPr id="3" name="Content Placeholder 2">
            <a:extLst>
              <a:ext uri="{FF2B5EF4-FFF2-40B4-BE49-F238E27FC236}">
                <a16:creationId xmlns:a16="http://schemas.microsoft.com/office/drawing/2014/main" id="{D5B86ED1-FFB8-4F3C-B111-AFD8A68C35E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Content Placeholder 3">
            <a:extLst>
              <a:ext uri="{FF2B5EF4-FFF2-40B4-BE49-F238E27FC236}">
                <a16:creationId xmlns:a16="http://schemas.microsoft.com/office/drawing/2014/main" id="{300A0FBC-3978-4381-8581-7F61B8A0C55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Date Placeholder 4">
            <a:extLst>
              <a:ext uri="{FF2B5EF4-FFF2-40B4-BE49-F238E27FC236}">
                <a16:creationId xmlns:a16="http://schemas.microsoft.com/office/drawing/2014/main" id="{F2B1DC98-4396-4075-9564-2F91551B249C}"/>
              </a:ext>
            </a:extLst>
          </p:cNvPr>
          <p:cNvSpPr>
            <a:spLocks noGrp="1"/>
          </p:cNvSpPr>
          <p:nvPr>
            <p:ph type="dt" sz="half" idx="10"/>
          </p:nvPr>
        </p:nvSpPr>
        <p:spPr/>
        <p:txBody>
          <a:bodyPr/>
          <a:lstStyle/>
          <a:p>
            <a:fld id="{E6096540-0178-4208-B7C1-D9D2E573BC65}" type="datetime1">
              <a:rPr lang="nl-NL" smtClean="0"/>
              <a:t>12-4-2021</a:t>
            </a:fld>
            <a:endParaRPr lang="nl-NL"/>
          </a:p>
        </p:txBody>
      </p:sp>
      <p:sp>
        <p:nvSpPr>
          <p:cNvPr id="6" name="Footer Placeholder 5">
            <a:extLst>
              <a:ext uri="{FF2B5EF4-FFF2-40B4-BE49-F238E27FC236}">
                <a16:creationId xmlns:a16="http://schemas.microsoft.com/office/drawing/2014/main" id="{6CE99953-3AC9-4349-945F-3DB2ACCE3103}"/>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74A1ADDF-9069-4304-9253-66D296A84803}"/>
              </a:ext>
            </a:extLst>
          </p:cNvPr>
          <p:cNvSpPr>
            <a:spLocks noGrp="1"/>
          </p:cNvSpPr>
          <p:nvPr>
            <p:ph type="sldNum" sz="quarter" idx="12"/>
          </p:nvPr>
        </p:nvSpPr>
        <p:spPr/>
        <p:txBody>
          <a:bodyPr/>
          <a:lstStyle/>
          <a:p>
            <a:fld id="{5CD9AD2A-FCB7-4115-9F66-4130BEA46A92}" type="slidenum">
              <a:rPr lang="nl-NL" smtClean="0"/>
              <a:t>‹nr.›</a:t>
            </a:fld>
            <a:endParaRPr lang="nl-NL"/>
          </a:p>
        </p:txBody>
      </p:sp>
    </p:spTree>
    <p:extLst>
      <p:ext uri="{BB962C8B-B14F-4D97-AF65-F5344CB8AC3E}">
        <p14:creationId xmlns:p14="http://schemas.microsoft.com/office/powerpoint/2010/main" val="3719237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C871-A85F-407F-B027-50450AF2A84E}"/>
              </a:ext>
            </a:extLst>
          </p:cNvPr>
          <p:cNvSpPr>
            <a:spLocks noGrp="1"/>
          </p:cNvSpPr>
          <p:nvPr>
            <p:ph type="title"/>
          </p:nvPr>
        </p:nvSpPr>
        <p:spPr>
          <a:xfrm>
            <a:off x="839788" y="365125"/>
            <a:ext cx="10515600" cy="1325563"/>
          </a:xfrm>
        </p:spPr>
        <p:txBody>
          <a:bodyPr/>
          <a:lstStyle/>
          <a:p>
            <a:r>
              <a:rPr lang="en-US"/>
              <a:t>Click to edit Master title style</a:t>
            </a:r>
            <a:endParaRPr lang="nl-NL"/>
          </a:p>
        </p:txBody>
      </p:sp>
      <p:sp>
        <p:nvSpPr>
          <p:cNvPr id="3" name="Text Placeholder 2">
            <a:extLst>
              <a:ext uri="{FF2B5EF4-FFF2-40B4-BE49-F238E27FC236}">
                <a16:creationId xmlns:a16="http://schemas.microsoft.com/office/drawing/2014/main" id="{2AA43376-A0FF-4841-8781-82DE8DA5C4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F052F68-94A5-44A2-9ACA-B9672625AF1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5" name="Text Placeholder 4">
            <a:extLst>
              <a:ext uri="{FF2B5EF4-FFF2-40B4-BE49-F238E27FC236}">
                <a16:creationId xmlns:a16="http://schemas.microsoft.com/office/drawing/2014/main" id="{50E61A50-A597-48AD-BBC1-C89836FF4E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B485D1E-3A07-4545-8A69-F05FFDB98B5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7" name="Date Placeholder 6">
            <a:extLst>
              <a:ext uri="{FF2B5EF4-FFF2-40B4-BE49-F238E27FC236}">
                <a16:creationId xmlns:a16="http://schemas.microsoft.com/office/drawing/2014/main" id="{628F77B1-E59C-4CEB-84A4-484429380356}"/>
              </a:ext>
            </a:extLst>
          </p:cNvPr>
          <p:cNvSpPr>
            <a:spLocks noGrp="1"/>
          </p:cNvSpPr>
          <p:nvPr>
            <p:ph type="dt" sz="half" idx="10"/>
          </p:nvPr>
        </p:nvSpPr>
        <p:spPr/>
        <p:txBody>
          <a:bodyPr/>
          <a:lstStyle/>
          <a:p>
            <a:fld id="{12E70644-CC95-406A-8D83-116AE181E227}" type="datetime1">
              <a:rPr lang="nl-NL" smtClean="0"/>
              <a:t>12-4-2021</a:t>
            </a:fld>
            <a:endParaRPr lang="nl-NL"/>
          </a:p>
        </p:txBody>
      </p:sp>
      <p:sp>
        <p:nvSpPr>
          <p:cNvPr id="8" name="Footer Placeholder 7">
            <a:extLst>
              <a:ext uri="{FF2B5EF4-FFF2-40B4-BE49-F238E27FC236}">
                <a16:creationId xmlns:a16="http://schemas.microsoft.com/office/drawing/2014/main" id="{7CF6EAB3-9ED0-4F2B-A09E-B1B5D145EE7D}"/>
              </a:ext>
            </a:extLst>
          </p:cNvPr>
          <p:cNvSpPr>
            <a:spLocks noGrp="1"/>
          </p:cNvSpPr>
          <p:nvPr>
            <p:ph type="ftr" sz="quarter" idx="11"/>
          </p:nvPr>
        </p:nvSpPr>
        <p:spPr/>
        <p:txBody>
          <a:bodyPr/>
          <a:lstStyle/>
          <a:p>
            <a:endParaRPr lang="nl-NL"/>
          </a:p>
        </p:txBody>
      </p:sp>
      <p:sp>
        <p:nvSpPr>
          <p:cNvPr id="9" name="Slide Number Placeholder 8">
            <a:extLst>
              <a:ext uri="{FF2B5EF4-FFF2-40B4-BE49-F238E27FC236}">
                <a16:creationId xmlns:a16="http://schemas.microsoft.com/office/drawing/2014/main" id="{2369F30A-EF23-42E5-98A2-9DCD62444B3F}"/>
              </a:ext>
            </a:extLst>
          </p:cNvPr>
          <p:cNvSpPr>
            <a:spLocks noGrp="1"/>
          </p:cNvSpPr>
          <p:nvPr>
            <p:ph type="sldNum" sz="quarter" idx="12"/>
          </p:nvPr>
        </p:nvSpPr>
        <p:spPr/>
        <p:txBody>
          <a:bodyPr/>
          <a:lstStyle/>
          <a:p>
            <a:fld id="{5CD9AD2A-FCB7-4115-9F66-4130BEA46A92}" type="slidenum">
              <a:rPr lang="nl-NL" smtClean="0"/>
              <a:t>‹nr.›</a:t>
            </a:fld>
            <a:endParaRPr lang="nl-NL"/>
          </a:p>
        </p:txBody>
      </p:sp>
    </p:spTree>
    <p:extLst>
      <p:ext uri="{BB962C8B-B14F-4D97-AF65-F5344CB8AC3E}">
        <p14:creationId xmlns:p14="http://schemas.microsoft.com/office/powerpoint/2010/main" val="1983743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3DDD1-8821-415E-89DF-C4D0233526F0}"/>
              </a:ext>
            </a:extLst>
          </p:cNvPr>
          <p:cNvSpPr>
            <a:spLocks noGrp="1"/>
          </p:cNvSpPr>
          <p:nvPr>
            <p:ph type="title"/>
          </p:nvPr>
        </p:nvSpPr>
        <p:spPr/>
        <p:txBody>
          <a:bodyPr/>
          <a:lstStyle/>
          <a:p>
            <a:r>
              <a:rPr lang="en-US"/>
              <a:t>Click to edit Master title style</a:t>
            </a:r>
            <a:endParaRPr lang="nl-NL"/>
          </a:p>
        </p:txBody>
      </p:sp>
      <p:sp>
        <p:nvSpPr>
          <p:cNvPr id="3" name="Date Placeholder 2">
            <a:extLst>
              <a:ext uri="{FF2B5EF4-FFF2-40B4-BE49-F238E27FC236}">
                <a16:creationId xmlns:a16="http://schemas.microsoft.com/office/drawing/2014/main" id="{9AE94BBD-E66B-428F-AA4F-3E444DB36ECE}"/>
              </a:ext>
            </a:extLst>
          </p:cNvPr>
          <p:cNvSpPr>
            <a:spLocks noGrp="1"/>
          </p:cNvSpPr>
          <p:nvPr>
            <p:ph type="dt" sz="half" idx="10"/>
          </p:nvPr>
        </p:nvSpPr>
        <p:spPr/>
        <p:txBody>
          <a:bodyPr/>
          <a:lstStyle/>
          <a:p>
            <a:fld id="{E75DA417-C367-4D34-B13E-8CA08618BD26}" type="datetime1">
              <a:rPr lang="nl-NL" smtClean="0"/>
              <a:t>12-4-2021</a:t>
            </a:fld>
            <a:endParaRPr lang="nl-NL"/>
          </a:p>
        </p:txBody>
      </p:sp>
      <p:sp>
        <p:nvSpPr>
          <p:cNvPr id="4" name="Footer Placeholder 3">
            <a:extLst>
              <a:ext uri="{FF2B5EF4-FFF2-40B4-BE49-F238E27FC236}">
                <a16:creationId xmlns:a16="http://schemas.microsoft.com/office/drawing/2014/main" id="{32A151CD-84E5-4664-A3EA-2DC181ED34EE}"/>
              </a:ext>
            </a:extLst>
          </p:cNvPr>
          <p:cNvSpPr>
            <a:spLocks noGrp="1"/>
          </p:cNvSpPr>
          <p:nvPr>
            <p:ph type="ftr" sz="quarter" idx="11"/>
          </p:nvPr>
        </p:nvSpPr>
        <p:spPr/>
        <p:txBody>
          <a:bodyPr/>
          <a:lstStyle/>
          <a:p>
            <a:endParaRPr lang="nl-NL"/>
          </a:p>
        </p:txBody>
      </p:sp>
      <p:sp>
        <p:nvSpPr>
          <p:cNvPr id="5" name="Slide Number Placeholder 4">
            <a:extLst>
              <a:ext uri="{FF2B5EF4-FFF2-40B4-BE49-F238E27FC236}">
                <a16:creationId xmlns:a16="http://schemas.microsoft.com/office/drawing/2014/main" id="{0B823C08-3654-4764-B48C-7516AE219146}"/>
              </a:ext>
            </a:extLst>
          </p:cNvPr>
          <p:cNvSpPr>
            <a:spLocks noGrp="1"/>
          </p:cNvSpPr>
          <p:nvPr>
            <p:ph type="sldNum" sz="quarter" idx="12"/>
          </p:nvPr>
        </p:nvSpPr>
        <p:spPr/>
        <p:txBody>
          <a:bodyPr/>
          <a:lstStyle/>
          <a:p>
            <a:fld id="{5CD9AD2A-FCB7-4115-9F66-4130BEA46A92}" type="slidenum">
              <a:rPr lang="nl-NL" smtClean="0"/>
              <a:t>‹nr.›</a:t>
            </a:fld>
            <a:endParaRPr lang="nl-NL"/>
          </a:p>
        </p:txBody>
      </p:sp>
    </p:spTree>
    <p:extLst>
      <p:ext uri="{BB962C8B-B14F-4D97-AF65-F5344CB8AC3E}">
        <p14:creationId xmlns:p14="http://schemas.microsoft.com/office/powerpoint/2010/main" val="33795192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8F0BB8-A1B1-4C59-9152-091477CF93EC}"/>
              </a:ext>
            </a:extLst>
          </p:cNvPr>
          <p:cNvSpPr>
            <a:spLocks noGrp="1"/>
          </p:cNvSpPr>
          <p:nvPr>
            <p:ph type="dt" sz="half" idx="10"/>
          </p:nvPr>
        </p:nvSpPr>
        <p:spPr/>
        <p:txBody>
          <a:bodyPr/>
          <a:lstStyle/>
          <a:p>
            <a:fld id="{DE71ACF4-EFBC-4E77-8613-5EB4BCA3FA6F}" type="datetime1">
              <a:rPr lang="nl-NL" smtClean="0"/>
              <a:t>12-4-2021</a:t>
            </a:fld>
            <a:endParaRPr lang="nl-NL"/>
          </a:p>
        </p:txBody>
      </p:sp>
      <p:sp>
        <p:nvSpPr>
          <p:cNvPr id="3" name="Footer Placeholder 2">
            <a:extLst>
              <a:ext uri="{FF2B5EF4-FFF2-40B4-BE49-F238E27FC236}">
                <a16:creationId xmlns:a16="http://schemas.microsoft.com/office/drawing/2014/main" id="{FFF77A04-788A-4630-956D-627A3A21DF9C}"/>
              </a:ext>
            </a:extLst>
          </p:cNvPr>
          <p:cNvSpPr>
            <a:spLocks noGrp="1"/>
          </p:cNvSpPr>
          <p:nvPr>
            <p:ph type="ftr" sz="quarter" idx="11"/>
          </p:nvPr>
        </p:nvSpPr>
        <p:spPr/>
        <p:txBody>
          <a:bodyPr/>
          <a:lstStyle/>
          <a:p>
            <a:endParaRPr lang="nl-NL"/>
          </a:p>
        </p:txBody>
      </p:sp>
      <p:sp>
        <p:nvSpPr>
          <p:cNvPr id="4" name="Slide Number Placeholder 3">
            <a:extLst>
              <a:ext uri="{FF2B5EF4-FFF2-40B4-BE49-F238E27FC236}">
                <a16:creationId xmlns:a16="http://schemas.microsoft.com/office/drawing/2014/main" id="{96B28EFC-7DBD-474D-A438-77CE0E4A6E56}"/>
              </a:ext>
            </a:extLst>
          </p:cNvPr>
          <p:cNvSpPr>
            <a:spLocks noGrp="1"/>
          </p:cNvSpPr>
          <p:nvPr>
            <p:ph type="sldNum" sz="quarter" idx="12"/>
          </p:nvPr>
        </p:nvSpPr>
        <p:spPr/>
        <p:txBody>
          <a:bodyPr/>
          <a:lstStyle/>
          <a:p>
            <a:fld id="{5CD9AD2A-FCB7-4115-9F66-4130BEA46A92}" type="slidenum">
              <a:rPr lang="nl-NL" smtClean="0"/>
              <a:t>‹nr.›</a:t>
            </a:fld>
            <a:endParaRPr lang="nl-NL"/>
          </a:p>
        </p:txBody>
      </p:sp>
    </p:spTree>
    <p:extLst>
      <p:ext uri="{BB962C8B-B14F-4D97-AF65-F5344CB8AC3E}">
        <p14:creationId xmlns:p14="http://schemas.microsoft.com/office/powerpoint/2010/main" val="35830515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BDD0B-4750-4D63-A993-80FBC116E0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Content Placeholder 2">
            <a:extLst>
              <a:ext uri="{FF2B5EF4-FFF2-40B4-BE49-F238E27FC236}">
                <a16:creationId xmlns:a16="http://schemas.microsoft.com/office/drawing/2014/main" id="{B85E9217-B093-49A2-97F9-BC91E67D08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Text Placeholder 3">
            <a:extLst>
              <a:ext uri="{FF2B5EF4-FFF2-40B4-BE49-F238E27FC236}">
                <a16:creationId xmlns:a16="http://schemas.microsoft.com/office/drawing/2014/main" id="{81A62808-A1B7-4146-B950-D600C7717E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D812F0BC-4FB7-45BB-AC6B-21762ED03A90}"/>
              </a:ext>
            </a:extLst>
          </p:cNvPr>
          <p:cNvSpPr>
            <a:spLocks noGrp="1"/>
          </p:cNvSpPr>
          <p:nvPr>
            <p:ph type="dt" sz="half" idx="10"/>
          </p:nvPr>
        </p:nvSpPr>
        <p:spPr/>
        <p:txBody>
          <a:bodyPr/>
          <a:lstStyle/>
          <a:p>
            <a:fld id="{A0F6A254-A1F0-486C-B064-46134F7E86CD}" type="datetime1">
              <a:rPr lang="nl-NL" smtClean="0"/>
              <a:t>12-4-2021</a:t>
            </a:fld>
            <a:endParaRPr lang="nl-NL"/>
          </a:p>
        </p:txBody>
      </p:sp>
      <p:sp>
        <p:nvSpPr>
          <p:cNvPr id="6" name="Footer Placeholder 5">
            <a:extLst>
              <a:ext uri="{FF2B5EF4-FFF2-40B4-BE49-F238E27FC236}">
                <a16:creationId xmlns:a16="http://schemas.microsoft.com/office/drawing/2014/main" id="{752D227C-1A8E-4479-B677-17C5228FAF7F}"/>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8DD8B993-F630-4B15-B27A-E945CD1B19B4}"/>
              </a:ext>
            </a:extLst>
          </p:cNvPr>
          <p:cNvSpPr>
            <a:spLocks noGrp="1"/>
          </p:cNvSpPr>
          <p:nvPr>
            <p:ph type="sldNum" sz="quarter" idx="12"/>
          </p:nvPr>
        </p:nvSpPr>
        <p:spPr/>
        <p:txBody>
          <a:bodyPr/>
          <a:lstStyle/>
          <a:p>
            <a:fld id="{5CD9AD2A-FCB7-4115-9F66-4130BEA46A92}" type="slidenum">
              <a:rPr lang="nl-NL" smtClean="0"/>
              <a:t>‹nr.›</a:t>
            </a:fld>
            <a:endParaRPr lang="nl-NL"/>
          </a:p>
        </p:txBody>
      </p:sp>
    </p:spTree>
    <p:extLst>
      <p:ext uri="{BB962C8B-B14F-4D97-AF65-F5344CB8AC3E}">
        <p14:creationId xmlns:p14="http://schemas.microsoft.com/office/powerpoint/2010/main" val="7649219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0FAE4-BD6C-4C57-9F3F-C96F00146D2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nl-NL"/>
          </a:p>
        </p:txBody>
      </p:sp>
      <p:sp>
        <p:nvSpPr>
          <p:cNvPr id="3" name="Picture Placeholder 2">
            <a:extLst>
              <a:ext uri="{FF2B5EF4-FFF2-40B4-BE49-F238E27FC236}">
                <a16:creationId xmlns:a16="http://schemas.microsoft.com/office/drawing/2014/main" id="{F792499D-D2D3-41CF-B4C9-5C551B2176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ext Placeholder 3">
            <a:extLst>
              <a:ext uri="{FF2B5EF4-FFF2-40B4-BE49-F238E27FC236}">
                <a16:creationId xmlns:a16="http://schemas.microsoft.com/office/drawing/2014/main" id="{5958B08C-D247-4E1D-9207-19FA6EB9D5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039C328-54F4-4966-8C83-0733BFBC5797}"/>
              </a:ext>
            </a:extLst>
          </p:cNvPr>
          <p:cNvSpPr>
            <a:spLocks noGrp="1"/>
          </p:cNvSpPr>
          <p:nvPr>
            <p:ph type="dt" sz="half" idx="10"/>
          </p:nvPr>
        </p:nvSpPr>
        <p:spPr/>
        <p:txBody>
          <a:bodyPr/>
          <a:lstStyle/>
          <a:p>
            <a:fld id="{7A8C08B7-7225-4CC5-BCBC-642B495B914D}" type="datetime1">
              <a:rPr lang="nl-NL" smtClean="0"/>
              <a:t>12-4-2021</a:t>
            </a:fld>
            <a:endParaRPr lang="nl-NL"/>
          </a:p>
        </p:txBody>
      </p:sp>
      <p:sp>
        <p:nvSpPr>
          <p:cNvPr id="6" name="Footer Placeholder 5">
            <a:extLst>
              <a:ext uri="{FF2B5EF4-FFF2-40B4-BE49-F238E27FC236}">
                <a16:creationId xmlns:a16="http://schemas.microsoft.com/office/drawing/2014/main" id="{B6116BAB-C498-4896-98AE-AA2D7CC72673}"/>
              </a:ext>
            </a:extLst>
          </p:cNvPr>
          <p:cNvSpPr>
            <a:spLocks noGrp="1"/>
          </p:cNvSpPr>
          <p:nvPr>
            <p:ph type="ftr" sz="quarter" idx="11"/>
          </p:nvPr>
        </p:nvSpPr>
        <p:spPr/>
        <p:txBody>
          <a:bodyPr/>
          <a:lstStyle/>
          <a:p>
            <a:endParaRPr lang="nl-NL"/>
          </a:p>
        </p:txBody>
      </p:sp>
      <p:sp>
        <p:nvSpPr>
          <p:cNvPr id="7" name="Slide Number Placeholder 6">
            <a:extLst>
              <a:ext uri="{FF2B5EF4-FFF2-40B4-BE49-F238E27FC236}">
                <a16:creationId xmlns:a16="http://schemas.microsoft.com/office/drawing/2014/main" id="{FEB66BC3-E5E0-4C17-9BFA-47A33776914D}"/>
              </a:ext>
            </a:extLst>
          </p:cNvPr>
          <p:cNvSpPr>
            <a:spLocks noGrp="1"/>
          </p:cNvSpPr>
          <p:nvPr>
            <p:ph type="sldNum" sz="quarter" idx="12"/>
          </p:nvPr>
        </p:nvSpPr>
        <p:spPr/>
        <p:txBody>
          <a:bodyPr/>
          <a:lstStyle/>
          <a:p>
            <a:fld id="{5CD9AD2A-FCB7-4115-9F66-4130BEA46A92}" type="slidenum">
              <a:rPr lang="nl-NL" smtClean="0"/>
              <a:t>‹nr.›</a:t>
            </a:fld>
            <a:endParaRPr lang="nl-NL"/>
          </a:p>
        </p:txBody>
      </p:sp>
    </p:spTree>
    <p:extLst>
      <p:ext uri="{BB962C8B-B14F-4D97-AF65-F5344CB8AC3E}">
        <p14:creationId xmlns:p14="http://schemas.microsoft.com/office/powerpoint/2010/main" val="892365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34FB14-E84A-4692-87EC-F8B2F52D97C8}"/>
              </a:ext>
            </a:extLst>
          </p:cNvPr>
          <p:cNvSpPr>
            <a:spLocks noGrp="1"/>
          </p:cNvSpPr>
          <p:nvPr>
            <p:ph type="title"/>
          </p:nvPr>
        </p:nvSpPr>
        <p:spPr/>
        <p:txBody>
          <a:bodyPr/>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A6F2CF47-3E27-4271-8C7B-0B6AFD626A1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603A118B-2E1A-4151-BF8E-A63883476C5C}"/>
              </a:ext>
            </a:extLst>
          </p:cNvPr>
          <p:cNvSpPr>
            <a:spLocks noGrp="1"/>
          </p:cNvSpPr>
          <p:nvPr>
            <p:ph type="dt" sz="half" idx="10"/>
          </p:nvPr>
        </p:nvSpPr>
        <p:spPr/>
        <p:txBody>
          <a:bodyPr/>
          <a:lstStyle/>
          <a:p>
            <a:fld id="{AC0FBE9B-A354-4E20-A404-C164B44BA26A}" type="datetime1">
              <a:rPr lang="nl-NL" smtClean="0"/>
              <a:t>12-4-2021</a:t>
            </a:fld>
            <a:endParaRPr lang="nl-NL"/>
          </a:p>
        </p:txBody>
      </p:sp>
      <p:sp>
        <p:nvSpPr>
          <p:cNvPr id="5" name="Footer Placeholder 4">
            <a:extLst>
              <a:ext uri="{FF2B5EF4-FFF2-40B4-BE49-F238E27FC236}">
                <a16:creationId xmlns:a16="http://schemas.microsoft.com/office/drawing/2014/main" id="{E51005FC-45FE-413E-9CCE-4C093F3CDE95}"/>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3322988A-C0B3-40AB-868A-507848347619}"/>
              </a:ext>
            </a:extLst>
          </p:cNvPr>
          <p:cNvSpPr>
            <a:spLocks noGrp="1"/>
          </p:cNvSpPr>
          <p:nvPr>
            <p:ph type="sldNum" sz="quarter" idx="12"/>
          </p:nvPr>
        </p:nvSpPr>
        <p:spPr/>
        <p:txBody>
          <a:bodyPr/>
          <a:lstStyle/>
          <a:p>
            <a:fld id="{5CD9AD2A-FCB7-4115-9F66-4130BEA46A92}" type="slidenum">
              <a:rPr lang="nl-NL" smtClean="0"/>
              <a:t>‹nr.›</a:t>
            </a:fld>
            <a:endParaRPr lang="nl-NL"/>
          </a:p>
        </p:txBody>
      </p:sp>
    </p:spTree>
    <p:extLst>
      <p:ext uri="{BB962C8B-B14F-4D97-AF65-F5344CB8AC3E}">
        <p14:creationId xmlns:p14="http://schemas.microsoft.com/office/powerpoint/2010/main" val="9644669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667A77-622E-41B2-9899-DA428055B86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nl-NL"/>
          </a:p>
        </p:txBody>
      </p:sp>
      <p:sp>
        <p:nvSpPr>
          <p:cNvPr id="3" name="Vertical Text Placeholder 2">
            <a:extLst>
              <a:ext uri="{FF2B5EF4-FFF2-40B4-BE49-F238E27FC236}">
                <a16:creationId xmlns:a16="http://schemas.microsoft.com/office/drawing/2014/main" id="{3A01D887-7C97-41BB-8493-F4C2DD6DBF8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l-NL"/>
          </a:p>
        </p:txBody>
      </p:sp>
      <p:sp>
        <p:nvSpPr>
          <p:cNvPr id="4" name="Date Placeholder 3">
            <a:extLst>
              <a:ext uri="{FF2B5EF4-FFF2-40B4-BE49-F238E27FC236}">
                <a16:creationId xmlns:a16="http://schemas.microsoft.com/office/drawing/2014/main" id="{CDF57470-92B2-45E2-BC0A-795F3AB5F922}"/>
              </a:ext>
            </a:extLst>
          </p:cNvPr>
          <p:cNvSpPr>
            <a:spLocks noGrp="1"/>
          </p:cNvSpPr>
          <p:nvPr>
            <p:ph type="dt" sz="half" idx="10"/>
          </p:nvPr>
        </p:nvSpPr>
        <p:spPr/>
        <p:txBody>
          <a:bodyPr/>
          <a:lstStyle/>
          <a:p>
            <a:fld id="{EF435D79-EC59-4CC7-9780-C5EEC21AC638}" type="datetime1">
              <a:rPr lang="nl-NL" smtClean="0"/>
              <a:t>12-4-2021</a:t>
            </a:fld>
            <a:endParaRPr lang="nl-NL"/>
          </a:p>
        </p:txBody>
      </p:sp>
      <p:sp>
        <p:nvSpPr>
          <p:cNvPr id="5" name="Footer Placeholder 4">
            <a:extLst>
              <a:ext uri="{FF2B5EF4-FFF2-40B4-BE49-F238E27FC236}">
                <a16:creationId xmlns:a16="http://schemas.microsoft.com/office/drawing/2014/main" id="{7835E7EF-DFF6-4F46-AF85-A2F4DC61C690}"/>
              </a:ext>
            </a:extLst>
          </p:cNvPr>
          <p:cNvSpPr>
            <a:spLocks noGrp="1"/>
          </p:cNvSpPr>
          <p:nvPr>
            <p:ph type="ftr" sz="quarter" idx="11"/>
          </p:nvPr>
        </p:nvSpPr>
        <p:spPr/>
        <p:txBody>
          <a:bodyPr/>
          <a:lstStyle/>
          <a:p>
            <a:endParaRPr lang="nl-NL"/>
          </a:p>
        </p:txBody>
      </p:sp>
      <p:sp>
        <p:nvSpPr>
          <p:cNvPr id="6" name="Slide Number Placeholder 5">
            <a:extLst>
              <a:ext uri="{FF2B5EF4-FFF2-40B4-BE49-F238E27FC236}">
                <a16:creationId xmlns:a16="http://schemas.microsoft.com/office/drawing/2014/main" id="{276D318D-D5E4-4022-AEB2-E539728747F1}"/>
              </a:ext>
            </a:extLst>
          </p:cNvPr>
          <p:cNvSpPr>
            <a:spLocks noGrp="1"/>
          </p:cNvSpPr>
          <p:nvPr>
            <p:ph type="sldNum" sz="quarter" idx="12"/>
          </p:nvPr>
        </p:nvSpPr>
        <p:spPr/>
        <p:txBody>
          <a:bodyPr/>
          <a:lstStyle/>
          <a:p>
            <a:fld id="{5CD9AD2A-FCB7-4115-9F66-4130BEA46A92}" type="slidenum">
              <a:rPr lang="nl-NL" smtClean="0"/>
              <a:t>‹nr.›</a:t>
            </a:fld>
            <a:endParaRPr lang="nl-NL"/>
          </a:p>
        </p:txBody>
      </p:sp>
    </p:spTree>
    <p:extLst>
      <p:ext uri="{BB962C8B-B14F-4D97-AF65-F5344CB8AC3E}">
        <p14:creationId xmlns:p14="http://schemas.microsoft.com/office/powerpoint/2010/main" val="39592370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ubhea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8757336D-A7DF-4738-AC36-E95FA96A3076}"/>
              </a:ext>
            </a:extLst>
          </p:cNvPr>
          <p:cNvGraphicFramePr>
            <a:graphicFrameLocks noChangeAspect="1"/>
          </p:cNvGraphicFramePr>
          <p:nvPr userDrawn="1">
            <p:custDataLst>
              <p:tags r:id="rId2"/>
            </p:custDataLst>
            <p:extLst>
              <p:ext uri="{D42A27DB-BD31-4B8C-83A1-F6EECF244321}">
                <p14:modId xmlns:p14="http://schemas.microsoft.com/office/powerpoint/2010/main" val="35773472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03" name="think-cell Slide" r:id="rId5" imgW="592" imgH="595" progId="TCLayout.ActiveDocument.1">
                  <p:embed/>
                </p:oleObj>
              </mc:Choice>
              <mc:Fallback>
                <p:oleObj name="think-cell Slide" r:id="rId5" imgW="592" imgH="595" progId="TCLayout.ActiveDocument.1">
                  <p:embed/>
                  <p:pic>
                    <p:nvPicPr>
                      <p:cNvPr id="5" name="Object 4" hidden="1">
                        <a:extLst>
                          <a:ext uri="{FF2B5EF4-FFF2-40B4-BE49-F238E27FC236}">
                            <a16:creationId xmlns:a16="http://schemas.microsoft.com/office/drawing/2014/main" id="{8757336D-A7DF-4738-AC36-E95FA96A307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5C0B3D78-1698-410A-AE2D-D68C634D9AA1}"/>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5000"/>
              </a:lnSpc>
              <a:spcBef>
                <a:spcPct val="0"/>
              </a:spcBef>
              <a:spcAft>
                <a:spcPct val="0"/>
              </a:spcAft>
            </a:pPr>
            <a:endParaRPr lang="nl-NL" sz="2200" b="0" i="0" baseline="0" dirty="0">
              <a:latin typeface="Chronicle Display Black" pitchFamily="50" charset="0"/>
              <a:sym typeface="Chronicle Display Black" pitchFamily="50" charset="0"/>
            </a:endParaRPr>
          </a:p>
        </p:txBody>
      </p:sp>
      <p:sp>
        <p:nvSpPr>
          <p:cNvPr id="2" name="Title 1"/>
          <p:cNvSpPr>
            <a:spLocks noGrp="1"/>
          </p:cNvSpPr>
          <p:nvPr>
            <p:ph type="title"/>
          </p:nvPr>
        </p:nvSpPr>
        <p:spPr>
          <a:xfrm>
            <a:off x="914400" y="694944"/>
            <a:ext cx="10363200" cy="594360"/>
          </a:xfrm>
        </p:spPr>
        <p:txBody>
          <a:bodyPr vert="horz" lIns="0" tIns="45720" rIns="0" bIns="0" rtlCol="0" anchor="b" anchorCtr="0">
            <a:noAutofit/>
          </a:bodyPr>
          <a:lstStyle>
            <a:lvl1pPr>
              <a:defRPr lang="en-US" sz="2200" b="0" spc="-61" dirty="0">
                <a:latin typeface="+mj-lt"/>
              </a:defRPr>
            </a:lvl1pPr>
          </a:lstStyle>
          <a:p>
            <a:pPr lvl="0" defTabSz="557227">
              <a:lnSpc>
                <a:spcPct val="85000"/>
              </a:lnSpc>
            </a:pPr>
            <a:r>
              <a:rPr lang="nl-NL" noProof="0" dirty="0"/>
              <a:t>Click </a:t>
            </a:r>
            <a:r>
              <a:rPr lang="nl-NL" noProof="0" dirty="0" err="1"/>
              <a:t>to</a:t>
            </a:r>
            <a:r>
              <a:rPr lang="nl-NL" noProof="0" dirty="0"/>
              <a:t> </a:t>
            </a:r>
            <a:r>
              <a:rPr lang="nl-NL" noProof="0" dirty="0" err="1"/>
              <a:t>edit</a:t>
            </a:r>
            <a:r>
              <a:rPr lang="nl-NL" noProof="0" dirty="0"/>
              <a:t> Master </a:t>
            </a:r>
            <a:r>
              <a:rPr lang="nl-NL" noProof="0" dirty="0" err="1"/>
              <a:t>title</a:t>
            </a:r>
            <a:r>
              <a:rPr lang="nl-NL" noProof="0" dirty="0"/>
              <a:t> </a:t>
            </a:r>
            <a:r>
              <a:rPr lang="nl-NL" noProof="0" dirty="0" err="1"/>
              <a:t>style</a:t>
            </a:r>
            <a:endParaRPr lang="nl-NL" noProof="0" dirty="0"/>
          </a:p>
        </p:txBody>
      </p:sp>
      <p:sp>
        <p:nvSpPr>
          <p:cNvPr id="4" name="Text Placeholder 8"/>
          <p:cNvSpPr>
            <a:spLocks noGrp="1"/>
          </p:cNvSpPr>
          <p:nvPr>
            <p:ph type="body" sz="quarter" idx="14"/>
          </p:nvPr>
        </p:nvSpPr>
        <p:spPr>
          <a:xfrm>
            <a:off x="914721" y="1353312"/>
            <a:ext cx="10362880" cy="475488"/>
          </a:xfrm>
        </p:spPr>
        <p:txBody>
          <a:bodyPr vert="horz" lIns="0" tIns="0" rIns="0" bIns="0" rtlCol="0">
            <a:noAutofit/>
          </a:bodyPr>
          <a:lstStyle>
            <a:lvl1pPr marL="0" indent="0">
              <a:buNone/>
              <a:defRPr lang="en-US" sz="975"/>
            </a:lvl1pPr>
          </a:lstStyle>
          <a:p>
            <a:pPr marL="185742" lvl="0" indent="-185742">
              <a:lnSpc>
                <a:spcPct val="130000"/>
              </a:lnSpc>
            </a:pPr>
            <a:r>
              <a:rPr lang="nl-NL" noProof="0" dirty="0" err="1"/>
              <a:t>Edit</a:t>
            </a:r>
            <a:r>
              <a:rPr lang="nl-NL" noProof="0" dirty="0"/>
              <a:t> Master </a:t>
            </a:r>
            <a:r>
              <a:rPr lang="nl-NL" noProof="0" dirty="0" err="1"/>
              <a:t>text</a:t>
            </a:r>
            <a:r>
              <a:rPr lang="nl-NL" noProof="0" dirty="0"/>
              <a:t> </a:t>
            </a:r>
            <a:r>
              <a:rPr lang="nl-NL" noProof="0" dirty="0" err="1"/>
              <a:t>styles</a:t>
            </a:r>
            <a:endParaRPr lang="nl-NL" noProof="0" dirty="0"/>
          </a:p>
        </p:txBody>
      </p:sp>
    </p:spTree>
    <p:extLst>
      <p:ext uri="{BB962C8B-B14F-4D97-AF65-F5344CB8AC3E}">
        <p14:creationId xmlns:p14="http://schemas.microsoft.com/office/powerpoint/2010/main" val="2403110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ubhead &amp; Breadcrumb">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82A3855-0F4E-4E32-80AF-530E6316F5F3}"/>
              </a:ext>
            </a:extLst>
          </p:cNvPr>
          <p:cNvGraphicFramePr>
            <a:graphicFrameLocks noChangeAspect="1"/>
          </p:cNvGraphicFramePr>
          <p:nvPr userDrawn="1">
            <p:custDataLst>
              <p:tags r:id="rId2"/>
            </p:custDataLst>
            <p:extLst>
              <p:ext uri="{D42A27DB-BD31-4B8C-83A1-F6EECF244321}">
                <p14:modId xmlns:p14="http://schemas.microsoft.com/office/powerpoint/2010/main" val="1074130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3127" name="think-cell Slide" r:id="rId5" imgW="592" imgH="595" progId="TCLayout.ActiveDocument.1">
                  <p:embed/>
                </p:oleObj>
              </mc:Choice>
              <mc:Fallback>
                <p:oleObj name="think-cell Slide" r:id="rId5" imgW="592" imgH="595" progId="TCLayout.ActiveDocument.1">
                  <p:embed/>
                  <p:pic>
                    <p:nvPicPr>
                      <p:cNvPr id="5" name="Object 4" hidden="1">
                        <a:extLst>
                          <a:ext uri="{FF2B5EF4-FFF2-40B4-BE49-F238E27FC236}">
                            <a16:creationId xmlns:a16="http://schemas.microsoft.com/office/drawing/2014/main" id="{E82A3855-0F4E-4E32-80AF-530E6316F5F3}"/>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8E9773CE-F24F-43E5-96B0-16B0195E7038}"/>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5000"/>
              </a:lnSpc>
              <a:spcBef>
                <a:spcPct val="0"/>
              </a:spcBef>
              <a:spcAft>
                <a:spcPct val="0"/>
              </a:spcAft>
            </a:pPr>
            <a:endParaRPr lang="nl-NL" sz="2200" b="0" i="0" baseline="0" dirty="0">
              <a:latin typeface="Chronicle Display Black" pitchFamily="50" charset="0"/>
              <a:sym typeface="Chronicle Display Black" pitchFamily="50" charset="0"/>
            </a:endParaRPr>
          </a:p>
        </p:txBody>
      </p:sp>
      <p:sp>
        <p:nvSpPr>
          <p:cNvPr id="2" name="Title 1"/>
          <p:cNvSpPr>
            <a:spLocks noGrp="1"/>
          </p:cNvSpPr>
          <p:nvPr>
            <p:ph type="title"/>
          </p:nvPr>
        </p:nvSpPr>
        <p:spPr>
          <a:xfrm>
            <a:off x="914400" y="572562"/>
            <a:ext cx="10363200" cy="594360"/>
          </a:xfrm>
        </p:spPr>
        <p:txBody>
          <a:bodyPr vert="horz" lIns="0" tIns="45720" rIns="0" bIns="0" rtlCol="0" anchor="b" anchorCtr="0">
            <a:noAutofit/>
          </a:bodyPr>
          <a:lstStyle>
            <a:lvl1pPr>
              <a:defRPr lang="en-US" sz="2200" spc="-61" dirty="0">
                <a:latin typeface="+mj-lt"/>
              </a:defRPr>
            </a:lvl1pPr>
          </a:lstStyle>
          <a:p>
            <a:pPr lvl="0" defTabSz="557227">
              <a:lnSpc>
                <a:spcPct val="85000"/>
              </a:lnSpc>
            </a:pPr>
            <a:r>
              <a:rPr lang="nl-NL" noProof="0" dirty="0"/>
              <a:t>Click </a:t>
            </a:r>
            <a:r>
              <a:rPr lang="nl-NL" noProof="0" dirty="0" err="1"/>
              <a:t>to</a:t>
            </a:r>
            <a:r>
              <a:rPr lang="nl-NL" noProof="0" dirty="0"/>
              <a:t> </a:t>
            </a:r>
            <a:r>
              <a:rPr lang="nl-NL" noProof="0" dirty="0" err="1"/>
              <a:t>edit</a:t>
            </a:r>
            <a:r>
              <a:rPr lang="nl-NL" noProof="0" dirty="0"/>
              <a:t> Master </a:t>
            </a:r>
            <a:r>
              <a:rPr lang="nl-NL" noProof="0" dirty="0" err="1"/>
              <a:t>title</a:t>
            </a:r>
            <a:r>
              <a:rPr lang="nl-NL" noProof="0" dirty="0"/>
              <a:t> </a:t>
            </a:r>
            <a:r>
              <a:rPr lang="nl-NL" noProof="0" dirty="0" err="1"/>
              <a:t>style</a:t>
            </a:r>
            <a:endParaRPr lang="nl-NL" noProof="0" dirty="0"/>
          </a:p>
        </p:txBody>
      </p:sp>
      <p:sp>
        <p:nvSpPr>
          <p:cNvPr id="4" name="Text Placeholder 8"/>
          <p:cNvSpPr>
            <a:spLocks noGrp="1"/>
          </p:cNvSpPr>
          <p:nvPr>
            <p:ph type="body" sz="quarter" idx="14"/>
          </p:nvPr>
        </p:nvSpPr>
        <p:spPr>
          <a:xfrm>
            <a:off x="913200" y="1230930"/>
            <a:ext cx="10362880" cy="475488"/>
          </a:xfrm>
        </p:spPr>
        <p:txBody>
          <a:bodyPr vert="horz" lIns="0" tIns="0" rIns="0" bIns="0" rtlCol="0">
            <a:noAutofit/>
          </a:bodyPr>
          <a:lstStyle>
            <a:lvl1pPr marL="0" indent="0">
              <a:buNone/>
              <a:defRPr lang="en-US" sz="975"/>
            </a:lvl1pPr>
          </a:lstStyle>
          <a:p>
            <a:pPr marL="185742" lvl="0" indent="-185742">
              <a:lnSpc>
                <a:spcPct val="130000"/>
              </a:lnSpc>
            </a:pPr>
            <a:r>
              <a:rPr lang="nl-NL" noProof="0" dirty="0" err="1"/>
              <a:t>Edit</a:t>
            </a:r>
            <a:r>
              <a:rPr lang="nl-NL" noProof="0" dirty="0"/>
              <a:t> Master </a:t>
            </a:r>
            <a:r>
              <a:rPr lang="nl-NL" noProof="0" dirty="0" err="1"/>
              <a:t>text</a:t>
            </a:r>
            <a:r>
              <a:rPr lang="nl-NL" noProof="0" dirty="0"/>
              <a:t> </a:t>
            </a:r>
            <a:r>
              <a:rPr lang="nl-NL" noProof="0" dirty="0" err="1"/>
              <a:t>styles</a:t>
            </a:r>
            <a:endParaRPr lang="nl-NL" noProof="0" dirty="0"/>
          </a:p>
        </p:txBody>
      </p:sp>
      <p:sp>
        <p:nvSpPr>
          <p:cNvPr id="8" name="Text Placeholder 5"/>
          <p:cNvSpPr>
            <a:spLocks noGrp="1"/>
          </p:cNvSpPr>
          <p:nvPr>
            <p:ph type="body" sz="quarter" idx="15" hasCustomPrompt="1"/>
          </p:nvPr>
        </p:nvSpPr>
        <p:spPr>
          <a:xfrm>
            <a:off x="913201" y="305354"/>
            <a:ext cx="10364400" cy="203200"/>
          </a:xfrm>
        </p:spPr>
        <p:txBody>
          <a:bodyPr vert="horz" lIns="0" tIns="0" rIns="0" bIns="0" rtlCol="0">
            <a:noAutofit/>
          </a:bodyPr>
          <a:lstStyle>
            <a:lvl1pPr marL="0" indent="0">
              <a:buNone/>
              <a:defRPr lang="en-US" sz="731" b="1" kern="0" cap="all" spc="203" baseline="0" dirty="0">
                <a:solidFill>
                  <a:schemeClr val="accent5">
                    <a:lumMod val="60000"/>
                    <a:lumOff val="40000"/>
                  </a:schemeClr>
                </a:solidFill>
                <a:ea typeface="Nexa Black" charset="0"/>
                <a:cs typeface="Nexa Black" charset="0"/>
              </a:defRPr>
            </a:lvl1pPr>
          </a:lstStyle>
          <a:p>
            <a:pPr marL="185742" lvl="0" indent="-185742"/>
            <a:r>
              <a:rPr lang="nl-NL" noProof="0" dirty="0" err="1"/>
              <a:t>Breadcrumbs</a:t>
            </a:r>
            <a:endParaRPr lang="nl-NL" noProof="0" dirty="0"/>
          </a:p>
        </p:txBody>
      </p:sp>
      <p:sp>
        <p:nvSpPr>
          <p:cNvPr id="7" name="Rectangle 6">
            <a:extLst>
              <a:ext uri="{FF2B5EF4-FFF2-40B4-BE49-F238E27FC236}">
                <a16:creationId xmlns:a16="http://schemas.microsoft.com/office/drawing/2014/main" id="{FC825C25-A8AB-4CAF-A06B-936CCF8F09AB}"/>
              </a:ext>
            </a:extLst>
          </p:cNvPr>
          <p:cNvSpPr/>
          <p:nvPr userDrawn="1"/>
        </p:nvSpPr>
        <p:spPr>
          <a:xfrm>
            <a:off x="914971" y="1892808"/>
            <a:ext cx="10368000" cy="44988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numCol="2" spcCol="540000" rtlCol="0" anchor="t"/>
          <a:lstStyle/>
          <a:p>
            <a:pPr>
              <a:spcBef>
                <a:spcPts val="975"/>
              </a:spcBef>
              <a:buClr>
                <a:srgbClr val="313131"/>
              </a:buClr>
              <a:defRPr/>
            </a:pPr>
            <a:endParaRPr lang="nl-NL" sz="731" dirty="0">
              <a:solidFill>
                <a:schemeClr val="tx2"/>
              </a:solidFill>
            </a:endParaRPr>
          </a:p>
        </p:txBody>
      </p:sp>
    </p:spTree>
    <p:extLst>
      <p:ext uri="{BB962C8B-B14F-4D97-AF65-F5344CB8AC3E}">
        <p14:creationId xmlns:p14="http://schemas.microsoft.com/office/powerpoint/2010/main" val="2282738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Left, Subhea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780AC724-5B1A-42D2-AEBF-09309C9076F6}"/>
              </a:ext>
            </a:extLst>
          </p:cNvPr>
          <p:cNvGraphicFramePr>
            <a:graphicFrameLocks noChangeAspect="1"/>
          </p:cNvGraphicFramePr>
          <p:nvPr userDrawn="1">
            <p:custDataLst>
              <p:tags r:id="rId2"/>
            </p:custDataLst>
            <p:extLst>
              <p:ext uri="{D42A27DB-BD31-4B8C-83A1-F6EECF244321}">
                <p14:modId xmlns:p14="http://schemas.microsoft.com/office/powerpoint/2010/main" val="347184243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4151" name="think-cell Slide" r:id="rId5" imgW="592" imgH="595" progId="TCLayout.ActiveDocument.1">
                  <p:embed/>
                </p:oleObj>
              </mc:Choice>
              <mc:Fallback>
                <p:oleObj name="think-cell Slide" r:id="rId5" imgW="592" imgH="595" progId="TCLayout.ActiveDocument.1">
                  <p:embed/>
                  <p:pic>
                    <p:nvPicPr>
                      <p:cNvPr id="5" name="Object 4" hidden="1">
                        <a:extLst>
                          <a:ext uri="{FF2B5EF4-FFF2-40B4-BE49-F238E27FC236}">
                            <a16:creationId xmlns:a16="http://schemas.microsoft.com/office/drawing/2014/main" id="{780AC724-5B1A-42D2-AEBF-09309C9076F6}"/>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20135B94-515D-4364-BC2D-4DBA7943E6A5}"/>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5000"/>
              </a:lnSpc>
              <a:spcBef>
                <a:spcPct val="0"/>
              </a:spcBef>
              <a:spcAft>
                <a:spcPct val="0"/>
              </a:spcAft>
            </a:pPr>
            <a:endParaRPr lang="nl-NL" sz="2600" b="0" i="0" baseline="0" dirty="0">
              <a:latin typeface="Chronicle Display Black" pitchFamily="50" charset="0"/>
              <a:sym typeface="Chronicle Display Black" pitchFamily="50" charset="0"/>
            </a:endParaRPr>
          </a:p>
        </p:txBody>
      </p:sp>
      <p:sp>
        <p:nvSpPr>
          <p:cNvPr id="2" name="Title 1"/>
          <p:cNvSpPr>
            <a:spLocks noGrp="1"/>
          </p:cNvSpPr>
          <p:nvPr>
            <p:ph type="title"/>
          </p:nvPr>
        </p:nvSpPr>
        <p:spPr>
          <a:xfrm>
            <a:off x="914400" y="804672"/>
            <a:ext cx="3347390" cy="1995802"/>
          </a:xfrm>
        </p:spPr>
        <p:txBody>
          <a:bodyPr vert="horz" lIns="0" tIns="45720" rIns="0" bIns="0" rtlCol="0" anchor="t" anchorCtr="0">
            <a:noAutofit/>
          </a:bodyPr>
          <a:lstStyle>
            <a:lvl1pPr>
              <a:defRPr lang="en-US" sz="2600" spc="-61" dirty="0">
                <a:latin typeface="+mj-lt"/>
              </a:defRPr>
            </a:lvl1pPr>
          </a:lstStyle>
          <a:p>
            <a:pPr lvl="0" defTabSz="557227">
              <a:lnSpc>
                <a:spcPct val="85000"/>
              </a:lnSpc>
            </a:pPr>
            <a:r>
              <a:rPr lang="nl-NL" noProof="0" dirty="0"/>
              <a:t>Click </a:t>
            </a:r>
            <a:r>
              <a:rPr lang="nl-NL" noProof="0" dirty="0" err="1"/>
              <a:t>to</a:t>
            </a:r>
            <a:r>
              <a:rPr lang="nl-NL" noProof="0" dirty="0"/>
              <a:t> </a:t>
            </a:r>
            <a:r>
              <a:rPr lang="nl-NL" noProof="0" dirty="0" err="1"/>
              <a:t>edit</a:t>
            </a:r>
            <a:r>
              <a:rPr lang="nl-NL" noProof="0" dirty="0"/>
              <a:t> Master </a:t>
            </a:r>
            <a:r>
              <a:rPr lang="nl-NL" noProof="0" dirty="0" err="1"/>
              <a:t>title</a:t>
            </a:r>
            <a:r>
              <a:rPr lang="nl-NL" noProof="0" dirty="0"/>
              <a:t> </a:t>
            </a:r>
            <a:r>
              <a:rPr lang="nl-NL" noProof="0" dirty="0" err="1"/>
              <a:t>style</a:t>
            </a:r>
            <a:endParaRPr lang="nl-NL" noProof="0" dirty="0"/>
          </a:p>
        </p:txBody>
      </p:sp>
      <p:sp>
        <p:nvSpPr>
          <p:cNvPr id="4" name="Text Placeholder 4"/>
          <p:cNvSpPr>
            <a:spLocks noGrp="1"/>
          </p:cNvSpPr>
          <p:nvPr>
            <p:ph type="body" sz="quarter" idx="16" hasCustomPrompt="1"/>
          </p:nvPr>
        </p:nvSpPr>
        <p:spPr>
          <a:xfrm>
            <a:off x="914400" y="2743200"/>
            <a:ext cx="3355975" cy="1169988"/>
          </a:xfrm>
        </p:spPr>
        <p:txBody>
          <a:bodyPr/>
          <a:lstStyle>
            <a:lvl1pPr marL="0" indent="0">
              <a:lnSpc>
                <a:spcPct val="130000"/>
              </a:lnSpc>
              <a:buNone/>
              <a:defRPr sz="975" baseline="0"/>
            </a:lvl1pPr>
          </a:lstStyle>
          <a:p>
            <a:pPr lvl="0"/>
            <a:r>
              <a:rPr lang="nl-NL" noProof="0" dirty="0"/>
              <a:t>Click </a:t>
            </a:r>
            <a:r>
              <a:rPr lang="nl-NL" noProof="0" dirty="0" err="1"/>
              <a:t>to</a:t>
            </a:r>
            <a:r>
              <a:rPr lang="nl-NL" noProof="0" dirty="0"/>
              <a:t> </a:t>
            </a:r>
            <a:r>
              <a:rPr lang="nl-NL" noProof="0" dirty="0" err="1"/>
              <a:t>edit</a:t>
            </a:r>
            <a:r>
              <a:rPr lang="nl-NL" noProof="0" dirty="0"/>
              <a:t> Master </a:t>
            </a:r>
            <a:r>
              <a:rPr lang="nl-NL" noProof="0" dirty="0" err="1"/>
              <a:t>text</a:t>
            </a:r>
            <a:r>
              <a:rPr lang="nl-NL" noProof="0" dirty="0"/>
              <a:t> </a:t>
            </a:r>
            <a:r>
              <a:rPr lang="nl-NL" noProof="0" dirty="0" err="1"/>
              <a:t>styles</a:t>
            </a:r>
            <a:endParaRPr lang="nl-NL" noProof="0" dirty="0"/>
          </a:p>
        </p:txBody>
      </p:sp>
    </p:spTree>
    <p:extLst>
      <p:ext uri="{BB962C8B-B14F-4D97-AF65-F5344CB8AC3E}">
        <p14:creationId xmlns:p14="http://schemas.microsoft.com/office/powerpoint/2010/main" val="23816998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Left, Subhead &amp; Breadcrumb">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52F5F0C-6D2C-419D-8C11-6BD7E96059E5}"/>
              </a:ext>
            </a:extLst>
          </p:cNvPr>
          <p:cNvGraphicFramePr>
            <a:graphicFrameLocks noChangeAspect="1"/>
          </p:cNvGraphicFramePr>
          <p:nvPr userDrawn="1">
            <p:custDataLst>
              <p:tags r:id="rId2"/>
            </p:custDataLst>
            <p:extLst>
              <p:ext uri="{D42A27DB-BD31-4B8C-83A1-F6EECF244321}">
                <p14:modId xmlns:p14="http://schemas.microsoft.com/office/powerpoint/2010/main" val="6451022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5175" name="think-cell Slide" r:id="rId5" imgW="592" imgH="595" progId="TCLayout.ActiveDocument.1">
                  <p:embed/>
                </p:oleObj>
              </mc:Choice>
              <mc:Fallback>
                <p:oleObj name="think-cell Slide" r:id="rId5" imgW="592" imgH="595" progId="TCLayout.ActiveDocument.1">
                  <p:embed/>
                  <p:pic>
                    <p:nvPicPr>
                      <p:cNvPr id="4" name="Object 3" hidden="1">
                        <a:extLst>
                          <a:ext uri="{FF2B5EF4-FFF2-40B4-BE49-F238E27FC236}">
                            <a16:creationId xmlns:a16="http://schemas.microsoft.com/office/drawing/2014/main" id="{352F5F0C-6D2C-419D-8C11-6BD7E96059E5}"/>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1B23E7FC-AF75-4CAD-839C-5C6AE967208A}"/>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5000"/>
              </a:lnSpc>
              <a:spcBef>
                <a:spcPct val="0"/>
              </a:spcBef>
              <a:spcAft>
                <a:spcPct val="0"/>
              </a:spcAft>
            </a:pPr>
            <a:endParaRPr lang="nl-NL" sz="2600" b="0" i="0" baseline="0" dirty="0">
              <a:latin typeface="Chronicle Display Black" pitchFamily="50" charset="0"/>
              <a:sym typeface="Chronicle Display Black" pitchFamily="50" charset="0"/>
            </a:endParaRPr>
          </a:p>
        </p:txBody>
      </p:sp>
      <p:sp>
        <p:nvSpPr>
          <p:cNvPr id="2" name="Title 1"/>
          <p:cNvSpPr>
            <a:spLocks noGrp="1"/>
          </p:cNvSpPr>
          <p:nvPr>
            <p:ph type="title"/>
          </p:nvPr>
        </p:nvSpPr>
        <p:spPr>
          <a:xfrm>
            <a:off x="914400" y="804672"/>
            <a:ext cx="3352800" cy="1993390"/>
          </a:xfrm>
        </p:spPr>
        <p:txBody>
          <a:bodyPr vert="horz" lIns="0" tIns="45720" rIns="0" bIns="0" rtlCol="0" anchor="t" anchorCtr="0">
            <a:noAutofit/>
          </a:bodyPr>
          <a:lstStyle>
            <a:lvl1pPr>
              <a:defRPr lang="en-US" sz="2600" spc="-61" dirty="0">
                <a:latin typeface="+mj-lt"/>
              </a:defRPr>
            </a:lvl1pPr>
          </a:lstStyle>
          <a:p>
            <a:pPr lvl="0" defTabSz="557227">
              <a:lnSpc>
                <a:spcPct val="85000"/>
              </a:lnSpc>
            </a:pPr>
            <a:r>
              <a:rPr lang="nl-NL" noProof="0" dirty="0"/>
              <a:t>Click </a:t>
            </a:r>
            <a:r>
              <a:rPr lang="nl-NL" noProof="0" dirty="0" err="1"/>
              <a:t>to</a:t>
            </a:r>
            <a:r>
              <a:rPr lang="nl-NL" noProof="0" dirty="0"/>
              <a:t> </a:t>
            </a:r>
            <a:r>
              <a:rPr lang="nl-NL" noProof="0" dirty="0" err="1"/>
              <a:t>edit</a:t>
            </a:r>
            <a:r>
              <a:rPr lang="nl-NL" noProof="0" dirty="0"/>
              <a:t> Master </a:t>
            </a:r>
            <a:r>
              <a:rPr lang="nl-NL" noProof="0" dirty="0" err="1"/>
              <a:t>title</a:t>
            </a:r>
            <a:r>
              <a:rPr lang="nl-NL" noProof="0" dirty="0"/>
              <a:t> </a:t>
            </a:r>
            <a:r>
              <a:rPr lang="nl-NL" noProof="0" dirty="0" err="1"/>
              <a:t>style</a:t>
            </a:r>
            <a:endParaRPr lang="nl-NL" noProof="0" dirty="0"/>
          </a:p>
        </p:txBody>
      </p:sp>
      <p:sp>
        <p:nvSpPr>
          <p:cNvPr id="8" name="Text Placeholder 5"/>
          <p:cNvSpPr>
            <a:spLocks noGrp="1"/>
          </p:cNvSpPr>
          <p:nvPr>
            <p:ph type="body" sz="quarter" idx="15" hasCustomPrompt="1"/>
          </p:nvPr>
        </p:nvSpPr>
        <p:spPr>
          <a:xfrm>
            <a:off x="914973" y="466344"/>
            <a:ext cx="3355849" cy="203200"/>
          </a:xfrm>
        </p:spPr>
        <p:txBody>
          <a:bodyPr vert="horz" lIns="0" tIns="0" rIns="0" bIns="0" rtlCol="0">
            <a:noAutofit/>
          </a:bodyPr>
          <a:lstStyle>
            <a:lvl1pPr marL="0" indent="0">
              <a:buNone/>
              <a:defRPr lang="en-US" sz="731" b="1" kern="0" cap="all" spc="203" baseline="0" dirty="0">
                <a:solidFill>
                  <a:schemeClr val="accent5">
                    <a:lumMod val="60000"/>
                    <a:lumOff val="40000"/>
                  </a:schemeClr>
                </a:solidFill>
                <a:ea typeface="Nexa Black" charset="0"/>
                <a:cs typeface="Nexa Black" charset="0"/>
              </a:defRPr>
            </a:lvl1pPr>
          </a:lstStyle>
          <a:p>
            <a:pPr marL="185742" lvl="0" indent="-185742"/>
            <a:r>
              <a:rPr lang="nl-NL" noProof="0"/>
              <a:t>BREADCRUMBS</a:t>
            </a:r>
          </a:p>
        </p:txBody>
      </p:sp>
      <p:sp>
        <p:nvSpPr>
          <p:cNvPr id="5" name="Text Placeholder 4"/>
          <p:cNvSpPr>
            <a:spLocks noGrp="1"/>
          </p:cNvSpPr>
          <p:nvPr>
            <p:ph type="body" sz="quarter" idx="16" hasCustomPrompt="1"/>
          </p:nvPr>
        </p:nvSpPr>
        <p:spPr>
          <a:xfrm>
            <a:off x="914400" y="2743200"/>
            <a:ext cx="3355975" cy="1169988"/>
          </a:xfrm>
        </p:spPr>
        <p:txBody>
          <a:bodyPr/>
          <a:lstStyle>
            <a:lvl1pPr marL="0" indent="0">
              <a:lnSpc>
                <a:spcPct val="130000"/>
              </a:lnSpc>
              <a:buNone/>
              <a:defRPr sz="975" baseline="0"/>
            </a:lvl1pPr>
          </a:lstStyle>
          <a:p>
            <a:pPr lvl="0"/>
            <a:r>
              <a:rPr lang="nl-NL" noProof="0" dirty="0"/>
              <a:t>Click </a:t>
            </a:r>
            <a:r>
              <a:rPr lang="nl-NL" noProof="0" dirty="0" err="1"/>
              <a:t>to</a:t>
            </a:r>
            <a:r>
              <a:rPr lang="nl-NL" noProof="0" dirty="0"/>
              <a:t> </a:t>
            </a:r>
            <a:r>
              <a:rPr lang="nl-NL" noProof="0" dirty="0" err="1"/>
              <a:t>edit</a:t>
            </a:r>
            <a:r>
              <a:rPr lang="nl-NL" noProof="0" dirty="0"/>
              <a:t> Master </a:t>
            </a:r>
            <a:r>
              <a:rPr lang="nl-NL" noProof="0" dirty="0" err="1"/>
              <a:t>text</a:t>
            </a:r>
            <a:r>
              <a:rPr lang="nl-NL" noProof="0" dirty="0"/>
              <a:t> </a:t>
            </a:r>
            <a:r>
              <a:rPr lang="nl-NL" noProof="0" dirty="0" err="1"/>
              <a:t>styles</a:t>
            </a:r>
            <a:endParaRPr lang="nl-NL" noProof="0" dirty="0"/>
          </a:p>
        </p:txBody>
      </p:sp>
    </p:spTree>
    <p:extLst>
      <p:ext uri="{BB962C8B-B14F-4D97-AF65-F5344CB8AC3E}">
        <p14:creationId xmlns:p14="http://schemas.microsoft.com/office/powerpoint/2010/main" val="31620083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60492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Closin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82F2C85-FF72-40D8-A3CF-362D5F124F68}"/>
              </a:ext>
            </a:extLst>
          </p:cNvPr>
          <p:cNvGraphicFramePr>
            <a:graphicFrameLocks noChangeAspect="1"/>
          </p:cNvGraphicFramePr>
          <p:nvPr userDrawn="1">
            <p:custDataLst>
              <p:tags r:id="rId2"/>
            </p:custDataLst>
            <p:extLst>
              <p:ext uri="{D42A27DB-BD31-4B8C-83A1-F6EECF244321}">
                <p14:modId xmlns:p14="http://schemas.microsoft.com/office/powerpoint/2010/main" val="25402880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6199" name="think-cell Slide" r:id="rId5" imgW="592" imgH="595" progId="TCLayout.ActiveDocument.1">
                  <p:embed/>
                </p:oleObj>
              </mc:Choice>
              <mc:Fallback>
                <p:oleObj name="think-cell Slide" r:id="rId5" imgW="592" imgH="595" progId="TCLayout.ActiveDocument.1">
                  <p:embed/>
                  <p:pic>
                    <p:nvPicPr>
                      <p:cNvPr id="4" name="Object 3" hidden="1">
                        <a:extLst>
                          <a:ext uri="{FF2B5EF4-FFF2-40B4-BE49-F238E27FC236}">
                            <a16:creationId xmlns:a16="http://schemas.microsoft.com/office/drawing/2014/main" id="{982F2C85-FF72-40D8-A3CF-362D5F124F6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4913FB2D-9D07-46F6-A102-F06B4C712716}"/>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5000"/>
              </a:lnSpc>
              <a:spcBef>
                <a:spcPct val="0"/>
              </a:spcBef>
              <a:spcAft>
                <a:spcPct val="0"/>
              </a:spcAft>
            </a:pPr>
            <a:endParaRPr lang="nl-NL" sz="3575" b="1" i="0" baseline="0" dirty="0">
              <a:latin typeface="Chronicle Display Black" pitchFamily="50" charset="0"/>
              <a:sym typeface="Chronicle Display Black" pitchFamily="50" charset="0"/>
            </a:endParaRPr>
          </a:p>
        </p:txBody>
      </p:sp>
      <p:sp>
        <p:nvSpPr>
          <p:cNvPr id="2" name="Title 1"/>
          <p:cNvSpPr>
            <a:spLocks noGrp="1"/>
          </p:cNvSpPr>
          <p:nvPr>
            <p:ph type="title" hasCustomPrompt="1"/>
          </p:nvPr>
        </p:nvSpPr>
        <p:spPr>
          <a:xfrm>
            <a:off x="4191002" y="1961816"/>
            <a:ext cx="8001001" cy="2921731"/>
          </a:xfrm>
        </p:spPr>
        <p:txBody>
          <a:bodyPr anchor="b" anchorCtr="0"/>
          <a:lstStyle>
            <a:lvl1pPr>
              <a:lnSpc>
                <a:spcPct val="85000"/>
              </a:lnSpc>
              <a:defRPr sz="3575" b="1" baseline="0">
                <a:latin typeface="+mj-lt"/>
              </a:defRPr>
            </a:lvl1pPr>
          </a:lstStyle>
          <a:p>
            <a:r>
              <a:rPr lang="nl-NL" noProof="0" dirty="0" err="1"/>
              <a:t>Thank</a:t>
            </a:r>
            <a:r>
              <a:rPr lang="nl-NL" noProof="0" dirty="0"/>
              <a:t> </a:t>
            </a:r>
            <a:r>
              <a:rPr lang="nl-NL" noProof="0" dirty="0" err="1"/>
              <a:t>You</a:t>
            </a:r>
            <a:r>
              <a:rPr lang="nl-NL" noProof="0" dirty="0"/>
              <a:t> </a:t>
            </a:r>
            <a:br>
              <a:rPr lang="nl-NL" noProof="0" dirty="0"/>
            </a:br>
            <a:r>
              <a:rPr lang="nl-NL" noProof="0" dirty="0"/>
              <a:t>Goes Here.</a:t>
            </a:r>
          </a:p>
        </p:txBody>
      </p:sp>
      <p:sp>
        <p:nvSpPr>
          <p:cNvPr id="9" name="Rectangle 8"/>
          <p:cNvSpPr/>
          <p:nvPr/>
        </p:nvSpPr>
        <p:spPr>
          <a:xfrm>
            <a:off x="4134014" y="5436076"/>
            <a:ext cx="7143588" cy="1557349"/>
          </a:xfrm>
          <a:prstGeom prst="rect">
            <a:avLst/>
          </a:prstGeom>
        </p:spPr>
        <p:txBody>
          <a:bodyPr wrap="square" numCol="2" spcCol="182880">
            <a:spAutoFit/>
          </a:bodyPr>
          <a:lstStyle/>
          <a:p>
            <a:pPr>
              <a:lnSpc>
                <a:spcPct val="120000"/>
              </a:lnSpc>
            </a:pPr>
            <a:r>
              <a:rPr lang="nl-NL" sz="569" noProof="0" dirty="0">
                <a:latin typeface="Open Sans" charset="0"/>
                <a:ea typeface="Open Sans" charset="0"/>
                <a:cs typeface="Open Sans" charset="0"/>
              </a:rPr>
              <a:t>This publication contains general information only, and none of the member firms of Deloitte Touche Tohmatsu Limited, its member firms, or their related entities (collective, the “Deloitte Network”) is, by means of this publication, rendering professional advice or services. Before making any decision or taking any action that may affect your business, you should consult a qualified professional adviser. No entity in the Deloitte Network shall be responsible for any loss whatsoever sustained by any person who relies on this publication.</a:t>
            </a:r>
          </a:p>
          <a:p>
            <a:pPr>
              <a:lnSpc>
                <a:spcPct val="120000"/>
              </a:lnSpc>
            </a:pPr>
            <a:r>
              <a:rPr lang="nl-NL" sz="569" noProof="0" dirty="0">
                <a:latin typeface="Open Sans" charset="0"/>
                <a:ea typeface="Open Sans" charset="0"/>
                <a:cs typeface="Open Sans" charset="0"/>
              </a:rPr>
              <a:t/>
            </a:r>
            <a:br>
              <a:rPr lang="nl-NL" sz="569" noProof="0" dirty="0">
                <a:latin typeface="Open Sans" charset="0"/>
                <a:ea typeface="Open Sans" charset="0"/>
                <a:cs typeface="Open Sans" charset="0"/>
              </a:rPr>
            </a:br>
            <a:r>
              <a:rPr lang="nl-NL" sz="569" noProof="0" dirty="0">
                <a:latin typeface="Open Sans" charset="0"/>
                <a:ea typeface="Open Sans" charset="0"/>
                <a:cs typeface="Open Sans" charset="0"/>
              </a:rPr>
              <a:t/>
            </a:r>
            <a:br>
              <a:rPr lang="nl-NL" sz="569" noProof="0" dirty="0">
                <a:latin typeface="Open Sans" charset="0"/>
                <a:ea typeface="Open Sans" charset="0"/>
                <a:cs typeface="Open Sans" charset="0"/>
              </a:rPr>
            </a:br>
            <a:endParaRPr lang="nl-NL" sz="569" noProof="0" dirty="0">
              <a:latin typeface="Open Sans" charset="0"/>
              <a:ea typeface="Open Sans" charset="0"/>
              <a:cs typeface="Open Sans" charset="0"/>
            </a:endParaRPr>
          </a:p>
          <a:p>
            <a:pPr>
              <a:lnSpc>
                <a:spcPct val="120000"/>
              </a:lnSpc>
            </a:pPr>
            <a:r>
              <a:rPr lang="nl-NL" sz="569" noProof="0" dirty="0">
                <a:latin typeface="Open Sans" charset="0"/>
                <a:ea typeface="Open Sans" charset="0"/>
                <a:cs typeface="Open Sans" charset="0"/>
              </a:rPr>
              <a:t>As used in this document, “Deloitte” means Deloitte Consulting LLP, a subsidiary of Deloitte LLP. Please see www.deloitte.com/us/about for a detailed description of the legal structure of Deloitte USA LLP, Deloitte LLP and their respective subsidiaries. Certain services may not be available to attest clients under </a:t>
            </a:r>
            <a:br>
              <a:rPr lang="nl-NL" sz="569" noProof="0" dirty="0">
                <a:latin typeface="Open Sans" charset="0"/>
                <a:ea typeface="Open Sans" charset="0"/>
                <a:cs typeface="Open Sans" charset="0"/>
              </a:rPr>
            </a:br>
            <a:r>
              <a:rPr lang="nl-NL" sz="569" noProof="0" dirty="0">
                <a:latin typeface="Open Sans" charset="0"/>
                <a:ea typeface="Open Sans" charset="0"/>
                <a:cs typeface="Open Sans" charset="0"/>
              </a:rPr>
              <a:t>the rules and regulations of public accounting.</a:t>
            </a:r>
          </a:p>
          <a:p>
            <a:endParaRPr lang="nl-NL" sz="569" noProof="0" dirty="0">
              <a:latin typeface="Open Sans" charset="0"/>
              <a:ea typeface="Open Sans" charset="0"/>
              <a:cs typeface="Open Sans" charset="0"/>
              <a:sym typeface="Frutiger Next Pro Light" charset="0"/>
            </a:endParaRPr>
          </a:p>
          <a:p>
            <a:r>
              <a:rPr lang="nl-NL" sz="569" b="1" noProof="0" dirty="0">
                <a:latin typeface="Open Sans" charset="0"/>
                <a:ea typeface="Open Sans" charset="0"/>
                <a:cs typeface="Open Sans" charset="0"/>
                <a:sym typeface="Frutiger Next Pro Light" charset="0"/>
              </a:rPr>
              <a:t>Copyright © 2018 Deloitte Development LLC. </a:t>
            </a:r>
            <a:r>
              <a:rPr lang="nl-NL" sz="569" noProof="0" dirty="0">
                <a:latin typeface="Open Sans" charset="0"/>
                <a:ea typeface="Open Sans" charset="0"/>
                <a:cs typeface="Open Sans" charset="0"/>
                <a:sym typeface="Frutiger Next Pro Light" charset="0"/>
              </a:rPr>
              <a:t/>
            </a:r>
            <a:br>
              <a:rPr lang="nl-NL" sz="569" noProof="0" dirty="0">
                <a:latin typeface="Open Sans" charset="0"/>
                <a:ea typeface="Open Sans" charset="0"/>
                <a:cs typeface="Open Sans" charset="0"/>
                <a:sym typeface="Frutiger Next Pro Light" charset="0"/>
              </a:rPr>
            </a:br>
            <a:r>
              <a:rPr lang="nl-NL" sz="569" b="1" noProof="0" dirty="0">
                <a:latin typeface="Open Sans" charset="0"/>
                <a:ea typeface="Open Sans" charset="0"/>
                <a:cs typeface="Open Sans" charset="0"/>
                <a:sym typeface="Frutiger Next Pro Light" charset="0"/>
              </a:rPr>
              <a:t>All rights reserved. </a:t>
            </a:r>
            <a:r>
              <a:rPr lang="nl-NL" sz="569" b="1" noProof="0" dirty="0">
                <a:latin typeface="Open Sans" charset="0"/>
                <a:ea typeface="Open Sans" charset="0"/>
                <a:cs typeface="Open Sans" charset="0"/>
              </a:rPr>
              <a:t>Member of Deloitte Touche Tohmatsu Limited</a:t>
            </a:r>
          </a:p>
        </p:txBody>
      </p:sp>
    </p:spTree>
    <p:extLst>
      <p:ext uri="{BB962C8B-B14F-4D97-AF65-F5344CB8AC3E}">
        <p14:creationId xmlns:p14="http://schemas.microsoft.com/office/powerpoint/2010/main" val="3698204856"/>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Master Blocker">
    <p:bg>
      <p:bgPr>
        <a:solidFill>
          <a:schemeClr val="accent2"/>
        </a:solidFill>
        <a:effectLst/>
      </p:bgPr>
    </p:bg>
    <p:spTree>
      <p:nvGrpSpPr>
        <p:cNvPr id="1" name=""/>
        <p:cNvGrpSpPr/>
        <p:nvPr/>
      </p:nvGrpSpPr>
      <p:grpSpPr>
        <a:xfrm>
          <a:off x="0" y="0"/>
          <a:ext cx="0" cy="0"/>
          <a:chOff x="0" y="0"/>
          <a:chExt cx="0" cy="0"/>
        </a:xfrm>
      </p:grpSpPr>
      <p:sp>
        <p:nvSpPr>
          <p:cNvPr id="3" name="TextBox 2"/>
          <p:cNvSpPr txBox="1"/>
          <p:nvPr userDrawn="1"/>
        </p:nvSpPr>
        <p:spPr>
          <a:xfrm>
            <a:off x="914400" y="1217630"/>
            <a:ext cx="10363200" cy="3768724"/>
          </a:xfrm>
          <a:prstGeom prst="rect">
            <a:avLst/>
          </a:prstGeom>
          <a:noFill/>
        </p:spPr>
        <p:txBody>
          <a:bodyPr wrap="square" rtlCol="0">
            <a:spAutoFit/>
          </a:bodyPr>
          <a:lstStyle/>
          <a:p>
            <a:pPr algn="ctr"/>
            <a:r>
              <a:rPr lang="en-US" sz="9345" b="1" dirty="0"/>
              <a:t>Do not use this</a:t>
            </a:r>
            <a:r>
              <a:rPr lang="en-US" sz="9345" b="1" baseline="0" dirty="0"/>
              <a:t> layout</a:t>
            </a:r>
          </a:p>
          <a:p>
            <a:pPr algn="ctr"/>
            <a:endParaRPr lang="en-US" sz="2600" b="1" baseline="0" dirty="0"/>
          </a:p>
          <a:p>
            <a:pPr algn="ctr"/>
            <a:r>
              <a:rPr lang="en-US" sz="2600" b="0" baseline="0" dirty="0"/>
              <a:t>Delete any master slides that occur after this layout</a:t>
            </a:r>
            <a:endParaRPr lang="en-US" sz="2600" b="0" dirty="0"/>
          </a:p>
        </p:txBody>
      </p:sp>
    </p:spTree>
    <p:extLst>
      <p:ext uri="{BB962C8B-B14F-4D97-AF65-F5344CB8AC3E}">
        <p14:creationId xmlns:p14="http://schemas.microsoft.com/office/powerpoint/2010/main" val="7926516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Divider">
    <p:bg>
      <p:bgPr>
        <a:solidFill>
          <a:schemeClr val="bg1"/>
        </a:soli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0FFE806D-9411-447C-B074-C897E2661A9C}"/>
              </a:ext>
            </a:extLst>
          </p:cNvPr>
          <p:cNvGraphicFramePr>
            <a:graphicFrameLocks noChangeAspect="1"/>
          </p:cNvGraphicFramePr>
          <p:nvPr userDrawn="1">
            <p:custDataLst>
              <p:tags r:id="rId2"/>
            </p:custDataLst>
            <p:extLst>
              <p:ext uri="{D42A27DB-BD31-4B8C-83A1-F6EECF244321}">
                <p14:modId xmlns:p14="http://schemas.microsoft.com/office/powerpoint/2010/main" val="23443212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7223" name="think-cell Slide" r:id="rId5" imgW="592" imgH="595" progId="TCLayout.ActiveDocument.1">
                  <p:embed/>
                </p:oleObj>
              </mc:Choice>
              <mc:Fallback>
                <p:oleObj name="think-cell Slide" r:id="rId5" imgW="592" imgH="595" progId="TCLayout.ActiveDocument.1">
                  <p:embed/>
                  <p:pic>
                    <p:nvPicPr>
                      <p:cNvPr id="5" name="Object 4" hidden="1">
                        <a:extLst>
                          <a:ext uri="{FF2B5EF4-FFF2-40B4-BE49-F238E27FC236}">
                            <a16:creationId xmlns:a16="http://schemas.microsoft.com/office/drawing/2014/main" id="{0FFE806D-9411-447C-B074-C897E2661A9C}"/>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250EB49C-40ED-452D-AB4E-9C045D171540}"/>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5000"/>
              </a:lnSpc>
              <a:spcBef>
                <a:spcPct val="0"/>
              </a:spcBef>
              <a:spcAft>
                <a:spcPct val="0"/>
              </a:spcAft>
            </a:pPr>
            <a:endParaRPr lang="nl-NL" sz="2600" b="1" i="0" baseline="0" dirty="0">
              <a:latin typeface="Chronicle Display Black" pitchFamily="50" charset="0"/>
              <a:sym typeface="Chronicle Display Black" pitchFamily="50" charset="0"/>
            </a:endParaRPr>
          </a:p>
        </p:txBody>
      </p:sp>
      <p:sp>
        <p:nvSpPr>
          <p:cNvPr id="6" name="Picture Placeholder 5"/>
          <p:cNvSpPr>
            <a:spLocks noGrp="1"/>
          </p:cNvSpPr>
          <p:nvPr>
            <p:ph type="pic" sz="quarter" idx="11"/>
          </p:nvPr>
        </p:nvSpPr>
        <p:spPr>
          <a:xfrm>
            <a:off x="0" y="4"/>
            <a:ext cx="12192000" cy="6857999"/>
          </a:xfrm>
          <a:noFill/>
        </p:spPr>
        <p:txBody>
          <a:bodyPr anchor="ctr"/>
          <a:lstStyle>
            <a:lvl1pPr marL="0" indent="0" algn="ctr">
              <a:buNone/>
              <a:defRPr>
                <a:solidFill>
                  <a:schemeClr val="accent6"/>
                </a:solidFill>
              </a:defRPr>
            </a:lvl1pPr>
          </a:lstStyle>
          <a:p>
            <a:r>
              <a:rPr lang="nl-NL" noProof="0" dirty="0"/>
              <a:t>Click icon to add picture</a:t>
            </a:r>
          </a:p>
        </p:txBody>
      </p:sp>
      <p:sp>
        <p:nvSpPr>
          <p:cNvPr id="3" name="Title 1"/>
          <p:cNvSpPr>
            <a:spLocks noGrp="1"/>
          </p:cNvSpPr>
          <p:nvPr>
            <p:ph type="title" hasCustomPrompt="1"/>
          </p:nvPr>
        </p:nvSpPr>
        <p:spPr>
          <a:xfrm>
            <a:off x="342900" y="4777431"/>
            <a:ext cx="7920000" cy="2080570"/>
          </a:xfrm>
          <a:solidFill>
            <a:schemeClr val="bg1"/>
          </a:solidFill>
        </p:spPr>
        <p:txBody>
          <a:bodyPr vert="horz" wrap="square" lIns="365760" tIns="365760" rIns="365760" bIns="1280160" rtlCol="0" anchor="b" anchorCtr="0">
            <a:spAutoFit/>
          </a:bodyPr>
          <a:lstStyle>
            <a:lvl1pPr>
              <a:lnSpc>
                <a:spcPct val="90000"/>
              </a:lnSpc>
              <a:defRPr lang="en-US" sz="2600" b="1" baseline="0" dirty="0">
                <a:solidFill>
                  <a:sysClr val="windowText" lastClr="000000"/>
                </a:solidFill>
                <a:latin typeface="+mj-lt"/>
              </a:defRPr>
            </a:lvl1pPr>
          </a:lstStyle>
          <a:p>
            <a:pPr lvl="0">
              <a:lnSpc>
                <a:spcPct val="85000"/>
              </a:lnSpc>
            </a:pPr>
            <a:r>
              <a:rPr lang="nl-NL" noProof="0" dirty="0" err="1"/>
              <a:t>This</a:t>
            </a:r>
            <a:r>
              <a:rPr lang="nl-NL" noProof="0" dirty="0"/>
              <a:t> is a </a:t>
            </a:r>
            <a:r>
              <a:rPr lang="nl-NL" noProof="0" dirty="0" err="1"/>
              <a:t>divider</a:t>
            </a:r>
            <a:r>
              <a:rPr lang="nl-NL" noProof="0" dirty="0"/>
              <a:t> slide </a:t>
            </a:r>
            <a:r>
              <a:rPr lang="nl-NL" noProof="0" dirty="0" err="1"/>
              <a:t>with</a:t>
            </a:r>
            <a:r>
              <a:rPr lang="nl-NL" noProof="0" dirty="0"/>
              <a:t> </a:t>
            </a:r>
            <a:r>
              <a:rPr lang="nl-NL" noProof="0" dirty="0" err="1"/>
              <a:t>an</a:t>
            </a:r>
            <a:r>
              <a:rPr lang="nl-NL" noProof="0" dirty="0"/>
              <a:t> image</a:t>
            </a:r>
          </a:p>
        </p:txBody>
      </p:sp>
    </p:spTree>
    <p:extLst>
      <p:ext uri="{BB962C8B-B14F-4D97-AF65-F5344CB8AC3E}">
        <p14:creationId xmlns:p14="http://schemas.microsoft.com/office/powerpoint/2010/main" val="14230480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userDrawn="1">
  <p:cSld name="Title">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33B54E5-7645-4827-9E71-EEEC3430F621}"/>
              </a:ext>
            </a:extLst>
          </p:cNvPr>
          <p:cNvGraphicFramePr>
            <a:graphicFrameLocks noChangeAspect="1"/>
          </p:cNvGraphicFramePr>
          <p:nvPr userDrawn="1">
            <p:custDataLst>
              <p:tags r:id="rId2"/>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8247" name="think-cell Slide" r:id="rId5" imgW="592" imgH="595" progId="TCLayout.ActiveDocument.1">
                  <p:embed/>
                </p:oleObj>
              </mc:Choice>
              <mc:Fallback>
                <p:oleObj name="think-cell Slide" r:id="rId5" imgW="592" imgH="595" progId="TCLayout.ActiveDocument.1">
                  <p:embed/>
                  <p:pic>
                    <p:nvPicPr>
                      <p:cNvPr id="4" name="Object 3" hidden="1">
                        <a:extLst>
                          <a:ext uri="{FF2B5EF4-FFF2-40B4-BE49-F238E27FC236}">
                            <a16:creationId xmlns:a16="http://schemas.microsoft.com/office/drawing/2014/main" id="{B33B54E5-7645-4827-9E71-EEEC3430F621}"/>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Rectangle 2" hidden="1">
            <a:extLst>
              <a:ext uri="{FF2B5EF4-FFF2-40B4-BE49-F238E27FC236}">
                <a16:creationId xmlns:a16="http://schemas.microsoft.com/office/drawing/2014/main" id="{C55A3925-E334-4C21-AE4C-54F2414262B4}"/>
              </a:ext>
            </a:extLst>
          </p:cNvPr>
          <p:cNvSpPr/>
          <p:nvPr userDrawn="1">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5000"/>
              </a:lnSpc>
              <a:spcBef>
                <a:spcPct val="0"/>
              </a:spcBef>
              <a:spcAft>
                <a:spcPct val="0"/>
              </a:spcAft>
            </a:pPr>
            <a:endParaRPr lang="nl-NL" sz="2275" b="1" i="0" baseline="0" dirty="0">
              <a:latin typeface="Chronicle Display Black" pitchFamily="50" charset="0"/>
              <a:sym typeface="Chronicle Display Black" pitchFamily="50" charset="0"/>
            </a:endParaRPr>
          </a:p>
        </p:txBody>
      </p:sp>
      <p:sp>
        <p:nvSpPr>
          <p:cNvPr id="2" name="Title 1"/>
          <p:cNvSpPr>
            <a:spLocks noGrp="1"/>
          </p:cNvSpPr>
          <p:nvPr>
            <p:ph type="title" hasCustomPrompt="1"/>
          </p:nvPr>
        </p:nvSpPr>
        <p:spPr>
          <a:xfrm>
            <a:off x="914402" y="4965307"/>
            <a:ext cx="4407673" cy="897983"/>
          </a:xfrm>
        </p:spPr>
        <p:txBody>
          <a:bodyPr anchor="b" anchorCtr="0"/>
          <a:lstStyle>
            <a:lvl1pPr>
              <a:lnSpc>
                <a:spcPct val="85000"/>
              </a:lnSpc>
              <a:defRPr sz="2275" b="1" baseline="0">
                <a:latin typeface="+mj-lt"/>
              </a:defRPr>
            </a:lvl1pPr>
          </a:lstStyle>
          <a:p>
            <a:r>
              <a:rPr lang="nl-NL" noProof="0" dirty="0"/>
              <a:t>Click </a:t>
            </a:r>
            <a:r>
              <a:rPr lang="nl-NL" noProof="0" dirty="0" err="1"/>
              <a:t>to</a:t>
            </a:r>
            <a:r>
              <a:rPr lang="nl-NL" noProof="0" dirty="0"/>
              <a:t> </a:t>
            </a:r>
            <a:r>
              <a:rPr lang="nl-NL" noProof="0" dirty="0" err="1"/>
              <a:t>edit</a:t>
            </a:r>
            <a:r>
              <a:rPr lang="nl-NL" noProof="0" dirty="0"/>
              <a:t> </a:t>
            </a:r>
            <a:r>
              <a:rPr lang="nl-NL" noProof="0" dirty="0" err="1"/>
              <a:t>Title</a:t>
            </a:r>
            <a:endParaRPr lang="nl-NL" noProof="0" dirty="0"/>
          </a:p>
        </p:txBody>
      </p:sp>
      <p:sp>
        <p:nvSpPr>
          <p:cNvPr id="6" name="Text Placeholder 9"/>
          <p:cNvSpPr>
            <a:spLocks noGrp="1"/>
          </p:cNvSpPr>
          <p:nvPr>
            <p:ph type="body" sz="quarter" idx="16" hasCustomPrompt="1"/>
          </p:nvPr>
        </p:nvSpPr>
        <p:spPr>
          <a:xfrm>
            <a:off x="914402" y="5940667"/>
            <a:ext cx="4407673" cy="478209"/>
          </a:xfrm>
        </p:spPr>
        <p:txBody>
          <a:bodyPr vert="horz" lIns="0" tIns="0" rIns="0" bIns="0" rtlCol="0">
            <a:noAutofit/>
          </a:bodyPr>
          <a:lstStyle>
            <a:lvl1pPr marL="0" indent="0">
              <a:buNone/>
              <a:defRPr lang="en-US" sz="975" dirty="0"/>
            </a:lvl1pPr>
          </a:lstStyle>
          <a:p>
            <a:pPr marL="185742" lvl="0" indent="-185742">
              <a:lnSpc>
                <a:spcPct val="130000"/>
              </a:lnSpc>
            </a:pPr>
            <a:r>
              <a:rPr lang="nl-NL" noProof="0"/>
              <a:t>Click to edit Subtitle</a:t>
            </a:r>
          </a:p>
        </p:txBody>
      </p:sp>
      <p:sp>
        <p:nvSpPr>
          <p:cNvPr id="7" name="Text Placeholder 9"/>
          <p:cNvSpPr>
            <a:spLocks noGrp="1"/>
          </p:cNvSpPr>
          <p:nvPr>
            <p:ph type="body" sz="quarter" idx="17" hasCustomPrompt="1"/>
          </p:nvPr>
        </p:nvSpPr>
        <p:spPr>
          <a:xfrm>
            <a:off x="914402" y="4585210"/>
            <a:ext cx="4407673" cy="348286"/>
          </a:xfrm>
        </p:spPr>
        <p:txBody>
          <a:bodyPr vert="horz" lIns="0" tIns="0" rIns="0" bIns="0" rtlCol="0">
            <a:noAutofit/>
          </a:bodyPr>
          <a:lstStyle>
            <a:lvl1pPr marL="0" indent="0">
              <a:buNone/>
              <a:defRPr lang="en-US" sz="731" b="1" kern="0" cap="all" spc="203" baseline="0" dirty="0">
                <a:solidFill>
                  <a:schemeClr val="accent5">
                    <a:lumMod val="60000"/>
                    <a:lumOff val="40000"/>
                  </a:schemeClr>
                </a:solidFill>
                <a:ea typeface="Nexa Black" charset="0"/>
                <a:cs typeface="Nexa Black" charset="0"/>
              </a:defRPr>
            </a:lvl1pPr>
          </a:lstStyle>
          <a:p>
            <a:pPr marL="185742" lvl="0" indent="-185742"/>
            <a:r>
              <a:rPr lang="nl-NL" noProof="0"/>
              <a:t>Date</a:t>
            </a:r>
          </a:p>
        </p:txBody>
      </p:sp>
      <p:sp>
        <p:nvSpPr>
          <p:cNvPr id="8" name="Picture Placeholder 7"/>
          <p:cNvSpPr>
            <a:spLocks noGrp="1"/>
          </p:cNvSpPr>
          <p:nvPr>
            <p:ph type="pic" sz="quarter" idx="19" hasCustomPrompt="1"/>
          </p:nvPr>
        </p:nvSpPr>
        <p:spPr>
          <a:xfrm>
            <a:off x="5322075" y="0"/>
            <a:ext cx="6869925" cy="6858000"/>
          </a:xfrm>
        </p:spPr>
        <p:txBody>
          <a:bodyPr anchor="ctr"/>
          <a:lstStyle>
            <a:lvl1pPr marL="0" indent="0" algn="ctr">
              <a:buNone/>
              <a:defRPr/>
            </a:lvl1pPr>
          </a:lstStyle>
          <a:p>
            <a:r>
              <a:rPr lang="nl-NL" noProof="0" dirty="0"/>
              <a:t>Click to insert picture</a:t>
            </a:r>
          </a:p>
        </p:txBody>
      </p:sp>
    </p:spTree>
    <p:extLst>
      <p:ext uri="{BB962C8B-B14F-4D97-AF65-F5344CB8AC3E}">
        <p14:creationId xmlns:p14="http://schemas.microsoft.com/office/powerpoint/2010/main" val="327487305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Box (1)">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56D51069-A0EF-4ED9-AFB6-7C5FA0BAD0A7}"/>
              </a:ext>
            </a:extLst>
          </p:cNvPr>
          <p:cNvSpPr>
            <a:spLocks noGrp="1"/>
          </p:cNvSpPr>
          <p:nvPr>
            <p:ph type="body" sz="quarter" idx="14" hasCustomPrompt="1"/>
          </p:nvPr>
        </p:nvSpPr>
        <p:spPr>
          <a:xfrm>
            <a:off x="666751" y="1228725"/>
            <a:ext cx="10872000" cy="247650"/>
          </a:xfrm>
        </p:spPr>
        <p:txBody>
          <a:bodyPr/>
          <a:lstStyle>
            <a:lvl1pPr>
              <a:defRPr sz="1463" b="1">
                <a:solidFill>
                  <a:schemeClr val="tx2"/>
                </a:solidFill>
              </a:defRPr>
            </a:lvl1pPr>
          </a:lstStyle>
          <a:p>
            <a:pPr lvl="0"/>
            <a:r>
              <a:rPr lang="nl-NL" noProof="0" dirty="0"/>
              <a:t>Klik om subtitel in te voegen</a:t>
            </a:r>
          </a:p>
        </p:txBody>
      </p:sp>
      <p:sp>
        <p:nvSpPr>
          <p:cNvPr id="8" name="Content Placeholder 6">
            <a:extLst>
              <a:ext uri="{FF2B5EF4-FFF2-40B4-BE49-F238E27FC236}">
                <a16:creationId xmlns:a16="http://schemas.microsoft.com/office/drawing/2014/main" id="{1F958159-F025-4DD6-A043-141F4021BB6E}"/>
              </a:ext>
            </a:extLst>
          </p:cNvPr>
          <p:cNvSpPr>
            <a:spLocks noGrp="1"/>
          </p:cNvSpPr>
          <p:nvPr>
            <p:ph sz="quarter" idx="18" hasCustomPrompt="1"/>
          </p:nvPr>
        </p:nvSpPr>
        <p:spPr>
          <a:xfrm>
            <a:off x="666749" y="1819072"/>
            <a:ext cx="10866441" cy="4489652"/>
          </a:xfrm>
        </p:spPr>
        <p:txBody>
          <a:bodyPr/>
          <a:lstStyle>
            <a:lvl1pPr>
              <a:defRPr/>
            </a:lvl1pPr>
            <a:lvl2pPr>
              <a:defRPr sz="1300"/>
            </a:lvl2pPr>
            <a:lvl3pPr>
              <a:defRPr sz="1300"/>
            </a:lvl3pPr>
            <a:lvl4pPr>
              <a:defRPr sz="1300"/>
            </a:lvl4pPr>
            <a:lvl5pPr>
              <a:defRPr sz="1300"/>
            </a:lvl5pPr>
          </a:lstStyle>
          <a:p>
            <a:pPr lvl="1"/>
            <a:r>
              <a:rPr lang="nl-NL" noProof="0" dirty="0"/>
              <a:t>Tekst</a:t>
            </a:r>
          </a:p>
          <a:p>
            <a:pPr lvl="2"/>
            <a:r>
              <a:rPr lang="nl-NL" noProof="0" dirty="0"/>
              <a:t>Tekst</a:t>
            </a:r>
          </a:p>
          <a:p>
            <a:pPr lvl="3"/>
            <a:r>
              <a:rPr lang="nl-NL" noProof="0" dirty="0"/>
              <a:t>Tekst</a:t>
            </a:r>
          </a:p>
          <a:p>
            <a:pPr lvl="4"/>
            <a:r>
              <a:rPr lang="nl-NL" noProof="0" dirty="0"/>
              <a:t>Tekst</a:t>
            </a:r>
          </a:p>
        </p:txBody>
      </p:sp>
      <p:sp>
        <p:nvSpPr>
          <p:cNvPr id="11" name="Title Placeholder 4">
            <a:extLst>
              <a:ext uri="{FF2B5EF4-FFF2-40B4-BE49-F238E27FC236}">
                <a16:creationId xmlns:a16="http://schemas.microsoft.com/office/drawing/2014/main" id="{C640B5C6-3E42-40CE-9B32-FFAFF41474C2}"/>
              </a:ext>
            </a:extLst>
          </p:cNvPr>
          <p:cNvSpPr>
            <a:spLocks noGrp="1"/>
          </p:cNvSpPr>
          <p:nvPr>
            <p:ph type="title" hasCustomPrompt="1"/>
          </p:nvPr>
        </p:nvSpPr>
        <p:spPr>
          <a:xfrm>
            <a:off x="666751" y="266699"/>
            <a:ext cx="10866441" cy="930276"/>
          </a:xfrm>
          <a:prstGeom prst="rect">
            <a:avLst/>
          </a:prstGeom>
        </p:spPr>
        <p:txBody>
          <a:bodyPr vert="horz" lIns="91440" tIns="45720" rIns="91440" bIns="45720" rtlCol="0" anchor="b">
            <a:noAutofit/>
          </a:bodyPr>
          <a:lstStyle>
            <a:lvl1pPr>
              <a:defRPr/>
            </a:lvl1pPr>
          </a:lstStyle>
          <a:p>
            <a:r>
              <a:rPr lang="nl-NL" noProof="0" dirty="0"/>
              <a:t>Klik om titel in te voegen</a:t>
            </a:r>
          </a:p>
        </p:txBody>
      </p:sp>
    </p:spTree>
    <p:extLst>
      <p:ext uri="{BB962C8B-B14F-4D97-AF65-F5344CB8AC3E}">
        <p14:creationId xmlns:p14="http://schemas.microsoft.com/office/powerpoint/2010/main" val="41061188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Box (2)">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B55AFC2-700C-4C39-BF98-A21479258F4C}"/>
              </a:ext>
            </a:extLst>
          </p:cNvPr>
          <p:cNvSpPr>
            <a:spLocks noGrp="1"/>
          </p:cNvSpPr>
          <p:nvPr>
            <p:ph type="ftr" sz="quarter" idx="11"/>
          </p:nvPr>
        </p:nvSpPr>
        <p:spPr/>
        <p:txBody>
          <a:bodyPr/>
          <a:lstStyle/>
          <a:p>
            <a:r>
              <a:rPr lang="nl-NL"/>
              <a:t>Digitalisering bij WPI, oktober 2019</a:t>
            </a:r>
            <a:endParaRPr lang="nl-NL" dirty="0"/>
          </a:p>
        </p:txBody>
      </p:sp>
      <p:sp>
        <p:nvSpPr>
          <p:cNvPr id="5" name="Slide Number Placeholder 4">
            <a:extLst>
              <a:ext uri="{FF2B5EF4-FFF2-40B4-BE49-F238E27FC236}">
                <a16:creationId xmlns:a16="http://schemas.microsoft.com/office/drawing/2014/main" id="{B9EFC0D5-FEA5-49A7-A1F4-47A861C2302F}"/>
              </a:ext>
            </a:extLst>
          </p:cNvPr>
          <p:cNvSpPr>
            <a:spLocks noGrp="1"/>
          </p:cNvSpPr>
          <p:nvPr>
            <p:ph type="sldNum" sz="quarter" idx="12"/>
          </p:nvPr>
        </p:nvSpPr>
        <p:spPr/>
        <p:txBody>
          <a:bodyPr/>
          <a:lstStyle/>
          <a:p>
            <a:fld id="{992CD0B2-8AB2-4C6C-8876-E15753662C9B}" type="slidenum">
              <a:rPr lang="nl-NL" smtClean="0"/>
              <a:pPr/>
              <a:t>‹nr.›</a:t>
            </a:fld>
            <a:endParaRPr lang="nl-NL" dirty="0"/>
          </a:p>
        </p:txBody>
      </p:sp>
      <p:sp>
        <p:nvSpPr>
          <p:cNvPr id="12" name="Content Placeholder 6">
            <a:extLst>
              <a:ext uri="{FF2B5EF4-FFF2-40B4-BE49-F238E27FC236}">
                <a16:creationId xmlns:a16="http://schemas.microsoft.com/office/drawing/2014/main" id="{CCB64B6D-912F-411E-B8EC-6E5A8C9A3276}"/>
              </a:ext>
            </a:extLst>
          </p:cNvPr>
          <p:cNvSpPr>
            <a:spLocks noGrp="1"/>
          </p:cNvSpPr>
          <p:nvPr>
            <p:ph sz="quarter" idx="18" hasCustomPrompt="1"/>
          </p:nvPr>
        </p:nvSpPr>
        <p:spPr>
          <a:xfrm>
            <a:off x="666751" y="1592263"/>
            <a:ext cx="5332401" cy="4716462"/>
          </a:xfrm>
        </p:spPr>
        <p:txBody>
          <a:bodyPr/>
          <a:lstStyle>
            <a:lvl1pPr>
              <a:defRPr/>
            </a:lvl1pPr>
            <a:lvl2pPr>
              <a:defRPr/>
            </a:lvl2pPr>
            <a:lvl3pPr>
              <a:defRPr/>
            </a:lvl3pPr>
            <a:lvl4pPr>
              <a:defRPr/>
            </a:lvl4pPr>
            <a:lvl5pPr>
              <a:defRPr/>
            </a:lvl5pPr>
          </a:lstStyle>
          <a:p>
            <a:pPr lvl="1"/>
            <a:r>
              <a:rPr lang="nl-NL" noProof="0" dirty="0"/>
              <a:t>Tekst</a:t>
            </a:r>
          </a:p>
          <a:p>
            <a:pPr lvl="2"/>
            <a:r>
              <a:rPr lang="nl-NL" noProof="0" dirty="0"/>
              <a:t>Tekst</a:t>
            </a:r>
          </a:p>
          <a:p>
            <a:pPr lvl="3"/>
            <a:r>
              <a:rPr lang="nl-NL" noProof="0" dirty="0"/>
              <a:t>Tekst</a:t>
            </a:r>
          </a:p>
          <a:p>
            <a:pPr lvl="4"/>
            <a:r>
              <a:rPr lang="nl-NL" noProof="0" dirty="0"/>
              <a:t>Tekst</a:t>
            </a:r>
          </a:p>
        </p:txBody>
      </p:sp>
      <p:sp>
        <p:nvSpPr>
          <p:cNvPr id="9" name="Content Placeholder 6">
            <a:extLst>
              <a:ext uri="{FF2B5EF4-FFF2-40B4-BE49-F238E27FC236}">
                <a16:creationId xmlns:a16="http://schemas.microsoft.com/office/drawing/2014/main" id="{636E6E51-98D3-496F-812B-0E8FB217FC9E}"/>
              </a:ext>
            </a:extLst>
          </p:cNvPr>
          <p:cNvSpPr>
            <a:spLocks noGrp="1"/>
          </p:cNvSpPr>
          <p:nvPr>
            <p:ph sz="quarter" idx="19" hasCustomPrompt="1"/>
          </p:nvPr>
        </p:nvSpPr>
        <p:spPr>
          <a:xfrm>
            <a:off x="6200790" y="1592263"/>
            <a:ext cx="5332401" cy="4716462"/>
          </a:xfrm>
        </p:spPr>
        <p:txBody>
          <a:bodyPr/>
          <a:lstStyle>
            <a:lvl1pPr>
              <a:defRPr/>
            </a:lvl1pPr>
            <a:lvl2pPr>
              <a:defRPr/>
            </a:lvl2pPr>
            <a:lvl3pPr>
              <a:defRPr/>
            </a:lvl3pPr>
            <a:lvl4pPr>
              <a:defRPr/>
            </a:lvl4pPr>
            <a:lvl5pPr>
              <a:defRPr/>
            </a:lvl5pPr>
          </a:lstStyle>
          <a:p>
            <a:pPr lvl="1"/>
            <a:r>
              <a:rPr lang="nl-NL" noProof="0" dirty="0"/>
              <a:t>Tekst</a:t>
            </a:r>
          </a:p>
          <a:p>
            <a:pPr lvl="2"/>
            <a:r>
              <a:rPr lang="nl-NL" noProof="0" dirty="0"/>
              <a:t>Tekst</a:t>
            </a:r>
          </a:p>
          <a:p>
            <a:pPr lvl="3"/>
            <a:r>
              <a:rPr lang="nl-NL" noProof="0" dirty="0"/>
              <a:t>Tekst</a:t>
            </a:r>
          </a:p>
          <a:p>
            <a:pPr lvl="4"/>
            <a:r>
              <a:rPr lang="nl-NL" noProof="0" dirty="0"/>
              <a:t>Tekst</a:t>
            </a:r>
          </a:p>
        </p:txBody>
      </p:sp>
      <p:sp>
        <p:nvSpPr>
          <p:cNvPr id="10" name="Title Placeholder 4">
            <a:extLst>
              <a:ext uri="{FF2B5EF4-FFF2-40B4-BE49-F238E27FC236}">
                <a16:creationId xmlns:a16="http://schemas.microsoft.com/office/drawing/2014/main" id="{8F280C3E-E496-440B-91A5-8A19326EF1C0}"/>
              </a:ext>
            </a:extLst>
          </p:cNvPr>
          <p:cNvSpPr>
            <a:spLocks noGrp="1"/>
          </p:cNvSpPr>
          <p:nvPr>
            <p:ph type="title" hasCustomPrompt="1"/>
          </p:nvPr>
        </p:nvSpPr>
        <p:spPr>
          <a:xfrm>
            <a:off x="666751" y="266699"/>
            <a:ext cx="10866441" cy="930276"/>
          </a:xfrm>
          <a:prstGeom prst="rect">
            <a:avLst/>
          </a:prstGeom>
        </p:spPr>
        <p:txBody>
          <a:bodyPr vert="horz" lIns="91440" tIns="45720" rIns="91440" bIns="45720" rtlCol="0" anchor="b">
            <a:noAutofit/>
          </a:bodyPr>
          <a:lstStyle>
            <a:lvl1pPr>
              <a:defRPr/>
            </a:lvl1pPr>
          </a:lstStyle>
          <a:p>
            <a:r>
              <a:rPr lang="nl-NL" noProof="0" dirty="0"/>
              <a:t>Klik om titel in te voegen</a:t>
            </a:r>
          </a:p>
        </p:txBody>
      </p:sp>
    </p:spTree>
    <p:extLst>
      <p:ext uri="{BB962C8B-B14F-4D97-AF65-F5344CB8AC3E}">
        <p14:creationId xmlns:p14="http://schemas.microsoft.com/office/powerpoint/2010/main" val="343809666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Box (3) FRAME">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AB55AFC2-700C-4C39-BF98-A21479258F4C}"/>
              </a:ext>
            </a:extLst>
          </p:cNvPr>
          <p:cNvSpPr>
            <a:spLocks noGrp="1"/>
          </p:cNvSpPr>
          <p:nvPr>
            <p:ph type="ftr" sz="quarter" idx="11"/>
          </p:nvPr>
        </p:nvSpPr>
        <p:spPr/>
        <p:txBody>
          <a:bodyPr/>
          <a:lstStyle/>
          <a:p>
            <a:r>
              <a:rPr lang="nl-NL"/>
              <a:t>Digitalisering bij WPI, oktober 2019</a:t>
            </a:r>
            <a:endParaRPr lang="nl-NL" dirty="0"/>
          </a:p>
        </p:txBody>
      </p:sp>
      <p:sp>
        <p:nvSpPr>
          <p:cNvPr id="5" name="Slide Number Placeholder 4">
            <a:extLst>
              <a:ext uri="{FF2B5EF4-FFF2-40B4-BE49-F238E27FC236}">
                <a16:creationId xmlns:a16="http://schemas.microsoft.com/office/drawing/2014/main" id="{B9EFC0D5-FEA5-49A7-A1F4-47A861C2302F}"/>
              </a:ext>
            </a:extLst>
          </p:cNvPr>
          <p:cNvSpPr>
            <a:spLocks noGrp="1"/>
          </p:cNvSpPr>
          <p:nvPr>
            <p:ph type="sldNum" sz="quarter" idx="12"/>
          </p:nvPr>
        </p:nvSpPr>
        <p:spPr/>
        <p:txBody>
          <a:bodyPr/>
          <a:lstStyle/>
          <a:p>
            <a:fld id="{992CD0B2-8AB2-4C6C-8876-E15753662C9B}" type="slidenum">
              <a:rPr lang="nl-NL" smtClean="0"/>
              <a:pPr/>
              <a:t>‹nr.›</a:t>
            </a:fld>
            <a:endParaRPr lang="nl-NL" dirty="0"/>
          </a:p>
        </p:txBody>
      </p:sp>
      <p:sp>
        <p:nvSpPr>
          <p:cNvPr id="7" name="Content Placeholder 6">
            <a:extLst>
              <a:ext uri="{FF2B5EF4-FFF2-40B4-BE49-F238E27FC236}">
                <a16:creationId xmlns:a16="http://schemas.microsoft.com/office/drawing/2014/main" id="{1946909F-75E0-4F63-BAE2-50E1082A1FA6}"/>
              </a:ext>
            </a:extLst>
          </p:cNvPr>
          <p:cNvSpPr>
            <a:spLocks noGrp="1"/>
          </p:cNvSpPr>
          <p:nvPr>
            <p:ph sz="quarter" idx="13" hasCustomPrompt="1"/>
          </p:nvPr>
        </p:nvSpPr>
        <p:spPr>
          <a:xfrm>
            <a:off x="666750" y="1897039"/>
            <a:ext cx="3516683" cy="4411686"/>
          </a:xfrm>
          <a:ln w="19050">
            <a:solidFill>
              <a:schemeClr val="accent1"/>
            </a:solidFill>
          </a:ln>
        </p:spPr>
        <p:txBody>
          <a:bodyPr vert="horz" lIns="91440" tIns="45720" rIns="91440" bIns="45720" rtlCol="0">
            <a:noAutofit/>
          </a:bodyPr>
          <a:lstStyle>
            <a:lvl1pPr>
              <a:defRPr lang="en-US" dirty="0"/>
            </a:lvl1pPr>
            <a:lvl2pPr>
              <a:defRPr lang="en-US" dirty="0"/>
            </a:lvl2pPr>
            <a:lvl3pPr>
              <a:defRPr lang="en-US" dirty="0"/>
            </a:lvl3pPr>
            <a:lvl4pPr>
              <a:defRPr lang="en-US"/>
            </a:lvl4pPr>
            <a:lvl5pPr>
              <a:defRPr lang="nl-NL"/>
            </a:lvl5pPr>
          </a:lstStyle>
          <a:p>
            <a:pPr lvl="1"/>
            <a:r>
              <a:rPr lang="nl-NL" noProof="0" dirty="0"/>
              <a:t>Tekst</a:t>
            </a:r>
          </a:p>
          <a:p>
            <a:pPr lvl="2"/>
            <a:r>
              <a:rPr lang="nl-NL" noProof="0" dirty="0"/>
              <a:t>Tekst</a:t>
            </a:r>
          </a:p>
          <a:p>
            <a:pPr lvl="3"/>
            <a:r>
              <a:rPr lang="nl-NL" noProof="0" dirty="0"/>
              <a:t>Tekst</a:t>
            </a:r>
          </a:p>
          <a:p>
            <a:pPr lvl="4"/>
            <a:r>
              <a:rPr lang="nl-NL" noProof="0" dirty="0"/>
              <a:t>Tekst</a:t>
            </a:r>
          </a:p>
        </p:txBody>
      </p:sp>
      <p:sp>
        <p:nvSpPr>
          <p:cNvPr id="8" name="Content Placeholder 6">
            <a:extLst>
              <a:ext uri="{FF2B5EF4-FFF2-40B4-BE49-F238E27FC236}">
                <a16:creationId xmlns:a16="http://schemas.microsoft.com/office/drawing/2014/main" id="{E3E76CED-4913-49BD-84DC-1E616A406C0E}"/>
              </a:ext>
            </a:extLst>
          </p:cNvPr>
          <p:cNvSpPr>
            <a:spLocks noGrp="1"/>
          </p:cNvSpPr>
          <p:nvPr>
            <p:ph sz="quarter" idx="15" hasCustomPrompt="1"/>
          </p:nvPr>
        </p:nvSpPr>
        <p:spPr>
          <a:xfrm>
            <a:off x="4344409" y="1897039"/>
            <a:ext cx="3516683" cy="4411686"/>
          </a:xfrm>
          <a:ln w="19050">
            <a:solidFill>
              <a:schemeClr val="accent1"/>
            </a:solidFill>
          </a:ln>
        </p:spPr>
        <p:txBody>
          <a:bodyPr vert="horz" lIns="91440" tIns="45720" rIns="91440" bIns="45720" rtlCol="0">
            <a:noAutofit/>
          </a:bodyPr>
          <a:lstStyle>
            <a:lvl1pPr>
              <a:defRPr lang="en-US" dirty="0"/>
            </a:lvl1pPr>
            <a:lvl2pPr>
              <a:defRPr lang="en-US" dirty="0"/>
            </a:lvl2pPr>
            <a:lvl3pPr>
              <a:defRPr lang="en-US" dirty="0"/>
            </a:lvl3pPr>
            <a:lvl4pPr>
              <a:defRPr lang="en-US"/>
            </a:lvl4pPr>
            <a:lvl5pPr>
              <a:defRPr lang="nl-NL"/>
            </a:lvl5pPr>
          </a:lstStyle>
          <a:p>
            <a:pPr lvl="1"/>
            <a:r>
              <a:rPr lang="nl-NL" noProof="0" dirty="0"/>
              <a:t>Tekst</a:t>
            </a:r>
          </a:p>
          <a:p>
            <a:pPr lvl="2"/>
            <a:r>
              <a:rPr lang="nl-NL" noProof="0" dirty="0"/>
              <a:t>Tekst</a:t>
            </a:r>
          </a:p>
          <a:p>
            <a:pPr lvl="3"/>
            <a:r>
              <a:rPr lang="nl-NL" noProof="0" dirty="0"/>
              <a:t>Tekst</a:t>
            </a:r>
          </a:p>
          <a:p>
            <a:pPr lvl="4"/>
            <a:r>
              <a:rPr lang="nl-NL" noProof="0" dirty="0"/>
              <a:t>Tekst</a:t>
            </a:r>
          </a:p>
        </p:txBody>
      </p:sp>
      <p:sp>
        <p:nvSpPr>
          <p:cNvPr id="10" name="Content Placeholder 6">
            <a:extLst>
              <a:ext uri="{FF2B5EF4-FFF2-40B4-BE49-F238E27FC236}">
                <a16:creationId xmlns:a16="http://schemas.microsoft.com/office/drawing/2014/main" id="{C9A93E96-D33F-4A27-801F-A9563318F6EE}"/>
              </a:ext>
            </a:extLst>
          </p:cNvPr>
          <p:cNvSpPr>
            <a:spLocks noGrp="1"/>
          </p:cNvSpPr>
          <p:nvPr>
            <p:ph sz="quarter" idx="16" hasCustomPrompt="1"/>
          </p:nvPr>
        </p:nvSpPr>
        <p:spPr>
          <a:xfrm>
            <a:off x="8008571" y="1897039"/>
            <a:ext cx="3516683" cy="4411686"/>
          </a:xfrm>
          <a:ln w="19050">
            <a:solidFill>
              <a:schemeClr val="accent1"/>
            </a:solidFill>
          </a:ln>
        </p:spPr>
        <p:txBody>
          <a:bodyPr vert="horz" lIns="91440" tIns="45720" rIns="91440" bIns="45720" rtlCol="0">
            <a:noAutofit/>
          </a:bodyPr>
          <a:lstStyle>
            <a:lvl1pPr>
              <a:defRPr lang="en-US" dirty="0"/>
            </a:lvl1pPr>
            <a:lvl2pPr>
              <a:defRPr lang="en-US" dirty="0"/>
            </a:lvl2pPr>
            <a:lvl3pPr>
              <a:defRPr lang="en-US" dirty="0"/>
            </a:lvl3pPr>
            <a:lvl4pPr>
              <a:defRPr lang="en-US"/>
            </a:lvl4pPr>
            <a:lvl5pPr>
              <a:defRPr lang="nl-NL"/>
            </a:lvl5pPr>
          </a:lstStyle>
          <a:p>
            <a:pPr lvl="1"/>
            <a:r>
              <a:rPr lang="nl-NL" noProof="0" dirty="0"/>
              <a:t>Tekst</a:t>
            </a:r>
          </a:p>
          <a:p>
            <a:pPr lvl="2"/>
            <a:r>
              <a:rPr lang="nl-NL" noProof="0" dirty="0"/>
              <a:t>Tekst</a:t>
            </a:r>
          </a:p>
          <a:p>
            <a:pPr lvl="3"/>
            <a:r>
              <a:rPr lang="nl-NL" noProof="0" dirty="0"/>
              <a:t>Tekst</a:t>
            </a:r>
          </a:p>
          <a:p>
            <a:pPr lvl="4"/>
            <a:r>
              <a:rPr lang="nl-NL" noProof="0" dirty="0"/>
              <a:t>Tekst</a:t>
            </a:r>
          </a:p>
        </p:txBody>
      </p:sp>
      <p:sp>
        <p:nvSpPr>
          <p:cNvPr id="11" name="Text Placeholder 13">
            <a:extLst>
              <a:ext uri="{FF2B5EF4-FFF2-40B4-BE49-F238E27FC236}">
                <a16:creationId xmlns:a16="http://schemas.microsoft.com/office/drawing/2014/main" id="{3BD1FF2C-B4D8-42FA-958B-8FB5060C1737}"/>
              </a:ext>
            </a:extLst>
          </p:cNvPr>
          <p:cNvSpPr>
            <a:spLocks noGrp="1"/>
          </p:cNvSpPr>
          <p:nvPr>
            <p:ph type="body" sz="quarter" idx="17" hasCustomPrompt="1"/>
          </p:nvPr>
        </p:nvSpPr>
        <p:spPr>
          <a:xfrm>
            <a:off x="666749" y="1600532"/>
            <a:ext cx="3516683" cy="306388"/>
          </a:xfrm>
          <a:solidFill>
            <a:schemeClr val="tx2"/>
          </a:solidFill>
          <a:ln w="19050">
            <a:solidFill>
              <a:schemeClr val="accent1"/>
            </a:solidFill>
          </a:ln>
        </p:spPr>
        <p:txBody>
          <a:bodyPr vert="horz" lIns="72000" tIns="54000" rIns="72000" bIns="54000" rtlCol="0" anchor="ctr">
            <a:noAutofit/>
          </a:bodyPr>
          <a:lstStyle>
            <a:lvl1pPr>
              <a:defRPr lang="nl-NL" b="1" noProof="0" dirty="0">
                <a:solidFill>
                  <a:schemeClr val="bg1"/>
                </a:solidFill>
              </a:defRPr>
            </a:lvl1pPr>
          </a:lstStyle>
          <a:p>
            <a:pPr lvl="0"/>
            <a:r>
              <a:rPr lang="nl-NL" noProof="0" dirty="0"/>
              <a:t>Klik om kop toe te voegen</a:t>
            </a:r>
          </a:p>
        </p:txBody>
      </p:sp>
      <p:sp>
        <p:nvSpPr>
          <p:cNvPr id="12" name="Text Placeholder 13">
            <a:extLst>
              <a:ext uri="{FF2B5EF4-FFF2-40B4-BE49-F238E27FC236}">
                <a16:creationId xmlns:a16="http://schemas.microsoft.com/office/drawing/2014/main" id="{1E466C80-4B56-4866-A03E-8CF75AEA2547}"/>
              </a:ext>
            </a:extLst>
          </p:cNvPr>
          <p:cNvSpPr>
            <a:spLocks noGrp="1"/>
          </p:cNvSpPr>
          <p:nvPr>
            <p:ph type="body" sz="quarter" idx="18" hasCustomPrompt="1"/>
          </p:nvPr>
        </p:nvSpPr>
        <p:spPr>
          <a:xfrm>
            <a:off x="4344409" y="1600532"/>
            <a:ext cx="3516683" cy="306388"/>
          </a:xfrm>
          <a:solidFill>
            <a:schemeClr val="tx2"/>
          </a:solidFill>
          <a:ln w="19050">
            <a:solidFill>
              <a:schemeClr val="accent1"/>
            </a:solidFill>
          </a:ln>
        </p:spPr>
        <p:txBody>
          <a:bodyPr vert="horz" lIns="72000" tIns="54000" rIns="72000" bIns="54000" rtlCol="0" anchor="ctr">
            <a:noAutofit/>
          </a:bodyPr>
          <a:lstStyle>
            <a:lvl1pPr>
              <a:defRPr lang="nl-NL" b="1" noProof="0" dirty="0">
                <a:solidFill>
                  <a:schemeClr val="bg1"/>
                </a:solidFill>
              </a:defRPr>
            </a:lvl1pPr>
          </a:lstStyle>
          <a:p>
            <a:pPr lvl="0"/>
            <a:r>
              <a:rPr lang="nl-NL" noProof="0" dirty="0"/>
              <a:t>Klik om kop toe te voegen</a:t>
            </a:r>
          </a:p>
        </p:txBody>
      </p:sp>
      <p:sp>
        <p:nvSpPr>
          <p:cNvPr id="13" name="Text Placeholder 13">
            <a:extLst>
              <a:ext uri="{FF2B5EF4-FFF2-40B4-BE49-F238E27FC236}">
                <a16:creationId xmlns:a16="http://schemas.microsoft.com/office/drawing/2014/main" id="{2DAF1E47-636E-42F7-9092-19CA9CAB39B8}"/>
              </a:ext>
            </a:extLst>
          </p:cNvPr>
          <p:cNvSpPr>
            <a:spLocks noGrp="1"/>
          </p:cNvSpPr>
          <p:nvPr>
            <p:ph type="body" sz="quarter" idx="19" hasCustomPrompt="1"/>
          </p:nvPr>
        </p:nvSpPr>
        <p:spPr>
          <a:xfrm>
            <a:off x="8008571" y="1600532"/>
            <a:ext cx="3516683" cy="306388"/>
          </a:xfrm>
          <a:solidFill>
            <a:schemeClr val="tx2"/>
          </a:solidFill>
          <a:ln w="19050">
            <a:solidFill>
              <a:schemeClr val="accent1"/>
            </a:solidFill>
          </a:ln>
        </p:spPr>
        <p:txBody>
          <a:bodyPr vert="horz" lIns="72000" tIns="54000" rIns="72000" bIns="54000" rtlCol="0" anchor="ctr">
            <a:noAutofit/>
          </a:bodyPr>
          <a:lstStyle>
            <a:lvl1pPr>
              <a:defRPr lang="nl-NL" b="1" noProof="0" dirty="0">
                <a:solidFill>
                  <a:schemeClr val="bg1"/>
                </a:solidFill>
              </a:defRPr>
            </a:lvl1pPr>
          </a:lstStyle>
          <a:p>
            <a:pPr lvl="0"/>
            <a:r>
              <a:rPr lang="nl-NL" noProof="0" dirty="0"/>
              <a:t>Klik om kop toe te voegen</a:t>
            </a:r>
          </a:p>
        </p:txBody>
      </p:sp>
      <p:sp>
        <p:nvSpPr>
          <p:cNvPr id="14" name="Title Placeholder 4">
            <a:extLst>
              <a:ext uri="{FF2B5EF4-FFF2-40B4-BE49-F238E27FC236}">
                <a16:creationId xmlns:a16="http://schemas.microsoft.com/office/drawing/2014/main" id="{22D0F762-5336-41D3-AA19-22473EE23859}"/>
              </a:ext>
            </a:extLst>
          </p:cNvPr>
          <p:cNvSpPr>
            <a:spLocks noGrp="1"/>
          </p:cNvSpPr>
          <p:nvPr>
            <p:ph type="title" hasCustomPrompt="1"/>
          </p:nvPr>
        </p:nvSpPr>
        <p:spPr>
          <a:xfrm>
            <a:off x="666751" y="266699"/>
            <a:ext cx="10866441" cy="930276"/>
          </a:xfrm>
          <a:prstGeom prst="rect">
            <a:avLst/>
          </a:prstGeom>
        </p:spPr>
        <p:txBody>
          <a:bodyPr vert="horz" lIns="91440" tIns="45720" rIns="91440" bIns="45720" rtlCol="0" anchor="b">
            <a:noAutofit/>
          </a:bodyPr>
          <a:lstStyle>
            <a:lvl1pPr>
              <a:defRPr/>
            </a:lvl1pPr>
          </a:lstStyle>
          <a:p>
            <a:r>
              <a:rPr lang="nl-NL" noProof="0" dirty="0"/>
              <a:t>Klik om titel in te voegen</a:t>
            </a:r>
          </a:p>
        </p:txBody>
      </p:sp>
    </p:spTree>
    <p:extLst>
      <p:ext uri="{BB962C8B-B14F-4D97-AF65-F5344CB8AC3E}">
        <p14:creationId xmlns:p14="http://schemas.microsoft.com/office/powerpoint/2010/main" val="1574295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18" Type="http://schemas.openxmlformats.org/officeDocument/2006/relationships/image" Target="../media/image2.emf"/><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oleObject" Target="../embeddings/oleObject1.bin"/><Relationship Id="rId2" Type="http://schemas.openxmlformats.org/officeDocument/2006/relationships/slideLayout" Target="../slideLayouts/slideLayout14.xml"/><Relationship Id="rId16" Type="http://schemas.openxmlformats.org/officeDocument/2006/relationships/tags" Target="../tags/tag3.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tags" Target="../tags/tag2.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vmlDrawing" Target="../drawings/vmlDrawing1.v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2A29FE-C5DD-4B78-9C9C-250460755222}"/>
              </a:ext>
            </a:extLst>
          </p:cNvPr>
          <p:cNvSpPr>
            <a:spLocks noGrp="1"/>
          </p:cNvSpPr>
          <p:nvPr>
            <p:ph type="title"/>
          </p:nvPr>
        </p:nvSpPr>
        <p:spPr>
          <a:xfrm>
            <a:off x="838200" y="531381"/>
            <a:ext cx="10515600" cy="999580"/>
          </a:xfrm>
          <a:prstGeom prst="rect">
            <a:avLst/>
          </a:prstGeom>
        </p:spPr>
        <p:txBody>
          <a:bodyPr vert="horz" lIns="91440" tIns="45720" rIns="91440" bIns="45720" rtlCol="0" anchor="b">
            <a:normAutofit/>
          </a:bodyPr>
          <a:lstStyle/>
          <a:p>
            <a:r>
              <a:rPr lang="en-US" dirty="0"/>
              <a:t>Click to edit Master title style</a:t>
            </a:r>
            <a:endParaRPr lang="nl-NL" dirty="0"/>
          </a:p>
        </p:txBody>
      </p:sp>
      <p:sp>
        <p:nvSpPr>
          <p:cNvPr id="3" name="Text Placeholder 2">
            <a:extLst>
              <a:ext uri="{FF2B5EF4-FFF2-40B4-BE49-F238E27FC236}">
                <a16:creationId xmlns:a16="http://schemas.microsoft.com/office/drawing/2014/main" id="{714DB0FA-ACF2-4A47-A072-3C74E6D081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marL="216000" marR="0" lvl="0" indent="-216000" algn="l" defTabSz="914400" rtl="0" eaLnBrk="1" fontAlgn="auto" latinLnBrk="0" hangingPunct="1">
              <a:lnSpc>
                <a:spcPct val="100000"/>
              </a:lnSpc>
              <a:spcBef>
                <a:spcPts val="0"/>
              </a:spcBef>
              <a:spcAft>
                <a:spcPts val="0"/>
              </a:spcAft>
              <a:buClr>
                <a:srgbClr val="FF0000"/>
              </a:buClr>
              <a:buSzPct val="65000"/>
              <a:buFont typeface="Wingdings" pitchFamily="2" charset="2"/>
              <a:buChar char=""/>
              <a:tabLst/>
              <a:defRPr/>
            </a:pPr>
            <a:endParaRPr kumimoji="0" lang="en-US" sz="1600" b="0" i="0" u="none" strike="noStrike" kern="1200" cap="none" spc="0" normalizeH="0" baseline="0" noProof="0" dirty="0">
              <a:ln>
                <a:noFill/>
              </a:ln>
              <a:solidFill>
                <a:srgbClr val="000000"/>
              </a:solidFill>
              <a:effectLst/>
              <a:uLnTx/>
              <a:uFillTx/>
              <a:latin typeface="+mn-lt"/>
              <a:ea typeface="+mn-ea"/>
              <a:cs typeface="+mn-cs"/>
            </a:endParaRPr>
          </a:p>
        </p:txBody>
      </p:sp>
      <p:sp>
        <p:nvSpPr>
          <p:cNvPr id="4" name="Date Placeholder 3">
            <a:extLst>
              <a:ext uri="{FF2B5EF4-FFF2-40B4-BE49-F238E27FC236}">
                <a16:creationId xmlns:a16="http://schemas.microsoft.com/office/drawing/2014/main" id="{FD2347B0-6984-449D-A044-5AD9FA915D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62BF88-0ECD-411B-91D7-53FEA976D279}" type="datetime1">
              <a:rPr lang="nl-NL" smtClean="0"/>
              <a:t>12-4-2021</a:t>
            </a:fld>
            <a:endParaRPr lang="nl-NL"/>
          </a:p>
        </p:txBody>
      </p:sp>
      <p:sp>
        <p:nvSpPr>
          <p:cNvPr id="5" name="Footer Placeholder 4">
            <a:extLst>
              <a:ext uri="{FF2B5EF4-FFF2-40B4-BE49-F238E27FC236}">
                <a16:creationId xmlns:a16="http://schemas.microsoft.com/office/drawing/2014/main" id="{8C0D178D-5202-4282-8A47-FA231E8D67F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Slide Number Placeholder 5">
            <a:extLst>
              <a:ext uri="{FF2B5EF4-FFF2-40B4-BE49-F238E27FC236}">
                <a16:creationId xmlns:a16="http://schemas.microsoft.com/office/drawing/2014/main" id="{F5C7D880-DC3C-4CCA-8229-CAA42AB4942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D9AD2A-FCB7-4115-9F66-4130BEA46A92}" type="slidenum">
              <a:rPr lang="nl-NL" smtClean="0"/>
              <a:t>‹nr.›</a:t>
            </a:fld>
            <a:endParaRPr lang="nl-NL"/>
          </a:p>
        </p:txBody>
      </p:sp>
      <p:pic>
        <p:nvPicPr>
          <p:cNvPr id="7" name="Picture 6">
            <a:extLst>
              <a:ext uri="{FF2B5EF4-FFF2-40B4-BE49-F238E27FC236}">
                <a16:creationId xmlns:a16="http://schemas.microsoft.com/office/drawing/2014/main" id="{732E17E6-7579-4EDC-BEC9-B8DA06AE1924}"/>
              </a:ext>
            </a:extLst>
          </p:cNvPr>
          <p:cNvPicPr>
            <a:picLocks noChangeAspect="1"/>
          </p:cNvPicPr>
          <p:nvPr userDrawn="1"/>
        </p:nvPicPr>
        <p:blipFill>
          <a:blip r:embed="rId14">
            <a:clrChange>
              <a:clrFrom>
                <a:srgbClr val="000000"/>
              </a:clrFrom>
              <a:clrTo>
                <a:srgbClr val="000000">
                  <a:alpha val="0"/>
                </a:srgbClr>
              </a:clrTo>
            </a:clrChange>
          </a:blip>
          <a:stretch>
            <a:fillRect/>
          </a:stretch>
        </p:blipFill>
        <p:spPr>
          <a:xfrm>
            <a:off x="149786" y="121195"/>
            <a:ext cx="365592" cy="1243510"/>
          </a:xfrm>
          <a:prstGeom prst="rect">
            <a:avLst/>
          </a:prstGeom>
        </p:spPr>
      </p:pic>
    </p:spTree>
    <p:extLst>
      <p:ext uri="{BB962C8B-B14F-4D97-AF65-F5344CB8AC3E}">
        <p14:creationId xmlns:p14="http://schemas.microsoft.com/office/powerpoint/2010/main" val="10883902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b="1" kern="1200">
          <a:solidFill>
            <a:schemeClr val="accent1"/>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0"/>
        </a:spcAft>
        <a:buClr>
          <a:srgbClr val="FF0000"/>
        </a:buClr>
        <a:buSzPct val="80000"/>
        <a:buFont typeface="Wingdings" pitchFamily="2" charset="2"/>
        <a:buNone/>
        <a:tabLst/>
        <a:defRPr sz="1800" kern="1200">
          <a:solidFill>
            <a:schemeClr val="tx1"/>
          </a:solidFill>
          <a:latin typeface="+mn-lt"/>
          <a:ea typeface="+mn-ea"/>
          <a:cs typeface="+mn-cs"/>
        </a:defRPr>
      </a:lvl1pPr>
      <a:lvl2pPr marL="432000" marR="0" indent="-216000" algn="l" defTabSz="914400" rtl="0" eaLnBrk="1" fontAlgn="auto" latinLnBrk="0" hangingPunct="1">
        <a:lnSpc>
          <a:spcPct val="100000"/>
        </a:lnSpc>
        <a:spcBef>
          <a:spcPts val="0"/>
        </a:spcBef>
        <a:spcAft>
          <a:spcPts val="0"/>
        </a:spcAft>
        <a:buClrTx/>
        <a:buSzTx/>
        <a:buFont typeface="Corbel" pitchFamily="34" charset="0"/>
        <a:buChar char="–"/>
        <a:tabLst/>
        <a:defRPr sz="2400" kern="1200">
          <a:solidFill>
            <a:schemeClr val="tx1"/>
          </a:solidFill>
          <a:latin typeface="+mn-lt"/>
          <a:ea typeface="+mn-ea"/>
          <a:cs typeface="+mn-cs"/>
        </a:defRPr>
      </a:lvl2pPr>
      <a:lvl3pPr marL="648000" marR="0" indent="-216000" algn="l" defTabSz="914400" rtl="0" eaLnBrk="1" fontAlgn="auto" latinLnBrk="0" hangingPunct="1">
        <a:lnSpc>
          <a:spcPct val="100000"/>
        </a:lnSpc>
        <a:spcBef>
          <a:spcPts val="0"/>
        </a:spcBef>
        <a:spcAft>
          <a:spcPts val="0"/>
        </a:spcAft>
        <a:buClrTx/>
        <a:buSzPct val="100000"/>
        <a:buFont typeface="Corbel" pitchFamily="34" charset="0"/>
        <a:buChar char="-"/>
        <a:tabLs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561BE5B8-25D3-40BC-B7D2-7D8D0E91E2F7}"/>
              </a:ext>
            </a:extLst>
          </p:cNvPr>
          <p:cNvGraphicFramePr>
            <a:graphicFrameLocks noChangeAspect="1"/>
          </p:cNvGraphicFramePr>
          <p:nvPr userDrawn="1">
            <p:custDataLst>
              <p:tags r:id="rId15"/>
            </p:custDataLst>
            <p:extLst>
              <p:ext uri="{D42A27DB-BD31-4B8C-83A1-F6EECF244321}">
                <p14:modId xmlns:p14="http://schemas.microsoft.com/office/powerpoint/2010/main" val="13884754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79" name="think-cell Slide" r:id="rId17" imgW="592" imgH="595" progId="TCLayout.ActiveDocument.1">
                  <p:embed/>
                </p:oleObj>
              </mc:Choice>
              <mc:Fallback>
                <p:oleObj name="think-cell Slide" r:id="rId17" imgW="592" imgH="595" progId="TCLayout.ActiveDocument.1">
                  <p:embed/>
                  <p:pic>
                    <p:nvPicPr>
                      <p:cNvPr id="6" name="Object 5" hidden="1">
                        <a:extLst>
                          <a:ext uri="{FF2B5EF4-FFF2-40B4-BE49-F238E27FC236}">
                            <a16:creationId xmlns:a16="http://schemas.microsoft.com/office/drawing/2014/main" id="{561BE5B8-25D3-40BC-B7D2-7D8D0E91E2F7}"/>
                          </a:ext>
                        </a:extLst>
                      </p:cNvPr>
                      <p:cNvPicPr/>
                      <p:nvPr/>
                    </p:nvPicPr>
                    <p:blipFill>
                      <a:blip r:embed="rId18"/>
                      <a:stretch>
                        <a:fillRect/>
                      </a:stretch>
                    </p:blipFill>
                    <p:spPr>
                      <a:xfrm>
                        <a:off x="1588" y="1588"/>
                        <a:ext cx="1588" cy="1588"/>
                      </a:xfrm>
                      <a:prstGeom prst="rect">
                        <a:avLst/>
                      </a:prstGeom>
                    </p:spPr>
                  </p:pic>
                </p:oleObj>
              </mc:Fallback>
            </mc:AlternateContent>
          </a:graphicData>
        </a:graphic>
      </p:graphicFrame>
      <p:sp>
        <p:nvSpPr>
          <p:cNvPr id="5" name="Rectangle 4" hidden="1">
            <a:extLst>
              <a:ext uri="{FF2B5EF4-FFF2-40B4-BE49-F238E27FC236}">
                <a16:creationId xmlns:a16="http://schemas.microsoft.com/office/drawing/2014/main" id="{36C109DB-F0A2-4AFB-9B00-821BBAA41656}"/>
              </a:ext>
            </a:extLst>
          </p:cNvPr>
          <p:cNvSpPr/>
          <p:nvPr userDrawn="1">
            <p:custDataLst>
              <p:tags r:id="rId16"/>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80000"/>
              </a:lnSpc>
              <a:spcBef>
                <a:spcPct val="0"/>
              </a:spcBef>
              <a:spcAft>
                <a:spcPct val="0"/>
              </a:spcAft>
            </a:pPr>
            <a:endParaRPr lang="nl-NL" sz="3900" b="0" i="0" baseline="0" dirty="0">
              <a:latin typeface="Chronicle Display Black" pitchFamily="50" charset="0"/>
              <a:sym typeface="Chronicle Display Black" pitchFamily="50" charset="0"/>
            </a:endParaRPr>
          </a:p>
        </p:txBody>
      </p:sp>
      <p:sp>
        <p:nvSpPr>
          <p:cNvPr id="3" name="Text Placeholder 2"/>
          <p:cNvSpPr>
            <a:spLocks noGrp="1"/>
          </p:cNvSpPr>
          <p:nvPr>
            <p:ph type="body" idx="1"/>
          </p:nvPr>
        </p:nvSpPr>
        <p:spPr>
          <a:xfrm>
            <a:off x="914400" y="1828800"/>
            <a:ext cx="10363200" cy="4346274"/>
          </a:xfrm>
          <a:prstGeom prst="rect">
            <a:avLst/>
          </a:prstGeom>
        </p:spPr>
        <p:txBody>
          <a:bodyPr vert="horz" lIns="0" tIns="0" rIns="0" bIns="0" rtlCol="0">
            <a:noAutofit/>
          </a:bodyPr>
          <a:lstStyle/>
          <a:p>
            <a:pPr lvl="0"/>
            <a:r>
              <a:rPr lang="nl-NL" noProof="0" dirty="0" err="1"/>
              <a:t>Edit</a:t>
            </a:r>
            <a:r>
              <a:rPr lang="nl-NL" noProof="0" dirty="0"/>
              <a:t> Master </a:t>
            </a:r>
            <a:r>
              <a:rPr lang="nl-NL" noProof="0" dirty="0" err="1"/>
              <a:t>text</a:t>
            </a:r>
            <a:r>
              <a:rPr lang="nl-NL" noProof="0" dirty="0"/>
              <a:t> </a:t>
            </a:r>
            <a:r>
              <a:rPr lang="nl-NL" noProof="0" dirty="0" err="1"/>
              <a:t>styles</a:t>
            </a:r>
            <a:endParaRPr lang="nl-NL" noProof="0" dirty="0"/>
          </a:p>
          <a:p>
            <a:pPr lvl="1"/>
            <a:r>
              <a:rPr lang="nl-NL" noProof="0" dirty="0"/>
              <a:t>Second level</a:t>
            </a:r>
          </a:p>
          <a:p>
            <a:pPr lvl="2"/>
            <a:r>
              <a:rPr lang="nl-NL" noProof="0" dirty="0" err="1"/>
              <a:t>Third</a:t>
            </a:r>
            <a:r>
              <a:rPr lang="nl-NL" noProof="0" dirty="0"/>
              <a:t> level</a:t>
            </a:r>
          </a:p>
          <a:p>
            <a:pPr lvl="3"/>
            <a:r>
              <a:rPr lang="nl-NL" noProof="0" dirty="0" err="1"/>
              <a:t>Fourth</a:t>
            </a:r>
            <a:r>
              <a:rPr lang="nl-NL" noProof="0" dirty="0"/>
              <a:t> level</a:t>
            </a:r>
          </a:p>
          <a:p>
            <a:pPr lvl="4"/>
            <a:r>
              <a:rPr lang="nl-NL" noProof="0" dirty="0" err="1"/>
              <a:t>Fifth</a:t>
            </a:r>
            <a:r>
              <a:rPr lang="nl-NL" noProof="0" dirty="0"/>
              <a:t> level</a:t>
            </a:r>
          </a:p>
        </p:txBody>
      </p:sp>
      <p:sp>
        <p:nvSpPr>
          <p:cNvPr id="2" name="Title Placeholder 1"/>
          <p:cNvSpPr>
            <a:spLocks noGrp="1"/>
          </p:cNvSpPr>
          <p:nvPr>
            <p:ph type="title"/>
          </p:nvPr>
        </p:nvSpPr>
        <p:spPr>
          <a:xfrm>
            <a:off x="914912" y="718263"/>
            <a:ext cx="10362688" cy="879756"/>
          </a:xfrm>
          <a:prstGeom prst="rect">
            <a:avLst/>
          </a:prstGeom>
        </p:spPr>
        <p:txBody>
          <a:bodyPr vert="horz" lIns="0" tIns="45720" rIns="91440" bIns="0" rtlCol="0" anchor="t" anchorCtr="0">
            <a:noAutofit/>
          </a:bodyPr>
          <a:lstStyle/>
          <a:p>
            <a:r>
              <a:rPr lang="nl-NL" noProof="0" dirty="0"/>
              <a:t>Click </a:t>
            </a:r>
            <a:r>
              <a:rPr lang="nl-NL" noProof="0" dirty="0" err="1"/>
              <a:t>To</a:t>
            </a:r>
            <a:r>
              <a:rPr lang="nl-NL" noProof="0" dirty="0"/>
              <a:t> </a:t>
            </a:r>
            <a:r>
              <a:rPr lang="nl-NL" noProof="0" dirty="0" err="1"/>
              <a:t>Edit</a:t>
            </a:r>
            <a:r>
              <a:rPr lang="nl-NL" noProof="0" dirty="0"/>
              <a:t> Master </a:t>
            </a:r>
            <a:r>
              <a:rPr lang="nl-NL" noProof="0" dirty="0" err="1"/>
              <a:t>Title</a:t>
            </a:r>
            <a:endParaRPr lang="nl-NL" noProof="0" dirty="0"/>
          </a:p>
        </p:txBody>
      </p:sp>
      <p:sp>
        <p:nvSpPr>
          <p:cNvPr id="4" name="Rectangle 2"/>
          <p:cNvSpPr>
            <a:spLocks/>
          </p:cNvSpPr>
          <p:nvPr userDrawn="1"/>
        </p:nvSpPr>
        <p:spPr bwMode="auto">
          <a:xfrm>
            <a:off x="914721" y="6444151"/>
            <a:ext cx="2486258" cy="100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spAutoFit/>
          </a:bodyPr>
          <a:lstStyle/>
          <a:p>
            <a:fld id="{C84F2FB2-4A16-1542-BD5E-F56870239E74}" type="slidenum">
              <a:rPr lang="nl-NL" sz="650" noProof="0" smtClean="0">
                <a:solidFill>
                  <a:schemeClr val="accent5">
                    <a:lumMod val="60000"/>
                    <a:lumOff val="40000"/>
                  </a:schemeClr>
                </a:solidFill>
                <a:latin typeface="Open Sans" charset="0"/>
                <a:ea typeface="Open Sans" charset="0"/>
                <a:cs typeface="Open Sans" charset="0"/>
                <a:sym typeface="Frutiger Next Pro Light" charset="0"/>
              </a:rPr>
              <a:t>‹nr.›</a:t>
            </a:fld>
            <a:r>
              <a:rPr lang="nl-NL" sz="650" noProof="0" dirty="0">
                <a:solidFill>
                  <a:schemeClr val="accent5">
                    <a:lumMod val="60000"/>
                    <a:lumOff val="40000"/>
                  </a:schemeClr>
                </a:solidFill>
                <a:latin typeface="Open Sans" charset="0"/>
                <a:ea typeface="Open Sans" charset="0"/>
                <a:cs typeface="Open Sans" charset="0"/>
                <a:sym typeface="Frutiger Next Pro Light" charset="0"/>
              </a:rPr>
              <a:t> | Plan van aanpak Systeem Vernieuwing Werk &amp; Inkomen (SVWI)</a:t>
            </a:r>
          </a:p>
        </p:txBody>
      </p:sp>
      <p:grpSp>
        <p:nvGrpSpPr>
          <p:cNvPr id="11" name="Group 11">
            <a:extLst>
              <a:ext uri="{FF2B5EF4-FFF2-40B4-BE49-F238E27FC236}">
                <a16:creationId xmlns:a16="http://schemas.microsoft.com/office/drawing/2014/main" id="{51EB6949-5DED-4AFE-B341-3CBA2F6619E5}"/>
              </a:ext>
            </a:extLst>
          </p:cNvPr>
          <p:cNvGrpSpPr>
            <a:grpSpLocks/>
          </p:cNvGrpSpPr>
          <p:nvPr userDrawn="1"/>
        </p:nvGrpSpPr>
        <p:grpSpPr bwMode="auto">
          <a:xfrm>
            <a:off x="275340" y="302734"/>
            <a:ext cx="286860" cy="793147"/>
            <a:chOff x="115" y="102"/>
            <a:chExt cx="268" cy="912"/>
          </a:xfrm>
        </p:grpSpPr>
        <p:sp>
          <p:nvSpPr>
            <p:cNvPr id="12" name="Freeform 7">
              <a:extLst>
                <a:ext uri="{FF2B5EF4-FFF2-40B4-BE49-F238E27FC236}">
                  <a16:creationId xmlns:a16="http://schemas.microsoft.com/office/drawing/2014/main" id="{BBBDBFBC-A199-4FB3-B474-414D375C77F2}"/>
                </a:ext>
              </a:extLst>
            </p:cNvPr>
            <p:cNvSpPr>
              <a:spLocks/>
            </p:cNvSpPr>
            <p:nvPr/>
          </p:nvSpPr>
          <p:spPr bwMode="auto">
            <a:xfrm>
              <a:off x="115" y="746"/>
              <a:ext cx="268" cy="268"/>
            </a:xfrm>
            <a:custGeom>
              <a:avLst/>
              <a:gdLst>
                <a:gd name="T0" fmla="*/ 0 w 268"/>
                <a:gd name="T1" fmla="*/ 214 h 268"/>
                <a:gd name="T2" fmla="*/ 81 w 268"/>
                <a:gd name="T3" fmla="*/ 134 h 268"/>
                <a:gd name="T4" fmla="*/ 0 w 268"/>
                <a:gd name="T5" fmla="*/ 54 h 268"/>
                <a:gd name="T6" fmla="*/ 54 w 268"/>
                <a:gd name="T7" fmla="*/ 0 h 268"/>
                <a:gd name="T8" fmla="*/ 134 w 268"/>
                <a:gd name="T9" fmla="*/ 80 h 268"/>
                <a:gd name="T10" fmla="*/ 214 w 268"/>
                <a:gd name="T11" fmla="*/ 0 h 268"/>
                <a:gd name="T12" fmla="*/ 268 w 268"/>
                <a:gd name="T13" fmla="*/ 54 h 268"/>
                <a:gd name="T14" fmla="*/ 188 w 268"/>
                <a:gd name="T15" fmla="*/ 134 h 268"/>
                <a:gd name="T16" fmla="*/ 268 w 268"/>
                <a:gd name="T17" fmla="*/ 214 h 268"/>
                <a:gd name="T18" fmla="*/ 214 w 268"/>
                <a:gd name="T19" fmla="*/ 268 h 268"/>
                <a:gd name="T20" fmla="*/ 134 w 268"/>
                <a:gd name="T21" fmla="*/ 187 h 268"/>
                <a:gd name="T22" fmla="*/ 54 w 268"/>
                <a:gd name="T23" fmla="*/ 268 h 268"/>
                <a:gd name="T24" fmla="*/ 0 w 268"/>
                <a:gd name="T25" fmla="*/ 214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sz="1800" noProof="0"/>
            </a:p>
          </p:txBody>
        </p:sp>
        <p:sp>
          <p:nvSpPr>
            <p:cNvPr id="13" name="Freeform 8">
              <a:extLst>
                <a:ext uri="{FF2B5EF4-FFF2-40B4-BE49-F238E27FC236}">
                  <a16:creationId xmlns:a16="http://schemas.microsoft.com/office/drawing/2014/main" id="{EAD1468D-B34E-4E70-AFE3-93240EFFB6C2}"/>
                </a:ext>
              </a:extLst>
            </p:cNvPr>
            <p:cNvSpPr>
              <a:spLocks/>
            </p:cNvSpPr>
            <p:nvPr/>
          </p:nvSpPr>
          <p:spPr bwMode="auto">
            <a:xfrm>
              <a:off x="115" y="102"/>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sz="1800" noProof="0"/>
            </a:p>
          </p:txBody>
        </p:sp>
        <p:sp>
          <p:nvSpPr>
            <p:cNvPr id="14" name="Freeform 9">
              <a:extLst>
                <a:ext uri="{FF2B5EF4-FFF2-40B4-BE49-F238E27FC236}">
                  <a16:creationId xmlns:a16="http://schemas.microsoft.com/office/drawing/2014/main" id="{08835042-3E2B-4636-8A1F-5807913795FB}"/>
                </a:ext>
              </a:extLst>
            </p:cNvPr>
            <p:cNvSpPr>
              <a:spLocks/>
            </p:cNvSpPr>
            <p:nvPr/>
          </p:nvSpPr>
          <p:spPr bwMode="auto">
            <a:xfrm>
              <a:off x="115" y="424"/>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nl-NL" sz="1800" noProof="0"/>
            </a:p>
          </p:txBody>
        </p:sp>
      </p:grpSp>
    </p:spTree>
    <p:extLst>
      <p:ext uri="{BB962C8B-B14F-4D97-AF65-F5344CB8AC3E}">
        <p14:creationId xmlns:p14="http://schemas.microsoft.com/office/powerpoint/2010/main" val="38692840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742969" rtl="0" eaLnBrk="1" latinLnBrk="0" hangingPunct="1">
        <a:lnSpc>
          <a:spcPct val="80000"/>
        </a:lnSpc>
        <a:spcBef>
          <a:spcPct val="0"/>
        </a:spcBef>
        <a:buNone/>
        <a:defRPr sz="3900" b="0" i="0" kern="1200" cap="none" spc="-81" baseline="0">
          <a:solidFill>
            <a:schemeClr val="tx1"/>
          </a:solidFill>
          <a:latin typeface="+mj-lt"/>
          <a:ea typeface="Bebas Neue" charset="0"/>
          <a:cs typeface="Chronicle Display Black"/>
        </a:defRPr>
      </a:lvl1pPr>
    </p:titleStyle>
    <p:bodyStyle>
      <a:lvl1pPr marL="185742" indent="-185742" algn="l" defTabSz="742969" rtl="0" eaLnBrk="1" latinLnBrk="0" hangingPunct="1">
        <a:lnSpc>
          <a:spcPct val="100000"/>
        </a:lnSpc>
        <a:spcBef>
          <a:spcPts val="813"/>
        </a:spcBef>
        <a:buClr>
          <a:schemeClr val="accent5"/>
        </a:buClr>
        <a:buSzPct val="75000"/>
        <a:buFont typeface="Arial" panose="020B0604020202020204" pitchFamily="34" charset="0"/>
        <a:buChar char="•"/>
        <a:defRPr sz="1625" kern="1200" spc="-24">
          <a:solidFill>
            <a:schemeClr val="tx1"/>
          </a:solidFill>
          <a:latin typeface="+mn-lt"/>
          <a:ea typeface="Open Sans" charset="0"/>
          <a:cs typeface="Open Sans" charset="0"/>
        </a:defRPr>
      </a:lvl1pPr>
      <a:lvl2pPr marL="557227" indent="-185742" algn="l" defTabSz="742969" rtl="0" eaLnBrk="1" latinLnBrk="0" hangingPunct="1">
        <a:lnSpc>
          <a:spcPct val="100000"/>
        </a:lnSpc>
        <a:spcBef>
          <a:spcPts val="406"/>
        </a:spcBef>
        <a:buClr>
          <a:schemeClr val="accent5"/>
        </a:buClr>
        <a:buSzPct val="75000"/>
        <a:buFont typeface="Arial" panose="020B0604020202020204" pitchFamily="34" charset="0"/>
        <a:buChar char="•"/>
        <a:defRPr sz="1463" kern="1200" spc="-24">
          <a:solidFill>
            <a:schemeClr val="tx1"/>
          </a:solidFill>
          <a:latin typeface="+mn-lt"/>
          <a:ea typeface="Open Sans" charset="0"/>
          <a:cs typeface="Open Sans" charset="0"/>
        </a:defRPr>
      </a:lvl2pPr>
      <a:lvl3pPr marL="928711" indent="-185742" algn="l" defTabSz="742969" rtl="0" eaLnBrk="1" latinLnBrk="0" hangingPunct="1">
        <a:lnSpc>
          <a:spcPct val="100000"/>
        </a:lnSpc>
        <a:spcBef>
          <a:spcPts val="406"/>
        </a:spcBef>
        <a:buClr>
          <a:schemeClr val="accent5"/>
        </a:buClr>
        <a:buSzPct val="75000"/>
        <a:buFont typeface="Arial" panose="020B0604020202020204" pitchFamily="34" charset="0"/>
        <a:buChar char="•"/>
        <a:defRPr sz="1300" kern="1200" spc="-24">
          <a:solidFill>
            <a:schemeClr val="tx1"/>
          </a:solidFill>
          <a:latin typeface="+mn-lt"/>
          <a:ea typeface="Open Sans" charset="0"/>
          <a:cs typeface="Open Sans" charset="0"/>
        </a:defRPr>
      </a:lvl3pPr>
      <a:lvl4pPr marL="1300196" indent="-185742" algn="l" defTabSz="742969" rtl="0" eaLnBrk="1" latinLnBrk="0" hangingPunct="1">
        <a:lnSpc>
          <a:spcPct val="100000"/>
        </a:lnSpc>
        <a:spcBef>
          <a:spcPts val="406"/>
        </a:spcBef>
        <a:buClr>
          <a:schemeClr val="accent5"/>
        </a:buClr>
        <a:buSzPct val="75000"/>
        <a:buFont typeface="Arial" panose="020B0604020202020204" pitchFamily="34" charset="0"/>
        <a:buChar char="•"/>
        <a:defRPr sz="1138" kern="1200" spc="-24">
          <a:solidFill>
            <a:schemeClr val="tx1"/>
          </a:solidFill>
          <a:latin typeface="+mn-lt"/>
          <a:ea typeface="Open Sans" charset="0"/>
          <a:cs typeface="Open Sans" charset="0"/>
        </a:defRPr>
      </a:lvl4pPr>
      <a:lvl5pPr marL="1671680" indent="-185742" algn="l" defTabSz="742969" rtl="0" eaLnBrk="1" latinLnBrk="0" hangingPunct="1">
        <a:lnSpc>
          <a:spcPct val="100000"/>
        </a:lnSpc>
        <a:spcBef>
          <a:spcPts val="406"/>
        </a:spcBef>
        <a:buClr>
          <a:schemeClr val="accent5"/>
        </a:buClr>
        <a:buSzPct val="75000"/>
        <a:buFont typeface="Arial" panose="020B0604020202020204" pitchFamily="34" charset="0"/>
        <a:buChar char="•"/>
        <a:defRPr sz="1138" kern="1200" spc="-24">
          <a:solidFill>
            <a:schemeClr val="tx1"/>
          </a:solidFill>
          <a:latin typeface="+mn-lt"/>
          <a:ea typeface="Open Sans" charset="0"/>
          <a:cs typeface="Open Sans" charset="0"/>
        </a:defRPr>
      </a:lvl5pPr>
      <a:lvl6pPr marL="2043164" indent="-185742" algn="l" defTabSz="742969"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648" indent="-185742" algn="l" defTabSz="742969"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132" indent="-185742" algn="l" defTabSz="742969"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617" indent="-185742" algn="l" defTabSz="742969"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69" rtl="0" eaLnBrk="1" latinLnBrk="0" hangingPunct="1">
        <a:defRPr sz="1463" kern="1200">
          <a:solidFill>
            <a:schemeClr val="tx1"/>
          </a:solidFill>
          <a:latin typeface="+mn-lt"/>
          <a:ea typeface="+mn-ea"/>
          <a:cs typeface="+mn-cs"/>
        </a:defRPr>
      </a:lvl1pPr>
      <a:lvl2pPr marL="371484" algn="l" defTabSz="742969" rtl="0" eaLnBrk="1" latinLnBrk="0" hangingPunct="1">
        <a:defRPr sz="1463" kern="1200">
          <a:solidFill>
            <a:schemeClr val="tx1"/>
          </a:solidFill>
          <a:latin typeface="+mn-lt"/>
          <a:ea typeface="+mn-ea"/>
          <a:cs typeface="+mn-cs"/>
        </a:defRPr>
      </a:lvl2pPr>
      <a:lvl3pPr marL="742969" algn="l" defTabSz="742969" rtl="0" eaLnBrk="1" latinLnBrk="0" hangingPunct="1">
        <a:defRPr sz="1463" kern="1200">
          <a:solidFill>
            <a:schemeClr val="tx1"/>
          </a:solidFill>
          <a:latin typeface="+mn-lt"/>
          <a:ea typeface="+mn-ea"/>
          <a:cs typeface="+mn-cs"/>
        </a:defRPr>
      </a:lvl3pPr>
      <a:lvl4pPr marL="1114453" algn="l" defTabSz="742969" rtl="0" eaLnBrk="1" latinLnBrk="0" hangingPunct="1">
        <a:defRPr sz="1463" kern="1200">
          <a:solidFill>
            <a:schemeClr val="tx1"/>
          </a:solidFill>
          <a:latin typeface="+mn-lt"/>
          <a:ea typeface="+mn-ea"/>
          <a:cs typeface="+mn-cs"/>
        </a:defRPr>
      </a:lvl4pPr>
      <a:lvl5pPr marL="1485937" algn="l" defTabSz="742969" rtl="0" eaLnBrk="1" latinLnBrk="0" hangingPunct="1">
        <a:defRPr sz="1463" kern="1200">
          <a:solidFill>
            <a:schemeClr val="tx1"/>
          </a:solidFill>
          <a:latin typeface="+mn-lt"/>
          <a:ea typeface="+mn-ea"/>
          <a:cs typeface="+mn-cs"/>
        </a:defRPr>
      </a:lvl5pPr>
      <a:lvl6pPr marL="1857421" algn="l" defTabSz="742969" rtl="0" eaLnBrk="1" latinLnBrk="0" hangingPunct="1">
        <a:defRPr sz="1463" kern="1200">
          <a:solidFill>
            <a:schemeClr val="tx1"/>
          </a:solidFill>
          <a:latin typeface="+mn-lt"/>
          <a:ea typeface="+mn-ea"/>
          <a:cs typeface="+mn-cs"/>
        </a:defRPr>
      </a:lvl6pPr>
      <a:lvl7pPr marL="2228906" algn="l" defTabSz="742969" rtl="0" eaLnBrk="1" latinLnBrk="0" hangingPunct="1">
        <a:defRPr sz="1463" kern="1200">
          <a:solidFill>
            <a:schemeClr val="tx1"/>
          </a:solidFill>
          <a:latin typeface="+mn-lt"/>
          <a:ea typeface="+mn-ea"/>
          <a:cs typeface="+mn-cs"/>
        </a:defRPr>
      </a:lvl7pPr>
      <a:lvl8pPr marL="2600390" algn="l" defTabSz="742969" rtl="0" eaLnBrk="1" latinLnBrk="0" hangingPunct="1">
        <a:defRPr sz="1463" kern="1200">
          <a:solidFill>
            <a:schemeClr val="tx1"/>
          </a:solidFill>
          <a:latin typeface="+mn-lt"/>
          <a:ea typeface="+mn-ea"/>
          <a:cs typeface="+mn-cs"/>
        </a:defRPr>
      </a:lvl8pPr>
      <a:lvl9pPr marL="2971874" algn="l" defTabSz="742969" rtl="0" eaLnBrk="1" latinLnBrk="0" hangingPunct="1">
        <a:defRPr sz="1463" kern="1200">
          <a:solidFill>
            <a:schemeClr val="tx1"/>
          </a:solidFill>
          <a:latin typeface="+mn-lt"/>
          <a:ea typeface="+mn-ea"/>
          <a:cs typeface="+mn-cs"/>
        </a:defRPr>
      </a:lvl9pPr>
    </p:otherStyle>
  </p:txStyles>
  <p:extLst>
    <p:ext uri="{27BBF7A9-308A-43DC-89C8-2F10F3537804}">
      <p15:sldGuideLst xmlns:p15="http://schemas.microsoft.com/office/powerpoint/2012/main">
        <p15:guide id="3" pos="468">
          <p15:clr>
            <a:srgbClr val="F26B43"/>
          </p15:clr>
        </p15:guide>
        <p15:guide id="4" pos="5772">
          <p15:clr>
            <a:srgbClr val="F26B43"/>
          </p15:clr>
        </p15:guide>
        <p15:guide id="5" pos="2418">
          <p15:clr>
            <a:srgbClr val="F26B43"/>
          </p15:clr>
        </p15:guide>
        <p15:guide id="6" orient="horz" pos="1152">
          <p15:clr>
            <a:srgbClr val="F26B43"/>
          </p15:clr>
        </p15:guide>
        <p15:guide id="7" pos="2184">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3.jpg"/><Relationship Id="rId3" Type="http://schemas.openxmlformats.org/officeDocument/2006/relationships/tags" Target="../tags/tag19.xml"/><Relationship Id="rId7" Type="http://schemas.openxmlformats.org/officeDocument/2006/relationships/image" Target="../media/image2.emf"/><Relationship Id="rId2" Type="http://schemas.openxmlformats.org/officeDocument/2006/relationships/tags" Target="../tags/tag18.xml"/><Relationship Id="rId1" Type="http://schemas.openxmlformats.org/officeDocument/2006/relationships/vmlDrawing" Target="../drawings/vmlDrawing9.vml"/><Relationship Id="rId6" Type="http://schemas.openxmlformats.org/officeDocument/2006/relationships/oleObject" Target="../embeddings/oleObject9.bin"/><Relationship Id="rId5" Type="http://schemas.openxmlformats.org/officeDocument/2006/relationships/notesSlide" Target="../notesSlides/notesSlide1.xml"/><Relationship Id="rId4"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0.jp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7040B990-DA36-4F3E-A1E1-A77CC17138B1}"/>
              </a:ext>
            </a:extLst>
          </p:cNvPr>
          <p:cNvGraphicFramePr>
            <a:graphicFrameLocks noChangeAspect="1"/>
          </p:cNvGraphicFramePr>
          <p:nvPr>
            <p:custDataLst>
              <p:tags r:id="rId2"/>
            </p:custDataLst>
          </p:nvPr>
        </p:nvGraphicFramePr>
        <p:xfrm>
          <a:off x="1144290" y="644228"/>
          <a:ext cx="1290" cy="1290"/>
        </p:xfrm>
        <a:graphic>
          <a:graphicData uri="http://schemas.openxmlformats.org/presentationml/2006/ole">
            <mc:AlternateContent xmlns:mc="http://schemas.openxmlformats.org/markup-compatibility/2006">
              <mc:Choice xmlns:v="urn:schemas-microsoft-com:vml" Requires="v">
                <p:oleObj spid="_x0000_s9271" name="think-cell Slide" r:id="rId6" imgW="592" imgH="595" progId="TCLayout.ActiveDocument.1">
                  <p:embed/>
                </p:oleObj>
              </mc:Choice>
              <mc:Fallback>
                <p:oleObj name="think-cell Slide" r:id="rId6" imgW="592" imgH="595" progId="TCLayout.ActiveDocument.1">
                  <p:embed/>
                  <p:pic>
                    <p:nvPicPr>
                      <p:cNvPr id="8" name="Object 7" hidden="1">
                        <a:extLst>
                          <a:ext uri="{FF2B5EF4-FFF2-40B4-BE49-F238E27FC236}">
                            <a16:creationId xmlns:a16="http://schemas.microsoft.com/office/drawing/2014/main" id="{7040B990-DA36-4F3E-A1E1-A77CC17138B1}"/>
                          </a:ext>
                        </a:extLst>
                      </p:cNvPr>
                      <p:cNvPicPr/>
                      <p:nvPr/>
                    </p:nvPicPr>
                    <p:blipFill>
                      <a:blip r:embed="rId7"/>
                      <a:stretch>
                        <a:fillRect/>
                      </a:stretch>
                    </p:blipFill>
                    <p:spPr>
                      <a:xfrm>
                        <a:off x="1144290" y="644228"/>
                        <a:ext cx="1290" cy="1290"/>
                      </a:xfrm>
                      <a:prstGeom prst="rect">
                        <a:avLst/>
                      </a:prstGeom>
                    </p:spPr>
                  </p:pic>
                </p:oleObj>
              </mc:Fallback>
            </mc:AlternateContent>
          </a:graphicData>
        </a:graphic>
      </p:graphicFrame>
      <p:sp>
        <p:nvSpPr>
          <p:cNvPr id="7" name="Rectangle 6" hidden="1">
            <a:extLst>
              <a:ext uri="{FF2B5EF4-FFF2-40B4-BE49-F238E27FC236}">
                <a16:creationId xmlns:a16="http://schemas.microsoft.com/office/drawing/2014/main" id="{14F40760-B625-47AC-8557-91DC4185E02D}"/>
              </a:ext>
            </a:extLst>
          </p:cNvPr>
          <p:cNvSpPr/>
          <p:nvPr>
            <p:custDataLst>
              <p:tags r:id="rId3"/>
            </p:custDataLst>
          </p:nvPr>
        </p:nvSpPr>
        <p:spPr>
          <a:xfrm>
            <a:off x="1143000" y="642938"/>
            <a:ext cx="128984" cy="12898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marR="0" lvl="0" indent="0" algn="ctr" defTabSz="914400" rtl="0" eaLnBrk="1" fontAlgn="auto" latinLnBrk="0" hangingPunct="1">
              <a:lnSpc>
                <a:spcPct val="85000"/>
              </a:lnSpc>
              <a:spcBef>
                <a:spcPct val="0"/>
              </a:spcBef>
              <a:spcAft>
                <a:spcPct val="0"/>
              </a:spcAft>
              <a:buClrTx/>
              <a:buSzTx/>
              <a:buFontTx/>
              <a:buNone/>
              <a:tabLst/>
              <a:defRPr/>
            </a:pPr>
            <a:endParaRPr kumimoji="0" lang="nl-NL" sz="2275" b="1" i="0" u="none" strike="noStrike" kern="1200" cap="none" spc="0" normalizeH="0" baseline="0" noProof="0" dirty="0">
              <a:ln>
                <a:noFill/>
              </a:ln>
              <a:solidFill>
                <a:srgbClr val="FFFFFF"/>
              </a:solidFill>
              <a:effectLst/>
              <a:uLnTx/>
              <a:uFillTx/>
              <a:latin typeface="Chronicle Display Black" pitchFamily="50" charset="0"/>
              <a:ea typeface="+mn-ea"/>
              <a:cs typeface="+mn-cs"/>
              <a:sym typeface="Chronicle Display Black" pitchFamily="50" charset="0"/>
            </a:endParaRPr>
          </a:p>
        </p:txBody>
      </p:sp>
      <p:sp>
        <p:nvSpPr>
          <p:cNvPr id="4" name="Title 3"/>
          <p:cNvSpPr>
            <a:spLocks noGrp="1"/>
          </p:cNvSpPr>
          <p:nvPr>
            <p:ph type="title"/>
          </p:nvPr>
        </p:nvSpPr>
        <p:spPr>
          <a:xfrm>
            <a:off x="1366712" y="887285"/>
            <a:ext cx="3578367" cy="897983"/>
          </a:xfrm>
        </p:spPr>
        <p:txBody>
          <a:bodyPr/>
          <a:lstStyle/>
          <a:p>
            <a:r>
              <a:rPr lang="nl-NL" dirty="0">
                <a:latin typeface="Avenir LT Std 35 Light"/>
              </a:rPr>
              <a:t>Klantenreizen</a:t>
            </a:r>
            <a:br>
              <a:rPr lang="nl-NL" dirty="0">
                <a:latin typeface="Avenir LT Std 35 Light"/>
              </a:rPr>
            </a:br>
            <a:r>
              <a:rPr lang="nl-NL" dirty="0" smtClean="0">
                <a:latin typeface="Avenir LT Std 35 Light"/>
              </a:rPr>
              <a:t>zwembaden  </a:t>
            </a:r>
            <a:r>
              <a:rPr lang="nl-NL" dirty="0">
                <a:latin typeface="Avenir LT Std 35 Light"/>
              </a:rPr>
              <a:t/>
            </a:r>
            <a:br>
              <a:rPr lang="nl-NL" dirty="0">
                <a:latin typeface="Avenir LT Std 35 Light"/>
              </a:rPr>
            </a:br>
            <a:r>
              <a:rPr lang="nl-NL" dirty="0">
                <a:latin typeface="Avenir LT Std 35 Light"/>
              </a:rPr>
              <a:t>gemeente Amsterdam</a:t>
            </a:r>
          </a:p>
        </p:txBody>
      </p:sp>
      <p:sp>
        <p:nvSpPr>
          <p:cNvPr id="6" name="Text Placeholder 5"/>
          <p:cNvSpPr>
            <a:spLocks noGrp="1"/>
          </p:cNvSpPr>
          <p:nvPr>
            <p:ph type="body" sz="quarter" idx="17"/>
          </p:nvPr>
        </p:nvSpPr>
        <p:spPr>
          <a:xfrm>
            <a:off x="1380322" y="1960862"/>
            <a:ext cx="4407673" cy="348286"/>
          </a:xfrm>
        </p:spPr>
        <p:txBody>
          <a:bodyPr/>
          <a:lstStyle/>
          <a:p>
            <a:r>
              <a:rPr lang="nl-NL" sz="1050" dirty="0" smtClean="0">
                <a:solidFill>
                  <a:schemeClr val="bg1">
                    <a:lumMod val="50000"/>
                  </a:schemeClr>
                </a:solidFill>
              </a:rPr>
              <a:t>22 maart 2021</a:t>
            </a:r>
            <a:endParaRPr lang="nl-NL" sz="1050" dirty="0">
              <a:solidFill>
                <a:schemeClr val="bg1">
                  <a:lumMod val="50000"/>
                </a:schemeClr>
              </a:solidFill>
            </a:endParaRPr>
          </a:p>
        </p:txBody>
      </p:sp>
      <p:grpSp>
        <p:nvGrpSpPr>
          <p:cNvPr id="11" name="Group 11">
            <a:extLst>
              <a:ext uri="{FF2B5EF4-FFF2-40B4-BE49-F238E27FC236}">
                <a16:creationId xmlns:a16="http://schemas.microsoft.com/office/drawing/2014/main" id="{B24CA9A8-DBA2-4DE5-A749-05516EDEC1D9}"/>
              </a:ext>
            </a:extLst>
          </p:cNvPr>
          <p:cNvGrpSpPr>
            <a:grpSpLocks noChangeAspect="1"/>
          </p:cNvGrpSpPr>
          <p:nvPr/>
        </p:nvGrpSpPr>
        <p:grpSpPr bwMode="auto">
          <a:xfrm>
            <a:off x="430542" y="368047"/>
            <a:ext cx="519238" cy="1766958"/>
            <a:chOff x="115" y="102"/>
            <a:chExt cx="268" cy="912"/>
          </a:xfrm>
        </p:grpSpPr>
        <p:sp>
          <p:nvSpPr>
            <p:cNvPr id="12" name="Freeform 7">
              <a:extLst>
                <a:ext uri="{FF2B5EF4-FFF2-40B4-BE49-F238E27FC236}">
                  <a16:creationId xmlns:a16="http://schemas.microsoft.com/office/drawing/2014/main" id="{92568DFC-116D-482F-B5D4-A1EECF022084}"/>
                </a:ext>
              </a:extLst>
            </p:cNvPr>
            <p:cNvSpPr>
              <a:spLocks/>
            </p:cNvSpPr>
            <p:nvPr/>
          </p:nvSpPr>
          <p:spPr bwMode="auto">
            <a:xfrm>
              <a:off x="115" y="746"/>
              <a:ext cx="268" cy="268"/>
            </a:xfrm>
            <a:custGeom>
              <a:avLst/>
              <a:gdLst>
                <a:gd name="T0" fmla="*/ 0 w 268"/>
                <a:gd name="T1" fmla="*/ 214 h 268"/>
                <a:gd name="T2" fmla="*/ 81 w 268"/>
                <a:gd name="T3" fmla="*/ 134 h 268"/>
                <a:gd name="T4" fmla="*/ 0 w 268"/>
                <a:gd name="T5" fmla="*/ 54 h 268"/>
                <a:gd name="T6" fmla="*/ 54 w 268"/>
                <a:gd name="T7" fmla="*/ 0 h 268"/>
                <a:gd name="T8" fmla="*/ 134 w 268"/>
                <a:gd name="T9" fmla="*/ 80 h 268"/>
                <a:gd name="T10" fmla="*/ 214 w 268"/>
                <a:gd name="T11" fmla="*/ 0 h 268"/>
                <a:gd name="T12" fmla="*/ 268 w 268"/>
                <a:gd name="T13" fmla="*/ 54 h 268"/>
                <a:gd name="T14" fmla="*/ 188 w 268"/>
                <a:gd name="T15" fmla="*/ 134 h 268"/>
                <a:gd name="T16" fmla="*/ 268 w 268"/>
                <a:gd name="T17" fmla="*/ 214 h 268"/>
                <a:gd name="T18" fmla="*/ 214 w 268"/>
                <a:gd name="T19" fmla="*/ 268 h 268"/>
                <a:gd name="T20" fmla="*/ 134 w 268"/>
                <a:gd name="T21" fmla="*/ 187 h 268"/>
                <a:gd name="T22" fmla="*/ 54 w 268"/>
                <a:gd name="T23" fmla="*/ 268 h 268"/>
                <a:gd name="T24" fmla="*/ 0 w 268"/>
                <a:gd name="T25" fmla="*/ 214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3" name="Freeform 8">
              <a:extLst>
                <a:ext uri="{FF2B5EF4-FFF2-40B4-BE49-F238E27FC236}">
                  <a16:creationId xmlns:a16="http://schemas.microsoft.com/office/drawing/2014/main" id="{8501AF10-A559-4921-945D-183277B9C2CD}"/>
                </a:ext>
              </a:extLst>
            </p:cNvPr>
            <p:cNvSpPr>
              <a:spLocks/>
            </p:cNvSpPr>
            <p:nvPr/>
          </p:nvSpPr>
          <p:spPr bwMode="auto">
            <a:xfrm>
              <a:off x="115" y="102"/>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4" name="Freeform 9">
              <a:extLst>
                <a:ext uri="{FF2B5EF4-FFF2-40B4-BE49-F238E27FC236}">
                  <a16:creationId xmlns:a16="http://schemas.microsoft.com/office/drawing/2014/main" id="{DFEA88A4-E627-4B3C-B833-70BCFA462156}"/>
                </a:ext>
              </a:extLst>
            </p:cNvPr>
            <p:cNvSpPr>
              <a:spLocks/>
            </p:cNvSpPr>
            <p:nvPr/>
          </p:nvSpPr>
          <p:spPr bwMode="auto">
            <a:xfrm>
              <a:off x="115" y="424"/>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grpSp>
      <p:pic>
        <p:nvPicPr>
          <p:cNvPr id="5" name="Tijdelijke aanduiding voor afbeelding 4"/>
          <p:cNvPicPr>
            <a:picLocks noGrp="1" noChangeAspect="1"/>
          </p:cNvPicPr>
          <p:nvPr>
            <p:ph type="pic" sz="quarter" idx="19"/>
          </p:nvPr>
        </p:nvPicPr>
        <p:blipFill>
          <a:blip r:embed="rId8">
            <a:extLst>
              <a:ext uri="{28A0092B-C50C-407E-A947-70E740481C1C}">
                <a14:useLocalDpi xmlns:a14="http://schemas.microsoft.com/office/drawing/2010/main" val="0"/>
              </a:ext>
            </a:extLst>
          </a:blip>
          <a:srcRect l="15619" r="15619"/>
          <a:stretch>
            <a:fillRect/>
          </a:stretch>
        </p:blipFill>
        <p:spPr>
          <a:xfrm>
            <a:off x="5204625" y="182851"/>
            <a:ext cx="6501238" cy="6489953"/>
          </a:xfrm>
        </p:spPr>
      </p:pic>
    </p:spTree>
    <p:extLst>
      <p:ext uri="{BB962C8B-B14F-4D97-AF65-F5344CB8AC3E}">
        <p14:creationId xmlns:p14="http://schemas.microsoft.com/office/powerpoint/2010/main" val="143370509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6F273C3-CA3F-455A-BF3D-9D3A73F6C597}"/>
              </a:ext>
            </a:extLst>
          </p:cNvPr>
          <p:cNvSpPr/>
          <p:nvPr/>
        </p:nvSpPr>
        <p:spPr>
          <a:xfrm>
            <a:off x="396531" y="-269201"/>
            <a:ext cx="12192000" cy="14684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sp>
        <p:nvSpPr>
          <p:cNvPr id="3" name="Titel 2"/>
          <p:cNvSpPr>
            <a:spLocks noGrp="1"/>
          </p:cNvSpPr>
          <p:nvPr>
            <p:ph type="title"/>
          </p:nvPr>
        </p:nvSpPr>
        <p:spPr>
          <a:xfrm>
            <a:off x="838200" y="85063"/>
            <a:ext cx="10515600" cy="999580"/>
          </a:xfrm>
        </p:spPr>
        <p:txBody>
          <a:bodyPr/>
          <a:lstStyle/>
          <a:p>
            <a:r>
              <a:rPr lang="en-US" dirty="0"/>
              <a:t>Introductie</a:t>
            </a:r>
            <a:endParaRPr lang="nl-NL" dirty="0"/>
          </a:p>
        </p:txBody>
      </p:sp>
      <p:sp>
        <p:nvSpPr>
          <p:cNvPr id="9" name="Rectangle 8">
            <a:extLst>
              <a:ext uri="{FF2B5EF4-FFF2-40B4-BE49-F238E27FC236}">
                <a16:creationId xmlns:a16="http://schemas.microsoft.com/office/drawing/2014/main" id="{CE5798A0-93E5-4D7B-97B2-04077FC6E897}"/>
              </a:ext>
            </a:extLst>
          </p:cNvPr>
          <p:cNvSpPr/>
          <p:nvPr/>
        </p:nvSpPr>
        <p:spPr>
          <a:xfrm>
            <a:off x="313943" y="3654459"/>
            <a:ext cx="3947533" cy="15651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cxnSp>
        <p:nvCxnSpPr>
          <p:cNvPr id="17" name="Straight Connector 16">
            <a:extLst>
              <a:ext uri="{FF2B5EF4-FFF2-40B4-BE49-F238E27FC236}">
                <a16:creationId xmlns:a16="http://schemas.microsoft.com/office/drawing/2014/main" id="{B77813A3-38E5-4783-B78F-38C1C55F8AA0}"/>
              </a:ext>
            </a:extLst>
          </p:cNvPr>
          <p:cNvCxnSpPr/>
          <p:nvPr/>
        </p:nvCxnSpPr>
        <p:spPr>
          <a:xfrm>
            <a:off x="6878893" y="1748968"/>
            <a:ext cx="0" cy="4788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A5F9876B-EB45-4500-A659-55E079FE63E4}"/>
              </a:ext>
            </a:extLst>
          </p:cNvPr>
          <p:cNvSpPr txBox="1"/>
          <p:nvPr/>
        </p:nvSpPr>
        <p:spPr>
          <a:xfrm>
            <a:off x="430543" y="1439028"/>
            <a:ext cx="6448350" cy="2308324"/>
          </a:xfrm>
          <a:prstGeom prst="rect">
            <a:avLst/>
          </a:prstGeom>
          <a:noFill/>
        </p:spPr>
        <p:txBody>
          <a:bodyPr wrap="square" rtlCol="0">
            <a:spAutoFit/>
          </a:bodyPr>
          <a:lstStyle/>
          <a:p>
            <a:r>
              <a:rPr lang="nl-NL" sz="1600" dirty="0"/>
              <a:t>In dit document worden </a:t>
            </a:r>
            <a:r>
              <a:rPr lang="nl-NL" sz="1600" dirty="0" smtClean="0"/>
              <a:t>drie </a:t>
            </a:r>
            <a:r>
              <a:rPr lang="nl-NL" sz="1600" dirty="0"/>
              <a:t>klantreizen </a:t>
            </a:r>
            <a:r>
              <a:rPr lang="nl-NL" sz="1600" dirty="0" smtClean="0"/>
              <a:t>beschreven:</a:t>
            </a:r>
            <a:endParaRPr lang="nl-NL" sz="1600" dirty="0"/>
          </a:p>
          <a:p>
            <a:pPr marL="285750" indent="-285750">
              <a:buFont typeface="Arial" panose="020B0604020202020204" pitchFamily="34" charset="0"/>
              <a:buChar char="•"/>
            </a:pPr>
            <a:r>
              <a:rPr lang="nl-NL" sz="1600" dirty="0"/>
              <a:t>Een klantreis vanuit </a:t>
            </a:r>
            <a:r>
              <a:rPr lang="nl-NL" sz="1600" i="1" u="sng" dirty="0"/>
              <a:t>klantperspectief gericht op </a:t>
            </a:r>
            <a:r>
              <a:rPr lang="nl-NL" sz="1600" i="1" u="sng" dirty="0" smtClean="0"/>
              <a:t>zwemmen</a:t>
            </a:r>
            <a:r>
              <a:rPr lang="nl-NL" sz="1600" dirty="0" smtClean="0"/>
              <a:t>;</a:t>
            </a:r>
            <a:endParaRPr lang="nl-NL" sz="1600" dirty="0"/>
          </a:p>
          <a:p>
            <a:pPr marL="285750" indent="-285750">
              <a:buFont typeface="Arial" panose="020B0604020202020204" pitchFamily="34" charset="0"/>
              <a:buChar char="•"/>
            </a:pPr>
            <a:r>
              <a:rPr lang="nl-NL" sz="1600" dirty="0"/>
              <a:t>Een klantreis vanuit </a:t>
            </a:r>
            <a:r>
              <a:rPr lang="nl-NL" sz="1600" i="1" u="sng" dirty="0" err="1" smtClean="0"/>
              <a:t>medewerkerperspectief</a:t>
            </a:r>
            <a:r>
              <a:rPr lang="nl-NL" sz="1600" dirty="0"/>
              <a:t>;</a:t>
            </a:r>
          </a:p>
          <a:p>
            <a:pPr marL="285750" indent="-285750">
              <a:buFont typeface="Arial" panose="020B0604020202020204" pitchFamily="34" charset="0"/>
              <a:buChar char="•"/>
            </a:pPr>
            <a:r>
              <a:rPr lang="nl-NL" sz="1600" dirty="0"/>
              <a:t>Een klantreis vanuit </a:t>
            </a:r>
            <a:r>
              <a:rPr lang="nl-NL" sz="1600" i="1" u="sng" dirty="0" smtClean="0"/>
              <a:t>zwemles.</a:t>
            </a:r>
            <a:endParaRPr lang="nl-NL" sz="1600" dirty="0"/>
          </a:p>
          <a:p>
            <a:r>
              <a:rPr lang="en-US" sz="1600" dirty="0" err="1" smtClean="0"/>
              <a:t>Een</a:t>
            </a:r>
            <a:r>
              <a:rPr lang="en-US" sz="1600" dirty="0" smtClean="0"/>
              <a:t> </a:t>
            </a:r>
            <a:r>
              <a:rPr lang="en-US" sz="1600" dirty="0"/>
              <a:t>klantreis geeft </a:t>
            </a:r>
            <a:r>
              <a:rPr lang="nl-NL" sz="1600" dirty="0"/>
              <a:t>één route weer die de </a:t>
            </a:r>
            <a:r>
              <a:rPr lang="nl-NL" sz="1600" dirty="0" smtClean="0"/>
              <a:t>bezoeker en de medewerkers van de zwembaden en de Boswinkel doorlopen</a:t>
            </a:r>
            <a:r>
              <a:rPr lang="nl-NL" sz="1600" dirty="0"/>
              <a:t>. Hierop zullen diverse uitzonderingen van toepassing zijn. </a:t>
            </a:r>
            <a:endParaRPr lang="nl-NL" sz="1600" dirty="0" smtClean="0"/>
          </a:p>
          <a:p>
            <a:r>
              <a:rPr lang="nl-NL" sz="1600" dirty="0" smtClean="0"/>
              <a:t>In </a:t>
            </a:r>
            <a:r>
              <a:rPr lang="nl-NL" sz="1600" dirty="0"/>
              <a:t>de bovenste lijn van de klantreis wordt middels een icoon de functionaliteit weergegeven die in de betreffende stap is </a:t>
            </a:r>
            <a:r>
              <a:rPr lang="nl-NL" sz="1600" dirty="0" smtClean="0"/>
              <a:t>opgenomen. </a:t>
            </a:r>
            <a:endParaRPr lang="nl-NL" sz="1600" dirty="0"/>
          </a:p>
        </p:txBody>
      </p:sp>
      <p:sp>
        <p:nvSpPr>
          <p:cNvPr id="28" name="Rectangle 27">
            <a:extLst>
              <a:ext uri="{FF2B5EF4-FFF2-40B4-BE49-F238E27FC236}">
                <a16:creationId xmlns:a16="http://schemas.microsoft.com/office/drawing/2014/main" id="{8E46DAA5-6636-48E1-B9DF-68B3FDE27141}"/>
              </a:ext>
            </a:extLst>
          </p:cNvPr>
          <p:cNvSpPr/>
          <p:nvPr/>
        </p:nvSpPr>
        <p:spPr bwMode="gray">
          <a:xfrm>
            <a:off x="7265256" y="4329062"/>
            <a:ext cx="4719916" cy="756000"/>
          </a:xfrm>
          <a:prstGeom prst="rect">
            <a:avLst/>
          </a:prstGeom>
          <a:solidFill>
            <a:srgbClr val="969696">
              <a:lumMod val="20000"/>
              <a:lumOff val="80000"/>
            </a:srgbClr>
          </a:solidFill>
          <a:ln w="6350">
            <a:noFill/>
            <a:miter lim="800000"/>
            <a:headEnd/>
            <a:tailEnd/>
          </a:ln>
          <a:effectLst/>
        </p:spPr>
        <p:txBody>
          <a:bodyPr vert="horz" wrap="square" lIns="252000" tIns="72000" rIns="72000" bIns="72000" numCol="1" rtlCol="0" anchor="ctr" anchorCtr="0" compatLnSpc="1">
            <a:prstTxWarp prst="textNoShape">
              <a:avLst/>
            </a:prstTxWarp>
            <a:noAutofit/>
          </a:bodyPr>
          <a:lstStyle/>
          <a:p>
            <a:pPr marL="0" marR="0" lvl="0" indent="0" defTabSz="914400" eaLnBrk="1" fontAlgn="auto" latinLnBrk="0" hangingPunct="1">
              <a:lnSpc>
                <a:spcPct val="100000"/>
              </a:lnSpc>
              <a:spcBef>
                <a:spcPts val="0"/>
              </a:spcBef>
              <a:spcAft>
                <a:spcPts val="300"/>
              </a:spcAft>
              <a:buClrTx/>
              <a:buSzTx/>
              <a:buFontTx/>
              <a:buNone/>
              <a:tabLst>
                <a:tab pos="119060" algn="l"/>
              </a:tabLst>
              <a:defRPr/>
            </a:pPr>
            <a:r>
              <a:rPr kumimoji="0" lang="en-US" sz="1600" i="0" u="none" strike="noStrike" kern="0" cap="none" spc="0" normalizeH="0" baseline="0" noProof="0" dirty="0">
                <a:ln>
                  <a:noFill/>
                </a:ln>
                <a:solidFill>
                  <a:sysClr val="windowText" lastClr="000000"/>
                </a:solidFill>
                <a:effectLst/>
                <a:uLnTx/>
                <a:uFillTx/>
                <a:cs typeface="Arial" pitchFamily="34" charset="0"/>
              </a:rPr>
              <a:t>De klantreis identificeert inzicht in de behoeften van de </a:t>
            </a:r>
            <a:r>
              <a:rPr lang="en-US" sz="1600" kern="0" dirty="0" err="1" smtClean="0">
                <a:solidFill>
                  <a:sysClr val="windowText" lastClr="000000"/>
                </a:solidFill>
                <a:cs typeface="Arial" pitchFamily="34" charset="0"/>
              </a:rPr>
              <a:t>bezoeker</a:t>
            </a:r>
            <a:r>
              <a:rPr lang="en-US" sz="1600" kern="0" dirty="0" smtClean="0">
                <a:solidFill>
                  <a:sysClr val="windowText" lastClr="000000"/>
                </a:solidFill>
                <a:cs typeface="Arial" pitchFamily="34" charset="0"/>
              </a:rPr>
              <a:t> en de </a:t>
            </a:r>
            <a:r>
              <a:rPr lang="en-US" sz="1600" kern="0" dirty="0" err="1" smtClean="0">
                <a:solidFill>
                  <a:sysClr val="windowText" lastClr="000000"/>
                </a:solidFill>
                <a:cs typeface="Arial" pitchFamily="34" charset="0"/>
              </a:rPr>
              <a:t>medewerker</a:t>
            </a:r>
            <a:r>
              <a:rPr kumimoji="0" lang="en-US" sz="1600" i="0" u="none" strike="noStrike" kern="0" cap="none" spc="0" normalizeH="0" baseline="0" noProof="0" dirty="0" smtClean="0">
                <a:ln>
                  <a:noFill/>
                </a:ln>
                <a:solidFill>
                  <a:sysClr val="windowText" lastClr="000000"/>
                </a:solidFill>
                <a:effectLst/>
                <a:uLnTx/>
                <a:uFillTx/>
                <a:cs typeface="Arial" pitchFamily="34" charset="0"/>
              </a:rPr>
              <a:t>.</a:t>
            </a:r>
            <a:endParaRPr kumimoji="0" lang="en-US" sz="1600" i="0" u="none" strike="noStrike" kern="0" cap="none" spc="0" normalizeH="0" baseline="0" noProof="0" dirty="0">
              <a:ln>
                <a:noFill/>
              </a:ln>
              <a:solidFill>
                <a:sysClr val="windowText" lastClr="000000"/>
              </a:solidFill>
              <a:effectLst/>
              <a:uLnTx/>
              <a:uFillTx/>
              <a:cs typeface="Arial" pitchFamily="34" charset="0"/>
            </a:endParaRPr>
          </a:p>
        </p:txBody>
      </p:sp>
      <p:sp>
        <p:nvSpPr>
          <p:cNvPr id="29" name="Rectangle 28">
            <a:extLst>
              <a:ext uri="{FF2B5EF4-FFF2-40B4-BE49-F238E27FC236}">
                <a16:creationId xmlns:a16="http://schemas.microsoft.com/office/drawing/2014/main" id="{D6A222E3-3B21-4B20-8F50-08FE893F6019}"/>
              </a:ext>
            </a:extLst>
          </p:cNvPr>
          <p:cNvSpPr/>
          <p:nvPr/>
        </p:nvSpPr>
        <p:spPr bwMode="gray">
          <a:xfrm>
            <a:off x="7265256" y="2223856"/>
            <a:ext cx="4719916" cy="756000"/>
          </a:xfrm>
          <a:prstGeom prst="rect">
            <a:avLst/>
          </a:prstGeom>
          <a:solidFill>
            <a:srgbClr val="969696">
              <a:lumMod val="20000"/>
              <a:lumOff val="80000"/>
            </a:srgbClr>
          </a:solidFill>
          <a:ln w="6350">
            <a:noFill/>
            <a:miter lim="800000"/>
            <a:headEnd/>
            <a:tailEnd/>
          </a:ln>
          <a:effectLst/>
        </p:spPr>
        <p:txBody>
          <a:bodyPr vert="horz" wrap="square" lIns="252000" tIns="72000" rIns="72000" bIns="72000" numCol="1" rtlCol="0" anchor="ctr" anchorCtr="0" compatLnSpc="1">
            <a:prstTxWarp prst="textNoShape">
              <a:avLst/>
            </a:prstTxWarp>
            <a:noAutofit/>
          </a:bodyPr>
          <a:lstStyle/>
          <a:p>
            <a:pPr marL="0" marR="0" lvl="0" indent="0" defTabSz="914400" eaLnBrk="1" fontAlgn="auto" latinLnBrk="0" hangingPunct="1">
              <a:lnSpc>
                <a:spcPct val="100000"/>
              </a:lnSpc>
              <a:spcBef>
                <a:spcPts val="0"/>
              </a:spcBef>
              <a:spcAft>
                <a:spcPts val="300"/>
              </a:spcAft>
              <a:buClrTx/>
              <a:buSzTx/>
              <a:buFontTx/>
              <a:buNone/>
              <a:tabLst/>
              <a:defRPr/>
            </a:pPr>
            <a:r>
              <a:rPr kumimoji="0" lang="en-US" sz="1600" i="0" u="none" strike="noStrike" kern="0" cap="none" spc="0" normalizeH="0" baseline="0" noProof="0" dirty="0">
                <a:ln>
                  <a:noFill/>
                </a:ln>
                <a:solidFill>
                  <a:sysClr val="windowText" lastClr="000000"/>
                </a:solidFill>
                <a:effectLst/>
                <a:uLnTx/>
                <a:uFillTx/>
                <a:cs typeface="Arial" pitchFamily="34" charset="0"/>
              </a:rPr>
              <a:t>De klantreis vormt de rode draad (het </a:t>
            </a:r>
            <a:r>
              <a:rPr kumimoji="0" lang="en-US" sz="1600" i="0" u="none" strike="noStrike" kern="0" cap="none" spc="0" normalizeH="0" baseline="0" noProof="0" dirty="0" err="1">
                <a:ln>
                  <a:noFill/>
                </a:ln>
                <a:solidFill>
                  <a:sysClr val="windowText" lastClr="000000"/>
                </a:solidFill>
                <a:effectLst/>
                <a:uLnTx/>
                <a:uFillTx/>
                <a:cs typeface="Arial" pitchFamily="34" charset="0"/>
              </a:rPr>
              <a:t>hoofdproces</a:t>
            </a:r>
            <a:r>
              <a:rPr kumimoji="0" lang="en-US" sz="1600" i="0" u="none" strike="noStrike" kern="0" cap="none" spc="0" normalizeH="0" baseline="0" noProof="0" dirty="0" smtClean="0">
                <a:ln>
                  <a:noFill/>
                </a:ln>
                <a:solidFill>
                  <a:sysClr val="windowText" lastClr="000000"/>
                </a:solidFill>
                <a:effectLst/>
                <a:uLnTx/>
                <a:uFillTx/>
                <a:cs typeface="Arial" pitchFamily="34" charset="0"/>
              </a:rPr>
              <a:t>).</a:t>
            </a:r>
            <a:endParaRPr kumimoji="0" lang="en-US" sz="1600" i="0" u="none" strike="noStrike" kern="0" cap="none" spc="0" normalizeH="0" baseline="0" noProof="0" dirty="0">
              <a:ln>
                <a:noFill/>
              </a:ln>
              <a:solidFill>
                <a:sysClr val="windowText" lastClr="000000"/>
              </a:solidFill>
              <a:effectLst/>
              <a:uLnTx/>
              <a:uFillTx/>
              <a:cs typeface="Arial" pitchFamily="34" charset="0"/>
            </a:endParaRPr>
          </a:p>
        </p:txBody>
      </p:sp>
      <p:sp>
        <p:nvSpPr>
          <p:cNvPr id="30" name="Rectangle 29">
            <a:extLst>
              <a:ext uri="{FF2B5EF4-FFF2-40B4-BE49-F238E27FC236}">
                <a16:creationId xmlns:a16="http://schemas.microsoft.com/office/drawing/2014/main" id="{90FD8B14-5D3E-46F8-83C9-47EFB110B916}"/>
              </a:ext>
            </a:extLst>
          </p:cNvPr>
          <p:cNvSpPr/>
          <p:nvPr/>
        </p:nvSpPr>
        <p:spPr bwMode="gray">
          <a:xfrm>
            <a:off x="7265256" y="5381667"/>
            <a:ext cx="4719916" cy="756000"/>
          </a:xfrm>
          <a:prstGeom prst="rect">
            <a:avLst/>
          </a:prstGeom>
          <a:solidFill>
            <a:srgbClr val="969696">
              <a:lumMod val="20000"/>
              <a:lumOff val="80000"/>
            </a:srgbClr>
          </a:solidFill>
          <a:ln w="6350">
            <a:noFill/>
            <a:miter lim="800000"/>
            <a:headEnd/>
            <a:tailEnd/>
          </a:ln>
          <a:effectLst/>
        </p:spPr>
        <p:txBody>
          <a:bodyPr vert="horz" wrap="square" lIns="252000" tIns="72000" rIns="72000" bIns="72000" numCol="1" rtlCol="0" anchor="ctr" anchorCtr="0" compatLnSpc="1">
            <a:prstTxWarp prst="textNoShape">
              <a:avLst/>
            </a:prstTxWarp>
            <a:noAutofit/>
          </a:bodyPr>
          <a:lstStyle/>
          <a:p>
            <a:pPr marL="0" marR="0" lvl="0" indent="0" defTabSz="914400" eaLnBrk="1" fontAlgn="base" latinLnBrk="0" hangingPunct="1">
              <a:lnSpc>
                <a:spcPct val="100000"/>
              </a:lnSpc>
              <a:spcBef>
                <a:spcPts val="0"/>
              </a:spcBef>
              <a:spcAft>
                <a:spcPts val="300"/>
              </a:spcAft>
              <a:buClrTx/>
              <a:buSzTx/>
              <a:buFontTx/>
              <a:buNone/>
              <a:tabLst/>
              <a:defRPr/>
            </a:pPr>
            <a:r>
              <a:rPr kumimoji="0" lang="en-US" sz="1600" i="0" u="none" strike="noStrike" kern="0" cap="none" spc="0" normalizeH="0" baseline="0" noProof="0" dirty="0">
                <a:ln>
                  <a:noFill/>
                </a:ln>
                <a:solidFill>
                  <a:sysClr val="windowText" lastClr="000000"/>
                </a:solidFill>
                <a:effectLst/>
                <a:uLnTx/>
                <a:uFillTx/>
                <a:cs typeface="Arial" pitchFamily="34" charset="0"/>
              </a:rPr>
              <a:t>De klantreis biedt de mogelijk</a:t>
            </a:r>
            <a:r>
              <a:rPr lang="en-US" sz="1600" kern="0" dirty="0">
                <a:solidFill>
                  <a:sysClr val="windowText" lastClr="000000"/>
                </a:solidFill>
                <a:cs typeface="Arial" pitchFamily="34" charset="0"/>
              </a:rPr>
              <a:t>heid om te werken aan een </a:t>
            </a:r>
            <a:r>
              <a:rPr lang="en-US" sz="1600" kern="0" dirty="0" err="1">
                <a:solidFill>
                  <a:sysClr val="windowText" lastClr="000000"/>
                </a:solidFill>
                <a:cs typeface="Arial" pitchFamily="34" charset="0"/>
              </a:rPr>
              <a:t>optimale</a:t>
            </a:r>
            <a:r>
              <a:rPr lang="en-US" sz="1600" kern="0" dirty="0">
                <a:solidFill>
                  <a:sysClr val="windowText" lastClr="000000"/>
                </a:solidFill>
                <a:cs typeface="Arial" pitchFamily="34" charset="0"/>
              </a:rPr>
              <a:t> </a:t>
            </a:r>
            <a:r>
              <a:rPr lang="en-US" sz="1600" kern="0" dirty="0" err="1" smtClean="0">
                <a:solidFill>
                  <a:sysClr val="windowText" lastClr="000000"/>
                </a:solidFill>
                <a:cs typeface="Arial" pitchFamily="34" charset="0"/>
              </a:rPr>
              <a:t>bezoekerbeleving</a:t>
            </a:r>
            <a:r>
              <a:rPr lang="en-US" sz="1600" kern="0" dirty="0" smtClean="0">
                <a:solidFill>
                  <a:sysClr val="windowText" lastClr="000000"/>
                </a:solidFill>
                <a:cs typeface="Arial" pitchFamily="34" charset="0"/>
              </a:rPr>
              <a:t> </a:t>
            </a:r>
            <a:r>
              <a:rPr lang="en-US" sz="1600" kern="0" dirty="0">
                <a:solidFill>
                  <a:sysClr val="windowText" lastClr="000000"/>
                </a:solidFill>
                <a:cs typeface="Arial" pitchFamily="34" charset="0"/>
              </a:rPr>
              <a:t>en </a:t>
            </a:r>
            <a:r>
              <a:rPr lang="en-US" sz="1600" kern="0" dirty="0" err="1" smtClean="0">
                <a:solidFill>
                  <a:sysClr val="windowText" lastClr="000000"/>
                </a:solidFill>
                <a:cs typeface="Arial" pitchFamily="34" charset="0"/>
              </a:rPr>
              <a:t>medewerkerbeleving</a:t>
            </a:r>
            <a:r>
              <a:rPr lang="en-US" sz="1600" kern="0" dirty="0">
                <a:solidFill>
                  <a:sysClr val="windowText" lastClr="000000"/>
                </a:solidFill>
                <a:cs typeface="Arial" pitchFamily="34" charset="0"/>
              </a:rPr>
              <a:t>.</a:t>
            </a:r>
            <a:endParaRPr kumimoji="0" lang="en-US" sz="1600" i="0" u="none" strike="noStrike" kern="0" cap="none" spc="0" normalizeH="0" baseline="0" noProof="0" dirty="0">
              <a:ln>
                <a:noFill/>
              </a:ln>
              <a:solidFill>
                <a:sysClr val="windowText" lastClr="000000"/>
              </a:solidFill>
              <a:effectLst/>
              <a:uLnTx/>
              <a:uFillTx/>
              <a:cs typeface="Arial" pitchFamily="34" charset="0"/>
            </a:endParaRPr>
          </a:p>
        </p:txBody>
      </p:sp>
      <p:sp>
        <p:nvSpPr>
          <p:cNvPr id="31" name="Rectangle 30">
            <a:extLst>
              <a:ext uri="{FF2B5EF4-FFF2-40B4-BE49-F238E27FC236}">
                <a16:creationId xmlns:a16="http://schemas.microsoft.com/office/drawing/2014/main" id="{003F9247-4210-4119-A2AB-807105948E2C}"/>
              </a:ext>
            </a:extLst>
          </p:cNvPr>
          <p:cNvSpPr/>
          <p:nvPr/>
        </p:nvSpPr>
        <p:spPr bwMode="gray">
          <a:xfrm>
            <a:off x="7265256" y="3276459"/>
            <a:ext cx="4719916" cy="756000"/>
          </a:xfrm>
          <a:prstGeom prst="rect">
            <a:avLst/>
          </a:prstGeom>
          <a:solidFill>
            <a:srgbClr val="969696">
              <a:lumMod val="20000"/>
              <a:lumOff val="80000"/>
            </a:srgbClr>
          </a:solidFill>
          <a:ln w="6350">
            <a:noFill/>
            <a:miter lim="800000"/>
            <a:headEnd/>
            <a:tailEnd/>
          </a:ln>
          <a:effectLst/>
        </p:spPr>
        <p:txBody>
          <a:bodyPr vert="horz" wrap="square" lIns="252000" tIns="72000" rIns="72000" bIns="72000" numCol="1" rtlCol="0" anchor="ctr" anchorCtr="0" compatLnSpc="1">
            <a:prstTxWarp prst="textNoShape">
              <a:avLst/>
            </a:prstTxWarp>
            <a:noAutofit/>
          </a:bodyPr>
          <a:lstStyle/>
          <a:p>
            <a:pPr marL="0" marR="0" lvl="0" indent="0" defTabSz="914400" eaLnBrk="1" fontAlgn="base" latinLnBrk="0" hangingPunct="1">
              <a:lnSpc>
                <a:spcPct val="100000"/>
              </a:lnSpc>
              <a:spcBef>
                <a:spcPts val="0"/>
              </a:spcBef>
              <a:spcAft>
                <a:spcPts val="300"/>
              </a:spcAft>
              <a:buClrTx/>
              <a:buSzTx/>
              <a:buFontTx/>
              <a:buNone/>
              <a:tabLst>
                <a:tab pos="119060" algn="l"/>
              </a:tabLst>
              <a:defRPr/>
            </a:pPr>
            <a:r>
              <a:rPr kumimoji="0" lang="en-US" sz="1600" i="0" u="none" strike="noStrike" kern="0" cap="none" spc="0" normalizeH="0" baseline="0" noProof="0" dirty="0">
                <a:ln>
                  <a:noFill/>
                </a:ln>
                <a:solidFill>
                  <a:sysClr val="windowText" lastClr="000000"/>
                </a:solidFill>
                <a:effectLst/>
                <a:uLnTx/>
                <a:uFillTx/>
                <a:cs typeface="Arial" pitchFamily="34" charset="0"/>
              </a:rPr>
              <a:t>De klantreis identificeert de interactiemomenten.</a:t>
            </a:r>
          </a:p>
        </p:txBody>
      </p:sp>
      <p:sp>
        <p:nvSpPr>
          <p:cNvPr id="32" name="Oval 31">
            <a:extLst>
              <a:ext uri="{FF2B5EF4-FFF2-40B4-BE49-F238E27FC236}">
                <a16:creationId xmlns:a16="http://schemas.microsoft.com/office/drawing/2014/main" id="{DE577A0E-0FDB-47F1-8AC2-14937E9D6E29}"/>
              </a:ext>
            </a:extLst>
          </p:cNvPr>
          <p:cNvSpPr/>
          <p:nvPr/>
        </p:nvSpPr>
        <p:spPr bwMode="gray">
          <a:xfrm>
            <a:off x="7124767" y="2430386"/>
            <a:ext cx="336000" cy="325609"/>
          </a:xfrm>
          <a:prstGeom prst="ellipse">
            <a:avLst/>
          </a:prstGeom>
          <a:solidFill>
            <a:srgbClr val="EF4C8E"/>
          </a:solidFill>
          <a:ln w="19050">
            <a:noFill/>
            <a:miter lim="800000"/>
            <a:headEnd/>
            <a:tailEnd/>
          </a:ln>
          <a:effectLst/>
        </p:spPr>
        <p:txBody>
          <a:bodyPr vert="horz" wrap="square" lIns="72000" tIns="72000" rIns="72000" bIns="72000" numCol="1" rtlCol="0" anchor="ctr" anchorCtr="0" compatLnSpc="1">
            <a:prstTxWarp prst="textNoShape">
              <a:avLst/>
            </a:prstTxWarp>
            <a:noAutofit/>
          </a:bodyPr>
          <a:lstStyle/>
          <a:p>
            <a:pPr marL="0" marR="0" lvl="0" indent="0" algn="ctr" defTabSz="914377" eaLnBrk="1" fontAlgn="base" latinLnBrk="0" hangingPunct="1">
              <a:lnSpc>
                <a:spcPct val="100000"/>
              </a:lnSpc>
              <a:spcBef>
                <a:spcPts val="0"/>
              </a:spcBef>
              <a:spcAft>
                <a:spcPts val="300"/>
              </a:spcAft>
              <a:buClrTx/>
              <a:buSzTx/>
              <a:buFontTx/>
              <a:buNone/>
              <a:tabLst/>
              <a:defRPr/>
            </a:pPr>
            <a:r>
              <a:rPr kumimoji="0" lang="en-GB" sz="1400" b="1" i="0" u="none" strike="noStrike" kern="0" cap="none" spc="0" normalizeH="0" baseline="0" noProof="0" dirty="0">
                <a:ln>
                  <a:noFill/>
                </a:ln>
                <a:solidFill>
                  <a:srgbClr val="FFFFFF"/>
                </a:solidFill>
                <a:effectLst/>
                <a:uLnTx/>
                <a:uFillTx/>
                <a:latin typeface="Graphik Black" panose="020B0A03030202060203" pitchFamily="34" charset="0"/>
                <a:cs typeface="Arial" pitchFamily="34" charset="0"/>
              </a:rPr>
              <a:t>1</a:t>
            </a:r>
          </a:p>
        </p:txBody>
      </p:sp>
      <p:sp>
        <p:nvSpPr>
          <p:cNvPr id="33" name="Oval 32">
            <a:extLst>
              <a:ext uri="{FF2B5EF4-FFF2-40B4-BE49-F238E27FC236}">
                <a16:creationId xmlns:a16="http://schemas.microsoft.com/office/drawing/2014/main" id="{E0FF9D58-F69F-4581-83B6-8B11FC47B9A1}"/>
              </a:ext>
            </a:extLst>
          </p:cNvPr>
          <p:cNvSpPr/>
          <p:nvPr/>
        </p:nvSpPr>
        <p:spPr bwMode="gray">
          <a:xfrm>
            <a:off x="7124767" y="3510643"/>
            <a:ext cx="336000" cy="325609"/>
          </a:xfrm>
          <a:prstGeom prst="ellipse">
            <a:avLst/>
          </a:prstGeom>
          <a:solidFill>
            <a:srgbClr val="EF4C8E"/>
          </a:solidFill>
          <a:ln w="19050">
            <a:noFill/>
            <a:miter lim="800000"/>
            <a:headEnd/>
            <a:tailEnd/>
          </a:ln>
          <a:effectLst/>
        </p:spPr>
        <p:txBody>
          <a:bodyPr vert="horz" wrap="square" lIns="72000" tIns="72000" rIns="72000" bIns="72000" numCol="1" rtlCol="0" anchor="ctr" anchorCtr="0" compatLnSpc="1">
            <a:prstTxWarp prst="textNoShape">
              <a:avLst/>
            </a:prstTxWarp>
            <a:noAutofit/>
          </a:bodyPr>
          <a:lstStyle/>
          <a:p>
            <a:pPr marL="0" marR="0" lvl="0" indent="0" algn="ctr" defTabSz="914377" eaLnBrk="1" fontAlgn="base" latinLnBrk="0" hangingPunct="1">
              <a:lnSpc>
                <a:spcPct val="100000"/>
              </a:lnSpc>
              <a:spcBef>
                <a:spcPts val="0"/>
              </a:spcBef>
              <a:spcAft>
                <a:spcPts val="300"/>
              </a:spcAft>
              <a:buClrTx/>
              <a:buSzTx/>
              <a:buFontTx/>
              <a:buNone/>
              <a:tabLst/>
              <a:defRPr/>
            </a:pPr>
            <a:r>
              <a:rPr kumimoji="0" lang="en-GB" sz="1400" b="1" i="0" u="none" strike="noStrike" kern="0" cap="none" spc="0" normalizeH="0" baseline="0" noProof="0" dirty="0">
                <a:ln>
                  <a:noFill/>
                </a:ln>
                <a:solidFill>
                  <a:srgbClr val="FFFFFF"/>
                </a:solidFill>
                <a:effectLst/>
                <a:uLnTx/>
                <a:uFillTx/>
                <a:latin typeface="Graphik Black" panose="020B0A03030202060203" pitchFamily="34" charset="0"/>
                <a:cs typeface="Arial" pitchFamily="34" charset="0"/>
              </a:rPr>
              <a:t>2</a:t>
            </a:r>
          </a:p>
        </p:txBody>
      </p:sp>
      <p:sp>
        <p:nvSpPr>
          <p:cNvPr id="34" name="Oval 33">
            <a:extLst>
              <a:ext uri="{FF2B5EF4-FFF2-40B4-BE49-F238E27FC236}">
                <a16:creationId xmlns:a16="http://schemas.microsoft.com/office/drawing/2014/main" id="{D5F75A8E-120D-437E-ABCE-8587DFC8F108}"/>
              </a:ext>
            </a:extLst>
          </p:cNvPr>
          <p:cNvSpPr/>
          <p:nvPr/>
        </p:nvSpPr>
        <p:spPr bwMode="gray">
          <a:xfrm>
            <a:off x="7124767" y="5588194"/>
            <a:ext cx="336000" cy="325609"/>
          </a:xfrm>
          <a:prstGeom prst="ellipse">
            <a:avLst/>
          </a:prstGeom>
          <a:solidFill>
            <a:srgbClr val="EF4C8E"/>
          </a:solidFill>
          <a:ln w="19050">
            <a:noFill/>
            <a:miter lim="800000"/>
            <a:headEnd/>
            <a:tailEnd/>
          </a:ln>
          <a:effectLst/>
        </p:spPr>
        <p:txBody>
          <a:bodyPr vert="horz" wrap="square" lIns="72000" tIns="72000" rIns="72000" bIns="72000" numCol="1" rtlCol="0" anchor="ctr" anchorCtr="0" compatLnSpc="1">
            <a:prstTxWarp prst="textNoShape">
              <a:avLst/>
            </a:prstTxWarp>
            <a:noAutofit/>
          </a:bodyPr>
          <a:lstStyle/>
          <a:p>
            <a:pPr marL="0" marR="0" lvl="0" indent="0" algn="ctr" defTabSz="914377" eaLnBrk="1" fontAlgn="base" latinLnBrk="0" hangingPunct="1">
              <a:lnSpc>
                <a:spcPct val="100000"/>
              </a:lnSpc>
              <a:spcBef>
                <a:spcPts val="0"/>
              </a:spcBef>
              <a:spcAft>
                <a:spcPts val="300"/>
              </a:spcAft>
              <a:buClrTx/>
              <a:buSzTx/>
              <a:buFontTx/>
              <a:buNone/>
              <a:tabLst/>
              <a:defRPr/>
            </a:pPr>
            <a:r>
              <a:rPr kumimoji="0" lang="en-GB" sz="1400" b="1" i="0" u="none" strike="noStrike" kern="0" cap="none" spc="0" normalizeH="0" baseline="0" noProof="0" dirty="0">
                <a:ln>
                  <a:noFill/>
                </a:ln>
                <a:solidFill>
                  <a:srgbClr val="FFFFFF"/>
                </a:solidFill>
                <a:effectLst/>
                <a:uLnTx/>
                <a:uFillTx/>
                <a:latin typeface="Graphik Black" panose="020B0A03030202060203" pitchFamily="34" charset="0"/>
                <a:cs typeface="Arial" pitchFamily="34" charset="0"/>
              </a:rPr>
              <a:t>4</a:t>
            </a:r>
          </a:p>
        </p:txBody>
      </p:sp>
      <p:sp>
        <p:nvSpPr>
          <p:cNvPr id="35" name="Oval 34">
            <a:extLst>
              <a:ext uri="{FF2B5EF4-FFF2-40B4-BE49-F238E27FC236}">
                <a16:creationId xmlns:a16="http://schemas.microsoft.com/office/drawing/2014/main" id="{E4CFC919-69DB-4C8E-9618-4093DEFC2AD6}"/>
              </a:ext>
            </a:extLst>
          </p:cNvPr>
          <p:cNvSpPr/>
          <p:nvPr/>
        </p:nvSpPr>
        <p:spPr bwMode="gray">
          <a:xfrm>
            <a:off x="7124767" y="4554613"/>
            <a:ext cx="336000" cy="325609"/>
          </a:xfrm>
          <a:prstGeom prst="ellipse">
            <a:avLst/>
          </a:prstGeom>
          <a:solidFill>
            <a:srgbClr val="EF4C8E"/>
          </a:solidFill>
          <a:ln w="19050">
            <a:noFill/>
            <a:miter lim="800000"/>
            <a:headEnd/>
            <a:tailEnd/>
          </a:ln>
          <a:effectLst/>
        </p:spPr>
        <p:txBody>
          <a:bodyPr vert="horz" wrap="square" lIns="72000" tIns="72000" rIns="72000" bIns="72000" numCol="1" rtlCol="0" anchor="ctr" anchorCtr="0" compatLnSpc="1">
            <a:prstTxWarp prst="textNoShape">
              <a:avLst/>
            </a:prstTxWarp>
            <a:noAutofit/>
          </a:bodyPr>
          <a:lstStyle/>
          <a:p>
            <a:pPr marL="0" marR="0" lvl="0" indent="0" algn="ctr" defTabSz="914377" eaLnBrk="1" fontAlgn="base" latinLnBrk="0" hangingPunct="1">
              <a:lnSpc>
                <a:spcPct val="100000"/>
              </a:lnSpc>
              <a:spcBef>
                <a:spcPts val="0"/>
              </a:spcBef>
              <a:spcAft>
                <a:spcPts val="300"/>
              </a:spcAft>
              <a:buClrTx/>
              <a:buSzTx/>
              <a:buFontTx/>
              <a:buNone/>
              <a:tabLst/>
              <a:defRPr/>
            </a:pPr>
            <a:r>
              <a:rPr kumimoji="0" lang="en-GB" sz="1400" b="1" i="0" u="none" strike="noStrike" kern="0" cap="none" spc="0" normalizeH="0" baseline="0" noProof="0" dirty="0">
                <a:ln>
                  <a:noFill/>
                </a:ln>
                <a:solidFill>
                  <a:srgbClr val="FFFFFF"/>
                </a:solidFill>
                <a:effectLst/>
                <a:uLnTx/>
                <a:uFillTx/>
                <a:latin typeface="Graphik Black" panose="020B0A03030202060203" pitchFamily="34" charset="0"/>
                <a:cs typeface="Arial" pitchFamily="34" charset="0"/>
              </a:rPr>
              <a:t>3</a:t>
            </a:r>
          </a:p>
        </p:txBody>
      </p:sp>
      <p:sp>
        <p:nvSpPr>
          <p:cNvPr id="36" name="Rectangle 35">
            <a:extLst>
              <a:ext uri="{FF2B5EF4-FFF2-40B4-BE49-F238E27FC236}">
                <a16:creationId xmlns:a16="http://schemas.microsoft.com/office/drawing/2014/main" id="{2F170D5E-EA6B-4707-B8DD-C2A9813D76CC}"/>
              </a:ext>
            </a:extLst>
          </p:cNvPr>
          <p:cNvSpPr/>
          <p:nvPr/>
        </p:nvSpPr>
        <p:spPr bwMode="gray">
          <a:xfrm>
            <a:off x="7124767" y="1719716"/>
            <a:ext cx="4860989" cy="391628"/>
          </a:xfrm>
          <a:prstGeom prst="rect">
            <a:avLst/>
          </a:prstGeom>
          <a:solidFill>
            <a:srgbClr val="969696"/>
          </a:solidFill>
          <a:ln w="12700" algn="ctr">
            <a:noFill/>
            <a:miter lim="800000"/>
            <a:headEnd/>
            <a:tailEnd/>
          </a:ln>
        </p:spPr>
        <p:txBody>
          <a:bodyPr wrap="square" lIns="72000" tIns="72000" rIns="72000" bIns="72000" rtlCol="0" anchor="ctr" anchorCtr="0">
            <a:spAutoFit/>
          </a:bodyPr>
          <a:lstStyle/>
          <a:p>
            <a:pPr marL="0" marR="0" lvl="0" indent="0" defTabSz="763569" eaLnBrk="1" fontAlgn="auto" latinLnBrk="0" hangingPunct="1">
              <a:lnSpc>
                <a:spcPct val="100000"/>
              </a:lnSpc>
              <a:spcBef>
                <a:spcPts val="133"/>
              </a:spcBef>
              <a:spcAft>
                <a:spcPts val="133"/>
              </a:spcAft>
              <a:buClr>
                <a:srgbClr val="000066"/>
              </a:buClr>
              <a:buSzTx/>
              <a:buFontTx/>
              <a:buNone/>
              <a:tabLst/>
              <a:defRPr/>
            </a:pPr>
            <a:r>
              <a:rPr kumimoji="0" lang="en-US" sz="1600" b="1" i="0" u="none" strike="noStrike" kern="0" cap="none" spc="0" normalizeH="0" baseline="0" noProof="0" dirty="0">
                <a:ln>
                  <a:noFill/>
                </a:ln>
                <a:solidFill>
                  <a:prstClr val="white"/>
                </a:solidFill>
                <a:effectLst/>
                <a:uLnTx/>
                <a:uFillTx/>
                <a:cs typeface="Arial" panose="020B0604020202020204" pitchFamily="34" charset="0"/>
              </a:rPr>
              <a:t>Waarom een klantreis?</a:t>
            </a:r>
          </a:p>
        </p:txBody>
      </p:sp>
      <p:grpSp>
        <p:nvGrpSpPr>
          <p:cNvPr id="18" name="Group 11">
            <a:extLst>
              <a:ext uri="{FF2B5EF4-FFF2-40B4-BE49-F238E27FC236}">
                <a16:creationId xmlns:a16="http://schemas.microsoft.com/office/drawing/2014/main" id="{4592AF68-AA66-4B5E-9C92-1B19149C8698}"/>
              </a:ext>
            </a:extLst>
          </p:cNvPr>
          <p:cNvGrpSpPr>
            <a:grpSpLocks noChangeAspect="1"/>
          </p:cNvGrpSpPr>
          <p:nvPr/>
        </p:nvGrpSpPr>
        <p:grpSpPr bwMode="auto">
          <a:xfrm>
            <a:off x="430543" y="78250"/>
            <a:ext cx="358881" cy="1221267"/>
            <a:chOff x="115" y="102"/>
            <a:chExt cx="268" cy="912"/>
          </a:xfrm>
        </p:grpSpPr>
        <p:sp>
          <p:nvSpPr>
            <p:cNvPr id="19" name="Freeform 7">
              <a:extLst>
                <a:ext uri="{FF2B5EF4-FFF2-40B4-BE49-F238E27FC236}">
                  <a16:creationId xmlns:a16="http://schemas.microsoft.com/office/drawing/2014/main" id="{862F3D12-24E3-4AA8-B6E6-CF20012CCE28}"/>
                </a:ext>
              </a:extLst>
            </p:cNvPr>
            <p:cNvSpPr>
              <a:spLocks/>
            </p:cNvSpPr>
            <p:nvPr/>
          </p:nvSpPr>
          <p:spPr bwMode="auto">
            <a:xfrm>
              <a:off x="115" y="746"/>
              <a:ext cx="268" cy="268"/>
            </a:xfrm>
            <a:custGeom>
              <a:avLst/>
              <a:gdLst>
                <a:gd name="T0" fmla="*/ 0 w 268"/>
                <a:gd name="T1" fmla="*/ 214 h 268"/>
                <a:gd name="T2" fmla="*/ 81 w 268"/>
                <a:gd name="T3" fmla="*/ 134 h 268"/>
                <a:gd name="T4" fmla="*/ 0 w 268"/>
                <a:gd name="T5" fmla="*/ 54 h 268"/>
                <a:gd name="T6" fmla="*/ 54 w 268"/>
                <a:gd name="T7" fmla="*/ 0 h 268"/>
                <a:gd name="T8" fmla="*/ 134 w 268"/>
                <a:gd name="T9" fmla="*/ 80 h 268"/>
                <a:gd name="T10" fmla="*/ 214 w 268"/>
                <a:gd name="T11" fmla="*/ 0 h 268"/>
                <a:gd name="T12" fmla="*/ 268 w 268"/>
                <a:gd name="T13" fmla="*/ 54 h 268"/>
                <a:gd name="T14" fmla="*/ 188 w 268"/>
                <a:gd name="T15" fmla="*/ 134 h 268"/>
                <a:gd name="T16" fmla="*/ 268 w 268"/>
                <a:gd name="T17" fmla="*/ 214 h 268"/>
                <a:gd name="T18" fmla="*/ 214 w 268"/>
                <a:gd name="T19" fmla="*/ 268 h 268"/>
                <a:gd name="T20" fmla="*/ 134 w 268"/>
                <a:gd name="T21" fmla="*/ 187 h 268"/>
                <a:gd name="T22" fmla="*/ 54 w 268"/>
                <a:gd name="T23" fmla="*/ 268 h 268"/>
                <a:gd name="T24" fmla="*/ 0 w 268"/>
                <a:gd name="T25" fmla="*/ 214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20" name="Freeform 8">
              <a:extLst>
                <a:ext uri="{FF2B5EF4-FFF2-40B4-BE49-F238E27FC236}">
                  <a16:creationId xmlns:a16="http://schemas.microsoft.com/office/drawing/2014/main" id="{65EB637F-7611-4714-AE86-ACCE0ACF7ED4}"/>
                </a:ext>
              </a:extLst>
            </p:cNvPr>
            <p:cNvSpPr>
              <a:spLocks/>
            </p:cNvSpPr>
            <p:nvPr/>
          </p:nvSpPr>
          <p:spPr bwMode="auto">
            <a:xfrm>
              <a:off x="115" y="102"/>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21" name="Freeform 9">
              <a:extLst>
                <a:ext uri="{FF2B5EF4-FFF2-40B4-BE49-F238E27FC236}">
                  <a16:creationId xmlns:a16="http://schemas.microsoft.com/office/drawing/2014/main" id="{B815555B-98F2-452D-B8EF-46AE90E1EBE5}"/>
                </a:ext>
              </a:extLst>
            </p:cNvPr>
            <p:cNvSpPr>
              <a:spLocks/>
            </p:cNvSpPr>
            <p:nvPr/>
          </p:nvSpPr>
          <p:spPr bwMode="auto">
            <a:xfrm>
              <a:off x="115" y="424"/>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grpSp>
      <p:sp>
        <p:nvSpPr>
          <p:cNvPr id="2" name="Tekstvak 1"/>
          <p:cNvSpPr txBox="1"/>
          <p:nvPr/>
        </p:nvSpPr>
        <p:spPr>
          <a:xfrm>
            <a:off x="430543" y="3757050"/>
            <a:ext cx="5932714" cy="3108543"/>
          </a:xfrm>
          <a:prstGeom prst="rect">
            <a:avLst/>
          </a:prstGeom>
          <a:noFill/>
          <a:ln>
            <a:solidFill>
              <a:schemeClr val="accent1"/>
            </a:solidFill>
          </a:ln>
        </p:spPr>
        <p:txBody>
          <a:bodyPr wrap="square" rtlCol="0">
            <a:spAutoFit/>
          </a:bodyPr>
          <a:lstStyle/>
          <a:p>
            <a:r>
              <a:rPr lang="nl-NL" sz="1400" dirty="0" smtClean="0"/>
              <a:t>Indien er gesproken wordt over een zwembad wordt hier een zwembad binnen de gemeente Amsterdam bedoeld welke in beheer zijn bij de gemeente. Amsterdam kent ook een aantal baden welke (nog) niet in beheer zijn bij de gemeente Amsterdam. Er moet een mogelijkheid zijn om deze baden op een later systeem via de gekozen oplossing te laten werken. </a:t>
            </a:r>
            <a:endParaRPr lang="nl-NL" sz="1400" dirty="0" smtClean="0"/>
          </a:p>
          <a:p>
            <a:r>
              <a:rPr lang="nl-NL" sz="1400" dirty="0" smtClean="0"/>
              <a:t>Zwembaden in beheer Amsterdam: </a:t>
            </a:r>
            <a:br>
              <a:rPr lang="nl-NL" sz="1400" dirty="0" smtClean="0"/>
            </a:br>
            <a:endParaRPr lang="nl-NL" sz="1400" dirty="0" smtClean="0"/>
          </a:p>
          <a:p>
            <a:pPr marL="285750" indent="-285750">
              <a:buFontTx/>
              <a:buChar char="-"/>
            </a:pPr>
            <a:r>
              <a:rPr lang="nl-NL" sz="1400" dirty="0" err="1" smtClean="0"/>
              <a:t>Flevoparkbad</a:t>
            </a:r>
            <a:endParaRPr lang="nl-NL" sz="1400" dirty="0" smtClean="0"/>
          </a:p>
          <a:p>
            <a:pPr marL="285750" indent="-285750">
              <a:buFontTx/>
              <a:buChar char="-"/>
            </a:pPr>
            <a:r>
              <a:rPr lang="nl-NL" sz="1400" dirty="0" smtClean="0"/>
              <a:t>De </a:t>
            </a:r>
            <a:r>
              <a:rPr lang="nl-NL" sz="1400" dirty="0" err="1" smtClean="0"/>
              <a:t>Mirandabad</a:t>
            </a:r>
            <a:endParaRPr lang="nl-NL" sz="1400" dirty="0" smtClean="0"/>
          </a:p>
          <a:p>
            <a:pPr marL="285750" indent="-285750">
              <a:buFontTx/>
              <a:buChar char="-"/>
            </a:pPr>
            <a:r>
              <a:rPr lang="nl-NL" sz="1400" dirty="0" err="1" smtClean="0"/>
              <a:t>Noorderparkbad</a:t>
            </a:r>
            <a:endParaRPr lang="nl-NL" sz="1400" dirty="0"/>
          </a:p>
          <a:p>
            <a:pPr marL="285750" indent="-285750">
              <a:buFontTx/>
              <a:buChar char="-"/>
            </a:pPr>
            <a:r>
              <a:rPr lang="nl-NL" sz="1400" dirty="0" err="1" smtClean="0"/>
              <a:t>Brediusbad</a:t>
            </a:r>
            <a:endParaRPr lang="nl-NL" sz="1400" dirty="0" smtClean="0"/>
          </a:p>
          <a:p>
            <a:pPr marL="285750" indent="-285750">
              <a:buFontTx/>
              <a:buChar char="-"/>
            </a:pPr>
            <a:r>
              <a:rPr lang="nl-NL" sz="1400" dirty="0" err="1" smtClean="0"/>
              <a:t>Zuiderparkbad</a:t>
            </a:r>
            <a:endParaRPr lang="nl-NL" sz="1400" dirty="0" smtClean="0"/>
          </a:p>
          <a:p>
            <a:pPr marL="285750" indent="-285750">
              <a:buFontTx/>
              <a:buChar char="-"/>
            </a:pPr>
            <a:endParaRPr lang="nl-NL" sz="1400" dirty="0">
              <a:solidFill>
                <a:srgbClr val="FF0000"/>
              </a:solidFill>
            </a:endParaRPr>
          </a:p>
        </p:txBody>
      </p:sp>
    </p:spTree>
    <p:extLst>
      <p:ext uri="{BB962C8B-B14F-4D97-AF65-F5344CB8AC3E}">
        <p14:creationId xmlns:p14="http://schemas.microsoft.com/office/powerpoint/2010/main" val="318369165"/>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ight Triangle 29">
            <a:extLst>
              <a:ext uri="{FF2B5EF4-FFF2-40B4-BE49-F238E27FC236}">
                <a16:creationId xmlns:a16="http://schemas.microsoft.com/office/drawing/2014/main" id="{0066A22E-2B42-4622-9198-FA8296BF064C}"/>
              </a:ext>
            </a:extLst>
          </p:cNvPr>
          <p:cNvSpPr/>
          <p:nvPr/>
        </p:nvSpPr>
        <p:spPr>
          <a:xfrm rot="16200000">
            <a:off x="2673308" y="-2674060"/>
            <a:ext cx="6858751" cy="12205367"/>
          </a:xfrm>
          <a:prstGeom prst="r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sp>
        <p:nvSpPr>
          <p:cNvPr id="6" name="Right Triangle 5">
            <a:extLst>
              <a:ext uri="{FF2B5EF4-FFF2-40B4-BE49-F238E27FC236}">
                <a16:creationId xmlns:a16="http://schemas.microsoft.com/office/drawing/2014/main" id="{86F273C3-CA3F-455A-BF3D-9D3A73F6C597}"/>
              </a:ext>
            </a:extLst>
          </p:cNvPr>
          <p:cNvSpPr/>
          <p:nvPr/>
        </p:nvSpPr>
        <p:spPr>
          <a:xfrm>
            <a:off x="0" y="-45343"/>
            <a:ext cx="12192000" cy="6903343"/>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FFFFFF"/>
              </a:solidFill>
              <a:effectLst/>
              <a:uLnTx/>
              <a:uFillTx/>
              <a:latin typeface="Avenir LT Std 35 Light"/>
              <a:ea typeface="+mn-ea"/>
              <a:cs typeface="+mn-cs"/>
            </a:endParaRPr>
          </a:p>
        </p:txBody>
      </p:sp>
      <p:sp>
        <p:nvSpPr>
          <p:cNvPr id="19" name="Oval 42">
            <a:extLst>
              <a:ext uri="{FF2B5EF4-FFF2-40B4-BE49-F238E27FC236}">
                <a16:creationId xmlns:a16="http://schemas.microsoft.com/office/drawing/2014/main" id="{94C84B7F-F692-4807-AA62-82DFADBAD798}"/>
              </a:ext>
            </a:extLst>
          </p:cNvPr>
          <p:cNvSpPr/>
          <p:nvPr/>
        </p:nvSpPr>
        <p:spPr>
          <a:xfrm>
            <a:off x="696683" y="1206876"/>
            <a:ext cx="1966758" cy="1735187"/>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39" b="0" i="0" u="none" strike="noStrike" kern="1200" cap="none" spc="0" normalizeH="0" baseline="0" noProof="0" dirty="0">
              <a:ln>
                <a:noFill/>
              </a:ln>
              <a:solidFill>
                <a:srgbClr val="FFFFFF"/>
              </a:solidFill>
              <a:effectLst/>
              <a:uLnTx/>
              <a:uFillTx/>
              <a:latin typeface="Avenir LT Std 35 Light"/>
              <a:ea typeface="+mn-ea"/>
              <a:cs typeface="+mn-cs"/>
            </a:endParaRPr>
          </a:p>
        </p:txBody>
      </p:sp>
      <p:pic>
        <p:nvPicPr>
          <p:cNvPr id="20" name="Picture 19">
            <a:extLst>
              <a:ext uri="{FF2B5EF4-FFF2-40B4-BE49-F238E27FC236}">
                <a16:creationId xmlns:a16="http://schemas.microsoft.com/office/drawing/2014/main" id="{F9EC3888-00EE-4A1E-BAC5-2A458B6ED6B6}"/>
              </a:ext>
            </a:extLst>
          </p:cNvPr>
          <p:cNvPicPr>
            <a:picLocks noChangeAspect="1"/>
          </p:cNvPicPr>
          <p:nvPr/>
        </p:nvPicPr>
        <p:blipFill rotWithShape="1">
          <a:blip r:embed="rId3"/>
          <a:srcRect l="4519" t="542" r="28708" b="70841"/>
          <a:stretch/>
        </p:blipFill>
        <p:spPr>
          <a:xfrm>
            <a:off x="696683" y="1166298"/>
            <a:ext cx="2098545" cy="1791576"/>
          </a:xfrm>
          <a:prstGeom prst="ellipse">
            <a:avLst/>
          </a:prstGeom>
          <a:ln>
            <a:noFill/>
          </a:ln>
          <a:effectLst>
            <a:softEdge rad="112500"/>
          </a:effectLst>
        </p:spPr>
      </p:pic>
      <p:sp>
        <p:nvSpPr>
          <p:cNvPr id="22" name="Rectangle 21">
            <a:extLst>
              <a:ext uri="{FF2B5EF4-FFF2-40B4-BE49-F238E27FC236}">
                <a16:creationId xmlns:a16="http://schemas.microsoft.com/office/drawing/2014/main" id="{0CA111B7-C2C1-48DC-8358-663E0904479A}"/>
              </a:ext>
            </a:extLst>
          </p:cNvPr>
          <p:cNvSpPr/>
          <p:nvPr/>
        </p:nvSpPr>
        <p:spPr>
          <a:xfrm>
            <a:off x="3380399" y="751939"/>
            <a:ext cx="3521140"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Graphik-Regular"/>
                <a:ea typeface="+mn-ea"/>
                <a:cs typeface="+mn-cs"/>
              </a:rPr>
              <a:t>T</a:t>
            </a:r>
            <a:r>
              <a:rPr kumimoji="0" lang="nl-NL" sz="2400" b="0" i="0" u="none" strike="noStrike" kern="1200" cap="none" spc="0" normalizeH="0" baseline="0" noProof="0" dirty="0">
                <a:ln>
                  <a:noFill/>
                </a:ln>
                <a:solidFill>
                  <a:srgbClr val="000000"/>
                </a:solidFill>
                <a:effectLst/>
                <a:uLnTx/>
                <a:uFillTx/>
                <a:latin typeface="Graphik-Regular"/>
                <a:ea typeface="+mn-ea"/>
                <a:cs typeface="+mn-cs"/>
              </a:rPr>
              <a:t>om (34 jaar) </a:t>
            </a:r>
            <a:r>
              <a:rPr kumimoji="0" lang="nl-NL" sz="2400" b="0" i="0" u="none" strike="noStrike" kern="1200" cap="none" spc="0" normalizeH="0" baseline="0" noProof="0" dirty="0" smtClean="0">
                <a:ln>
                  <a:noFill/>
                </a:ln>
                <a:solidFill>
                  <a:srgbClr val="000000"/>
                </a:solidFill>
                <a:effectLst/>
                <a:uLnTx/>
                <a:uFillTx/>
                <a:latin typeface="Graphik-Regular"/>
                <a:ea typeface="+mn-ea"/>
                <a:cs typeface="+mn-cs"/>
              </a:rPr>
              <a:t>wil graag zwemmen.</a:t>
            </a:r>
            <a:endParaRPr kumimoji="0" lang="nl-NL" sz="24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23" name="Rectangle 22">
            <a:extLst>
              <a:ext uri="{FF2B5EF4-FFF2-40B4-BE49-F238E27FC236}">
                <a16:creationId xmlns:a16="http://schemas.microsoft.com/office/drawing/2014/main" id="{E14B5DF9-BEE7-427C-81EE-4726BF49A5CB}"/>
              </a:ext>
            </a:extLst>
          </p:cNvPr>
          <p:cNvSpPr/>
          <p:nvPr/>
        </p:nvSpPr>
        <p:spPr>
          <a:xfrm>
            <a:off x="3380399" y="177214"/>
            <a:ext cx="6913735"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600" b="0" i="0" u="none" strike="noStrike" kern="1200" cap="none" spc="0" normalizeH="0" baseline="0" noProof="0" dirty="0" smtClean="0">
                <a:ln>
                  <a:noFill/>
                </a:ln>
                <a:solidFill>
                  <a:srgbClr val="EF4C8E"/>
                </a:solidFill>
                <a:effectLst/>
                <a:uLnTx/>
                <a:uFillTx/>
                <a:latin typeface="Avenir LT Std 35 Light"/>
                <a:ea typeface="+mn-ea"/>
                <a:cs typeface="+mn-cs"/>
              </a:rPr>
              <a:t>Bezoeker</a:t>
            </a:r>
            <a:endParaRPr kumimoji="0" lang="nl-NL" sz="3600" b="0" i="0" u="none" strike="noStrike" kern="1200" cap="none" spc="0" normalizeH="0" baseline="0" noProof="0" dirty="0">
              <a:ln>
                <a:noFill/>
              </a:ln>
              <a:solidFill>
                <a:srgbClr val="EF4C8E"/>
              </a:solidFill>
              <a:effectLst/>
              <a:uLnTx/>
              <a:uFillTx/>
              <a:latin typeface="Avenir LT Std 35 Light"/>
              <a:ea typeface="+mn-ea"/>
              <a:cs typeface="+mn-cs"/>
            </a:endParaRPr>
          </a:p>
        </p:txBody>
      </p:sp>
      <p:sp>
        <p:nvSpPr>
          <p:cNvPr id="24" name="Rectangle 23">
            <a:extLst>
              <a:ext uri="{FF2B5EF4-FFF2-40B4-BE49-F238E27FC236}">
                <a16:creationId xmlns:a16="http://schemas.microsoft.com/office/drawing/2014/main" id="{6510BE84-9B01-4414-B479-761A4BA6ECAC}"/>
              </a:ext>
            </a:extLst>
          </p:cNvPr>
          <p:cNvSpPr/>
          <p:nvPr/>
        </p:nvSpPr>
        <p:spPr>
          <a:xfrm>
            <a:off x="262026" y="2853355"/>
            <a:ext cx="6913735"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3600" b="0" i="0" u="none" strike="noStrike" kern="1200" cap="none" spc="0" normalizeH="0" baseline="0" noProof="0" dirty="0" smtClean="0">
                <a:ln>
                  <a:noFill/>
                </a:ln>
                <a:solidFill>
                  <a:srgbClr val="EF4C8E"/>
                </a:solidFill>
                <a:effectLst/>
                <a:uLnTx/>
                <a:uFillTx/>
                <a:latin typeface="Graphik-Regular"/>
                <a:ea typeface="+mn-ea"/>
                <a:cs typeface="+mn-cs"/>
              </a:rPr>
              <a:t>Medewerker</a:t>
            </a:r>
            <a:endParaRPr kumimoji="0" lang="nl-NL" sz="3600" b="0" i="0" u="none" strike="noStrike" kern="1200" cap="none" spc="0" normalizeH="0" baseline="0" noProof="0" dirty="0">
              <a:ln>
                <a:noFill/>
              </a:ln>
              <a:solidFill>
                <a:srgbClr val="EF4C8E"/>
              </a:solidFill>
              <a:effectLst/>
              <a:uLnTx/>
              <a:uFillTx/>
              <a:latin typeface="Avenir LT Std 35 Light"/>
              <a:ea typeface="+mn-ea"/>
              <a:cs typeface="+mn-cs"/>
            </a:endParaRPr>
          </a:p>
        </p:txBody>
      </p:sp>
      <p:sp>
        <p:nvSpPr>
          <p:cNvPr id="25" name="Rectangle 24">
            <a:extLst>
              <a:ext uri="{FF2B5EF4-FFF2-40B4-BE49-F238E27FC236}">
                <a16:creationId xmlns:a16="http://schemas.microsoft.com/office/drawing/2014/main" id="{5DE7B0C6-45FB-4582-9E83-9E7773526611}"/>
              </a:ext>
            </a:extLst>
          </p:cNvPr>
          <p:cNvSpPr/>
          <p:nvPr/>
        </p:nvSpPr>
        <p:spPr>
          <a:xfrm>
            <a:off x="262025" y="3409539"/>
            <a:ext cx="3456049" cy="156966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srgbClr val="000000"/>
                </a:solidFill>
                <a:effectLst/>
                <a:uLnTx/>
                <a:uFillTx/>
                <a:latin typeface="Graphik-Regular"/>
                <a:ea typeface="+mn-ea"/>
                <a:cs typeface="+mn-cs"/>
              </a:rPr>
              <a:t>Sofie (42 jaar) vindt het belangrijk om tijd vrij te maken voor </a:t>
            </a:r>
            <a:r>
              <a:rPr kumimoji="0" lang="nl-NL" sz="2400" b="0" i="0" u="none" strike="noStrike" kern="1200" cap="none" spc="0" normalizeH="0" baseline="0" noProof="0" dirty="0" smtClean="0">
                <a:ln>
                  <a:noFill/>
                </a:ln>
                <a:solidFill>
                  <a:srgbClr val="000000"/>
                </a:solidFill>
                <a:effectLst/>
                <a:uLnTx/>
                <a:uFillTx/>
                <a:latin typeface="Graphik-Regular"/>
                <a:ea typeface="+mn-ea"/>
                <a:cs typeface="+mn-cs"/>
              </a:rPr>
              <a:t>de bezoekers</a:t>
            </a:r>
            <a:endParaRPr kumimoji="0" lang="nl-NL" sz="2400" b="0" i="0" u="none" strike="noStrike" kern="1200" cap="none" spc="0" normalizeH="0" baseline="0" noProof="0" dirty="0">
              <a:ln>
                <a:noFill/>
              </a:ln>
              <a:solidFill>
                <a:srgbClr val="000000"/>
              </a:solidFill>
              <a:effectLst/>
              <a:uLnTx/>
              <a:uFillTx/>
              <a:latin typeface="Avenir LT Std 35 Light"/>
              <a:ea typeface="+mn-ea"/>
              <a:cs typeface="+mn-cs"/>
            </a:endParaRPr>
          </a:p>
        </p:txBody>
      </p:sp>
      <p:pic>
        <p:nvPicPr>
          <p:cNvPr id="17" name="Picture 16">
            <a:extLst>
              <a:ext uri="{FF2B5EF4-FFF2-40B4-BE49-F238E27FC236}">
                <a16:creationId xmlns:a16="http://schemas.microsoft.com/office/drawing/2014/main" id="{3511750B-772B-4284-93B3-3AEBDED12BB2}"/>
              </a:ext>
            </a:extLst>
          </p:cNvPr>
          <p:cNvPicPr>
            <a:picLocks noChangeAspect="1"/>
          </p:cNvPicPr>
          <p:nvPr/>
        </p:nvPicPr>
        <p:blipFill rotWithShape="1">
          <a:blip r:embed="rId4"/>
          <a:srcRect l="26534" t="6418"/>
          <a:stretch/>
        </p:blipFill>
        <p:spPr>
          <a:xfrm>
            <a:off x="7000437" y="146197"/>
            <a:ext cx="2164648" cy="179157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Flowchart: Extract 4">
            <a:extLst>
              <a:ext uri="{FF2B5EF4-FFF2-40B4-BE49-F238E27FC236}">
                <a16:creationId xmlns:a16="http://schemas.microsoft.com/office/drawing/2014/main" id="{3387FA76-F3D8-4818-809B-9357C7A72B5F}"/>
              </a:ext>
            </a:extLst>
          </p:cNvPr>
          <p:cNvSpPr/>
          <p:nvPr/>
        </p:nvSpPr>
        <p:spPr>
          <a:xfrm rot="19848147">
            <a:off x="5507395" y="1841425"/>
            <a:ext cx="3042848" cy="986191"/>
          </a:xfrm>
          <a:prstGeom prst="flowChartExtra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6" name="Flowchart: Extract 35">
            <a:extLst>
              <a:ext uri="{FF2B5EF4-FFF2-40B4-BE49-F238E27FC236}">
                <a16:creationId xmlns:a16="http://schemas.microsoft.com/office/drawing/2014/main" id="{9271740F-E44D-402A-8EE7-92600AD44C70}"/>
              </a:ext>
            </a:extLst>
          </p:cNvPr>
          <p:cNvSpPr/>
          <p:nvPr/>
        </p:nvSpPr>
        <p:spPr>
          <a:xfrm>
            <a:off x="7086385" y="1899678"/>
            <a:ext cx="3479389" cy="986191"/>
          </a:xfrm>
          <a:prstGeom prst="flowChartExtra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nvGrpSpPr>
          <p:cNvPr id="21" name="Group 20">
            <a:extLst>
              <a:ext uri="{FF2B5EF4-FFF2-40B4-BE49-F238E27FC236}">
                <a16:creationId xmlns:a16="http://schemas.microsoft.com/office/drawing/2014/main" id="{1DF66EC1-C549-4051-A0BE-26B7F39A07A8}"/>
              </a:ext>
            </a:extLst>
          </p:cNvPr>
          <p:cNvGrpSpPr/>
          <p:nvPr/>
        </p:nvGrpSpPr>
        <p:grpSpPr>
          <a:xfrm>
            <a:off x="9556456" y="1157454"/>
            <a:ext cx="2098545" cy="1791576"/>
            <a:chOff x="595268" y="1240524"/>
            <a:chExt cx="3164907" cy="3028477"/>
          </a:xfrm>
        </p:grpSpPr>
        <p:pic>
          <p:nvPicPr>
            <p:cNvPr id="27" name="Picture 26">
              <a:extLst>
                <a:ext uri="{FF2B5EF4-FFF2-40B4-BE49-F238E27FC236}">
                  <a16:creationId xmlns:a16="http://schemas.microsoft.com/office/drawing/2014/main" id="{F2059726-A610-4614-AF7E-5E3F0D179E06}"/>
                </a:ext>
              </a:extLst>
            </p:cNvPr>
            <p:cNvPicPr>
              <a:picLocks noChangeAspect="1"/>
            </p:cNvPicPr>
            <p:nvPr/>
          </p:nvPicPr>
          <p:blipFill>
            <a:blip r:embed="rId5"/>
            <a:stretch>
              <a:fillRect/>
            </a:stretch>
          </p:blipFill>
          <p:spPr>
            <a:xfrm>
              <a:off x="595268" y="1255474"/>
              <a:ext cx="3156842" cy="30135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8" name="Oval 42">
              <a:extLst>
                <a:ext uri="{FF2B5EF4-FFF2-40B4-BE49-F238E27FC236}">
                  <a16:creationId xmlns:a16="http://schemas.microsoft.com/office/drawing/2014/main" id="{8FF3DA3E-A559-4FCF-B530-01E37F4F3B71}"/>
                </a:ext>
              </a:extLst>
            </p:cNvPr>
            <p:cNvSpPr/>
            <p:nvPr/>
          </p:nvSpPr>
          <p:spPr>
            <a:xfrm>
              <a:off x="595268" y="1240524"/>
              <a:ext cx="3164907" cy="2992923"/>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39" b="0" i="0" u="none" strike="noStrike" kern="1200" cap="none" spc="0" normalizeH="0" baseline="0" noProof="0" dirty="0">
                <a:ln>
                  <a:noFill/>
                </a:ln>
                <a:solidFill>
                  <a:srgbClr val="FFFFFF"/>
                </a:solidFill>
                <a:effectLst/>
                <a:uLnTx/>
                <a:uFillTx/>
                <a:latin typeface="Avenir LT Std 35 Light"/>
                <a:ea typeface="+mn-ea"/>
                <a:cs typeface="+mn-cs"/>
              </a:endParaRPr>
            </a:p>
          </p:txBody>
        </p:sp>
      </p:grpSp>
      <p:sp>
        <p:nvSpPr>
          <p:cNvPr id="29" name="Rectangle 28">
            <a:extLst>
              <a:ext uri="{FF2B5EF4-FFF2-40B4-BE49-F238E27FC236}">
                <a16:creationId xmlns:a16="http://schemas.microsoft.com/office/drawing/2014/main" id="{A1F79739-ECC7-4D45-A0F8-475890E0A38F}"/>
              </a:ext>
            </a:extLst>
          </p:cNvPr>
          <p:cNvSpPr/>
          <p:nvPr/>
        </p:nvSpPr>
        <p:spPr>
          <a:xfrm>
            <a:off x="8673093" y="3113352"/>
            <a:ext cx="3479389" cy="98619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3" name="Rectangle 32">
            <a:extLst>
              <a:ext uri="{FF2B5EF4-FFF2-40B4-BE49-F238E27FC236}">
                <a16:creationId xmlns:a16="http://schemas.microsoft.com/office/drawing/2014/main" id="{D73E632E-5EAA-4780-962A-01933CF18050}"/>
              </a:ext>
            </a:extLst>
          </p:cNvPr>
          <p:cNvSpPr/>
          <p:nvPr/>
        </p:nvSpPr>
        <p:spPr>
          <a:xfrm>
            <a:off x="8595651" y="3035273"/>
            <a:ext cx="6913735"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3600" dirty="0" smtClean="0">
                <a:solidFill>
                  <a:srgbClr val="EF4C8E"/>
                </a:solidFill>
                <a:latin typeface="Graphik-Regular"/>
              </a:rPr>
              <a:t>Ouder</a:t>
            </a:r>
            <a:endParaRPr kumimoji="0" lang="nl-NL" sz="3600" b="0" i="0" u="none" strike="noStrike" kern="1200" cap="none" spc="0" normalizeH="0" baseline="0" noProof="0" dirty="0">
              <a:ln>
                <a:noFill/>
              </a:ln>
              <a:solidFill>
                <a:srgbClr val="EF4C8E"/>
              </a:solidFill>
              <a:effectLst/>
              <a:uLnTx/>
              <a:uFillTx/>
              <a:latin typeface="Avenir LT Std 35 Light"/>
              <a:ea typeface="+mn-ea"/>
              <a:cs typeface="+mn-cs"/>
            </a:endParaRPr>
          </a:p>
        </p:txBody>
      </p:sp>
      <p:sp>
        <p:nvSpPr>
          <p:cNvPr id="34" name="Rectangle 33">
            <a:extLst>
              <a:ext uri="{FF2B5EF4-FFF2-40B4-BE49-F238E27FC236}">
                <a16:creationId xmlns:a16="http://schemas.microsoft.com/office/drawing/2014/main" id="{468DF01A-BDC2-4CD3-B2D5-A5B5933ED7B4}"/>
              </a:ext>
            </a:extLst>
          </p:cNvPr>
          <p:cNvSpPr/>
          <p:nvPr/>
        </p:nvSpPr>
        <p:spPr>
          <a:xfrm>
            <a:off x="8642040" y="3541856"/>
            <a:ext cx="3643100"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400" b="0" i="0" u="none" strike="noStrike" kern="1200" cap="none" spc="0" normalizeH="0" baseline="0" noProof="0" dirty="0">
                <a:ln>
                  <a:noFill/>
                </a:ln>
                <a:solidFill>
                  <a:srgbClr val="000000"/>
                </a:solidFill>
                <a:effectLst/>
                <a:uLnTx/>
                <a:uFillTx/>
                <a:latin typeface="Graphik-Regular"/>
                <a:ea typeface="+mn-ea"/>
                <a:cs typeface="+mn-cs"/>
              </a:rPr>
              <a:t>Teun (46 jaar) </a:t>
            </a:r>
            <a:r>
              <a:rPr lang="nl-NL" sz="2400" dirty="0" smtClean="0">
                <a:solidFill>
                  <a:srgbClr val="000000"/>
                </a:solidFill>
                <a:latin typeface="Graphik-Regular"/>
              </a:rPr>
              <a:t>zijn kind zit op zwemles</a:t>
            </a:r>
            <a:endParaRPr kumimoji="0" lang="nl-NL" sz="24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nvGrpSpPr>
          <p:cNvPr id="38" name="Group 11">
            <a:extLst>
              <a:ext uri="{FF2B5EF4-FFF2-40B4-BE49-F238E27FC236}">
                <a16:creationId xmlns:a16="http://schemas.microsoft.com/office/drawing/2014/main" id="{978B2474-16C0-490C-9233-6737E35099DF}"/>
              </a:ext>
            </a:extLst>
          </p:cNvPr>
          <p:cNvGrpSpPr>
            <a:grpSpLocks noChangeAspect="1"/>
          </p:cNvGrpSpPr>
          <p:nvPr/>
        </p:nvGrpSpPr>
        <p:grpSpPr bwMode="auto">
          <a:xfrm>
            <a:off x="157893" y="124425"/>
            <a:ext cx="358881" cy="1221267"/>
            <a:chOff x="115" y="102"/>
            <a:chExt cx="268" cy="912"/>
          </a:xfrm>
        </p:grpSpPr>
        <p:sp>
          <p:nvSpPr>
            <p:cNvPr id="39" name="Freeform 7">
              <a:extLst>
                <a:ext uri="{FF2B5EF4-FFF2-40B4-BE49-F238E27FC236}">
                  <a16:creationId xmlns:a16="http://schemas.microsoft.com/office/drawing/2014/main" id="{6E61B516-F73C-4F98-9D64-CF3B40E833B0}"/>
                </a:ext>
              </a:extLst>
            </p:cNvPr>
            <p:cNvSpPr>
              <a:spLocks/>
            </p:cNvSpPr>
            <p:nvPr/>
          </p:nvSpPr>
          <p:spPr bwMode="auto">
            <a:xfrm>
              <a:off x="115" y="746"/>
              <a:ext cx="268" cy="268"/>
            </a:xfrm>
            <a:custGeom>
              <a:avLst/>
              <a:gdLst>
                <a:gd name="T0" fmla="*/ 0 w 268"/>
                <a:gd name="T1" fmla="*/ 214 h 268"/>
                <a:gd name="T2" fmla="*/ 81 w 268"/>
                <a:gd name="T3" fmla="*/ 134 h 268"/>
                <a:gd name="T4" fmla="*/ 0 w 268"/>
                <a:gd name="T5" fmla="*/ 54 h 268"/>
                <a:gd name="T6" fmla="*/ 54 w 268"/>
                <a:gd name="T7" fmla="*/ 0 h 268"/>
                <a:gd name="T8" fmla="*/ 134 w 268"/>
                <a:gd name="T9" fmla="*/ 80 h 268"/>
                <a:gd name="T10" fmla="*/ 214 w 268"/>
                <a:gd name="T11" fmla="*/ 0 h 268"/>
                <a:gd name="T12" fmla="*/ 268 w 268"/>
                <a:gd name="T13" fmla="*/ 54 h 268"/>
                <a:gd name="T14" fmla="*/ 188 w 268"/>
                <a:gd name="T15" fmla="*/ 134 h 268"/>
                <a:gd name="T16" fmla="*/ 268 w 268"/>
                <a:gd name="T17" fmla="*/ 214 h 268"/>
                <a:gd name="T18" fmla="*/ 214 w 268"/>
                <a:gd name="T19" fmla="*/ 268 h 268"/>
                <a:gd name="T20" fmla="*/ 134 w 268"/>
                <a:gd name="T21" fmla="*/ 187 h 268"/>
                <a:gd name="T22" fmla="*/ 54 w 268"/>
                <a:gd name="T23" fmla="*/ 268 h 268"/>
                <a:gd name="T24" fmla="*/ 0 w 268"/>
                <a:gd name="T25" fmla="*/ 214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40" name="Freeform 8">
              <a:extLst>
                <a:ext uri="{FF2B5EF4-FFF2-40B4-BE49-F238E27FC236}">
                  <a16:creationId xmlns:a16="http://schemas.microsoft.com/office/drawing/2014/main" id="{1C029652-6A5B-4C09-AAA9-BE572017FD2C}"/>
                </a:ext>
              </a:extLst>
            </p:cNvPr>
            <p:cNvSpPr>
              <a:spLocks/>
            </p:cNvSpPr>
            <p:nvPr/>
          </p:nvSpPr>
          <p:spPr bwMode="auto">
            <a:xfrm>
              <a:off x="115" y="102"/>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41" name="Freeform 9">
              <a:extLst>
                <a:ext uri="{FF2B5EF4-FFF2-40B4-BE49-F238E27FC236}">
                  <a16:creationId xmlns:a16="http://schemas.microsoft.com/office/drawing/2014/main" id="{E4054210-9E37-4CB4-B1F0-04133327EA13}"/>
                </a:ext>
              </a:extLst>
            </p:cNvPr>
            <p:cNvSpPr>
              <a:spLocks/>
            </p:cNvSpPr>
            <p:nvPr/>
          </p:nvSpPr>
          <p:spPr bwMode="auto">
            <a:xfrm>
              <a:off x="115" y="424"/>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grpSp>
      <p:sp>
        <p:nvSpPr>
          <p:cNvPr id="2" name="Isosceles Triangle 1">
            <a:extLst>
              <a:ext uri="{FF2B5EF4-FFF2-40B4-BE49-F238E27FC236}">
                <a16:creationId xmlns:a16="http://schemas.microsoft.com/office/drawing/2014/main" id="{1B1D65DF-8760-4243-AB15-8D6AB1DE7B16}"/>
              </a:ext>
            </a:extLst>
          </p:cNvPr>
          <p:cNvSpPr/>
          <p:nvPr/>
        </p:nvSpPr>
        <p:spPr>
          <a:xfrm>
            <a:off x="-12044" y="3439405"/>
            <a:ext cx="12251756" cy="340744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Rectangle 25">
            <a:extLst>
              <a:ext uri="{FF2B5EF4-FFF2-40B4-BE49-F238E27FC236}">
                <a16:creationId xmlns:a16="http://schemas.microsoft.com/office/drawing/2014/main" id="{5076108C-CCC9-44BA-B88B-B6C5C38FB18B}"/>
              </a:ext>
            </a:extLst>
          </p:cNvPr>
          <p:cNvSpPr/>
          <p:nvPr/>
        </p:nvSpPr>
        <p:spPr>
          <a:xfrm>
            <a:off x="3993646" y="2689243"/>
            <a:ext cx="4240376" cy="131841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b="1" dirty="0"/>
              <a:t>Klantreizen belicht vanuit </a:t>
            </a:r>
            <a:r>
              <a:rPr lang="nl-NL" b="1" dirty="0" smtClean="0"/>
              <a:t>bezoekersperspectief</a:t>
            </a:r>
            <a:r>
              <a:rPr lang="nl-NL" b="1" dirty="0"/>
              <a:t>, </a:t>
            </a:r>
            <a:r>
              <a:rPr lang="nl-NL" b="1" dirty="0" smtClean="0"/>
              <a:t>ouder-perspectief </a:t>
            </a:r>
            <a:r>
              <a:rPr lang="nl-NL" b="1" dirty="0"/>
              <a:t>en </a:t>
            </a:r>
            <a:r>
              <a:rPr lang="nl-NL" b="1" dirty="0" smtClean="0"/>
              <a:t>medewerker perspectief</a:t>
            </a:r>
            <a:endParaRPr lang="nl-NL" b="1" dirty="0"/>
          </a:p>
        </p:txBody>
      </p:sp>
    </p:spTree>
    <p:extLst>
      <p:ext uri="{BB962C8B-B14F-4D97-AF65-F5344CB8AC3E}">
        <p14:creationId xmlns:p14="http://schemas.microsoft.com/office/powerpoint/2010/main" val="3159228615"/>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6F273C3-CA3F-455A-BF3D-9D3A73F6C597}"/>
              </a:ext>
            </a:extLst>
          </p:cNvPr>
          <p:cNvSpPr/>
          <p:nvPr/>
        </p:nvSpPr>
        <p:spPr>
          <a:xfrm>
            <a:off x="0" y="-45343"/>
            <a:ext cx="12192000" cy="26343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sp>
        <p:nvSpPr>
          <p:cNvPr id="3" name="Titel 2"/>
          <p:cNvSpPr>
            <a:spLocks noGrp="1"/>
          </p:cNvSpPr>
          <p:nvPr>
            <p:ph type="title"/>
          </p:nvPr>
        </p:nvSpPr>
        <p:spPr>
          <a:xfrm>
            <a:off x="838200" y="85063"/>
            <a:ext cx="10515600" cy="999580"/>
          </a:xfrm>
        </p:spPr>
        <p:txBody>
          <a:bodyPr/>
          <a:lstStyle/>
          <a:p>
            <a:r>
              <a:rPr lang="en-US" dirty="0"/>
              <a:t>Persona</a:t>
            </a:r>
            <a:endParaRPr lang="nl-NL" dirty="0"/>
          </a:p>
        </p:txBody>
      </p:sp>
      <p:sp>
        <p:nvSpPr>
          <p:cNvPr id="47" name="Isosceles Triangle 46">
            <a:extLst>
              <a:ext uri="{FF2B5EF4-FFF2-40B4-BE49-F238E27FC236}">
                <a16:creationId xmlns:a16="http://schemas.microsoft.com/office/drawing/2014/main" id="{DA7123B1-E570-4EEE-A4FB-DE30EBFB8754}"/>
              </a:ext>
            </a:extLst>
          </p:cNvPr>
          <p:cNvSpPr/>
          <p:nvPr/>
        </p:nvSpPr>
        <p:spPr>
          <a:xfrm rot="16200000">
            <a:off x="5029439" y="-2893559"/>
            <a:ext cx="2053231" cy="12271890"/>
          </a:xfrm>
          <a:prstGeom prs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pic>
        <p:nvPicPr>
          <p:cNvPr id="7" name="Picture 6">
            <a:extLst>
              <a:ext uri="{FF2B5EF4-FFF2-40B4-BE49-F238E27FC236}">
                <a16:creationId xmlns:a16="http://schemas.microsoft.com/office/drawing/2014/main" id="{3A660949-8228-4A77-AD1E-776E4A7778F7}"/>
              </a:ext>
            </a:extLst>
          </p:cNvPr>
          <p:cNvPicPr>
            <a:picLocks noChangeAspect="1"/>
          </p:cNvPicPr>
          <p:nvPr/>
        </p:nvPicPr>
        <p:blipFill rotWithShape="1">
          <a:blip r:embed="rId3"/>
          <a:srcRect l="26534" t="6418"/>
          <a:stretch/>
        </p:blipFill>
        <p:spPr>
          <a:xfrm>
            <a:off x="270553" y="1093064"/>
            <a:ext cx="3851093" cy="31873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0" name="Oval 42">
            <a:extLst>
              <a:ext uri="{FF2B5EF4-FFF2-40B4-BE49-F238E27FC236}">
                <a16:creationId xmlns:a16="http://schemas.microsoft.com/office/drawing/2014/main" id="{60DAFFEE-A434-465E-A5EC-25D0345EBE09}"/>
              </a:ext>
            </a:extLst>
          </p:cNvPr>
          <p:cNvSpPr/>
          <p:nvPr/>
        </p:nvSpPr>
        <p:spPr>
          <a:xfrm>
            <a:off x="270553" y="1074039"/>
            <a:ext cx="3851093" cy="3206391"/>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39" b="0" i="0" u="none" strike="noStrike" kern="1200" cap="none" spc="0" normalizeH="0" baseline="0" noProof="0" dirty="0">
              <a:ln>
                <a:noFill/>
              </a:ln>
              <a:solidFill>
                <a:srgbClr val="FFFFFF"/>
              </a:solidFill>
              <a:effectLst/>
              <a:uLnTx/>
              <a:uFillTx/>
              <a:latin typeface="Avenir LT Std 35 Light"/>
              <a:ea typeface="+mn-ea"/>
              <a:cs typeface="+mn-cs"/>
            </a:endParaRPr>
          </a:p>
        </p:txBody>
      </p:sp>
      <p:sp>
        <p:nvSpPr>
          <p:cNvPr id="9" name="Rectangle 8">
            <a:extLst>
              <a:ext uri="{FF2B5EF4-FFF2-40B4-BE49-F238E27FC236}">
                <a16:creationId xmlns:a16="http://schemas.microsoft.com/office/drawing/2014/main" id="{CE5798A0-93E5-4D7B-97B2-04077FC6E897}"/>
              </a:ext>
            </a:extLst>
          </p:cNvPr>
          <p:cNvSpPr/>
          <p:nvPr/>
        </p:nvSpPr>
        <p:spPr>
          <a:xfrm>
            <a:off x="174113" y="4447917"/>
            <a:ext cx="3947533" cy="15651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sp>
        <p:nvSpPr>
          <p:cNvPr id="10" name="TextBox 9">
            <a:extLst>
              <a:ext uri="{FF2B5EF4-FFF2-40B4-BE49-F238E27FC236}">
                <a16:creationId xmlns:a16="http://schemas.microsoft.com/office/drawing/2014/main" id="{4BCC867D-3A9D-4E49-925F-330E9E9599FD}"/>
              </a:ext>
            </a:extLst>
          </p:cNvPr>
          <p:cNvSpPr txBox="1"/>
          <p:nvPr/>
        </p:nvSpPr>
        <p:spPr>
          <a:xfrm>
            <a:off x="370413" y="4404278"/>
            <a:ext cx="3867050"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BEBEBE">
                    <a:lumMod val="50000"/>
                  </a:srgbClr>
                </a:solidFill>
                <a:effectLst/>
                <a:uLnTx/>
                <a:uFillTx/>
                <a:latin typeface="Avenir LT Std 35 Light"/>
                <a:ea typeface="+mn-ea"/>
                <a:cs typeface="+mn-cs"/>
              </a:rPr>
              <a:t>Tom woont in Amsterdam </a:t>
            </a:r>
            <a:r>
              <a:rPr kumimoji="0" lang="en-US" sz="1600" b="0" i="0" u="none" strike="noStrike" kern="1200" cap="none" spc="0" normalizeH="0" baseline="0" noProof="0" dirty="0" smtClean="0">
                <a:ln>
                  <a:noFill/>
                </a:ln>
                <a:solidFill>
                  <a:srgbClr val="BEBEBE">
                    <a:lumMod val="50000"/>
                  </a:srgbClr>
                </a:solidFill>
                <a:effectLst/>
                <a:uLnTx/>
                <a:uFillTx/>
                <a:latin typeface="Avenir LT Std 35 Light"/>
                <a:ea typeface="+mn-ea"/>
                <a:cs typeface="+mn-cs"/>
              </a:rPr>
              <a:t>Oost </a:t>
            </a:r>
            <a:r>
              <a:rPr kumimoji="0" lang="en-US" sz="1600" b="0" i="0" u="none" strike="noStrike" kern="1200" cap="none" spc="0" normalizeH="0" baseline="0" noProof="0" dirty="0">
                <a:ln>
                  <a:noFill/>
                </a:ln>
                <a:solidFill>
                  <a:srgbClr val="BEBEBE">
                    <a:lumMod val="50000"/>
                  </a:srgbClr>
                </a:solidFill>
                <a:effectLst/>
                <a:uLnTx/>
                <a:uFillTx/>
                <a:latin typeface="Avenir LT Std 35 Light"/>
                <a:ea typeface="+mn-ea"/>
                <a:cs typeface="+mn-cs"/>
              </a:rPr>
              <a:t>en </a:t>
            </a:r>
            <a:r>
              <a:rPr kumimoji="0" lang="nl-NL" sz="1600" b="0" i="0" u="none" strike="noStrike" kern="1200" cap="none" spc="0" normalizeH="0" baseline="0" noProof="0" dirty="0">
                <a:ln>
                  <a:noFill/>
                </a:ln>
                <a:solidFill>
                  <a:srgbClr val="BEBEBE">
                    <a:lumMod val="50000"/>
                  </a:srgbClr>
                </a:solidFill>
                <a:effectLst/>
                <a:uLnTx/>
                <a:uFillTx/>
                <a:latin typeface="Avenir LT Std 35 Light"/>
                <a:ea typeface="+mn-ea"/>
                <a:cs typeface="+mn-cs"/>
              </a:rPr>
              <a:t>heeft een </a:t>
            </a:r>
            <a:r>
              <a:rPr kumimoji="0" lang="nl-NL" sz="1600" b="0" i="0" u="none" strike="noStrike" kern="1200" cap="none" spc="0" normalizeH="0" baseline="0" noProof="0" dirty="0" smtClean="0">
                <a:ln>
                  <a:noFill/>
                </a:ln>
                <a:solidFill>
                  <a:srgbClr val="BEBEBE">
                    <a:lumMod val="50000"/>
                  </a:srgbClr>
                </a:solidFill>
                <a:effectLst/>
                <a:uLnTx/>
                <a:uFillTx/>
                <a:latin typeface="Avenir LT Std 35 Light"/>
                <a:ea typeface="+mn-ea"/>
                <a:cs typeface="+mn-cs"/>
              </a:rPr>
              <a:t>drukke baan waardoor sporten er vaak bij inschiet. </a:t>
            </a:r>
            <a:r>
              <a:rPr lang="nl-NL" sz="1600" dirty="0" smtClean="0">
                <a:solidFill>
                  <a:srgbClr val="BEBEBE">
                    <a:lumMod val="50000"/>
                  </a:srgbClr>
                </a:solidFill>
                <a:latin typeface="Avenir LT Std 35 Light"/>
              </a:rPr>
              <a:t>Tom zit veel thuis en wil daarom weer gaan zwemmen. </a:t>
            </a:r>
            <a:br>
              <a:rPr lang="nl-NL" sz="1600" dirty="0" smtClean="0">
                <a:solidFill>
                  <a:srgbClr val="BEBEBE">
                    <a:lumMod val="50000"/>
                  </a:srgbClr>
                </a:solidFill>
                <a:latin typeface="Avenir LT Std 35 Light"/>
              </a:rPr>
            </a:br>
            <a:r>
              <a:rPr lang="nl-NL" sz="1600" dirty="0" smtClean="0">
                <a:solidFill>
                  <a:srgbClr val="BEBEBE">
                    <a:lumMod val="50000"/>
                  </a:srgbClr>
                </a:solidFill>
                <a:latin typeface="Avenir LT Std 35 Light"/>
              </a:rPr>
              <a:t>Als kind heeft Tom veel gezwommen en wil deze sport weer oppakken.</a:t>
            </a:r>
            <a:endParaRPr kumimoji="0" lang="nl-NL" sz="1600" b="0" i="0" u="none" strike="noStrike" kern="1200" cap="none" spc="0" normalizeH="0" baseline="0" noProof="0" dirty="0">
              <a:ln>
                <a:noFill/>
              </a:ln>
              <a:solidFill>
                <a:srgbClr val="BEBEBE">
                  <a:lumMod val="50000"/>
                </a:srgbClr>
              </a:solidFill>
              <a:effectLst/>
              <a:uLnTx/>
              <a:uFillTx/>
              <a:latin typeface="Avenir LT Std 35 Light"/>
              <a:ea typeface="+mn-ea"/>
              <a:cs typeface="+mn-cs"/>
            </a:endParaRPr>
          </a:p>
        </p:txBody>
      </p:sp>
      <p:sp>
        <p:nvSpPr>
          <p:cNvPr id="12" name="TextBox 11">
            <a:extLst>
              <a:ext uri="{FF2B5EF4-FFF2-40B4-BE49-F238E27FC236}">
                <a16:creationId xmlns:a16="http://schemas.microsoft.com/office/drawing/2014/main" id="{4F9B7D88-7BA3-453D-960D-43C3A64F8512}"/>
              </a:ext>
            </a:extLst>
          </p:cNvPr>
          <p:cNvSpPr txBox="1"/>
          <p:nvPr/>
        </p:nvSpPr>
        <p:spPr>
          <a:xfrm>
            <a:off x="4237463" y="4170105"/>
            <a:ext cx="2575932"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BEBEBE">
                    <a:lumMod val="50000"/>
                  </a:srgbClr>
                </a:solidFill>
                <a:effectLst/>
                <a:uLnTx/>
                <a:uFillTx/>
                <a:latin typeface="Avenir LT Std 35 Light"/>
                <a:ea typeface="+mn-ea"/>
                <a:cs typeface="+mn-cs"/>
              </a:rPr>
              <a:t>Doelen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600" b="0" i="0" u="none" strike="noStrike" kern="1200" cap="none" spc="0" normalizeH="0" baseline="0" noProof="0" dirty="0">
                <a:ln>
                  <a:noFill/>
                </a:ln>
                <a:solidFill>
                  <a:srgbClr val="BEBEBE">
                    <a:lumMod val="50000"/>
                  </a:srgbClr>
                </a:solidFill>
                <a:effectLst/>
                <a:uLnTx/>
                <a:uFillTx/>
                <a:latin typeface="Avenir LT Std 35 Light"/>
                <a:ea typeface="+mn-ea"/>
                <a:cs typeface="+mn-cs"/>
              </a:rPr>
              <a:t>Tom </a:t>
            </a:r>
            <a:r>
              <a:rPr kumimoji="0" lang="nl-NL" sz="1600" b="0" i="0" u="none" strike="noStrike" kern="1200" cap="none" spc="0" normalizeH="0" baseline="0" noProof="0" dirty="0" smtClean="0">
                <a:ln>
                  <a:noFill/>
                </a:ln>
                <a:solidFill>
                  <a:srgbClr val="BEBEBE">
                    <a:lumMod val="50000"/>
                  </a:srgbClr>
                </a:solidFill>
                <a:effectLst/>
                <a:uLnTx/>
                <a:uFillTx/>
                <a:latin typeface="Avenir LT Std 35 Light"/>
                <a:ea typeface="+mn-ea"/>
                <a:cs typeface="+mn-cs"/>
              </a:rPr>
              <a:t>wil snel inzicht hebben of </a:t>
            </a:r>
            <a:r>
              <a:rPr lang="nl-NL" sz="1600" dirty="0" smtClean="0">
                <a:solidFill>
                  <a:srgbClr val="BEBEBE">
                    <a:lumMod val="50000"/>
                  </a:srgbClr>
                </a:solidFill>
                <a:latin typeface="Avenir LT Std 35 Light"/>
              </a:rPr>
              <a:t>hij nog kan zwemmen.</a:t>
            </a:r>
            <a:endParaRPr kumimoji="0" lang="nl-NL" sz="1600" b="0" i="0" u="none" strike="noStrike" kern="1200" cap="none" spc="0" normalizeH="0" baseline="0" noProof="0" dirty="0">
              <a:ln>
                <a:noFill/>
              </a:ln>
              <a:solidFill>
                <a:srgbClr val="BEBEBE">
                  <a:lumMod val="50000"/>
                </a:srgbClr>
              </a:solidFill>
              <a:effectLst/>
              <a:uLnTx/>
              <a:uFillTx/>
              <a:latin typeface="Avenir LT Std 35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600" b="0" i="0" u="none" strike="noStrike" kern="1200" cap="none" spc="0" normalizeH="0" baseline="0" noProof="0" dirty="0">
                <a:ln>
                  <a:noFill/>
                </a:ln>
                <a:solidFill>
                  <a:srgbClr val="BEBEBE">
                    <a:lumMod val="50000"/>
                  </a:srgbClr>
                </a:solidFill>
                <a:effectLst/>
                <a:uLnTx/>
                <a:uFillTx/>
                <a:latin typeface="Avenir LT Std 35 Light"/>
                <a:ea typeface="+mn-ea"/>
                <a:cs typeface="+mn-cs"/>
              </a:rPr>
              <a:t>Tom wil </a:t>
            </a:r>
            <a:r>
              <a:rPr lang="nl-NL" sz="1600" dirty="0" smtClean="0">
                <a:solidFill>
                  <a:srgbClr val="BEBEBE">
                    <a:lumMod val="50000"/>
                  </a:srgbClr>
                </a:solidFill>
                <a:latin typeface="Avenir LT Std 35 Light"/>
              </a:rPr>
              <a:t>digitaal zijn toegangsbewijs kunnen regelen.</a:t>
            </a:r>
            <a:endParaRPr kumimoji="0" lang="nl-NL" sz="1600" b="0" i="0" u="none" strike="noStrike" kern="1200" cap="none" spc="0" normalizeH="0" baseline="0" noProof="0" dirty="0">
              <a:ln>
                <a:noFill/>
              </a:ln>
              <a:solidFill>
                <a:srgbClr val="BEBEBE">
                  <a:lumMod val="50000"/>
                </a:srgbClr>
              </a:solidFill>
              <a:effectLst/>
              <a:uLnTx/>
              <a:uFillTx/>
              <a:latin typeface="Avenir LT Std 35 Ligh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l-NL" sz="1800" b="0" i="0" u="none" strike="noStrike" kern="1200" cap="none" spc="0" normalizeH="0" baseline="0" noProof="0" dirty="0">
              <a:ln>
                <a:noFill/>
              </a:ln>
              <a:solidFill>
                <a:srgbClr val="BEBEBE">
                  <a:lumMod val="50000"/>
                </a:srgbClr>
              </a:solidFill>
              <a:effectLst/>
              <a:uLnTx/>
              <a:uFillTx/>
              <a:latin typeface="Avenir LT Std 35 Light"/>
              <a:ea typeface="+mn-ea"/>
              <a:cs typeface="+mn-cs"/>
            </a:endParaRPr>
          </a:p>
        </p:txBody>
      </p:sp>
      <p:sp>
        <p:nvSpPr>
          <p:cNvPr id="61" name="TextBox 60">
            <a:extLst>
              <a:ext uri="{FF2B5EF4-FFF2-40B4-BE49-F238E27FC236}">
                <a16:creationId xmlns:a16="http://schemas.microsoft.com/office/drawing/2014/main" id="{C5193E5F-005F-4B16-A1AE-26E3B58EBB53}"/>
              </a:ext>
            </a:extLst>
          </p:cNvPr>
          <p:cNvSpPr txBox="1"/>
          <p:nvPr/>
        </p:nvSpPr>
        <p:spPr>
          <a:xfrm>
            <a:off x="6860254" y="4170105"/>
            <a:ext cx="2575932" cy="110799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00" b="1" i="0" u="none" strike="noStrike" kern="1200" cap="none" spc="0" normalizeH="0" baseline="0" noProof="0" dirty="0">
                <a:ln>
                  <a:noFill/>
                </a:ln>
                <a:solidFill>
                  <a:srgbClr val="BEBEBE">
                    <a:lumMod val="50000"/>
                  </a:srgbClr>
                </a:solidFill>
                <a:effectLst/>
                <a:uLnTx/>
                <a:uFillTx/>
                <a:latin typeface="Avenir LT Std 35 Light"/>
                <a:ea typeface="+mn-ea"/>
                <a:cs typeface="+mn-cs"/>
              </a:rPr>
              <a:t>Frustraties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600" b="0" i="0" u="none" strike="noStrike" kern="1200" cap="none" spc="0" normalizeH="0" baseline="0" noProof="0" dirty="0" smtClean="0">
                <a:ln>
                  <a:noFill/>
                </a:ln>
                <a:solidFill>
                  <a:srgbClr val="BEBEBE">
                    <a:lumMod val="50000"/>
                  </a:srgbClr>
                </a:solidFill>
                <a:effectLst/>
                <a:uLnTx/>
                <a:uFillTx/>
                <a:latin typeface="Avenir LT Std 35 Light"/>
                <a:ea typeface="+mn-ea"/>
                <a:cs typeface="+mn-cs"/>
              </a:rPr>
              <a:t>Tom vindt het vreselijk als hij een</a:t>
            </a:r>
            <a:r>
              <a:rPr kumimoji="0" lang="nl-NL" sz="1600" b="0" i="0" u="none" strike="noStrike" kern="1200" cap="none" spc="0" normalizeH="0" noProof="0" dirty="0" smtClean="0">
                <a:ln>
                  <a:noFill/>
                </a:ln>
                <a:solidFill>
                  <a:srgbClr val="BEBEBE">
                    <a:lumMod val="50000"/>
                  </a:srgbClr>
                </a:solidFill>
                <a:effectLst/>
                <a:uLnTx/>
                <a:uFillTx/>
                <a:latin typeface="Avenir LT Std 35 Light"/>
                <a:ea typeface="+mn-ea"/>
                <a:cs typeface="+mn-cs"/>
              </a:rPr>
              <a:t> moet wachten in een rij. </a:t>
            </a:r>
            <a:endParaRPr kumimoji="0" lang="nl-NL" sz="1600" b="0" i="0" u="none" strike="noStrike" kern="1200" cap="none" spc="0" normalizeH="0" baseline="0" noProof="0" dirty="0">
              <a:ln>
                <a:noFill/>
              </a:ln>
              <a:solidFill>
                <a:srgbClr val="BEBEBE">
                  <a:lumMod val="50000"/>
                </a:srgbClr>
              </a:solidFill>
              <a:effectLst/>
              <a:uLnTx/>
              <a:uFillTx/>
              <a:latin typeface="Avenir LT Std 35 Light"/>
              <a:ea typeface="+mn-ea"/>
              <a:cs typeface="+mn-cs"/>
            </a:endParaRPr>
          </a:p>
        </p:txBody>
      </p:sp>
      <p:sp>
        <p:nvSpPr>
          <p:cNvPr id="63" name="Rectangle 62">
            <a:extLst>
              <a:ext uri="{FF2B5EF4-FFF2-40B4-BE49-F238E27FC236}">
                <a16:creationId xmlns:a16="http://schemas.microsoft.com/office/drawing/2014/main" id="{D5760ECC-4EFE-4704-84E4-0E2DCE261E07}"/>
              </a:ext>
            </a:extLst>
          </p:cNvPr>
          <p:cNvSpPr/>
          <p:nvPr/>
        </p:nvSpPr>
        <p:spPr>
          <a:xfrm>
            <a:off x="4762887" y="629633"/>
            <a:ext cx="6913735" cy="175432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Graphik-Regular"/>
                <a:ea typeface="+mn-ea"/>
                <a:cs typeface="+mn-cs"/>
              </a:rPr>
              <a:t>T</a:t>
            </a:r>
            <a:r>
              <a:rPr kumimoji="0" lang="nl-NL" sz="3600" b="0" i="0" u="none" strike="noStrike" kern="1200" cap="none" spc="0" normalizeH="0" baseline="0" noProof="0" dirty="0">
                <a:ln>
                  <a:noFill/>
                </a:ln>
                <a:solidFill>
                  <a:srgbClr val="000000"/>
                </a:solidFill>
                <a:effectLst/>
                <a:uLnTx/>
                <a:uFillTx/>
                <a:latin typeface="Graphik-Regular"/>
                <a:ea typeface="+mn-ea"/>
                <a:cs typeface="+mn-cs"/>
              </a:rPr>
              <a:t>om (34 jaar) </a:t>
            </a:r>
            <a:r>
              <a:rPr kumimoji="0" lang="nl-NL" sz="3600" b="0" i="0" u="none" strike="noStrike" kern="1200" cap="none" spc="0" normalizeH="0" baseline="0" noProof="0" dirty="0" smtClean="0">
                <a:ln>
                  <a:noFill/>
                </a:ln>
                <a:solidFill>
                  <a:srgbClr val="000000"/>
                </a:solidFill>
                <a:effectLst/>
                <a:uLnTx/>
                <a:uFillTx/>
                <a:latin typeface="Graphik-Regular"/>
                <a:ea typeface="+mn-ea"/>
                <a:cs typeface="+mn-cs"/>
              </a:rPr>
              <a:t>wil </a:t>
            </a:r>
            <a:r>
              <a:rPr lang="nl-NL" sz="3600" dirty="0" smtClean="0">
                <a:solidFill>
                  <a:srgbClr val="000000"/>
                </a:solidFill>
                <a:latin typeface="Graphik-Regular"/>
              </a:rPr>
              <a:t>aan zijn conditie werken door te gaan zwemmen</a:t>
            </a:r>
            <a:r>
              <a:rPr kumimoji="0" lang="nl-NL" sz="3600" b="0" i="0" u="none" strike="noStrike" kern="1200" cap="none" spc="0" normalizeH="0" baseline="0" noProof="0" dirty="0" smtClean="0">
                <a:ln>
                  <a:noFill/>
                </a:ln>
                <a:solidFill>
                  <a:srgbClr val="000000"/>
                </a:solidFill>
                <a:effectLst/>
                <a:uLnTx/>
                <a:uFillTx/>
                <a:latin typeface="Graphik-Regular"/>
                <a:ea typeface="+mn-ea"/>
                <a:cs typeface="+mn-cs"/>
              </a:rPr>
              <a:t>..</a:t>
            </a:r>
            <a:endParaRPr kumimoji="0" lang="nl-NL" sz="36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nvGrpSpPr>
          <p:cNvPr id="15" name="Group 11">
            <a:extLst>
              <a:ext uri="{FF2B5EF4-FFF2-40B4-BE49-F238E27FC236}">
                <a16:creationId xmlns:a16="http://schemas.microsoft.com/office/drawing/2014/main" id="{152A1110-3B79-46C3-A768-2ED74DB4E5C2}"/>
              </a:ext>
            </a:extLst>
          </p:cNvPr>
          <p:cNvGrpSpPr>
            <a:grpSpLocks noChangeAspect="1"/>
          </p:cNvGrpSpPr>
          <p:nvPr/>
        </p:nvGrpSpPr>
        <p:grpSpPr bwMode="auto">
          <a:xfrm>
            <a:off x="430542" y="215643"/>
            <a:ext cx="358881" cy="1221267"/>
            <a:chOff x="115" y="102"/>
            <a:chExt cx="268" cy="912"/>
          </a:xfrm>
        </p:grpSpPr>
        <p:sp>
          <p:nvSpPr>
            <p:cNvPr id="16" name="Freeform 7">
              <a:extLst>
                <a:ext uri="{FF2B5EF4-FFF2-40B4-BE49-F238E27FC236}">
                  <a16:creationId xmlns:a16="http://schemas.microsoft.com/office/drawing/2014/main" id="{0B965217-F07E-4BBC-B2D8-257B4F7DD6A2}"/>
                </a:ext>
              </a:extLst>
            </p:cNvPr>
            <p:cNvSpPr>
              <a:spLocks/>
            </p:cNvSpPr>
            <p:nvPr/>
          </p:nvSpPr>
          <p:spPr bwMode="auto">
            <a:xfrm>
              <a:off x="115" y="746"/>
              <a:ext cx="268" cy="268"/>
            </a:xfrm>
            <a:custGeom>
              <a:avLst/>
              <a:gdLst>
                <a:gd name="T0" fmla="*/ 0 w 268"/>
                <a:gd name="T1" fmla="*/ 214 h 268"/>
                <a:gd name="T2" fmla="*/ 81 w 268"/>
                <a:gd name="T3" fmla="*/ 134 h 268"/>
                <a:gd name="T4" fmla="*/ 0 w 268"/>
                <a:gd name="T5" fmla="*/ 54 h 268"/>
                <a:gd name="T6" fmla="*/ 54 w 268"/>
                <a:gd name="T7" fmla="*/ 0 h 268"/>
                <a:gd name="T8" fmla="*/ 134 w 268"/>
                <a:gd name="T9" fmla="*/ 80 h 268"/>
                <a:gd name="T10" fmla="*/ 214 w 268"/>
                <a:gd name="T11" fmla="*/ 0 h 268"/>
                <a:gd name="T12" fmla="*/ 268 w 268"/>
                <a:gd name="T13" fmla="*/ 54 h 268"/>
                <a:gd name="T14" fmla="*/ 188 w 268"/>
                <a:gd name="T15" fmla="*/ 134 h 268"/>
                <a:gd name="T16" fmla="*/ 268 w 268"/>
                <a:gd name="T17" fmla="*/ 214 h 268"/>
                <a:gd name="T18" fmla="*/ 214 w 268"/>
                <a:gd name="T19" fmla="*/ 268 h 268"/>
                <a:gd name="T20" fmla="*/ 134 w 268"/>
                <a:gd name="T21" fmla="*/ 187 h 268"/>
                <a:gd name="T22" fmla="*/ 54 w 268"/>
                <a:gd name="T23" fmla="*/ 268 h 268"/>
                <a:gd name="T24" fmla="*/ 0 w 268"/>
                <a:gd name="T25" fmla="*/ 214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7" name="Freeform 8">
              <a:extLst>
                <a:ext uri="{FF2B5EF4-FFF2-40B4-BE49-F238E27FC236}">
                  <a16:creationId xmlns:a16="http://schemas.microsoft.com/office/drawing/2014/main" id="{351E166D-F30E-461C-B4A9-42A2CBECB8E4}"/>
                </a:ext>
              </a:extLst>
            </p:cNvPr>
            <p:cNvSpPr>
              <a:spLocks/>
            </p:cNvSpPr>
            <p:nvPr/>
          </p:nvSpPr>
          <p:spPr bwMode="auto">
            <a:xfrm>
              <a:off x="115" y="102"/>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8" name="Freeform 9">
              <a:extLst>
                <a:ext uri="{FF2B5EF4-FFF2-40B4-BE49-F238E27FC236}">
                  <a16:creationId xmlns:a16="http://schemas.microsoft.com/office/drawing/2014/main" id="{38DF617D-F347-48FC-BA95-B0C39B8F1E6F}"/>
                </a:ext>
              </a:extLst>
            </p:cNvPr>
            <p:cNvSpPr>
              <a:spLocks/>
            </p:cNvSpPr>
            <p:nvPr/>
          </p:nvSpPr>
          <p:spPr bwMode="auto">
            <a:xfrm>
              <a:off x="115" y="424"/>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grpSp>
    </p:spTree>
    <p:extLst>
      <p:ext uri="{BB962C8B-B14F-4D97-AF65-F5344CB8AC3E}">
        <p14:creationId xmlns:p14="http://schemas.microsoft.com/office/powerpoint/2010/main" val="301201544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855795" y="85617"/>
            <a:ext cx="10515600" cy="999580"/>
          </a:xfrm>
        </p:spPr>
        <p:txBody>
          <a:bodyPr/>
          <a:lstStyle/>
          <a:p>
            <a:r>
              <a:rPr lang="en-US" dirty="0" err="1" smtClean="0"/>
              <a:t>Klantreis</a:t>
            </a:r>
            <a:r>
              <a:rPr lang="en-US" dirty="0" smtClean="0"/>
              <a:t> </a:t>
            </a:r>
            <a:r>
              <a:rPr lang="en-US" dirty="0" err="1" smtClean="0"/>
              <a:t>bezoeker</a:t>
            </a:r>
            <a:endParaRPr lang="nl-NL" dirty="0"/>
          </a:p>
        </p:txBody>
      </p:sp>
      <p:sp>
        <p:nvSpPr>
          <p:cNvPr id="47" name="Rectangle 46">
            <a:extLst>
              <a:ext uri="{FF2B5EF4-FFF2-40B4-BE49-F238E27FC236}">
                <a16:creationId xmlns:a16="http://schemas.microsoft.com/office/drawing/2014/main" id="{DA7123B1-E570-4EEE-A4FB-DE30EBFB8754}"/>
              </a:ext>
            </a:extLst>
          </p:cNvPr>
          <p:cNvSpPr/>
          <p:nvPr/>
        </p:nvSpPr>
        <p:spPr>
          <a:xfrm rot="16200000">
            <a:off x="4881902" y="-3038233"/>
            <a:ext cx="2428190" cy="12192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sp>
        <p:nvSpPr>
          <p:cNvPr id="25" name="Oval 24">
            <a:extLst>
              <a:ext uri="{FF2B5EF4-FFF2-40B4-BE49-F238E27FC236}">
                <a16:creationId xmlns:a16="http://schemas.microsoft.com/office/drawing/2014/main" id="{5E4C6F7E-C272-4622-ABA7-464CA0F9CD46}"/>
              </a:ext>
            </a:extLst>
          </p:cNvPr>
          <p:cNvSpPr/>
          <p:nvPr/>
        </p:nvSpPr>
        <p:spPr>
          <a:xfrm>
            <a:off x="2789419"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28" name="Oval 27">
            <a:extLst>
              <a:ext uri="{FF2B5EF4-FFF2-40B4-BE49-F238E27FC236}">
                <a16:creationId xmlns:a16="http://schemas.microsoft.com/office/drawing/2014/main" id="{8A0A5A4E-239C-4B13-B3FB-AFA45787AD89}"/>
              </a:ext>
            </a:extLst>
          </p:cNvPr>
          <p:cNvSpPr/>
          <p:nvPr/>
        </p:nvSpPr>
        <p:spPr>
          <a:xfrm>
            <a:off x="6432423"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8" name="Rectangle 7">
            <a:extLst>
              <a:ext uri="{FF2B5EF4-FFF2-40B4-BE49-F238E27FC236}">
                <a16:creationId xmlns:a16="http://schemas.microsoft.com/office/drawing/2014/main" id="{D422DF7E-5B2B-4C64-A162-1666CD559560}"/>
              </a:ext>
            </a:extLst>
          </p:cNvPr>
          <p:cNvSpPr/>
          <p:nvPr/>
        </p:nvSpPr>
        <p:spPr>
          <a:xfrm>
            <a:off x="1753280" y="2597754"/>
            <a:ext cx="283029" cy="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cxnSp>
        <p:nvCxnSpPr>
          <p:cNvPr id="14" name="Straight Connector 13">
            <a:extLst>
              <a:ext uri="{FF2B5EF4-FFF2-40B4-BE49-F238E27FC236}">
                <a16:creationId xmlns:a16="http://schemas.microsoft.com/office/drawing/2014/main" id="{290CD554-E5F7-41EB-B705-BA6746FC29DE}"/>
              </a:ext>
            </a:extLst>
          </p:cNvPr>
          <p:cNvCxnSpPr>
            <a:cxnSpLocks/>
          </p:cNvCxnSpPr>
          <p:nvPr/>
        </p:nvCxnSpPr>
        <p:spPr>
          <a:xfrm>
            <a:off x="2857500" y="4031876"/>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F9F4E218-5975-46F9-A3D5-20AE686AE41C}"/>
              </a:ext>
            </a:extLst>
          </p:cNvPr>
          <p:cNvSpPr/>
          <p:nvPr/>
        </p:nvSpPr>
        <p:spPr>
          <a:xfrm>
            <a:off x="1371600" y="4408698"/>
            <a:ext cx="2971800" cy="18512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a:ln>
                  <a:noFill/>
                </a:ln>
                <a:solidFill>
                  <a:srgbClr val="000000"/>
                </a:solidFill>
                <a:effectLst/>
                <a:uLnTx/>
                <a:uFillTx/>
                <a:latin typeface="Avenir LT Std 35 Light"/>
                <a:ea typeface="+mn-ea"/>
                <a:cs typeface="+mn-cs"/>
              </a:rPr>
              <a:t>Tom </a:t>
            </a:r>
            <a:r>
              <a:rPr kumimoji="0" lang="nl-NL" sz="1200" b="0" i="0" u="none" strike="noStrike" kern="1200" cap="none" spc="0" normalizeH="0" baseline="0" noProof="0" dirty="0" smtClean="0">
                <a:ln>
                  <a:noFill/>
                </a:ln>
                <a:solidFill>
                  <a:srgbClr val="000000"/>
                </a:solidFill>
                <a:effectLst/>
                <a:uLnTx/>
                <a:uFillTx/>
                <a:latin typeface="Avenir LT Std 35 Light"/>
                <a:ea typeface="+mn-ea"/>
                <a:cs typeface="+mn-cs"/>
              </a:rPr>
              <a:t>opent de app op zijn telefoon</a:t>
            </a:r>
            <a: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t> of de website op zijn computer. Hij kiest een zwembad en dag waarop hij wil gaan zwemmen.</a:t>
            </a:r>
            <a:endParaRPr kumimoji="0" lang="nl-NL" sz="12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 name="Rectangle 8">
            <a:extLst>
              <a:ext uri="{FF2B5EF4-FFF2-40B4-BE49-F238E27FC236}">
                <a16:creationId xmlns:a16="http://schemas.microsoft.com/office/drawing/2014/main" id="{CE5798A0-93E5-4D7B-97B2-04077FC6E897}"/>
              </a:ext>
            </a:extLst>
          </p:cNvPr>
          <p:cNvSpPr/>
          <p:nvPr/>
        </p:nvSpPr>
        <p:spPr>
          <a:xfrm>
            <a:off x="174114" y="4513611"/>
            <a:ext cx="849144" cy="11946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cxnSp>
        <p:nvCxnSpPr>
          <p:cNvPr id="58" name="Straight Connector 57">
            <a:extLst>
              <a:ext uri="{FF2B5EF4-FFF2-40B4-BE49-F238E27FC236}">
                <a16:creationId xmlns:a16="http://schemas.microsoft.com/office/drawing/2014/main" id="{747EFA2C-D8CC-458E-AC49-37BA512E194D}"/>
              </a:ext>
            </a:extLst>
          </p:cNvPr>
          <p:cNvCxnSpPr>
            <a:cxnSpLocks/>
          </p:cNvCxnSpPr>
          <p:nvPr/>
        </p:nvCxnSpPr>
        <p:spPr>
          <a:xfrm>
            <a:off x="6515101" y="4047433"/>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91303B80-0E84-4A9E-967E-89CFB53CAFE8}"/>
              </a:ext>
            </a:extLst>
          </p:cNvPr>
          <p:cNvSpPr/>
          <p:nvPr/>
        </p:nvSpPr>
        <p:spPr>
          <a:xfrm>
            <a:off x="4918012" y="4195491"/>
            <a:ext cx="3187709" cy="25311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noProof="0" dirty="0" smtClean="0">
                <a:solidFill>
                  <a:srgbClr val="000000"/>
                </a:solidFill>
                <a:latin typeface="Avenir LT Std 35 Light"/>
              </a:rPr>
              <a:t>In de app / website wordt aangegeven welke tijden er die dag in het gekozen zwembad nog beschikbaar zijn. Hij krijgt de keuze om vrij te zwemmen of zich aan te sluiten bij een zwemactiviteit.</a:t>
            </a:r>
            <a:br>
              <a:rPr lang="nl-NL" sz="1200" noProof="0" dirty="0" smtClean="0">
                <a:solidFill>
                  <a:srgbClr val="000000"/>
                </a:solidFill>
                <a:latin typeface="Avenir LT Std 35 Light"/>
              </a:rPr>
            </a:br>
            <a:r>
              <a:rPr lang="nl-NL" sz="1200" noProof="0" dirty="0" smtClean="0">
                <a:solidFill>
                  <a:srgbClr val="000000"/>
                </a:solidFill>
                <a:latin typeface="Avenir LT Std 35 Light"/>
              </a:rPr>
              <a:t>Tom ziet dat er om 20:00 uur een borstcrawl les is en besluit zich hiervoor aan te melden.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smtClean="0">
                <a:solidFill>
                  <a:srgbClr val="000000"/>
                </a:solidFill>
                <a:latin typeface="Avenir LT Std 35 Light"/>
              </a:rPr>
              <a:t>En digitaal te betalen. </a:t>
            </a:r>
            <a:r>
              <a:rPr lang="nl-NL" sz="1200" noProof="0" dirty="0" smtClean="0">
                <a:solidFill>
                  <a:srgbClr val="000000"/>
                </a:solidFill>
                <a:latin typeface="Avenir LT Std 35 Ligh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200" b="0" i="1" u="none" strike="noStrike" kern="1200" cap="none" spc="0" normalizeH="0" baseline="0" dirty="0" smtClean="0">
              <a:ln>
                <a:noFill/>
              </a:ln>
              <a:solidFill>
                <a:srgbClr val="000000"/>
              </a:solidFill>
              <a:effectLst/>
              <a:uLnTx/>
              <a:uFillTx/>
              <a:latin typeface="Avenir LT Std 35 Light"/>
              <a:ea typeface="+mn-ea"/>
              <a:cs typeface="+mn-cs"/>
            </a:endParaRPr>
          </a:p>
          <a:p>
            <a:pPr lvl="0">
              <a:defRPr/>
            </a:pPr>
            <a:r>
              <a:rPr lang="nl-NL" sz="1200" i="1" dirty="0">
                <a:solidFill>
                  <a:srgbClr val="000000"/>
                </a:solidFill>
              </a:rPr>
              <a:t>Indien er geen mogelijkheid is om te zwemmen in het gekozen zwembad toont de app / website een alternatief (overzicht van wanneer de activiteit nog meer gepland is of activiteit in ander zwembad). </a:t>
            </a:r>
          </a:p>
        </p:txBody>
      </p:sp>
      <p:grpSp>
        <p:nvGrpSpPr>
          <p:cNvPr id="59" name="Group 58">
            <a:extLst>
              <a:ext uri="{FF2B5EF4-FFF2-40B4-BE49-F238E27FC236}">
                <a16:creationId xmlns:a16="http://schemas.microsoft.com/office/drawing/2014/main" id="{C38E28FF-DDB1-4E05-944C-C4A133E6F06C}"/>
              </a:ext>
            </a:extLst>
          </p:cNvPr>
          <p:cNvGrpSpPr/>
          <p:nvPr/>
        </p:nvGrpSpPr>
        <p:grpSpPr>
          <a:xfrm>
            <a:off x="5645269" y="1937962"/>
            <a:ext cx="1751131" cy="1775063"/>
            <a:chOff x="4916488" y="5640388"/>
            <a:chExt cx="1092200" cy="1092201"/>
          </a:xfrm>
        </p:grpSpPr>
        <p:sp>
          <p:nvSpPr>
            <p:cNvPr id="60" name="Oval 574">
              <a:extLst>
                <a:ext uri="{FF2B5EF4-FFF2-40B4-BE49-F238E27FC236}">
                  <a16:creationId xmlns:a16="http://schemas.microsoft.com/office/drawing/2014/main" id="{5CE5614A-3200-4318-8FCF-6EF0BE3761FC}"/>
                </a:ext>
              </a:extLst>
            </p:cNvPr>
            <p:cNvSpPr>
              <a:spLocks noChangeArrowheads="1"/>
            </p:cNvSpPr>
            <p:nvPr/>
          </p:nvSpPr>
          <p:spPr bwMode="auto">
            <a:xfrm>
              <a:off x="4916488" y="5640388"/>
              <a:ext cx="1092200" cy="1092200"/>
            </a:xfrm>
            <a:prstGeom prst="ellipse">
              <a:avLst/>
            </a:prstGeom>
            <a:solidFill>
              <a:srgbClr val="C1D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4" name="Freeform 575">
              <a:extLst>
                <a:ext uri="{FF2B5EF4-FFF2-40B4-BE49-F238E27FC236}">
                  <a16:creationId xmlns:a16="http://schemas.microsoft.com/office/drawing/2014/main" id="{91BD8C90-CDC5-4088-8EA6-BA707E1D8F52}"/>
                </a:ext>
              </a:extLst>
            </p:cNvPr>
            <p:cNvSpPr>
              <a:spLocks/>
            </p:cNvSpPr>
            <p:nvPr/>
          </p:nvSpPr>
          <p:spPr bwMode="auto">
            <a:xfrm>
              <a:off x="4916488" y="5643563"/>
              <a:ext cx="819150" cy="788988"/>
            </a:xfrm>
            <a:custGeom>
              <a:avLst/>
              <a:gdLst>
                <a:gd name="T0" fmla="*/ 259 w 420"/>
                <a:gd name="T1" fmla="*/ 0 h 405"/>
                <a:gd name="T2" fmla="*/ 0 w 420"/>
                <a:gd name="T3" fmla="*/ 265 h 405"/>
                <a:gd name="T4" fmla="*/ 140 w 420"/>
                <a:gd name="T5" fmla="*/ 405 h 405"/>
                <a:gd name="T6" fmla="*/ 140 w 420"/>
                <a:gd name="T7" fmla="*/ 161 h 405"/>
                <a:gd name="T8" fmla="*/ 151 w 420"/>
                <a:gd name="T9" fmla="*/ 161 h 405"/>
                <a:gd name="T10" fmla="*/ 162 w 420"/>
                <a:gd name="T11" fmla="*/ 153 h 405"/>
                <a:gd name="T12" fmla="*/ 174 w 420"/>
                <a:gd name="T13" fmla="*/ 161 h 405"/>
                <a:gd name="T14" fmla="*/ 181 w 420"/>
                <a:gd name="T15" fmla="*/ 161 h 405"/>
                <a:gd name="T16" fmla="*/ 192 w 420"/>
                <a:gd name="T17" fmla="*/ 153 h 405"/>
                <a:gd name="T18" fmla="*/ 203 w 420"/>
                <a:gd name="T19" fmla="*/ 161 h 405"/>
                <a:gd name="T20" fmla="*/ 210 w 420"/>
                <a:gd name="T21" fmla="*/ 161 h 405"/>
                <a:gd name="T22" fmla="*/ 221 w 420"/>
                <a:gd name="T23" fmla="*/ 153 h 405"/>
                <a:gd name="T24" fmla="*/ 233 w 420"/>
                <a:gd name="T25" fmla="*/ 161 h 405"/>
                <a:gd name="T26" fmla="*/ 240 w 420"/>
                <a:gd name="T27" fmla="*/ 161 h 405"/>
                <a:gd name="T28" fmla="*/ 251 w 420"/>
                <a:gd name="T29" fmla="*/ 153 h 405"/>
                <a:gd name="T30" fmla="*/ 262 w 420"/>
                <a:gd name="T31" fmla="*/ 161 h 405"/>
                <a:gd name="T32" fmla="*/ 269 w 420"/>
                <a:gd name="T33" fmla="*/ 161 h 405"/>
                <a:gd name="T34" fmla="*/ 280 w 420"/>
                <a:gd name="T35" fmla="*/ 153 h 405"/>
                <a:gd name="T36" fmla="*/ 292 w 420"/>
                <a:gd name="T37" fmla="*/ 161 h 405"/>
                <a:gd name="T38" fmla="*/ 299 w 420"/>
                <a:gd name="T39" fmla="*/ 161 h 405"/>
                <a:gd name="T40" fmla="*/ 310 w 420"/>
                <a:gd name="T41" fmla="*/ 153 h 405"/>
                <a:gd name="T42" fmla="*/ 321 w 420"/>
                <a:gd name="T43" fmla="*/ 161 h 405"/>
                <a:gd name="T44" fmla="*/ 328 w 420"/>
                <a:gd name="T45" fmla="*/ 161 h 405"/>
                <a:gd name="T46" fmla="*/ 340 w 420"/>
                <a:gd name="T47" fmla="*/ 153 h 405"/>
                <a:gd name="T48" fmla="*/ 351 w 420"/>
                <a:gd name="T49" fmla="*/ 161 h 405"/>
                <a:gd name="T50" fmla="*/ 358 w 420"/>
                <a:gd name="T51" fmla="*/ 161 h 405"/>
                <a:gd name="T52" fmla="*/ 369 w 420"/>
                <a:gd name="T53" fmla="*/ 153 h 405"/>
                <a:gd name="T54" fmla="*/ 380 w 420"/>
                <a:gd name="T55" fmla="*/ 161 h 405"/>
                <a:gd name="T56" fmla="*/ 387 w 420"/>
                <a:gd name="T57" fmla="*/ 161 h 405"/>
                <a:gd name="T58" fmla="*/ 399 w 420"/>
                <a:gd name="T59" fmla="*/ 153 h 405"/>
                <a:gd name="T60" fmla="*/ 410 w 420"/>
                <a:gd name="T61" fmla="*/ 161 h 405"/>
                <a:gd name="T62" fmla="*/ 420 w 420"/>
                <a:gd name="T63" fmla="*/ 161 h 405"/>
                <a:gd name="T64" fmla="*/ 259 w 420"/>
                <a:gd name="T65"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0" h="405">
                  <a:moveTo>
                    <a:pt x="259" y="0"/>
                  </a:moveTo>
                  <a:cubicBezTo>
                    <a:pt x="119" y="10"/>
                    <a:pt x="7" y="124"/>
                    <a:pt x="0" y="265"/>
                  </a:cubicBezTo>
                  <a:cubicBezTo>
                    <a:pt x="140" y="405"/>
                    <a:pt x="140" y="405"/>
                    <a:pt x="140" y="405"/>
                  </a:cubicBezTo>
                  <a:cubicBezTo>
                    <a:pt x="140" y="161"/>
                    <a:pt x="140" y="161"/>
                    <a:pt x="140" y="161"/>
                  </a:cubicBezTo>
                  <a:cubicBezTo>
                    <a:pt x="151" y="161"/>
                    <a:pt x="151" y="161"/>
                    <a:pt x="151" y="161"/>
                  </a:cubicBezTo>
                  <a:cubicBezTo>
                    <a:pt x="153" y="156"/>
                    <a:pt x="157" y="153"/>
                    <a:pt x="162" y="153"/>
                  </a:cubicBezTo>
                  <a:cubicBezTo>
                    <a:pt x="167" y="153"/>
                    <a:pt x="172" y="156"/>
                    <a:pt x="174" y="161"/>
                  </a:cubicBezTo>
                  <a:cubicBezTo>
                    <a:pt x="181" y="161"/>
                    <a:pt x="181" y="161"/>
                    <a:pt x="181" y="161"/>
                  </a:cubicBezTo>
                  <a:cubicBezTo>
                    <a:pt x="183" y="156"/>
                    <a:pt x="187" y="153"/>
                    <a:pt x="192" y="153"/>
                  </a:cubicBezTo>
                  <a:cubicBezTo>
                    <a:pt x="197" y="153"/>
                    <a:pt x="201" y="156"/>
                    <a:pt x="203" y="161"/>
                  </a:cubicBezTo>
                  <a:cubicBezTo>
                    <a:pt x="210" y="161"/>
                    <a:pt x="210" y="161"/>
                    <a:pt x="210" y="161"/>
                  </a:cubicBezTo>
                  <a:cubicBezTo>
                    <a:pt x="212" y="156"/>
                    <a:pt x="216" y="153"/>
                    <a:pt x="221" y="153"/>
                  </a:cubicBezTo>
                  <a:cubicBezTo>
                    <a:pt x="226" y="153"/>
                    <a:pt x="231" y="156"/>
                    <a:pt x="233" y="161"/>
                  </a:cubicBezTo>
                  <a:cubicBezTo>
                    <a:pt x="240" y="161"/>
                    <a:pt x="240" y="161"/>
                    <a:pt x="240" y="161"/>
                  </a:cubicBezTo>
                  <a:cubicBezTo>
                    <a:pt x="242" y="156"/>
                    <a:pt x="246" y="153"/>
                    <a:pt x="251" y="153"/>
                  </a:cubicBezTo>
                  <a:cubicBezTo>
                    <a:pt x="256" y="153"/>
                    <a:pt x="260" y="156"/>
                    <a:pt x="262" y="161"/>
                  </a:cubicBezTo>
                  <a:cubicBezTo>
                    <a:pt x="269" y="161"/>
                    <a:pt x="269" y="161"/>
                    <a:pt x="269" y="161"/>
                  </a:cubicBezTo>
                  <a:cubicBezTo>
                    <a:pt x="271" y="156"/>
                    <a:pt x="275" y="153"/>
                    <a:pt x="280" y="153"/>
                  </a:cubicBezTo>
                  <a:cubicBezTo>
                    <a:pt x="286" y="153"/>
                    <a:pt x="290" y="156"/>
                    <a:pt x="292" y="161"/>
                  </a:cubicBezTo>
                  <a:cubicBezTo>
                    <a:pt x="299" y="161"/>
                    <a:pt x="299" y="161"/>
                    <a:pt x="299" y="161"/>
                  </a:cubicBezTo>
                  <a:cubicBezTo>
                    <a:pt x="301" y="156"/>
                    <a:pt x="305" y="153"/>
                    <a:pt x="310" y="153"/>
                  </a:cubicBezTo>
                  <a:cubicBezTo>
                    <a:pt x="315" y="153"/>
                    <a:pt x="319" y="156"/>
                    <a:pt x="321" y="161"/>
                  </a:cubicBezTo>
                  <a:cubicBezTo>
                    <a:pt x="328" y="161"/>
                    <a:pt x="328" y="161"/>
                    <a:pt x="328" y="161"/>
                  </a:cubicBezTo>
                  <a:cubicBezTo>
                    <a:pt x="330" y="156"/>
                    <a:pt x="335" y="153"/>
                    <a:pt x="340" y="153"/>
                  </a:cubicBezTo>
                  <a:cubicBezTo>
                    <a:pt x="345" y="153"/>
                    <a:pt x="349" y="156"/>
                    <a:pt x="351" y="161"/>
                  </a:cubicBezTo>
                  <a:cubicBezTo>
                    <a:pt x="358" y="161"/>
                    <a:pt x="358" y="161"/>
                    <a:pt x="358" y="161"/>
                  </a:cubicBezTo>
                  <a:cubicBezTo>
                    <a:pt x="360" y="156"/>
                    <a:pt x="364" y="153"/>
                    <a:pt x="369" y="153"/>
                  </a:cubicBezTo>
                  <a:cubicBezTo>
                    <a:pt x="374" y="153"/>
                    <a:pt x="378" y="156"/>
                    <a:pt x="380" y="161"/>
                  </a:cubicBezTo>
                  <a:cubicBezTo>
                    <a:pt x="387" y="161"/>
                    <a:pt x="387" y="161"/>
                    <a:pt x="387" y="161"/>
                  </a:cubicBezTo>
                  <a:cubicBezTo>
                    <a:pt x="389" y="156"/>
                    <a:pt x="394" y="153"/>
                    <a:pt x="399" y="153"/>
                  </a:cubicBezTo>
                  <a:cubicBezTo>
                    <a:pt x="404" y="153"/>
                    <a:pt x="408" y="156"/>
                    <a:pt x="410" y="161"/>
                  </a:cubicBezTo>
                  <a:cubicBezTo>
                    <a:pt x="420" y="161"/>
                    <a:pt x="420" y="161"/>
                    <a:pt x="420" y="161"/>
                  </a:cubicBezTo>
                  <a:cubicBezTo>
                    <a:pt x="259" y="0"/>
                    <a:pt x="259" y="0"/>
                    <a:pt x="259" y="0"/>
                  </a:cubicBezTo>
                </a:path>
              </a:pathLst>
            </a:custGeom>
            <a:solidFill>
              <a:srgbClr val="D0D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5" name="Freeform 576">
              <a:extLst>
                <a:ext uri="{FF2B5EF4-FFF2-40B4-BE49-F238E27FC236}">
                  <a16:creationId xmlns:a16="http://schemas.microsoft.com/office/drawing/2014/main" id="{A0E82231-50ED-4BA4-9D44-266AD753199E}"/>
                </a:ext>
              </a:extLst>
            </p:cNvPr>
            <p:cNvSpPr>
              <a:spLocks/>
            </p:cNvSpPr>
            <p:nvPr/>
          </p:nvSpPr>
          <p:spPr bwMode="auto">
            <a:xfrm>
              <a:off x="5189538" y="5940426"/>
              <a:ext cx="817563" cy="792163"/>
            </a:xfrm>
            <a:custGeom>
              <a:avLst/>
              <a:gdLst>
                <a:gd name="T0" fmla="*/ 259 w 419"/>
                <a:gd name="T1" fmla="*/ 0 h 406"/>
                <a:gd name="T2" fmla="*/ 247 w 419"/>
                <a:gd name="T3" fmla="*/ 8 h 406"/>
                <a:gd name="T4" fmla="*/ 240 w 419"/>
                <a:gd name="T5" fmla="*/ 8 h 406"/>
                <a:gd name="T6" fmla="*/ 229 w 419"/>
                <a:gd name="T7" fmla="*/ 0 h 406"/>
                <a:gd name="T8" fmla="*/ 218 w 419"/>
                <a:gd name="T9" fmla="*/ 8 h 406"/>
                <a:gd name="T10" fmla="*/ 211 w 419"/>
                <a:gd name="T11" fmla="*/ 8 h 406"/>
                <a:gd name="T12" fmla="*/ 200 w 419"/>
                <a:gd name="T13" fmla="*/ 0 h 406"/>
                <a:gd name="T14" fmla="*/ 188 w 419"/>
                <a:gd name="T15" fmla="*/ 8 h 406"/>
                <a:gd name="T16" fmla="*/ 181 w 419"/>
                <a:gd name="T17" fmla="*/ 8 h 406"/>
                <a:gd name="T18" fmla="*/ 170 w 419"/>
                <a:gd name="T19" fmla="*/ 0 h 406"/>
                <a:gd name="T20" fmla="*/ 159 w 419"/>
                <a:gd name="T21" fmla="*/ 8 h 406"/>
                <a:gd name="T22" fmla="*/ 152 w 419"/>
                <a:gd name="T23" fmla="*/ 8 h 406"/>
                <a:gd name="T24" fmla="*/ 140 w 419"/>
                <a:gd name="T25" fmla="*/ 0 h 406"/>
                <a:gd name="T26" fmla="*/ 129 w 419"/>
                <a:gd name="T27" fmla="*/ 8 h 406"/>
                <a:gd name="T28" fmla="*/ 122 w 419"/>
                <a:gd name="T29" fmla="*/ 8 h 406"/>
                <a:gd name="T30" fmla="*/ 111 w 419"/>
                <a:gd name="T31" fmla="*/ 0 h 406"/>
                <a:gd name="T32" fmla="*/ 100 w 419"/>
                <a:gd name="T33" fmla="*/ 8 h 406"/>
                <a:gd name="T34" fmla="*/ 93 w 419"/>
                <a:gd name="T35" fmla="*/ 8 h 406"/>
                <a:gd name="T36" fmla="*/ 81 w 419"/>
                <a:gd name="T37" fmla="*/ 0 h 406"/>
                <a:gd name="T38" fmla="*/ 70 w 419"/>
                <a:gd name="T39" fmla="*/ 8 h 406"/>
                <a:gd name="T40" fmla="*/ 63 w 419"/>
                <a:gd name="T41" fmla="*/ 8 h 406"/>
                <a:gd name="T42" fmla="*/ 52 w 419"/>
                <a:gd name="T43" fmla="*/ 0 h 406"/>
                <a:gd name="T44" fmla="*/ 41 w 419"/>
                <a:gd name="T45" fmla="*/ 8 h 406"/>
                <a:gd name="T46" fmla="*/ 34 w 419"/>
                <a:gd name="T47" fmla="*/ 8 h 406"/>
                <a:gd name="T48" fmla="*/ 22 w 419"/>
                <a:gd name="T49" fmla="*/ 0 h 406"/>
                <a:gd name="T50" fmla="*/ 11 w 419"/>
                <a:gd name="T51" fmla="*/ 8 h 406"/>
                <a:gd name="T52" fmla="*/ 0 w 419"/>
                <a:gd name="T53" fmla="*/ 8 h 406"/>
                <a:gd name="T54" fmla="*/ 0 w 419"/>
                <a:gd name="T55" fmla="*/ 252 h 406"/>
                <a:gd name="T56" fmla="*/ 154 w 419"/>
                <a:gd name="T57" fmla="*/ 406 h 406"/>
                <a:gd name="T58" fmla="*/ 419 w 419"/>
                <a:gd name="T59" fmla="*/ 147 h 406"/>
                <a:gd name="T60" fmla="*/ 280 w 419"/>
                <a:gd name="T61" fmla="*/ 8 h 406"/>
                <a:gd name="T62" fmla="*/ 270 w 419"/>
                <a:gd name="T63" fmla="*/ 8 h 406"/>
                <a:gd name="T64" fmla="*/ 259 w 419"/>
                <a:gd name="T65"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9" h="406">
                  <a:moveTo>
                    <a:pt x="259" y="0"/>
                  </a:moveTo>
                  <a:cubicBezTo>
                    <a:pt x="254" y="0"/>
                    <a:pt x="249" y="3"/>
                    <a:pt x="247" y="8"/>
                  </a:cubicBezTo>
                  <a:cubicBezTo>
                    <a:pt x="240" y="8"/>
                    <a:pt x="240" y="8"/>
                    <a:pt x="240" y="8"/>
                  </a:cubicBezTo>
                  <a:cubicBezTo>
                    <a:pt x="238" y="3"/>
                    <a:pt x="234" y="0"/>
                    <a:pt x="229" y="0"/>
                  </a:cubicBezTo>
                  <a:cubicBezTo>
                    <a:pt x="224" y="0"/>
                    <a:pt x="220" y="3"/>
                    <a:pt x="218" y="8"/>
                  </a:cubicBezTo>
                  <a:cubicBezTo>
                    <a:pt x="211" y="8"/>
                    <a:pt x="211" y="8"/>
                    <a:pt x="211" y="8"/>
                  </a:cubicBezTo>
                  <a:cubicBezTo>
                    <a:pt x="209" y="3"/>
                    <a:pt x="205" y="0"/>
                    <a:pt x="200" y="0"/>
                  </a:cubicBezTo>
                  <a:cubicBezTo>
                    <a:pt x="195" y="0"/>
                    <a:pt x="190" y="3"/>
                    <a:pt x="188" y="8"/>
                  </a:cubicBezTo>
                  <a:cubicBezTo>
                    <a:pt x="181" y="8"/>
                    <a:pt x="181" y="8"/>
                    <a:pt x="181" y="8"/>
                  </a:cubicBezTo>
                  <a:cubicBezTo>
                    <a:pt x="179" y="3"/>
                    <a:pt x="175" y="0"/>
                    <a:pt x="170" y="0"/>
                  </a:cubicBezTo>
                  <a:cubicBezTo>
                    <a:pt x="165" y="0"/>
                    <a:pt x="161" y="3"/>
                    <a:pt x="159" y="8"/>
                  </a:cubicBezTo>
                  <a:cubicBezTo>
                    <a:pt x="152" y="8"/>
                    <a:pt x="152" y="8"/>
                    <a:pt x="152" y="8"/>
                  </a:cubicBezTo>
                  <a:cubicBezTo>
                    <a:pt x="150" y="3"/>
                    <a:pt x="146" y="0"/>
                    <a:pt x="140" y="0"/>
                  </a:cubicBezTo>
                  <a:cubicBezTo>
                    <a:pt x="135" y="0"/>
                    <a:pt x="131" y="3"/>
                    <a:pt x="129" y="8"/>
                  </a:cubicBezTo>
                  <a:cubicBezTo>
                    <a:pt x="122" y="8"/>
                    <a:pt x="122" y="8"/>
                    <a:pt x="122" y="8"/>
                  </a:cubicBezTo>
                  <a:cubicBezTo>
                    <a:pt x="120" y="3"/>
                    <a:pt x="116" y="0"/>
                    <a:pt x="111" y="0"/>
                  </a:cubicBezTo>
                  <a:cubicBezTo>
                    <a:pt x="106" y="0"/>
                    <a:pt x="102" y="3"/>
                    <a:pt x="100" y="8"/>
                  </a:cubicBezTo>
                  <a:cubicBezTo>
                    <a:pt x="93" y="8"/>
                    <a:pt x="93" y="8"/>
                    <a:pt x="93" y="8"/>
                  </a:cubicBezTo>
                  <a:cubicBezTo>
                    <a:pt x="91" y="3"/>
                    <a:pt x="86" y="0"/>
                    <a:pt x="81" y="0"/>
                  </a:cubicBezTo>
                  <a:cubicBezTo>
                    <a:pt x="76" y="0"/>
                    <a:pt x="72" y="3"/>
                    <a:pt x="70" y="8"/>
                  </a:cubicBezTo>
                  <a:cubicBezTo>
                    <a:pt x="63" y="8"/>
                    <a:pt x="63" y="8"/>
                    <a:pt x="63" y="8"/>
                  </a:cubicBezTo>
                  <a:cubicBezTo>
                    <a:pt x="61" y="3"/>
                    <a:pt x="57" y="0"/>
                    <a:pt x="52" y="0"/>
                  </a:cubicBezTo>
                  <a:cubicBezTo>
                    <a:pt x="47" y="0"/>
                    <a:pt x="43" y="3"/>
                    <a:pt x="41" y="8"/>
                  </a:cubicBezTo>
                  <a:cubicBezTo>
                    <a:pt x="34" y="8"/>
                    <a:pt x="34" y="8"/>
                    <a:pt x="34" y="8"/>
                  </a:cubicBezTo>
                  <a:cubicBezTo>
                    <a:pt x="32" y="3"/>
                    <a:pt x="27" y="0"/>
                    <a:pt x="22" y="0"/>
                  </a:cubicBezTo>
                  <a:cubicBezTo>
                    <a:pt x="17" y="0"/>
                    <a:pt x="13" y="3"/>
                    <a:pt x="11" y="8"/>
                  </a:cubicBezTo>
                  <a:cubicBezTo>
                    <a:pt x="0" y="8"/>
                    <a:pt x="0" y="8"/>
                    <a:pt x="0" y="8"/>
                  </a:cubicBezTo>
                  <a:cubicBezTo>
                    <a:pt x="0" y="252"/>
                    <a:pt x="0" y="252"/>
                    <a:pt x="0" y="252"/>
                  </a:cubicBezTo>
                  <a:cubicBezTo>
                    <a:pt x="154" y="406"/>
                    <a:pt x="154" y="406"/>
                    <a:pt x="154" y="406"/>
                  </a:cubicBezTo>
                  <a:cubicBezTo>
                    <a:pt x="295" y="399"/>
                    <a:pt x="409" y="287"/>
                    <a:pt x="419" y="147"/>
                  </a:cubicBezTo>
                  <a:cubicBezTo>
                    <a:pt x="280" y="8"/>
                    <a:pt x="280" y="8"/>
                    <a:pt x="280" y="8"/>
                  </a:cubicBezTo>
                  <a:cubicBezTo>
                    <a:pt x="270" y="8"/>
                    <a:pt x="270" y="8"/>
                    <a:pt x="270" y="8"/>
                  </a:cubicBezTo>
                  <a:cubicBezTo>
                    <a:pt x="268" y="3"/>
                    <a:pt x="264" y="0"/>
                    <a:pt x="259" y="0"/>
                  </a:cubicBezTo>
                </a:path>
              </a:pathLst>
            </a:custGeom>
            <a:solidFill>
              <a:srgbClr val="9DB1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6" name="Rectangle 577">
              <a:extLst>
                <a:ext uri="{FF2B5EF4-FFF2-40B4-BE49-F238E27FC236}">
                  <a16:creationId xmlns:a16="http://schemas.microsoft.com/office/drawing/2014/main" id="{54C7DD22-9BFB-4240-A588-F834A568D6D9}"/>
                </a:ext>
              </a:extLst>
            </p:cNvPr>
            <p:cNvSpPr>
              <a:spLocks noChangeArrowheads="1"/>
            </p:cNvSpPr>
            <p:nvPr/>
          </p:nvSpPr>
          <p:spPr bwMode="auto">
            <a:xfrm>
              <a:off x="5189538" y="5956301"/>
              <a:ext cx="546100" cy="476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7" name="Rectangle 578">
              <a:extLst>
                <a:ext uri="{FF2B5EF4-FFF2-40B4-BE49-F238E27FC236}">
                  <a16:creationId xmlns:a16="http://schemas.microsoft.com/office/drawing/2014/main" id="{BE7143BF-D01C-4A01-B016-6902AFA61E91}"/>
                </a:ext>
              </a:extLst>
            </p:cNvPr>
            <p:cNvSpPr>
              <a:spLocks noChangeArrowheads="1"/>
            </p:cNvSpPr>
            <p:nvPr/>
          </p:nvSpPr>
          <p:spPr bwMode="auto">
            <a:xfrm>
              <a:off x="5189538" y="6323013"/>
              <a:ext cx="546100" cy="109538"/>
            </a:xfrm>
            <a:prstGeom prst="rect">
              <a:avLst/>
            </a:prstGeom>
            <a:solidFill>
              <a:srgbClr val="FF8E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8" name="Rectangle 579">
              <a:extLst>
                <a:ext uri="{FF2B5EF4-FFF2-40B4-BE49-F238E27FC236}">
                  <a16:creationId xmlns:a16="http://schemas.microsoft.com/office/drawing/2014/main" id="{6B00D884-F1D7-4F96-91DC-5FF7D303F56A}"/>
                </a:ext>
              </a:extLst>
            </p:cNvPr>
            <p:cNvSpPr>
              <a:spLocks noChangeArrowheads="1"/>
            </p:cNvSpPr>
            <p:nvPr/>
          </p:nvSpPr>
          <p:spPr bwMode="auto">
            <a:xfrm>
              <a:off x="5373688" y="60325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9" name="Rectangle 580">
              <a:extLst>
                <a:ext uri="{FF2B5EF4-FFF2-40B4-BE49-F238E27FC236}">
                  <a16:creationId xmlns:a16="http://schemas.microsoft.com/office/drawing/2014/main" id="{759C74F2-D485-4219-AB04-B36443E90CE7}"/>
                </a:ext>
              </a:extLst>
            </p:cNvPr>
            <p:cNvSpPr>
              <a:spLocks noChangeArrowheads="1"/>
            </p:cNvSpPr>
            <p:nvPr/>
          </p:nvSpPr>
          <p:spPr bwMode="auto">
            <a:xfrm>
              <a:off x="5438775" y="60325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0" name="Rectangle 581">
              <a:extLst>
                <a:ext uri="{FF2B5EF4-FFF2-40B4-BE49-F238E27FC236}">
                  <a16:creationId xmlns:a16="http://schemas.microsoft.com/office/drawing/2014/main" id="{D8DCB74F-25DA-4629-B8D4-048E8C8978BE}"/>
                </a:ext>
              </a:extLst>
            </p:cNvPr>
            <p:cNvSpPr>
              <a:spLocks noChangeArrowheads="1"/>
            </p:cNvSpPr>
            <p:nvPr/>
          </p:nvSpPr>
          <p:spPr bwMode="auto">
            <a:xfrm>
              <a:off x="5503863" y="60325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1" name="Rectangle 582">
              <a:extLst>
                <a:ext uri="{FF2B5EF4-FFF2-40B4-BE49-F238E27FC236}">
                  <a16:creationId xmlns:a16="http://schemas.microsoft.com/office/drawing/2014/main" id="{8ADAE503-FD59-4FBC-8EC8-171EED4E6B49}"/>
                </a:ext>
              </a:extLst>
            </p:cNvPr>
            <p:cNvSpPr>
              <a:spLocks noChangeArrowheads="1"/>
            </p:cNvSpPr>
            <p:nvPr/>
          </p:nvSpPr>
          <p:spPr bwMode="auto">
            <a:xfrm>
              <a:off x="5570538" y="60325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2" name="Rectangle 583">
              <a:extLst>
                <a:ext uri="{FF2B5EF4-FFF2-40B4-BE49-F238E27FC236}">
                  <a16:creationId xmlns:a16="http://schemas.microsoft.com/office/drawing/2014/main" id="{5E9998B1-E07B-45D2-9F06-06FE745E61E6}"/>
                </a:ext>
              </a:extLst>
            </p:cNvPr>
            <p:cNvSpPr>
              <a:spLocks noChangeArrowheads="1"/>
            </p:cNvSpPr>
            <p:nvPr/>
          </p:nvSpPr>
          <p:spPr bwMode="auto">
            <a:xfrm>
              <a:off x="5634038" y="60325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3" name="Rectangle 584">
              <a:extLst>
                <a:ext uri="{FF2B5EF4-FFF2-40B4-BE49-F238E27FC236}">
                  <a16:creationId xmlns:a16="http://schemas.microsoft.com/office/drawing/2014/main" id="{9BF12B05-CBFD-4C69-886A-08110E28867F}"/>
                </a:ext>
              </a:extLst>
            </p:cNvPr>
            <p:cNvSpPr>
              <a:spLocks noChangeArrowheads="1"/>
            </p:cNvSpPr>
            <p:nvPr/>
          </p:nvSpPr>
          <p:spPr bwMode="auto">
            <a:xfrm>
              <a:off x="5241925" y="6083301"/>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4" name="Rectangle 585">
              <a:extLst>
                <a:ext uri="{FF2B5EF4-FFF2-40B4-BE49-F238E27FC236}">
                  <a16:creationId xmlns:a16="http://schemas.microsoft.com/office/drawing/2014/main" id="{DBD37FD5-9170-4A7E-A25E-A2361625D254}"/>
                </a:ext>
              </a:extLst>
            </p:cNvPr>
            <p:cNvSpPr>
              <a:spLocks noChangeArrowheads="1"/>
            </p:cNvSpPr>
            <p:nvPr/>
          </p:nvSpPr>
          <p:spPr bwMode="auto">
            <a:xfrm>
              <a:off x="5308600" y="6083301"/>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5" name="Rectangle 586">
              <a:extLst>
                <a:ext uri="{FF2B5EF4-FFF2-40B4-BE49-F238E27FC236}">
                  <a16:creationId xmlns:a16="http://schemas.microsoft.com/office/drawing/2014/main" id="{B9B527C6-14A0-4829-99E6-025AD9A956E8}"/>
                </a:ext>
              </a:extLst>
            </p:cNvPr>
            <p:cNvSpPr>
              <a:spLocks noChangeArrowheads="1"/>
            </p:cNvSpPr>
            <p:nvPr/>
          </p:nvSpPr>
          <p:spPr bwMode="auto">
            <a:xfrm>
              <a:off x="5373688" y="60833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6" name="Rectangle 587">
              <a:extLst>
                <a:ext uri="{FF2B5EF4-FFF2-40B4-BE49-F238E27FC236}">
                  <a16:creationId xmlns:a16="http://schemas.microsoft.com/office/drawing/2014/main" id="{939B77AC-8C03-43A9-A90A-1BF166DEBBCA}"/>
                </a:ext>
              </a:extLst>
            </p:cNvPr>
            <p:cNvSpPr>
              <a:spLocks noChangeArrowheads="1"/>
            </p:cNvSpPr>
            <p:nvPr/>
          </p:nvSpPr>
          <p:spPr bwMode="auto">
            <a:xfrm>
              <a:off x="5438775" y="60833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7" name="Rectangle 588">
              <a:extLst>
                <a:ext uri="{FF2B5EF4-FFF2-40B4-BE49-F238E27FC236}">
                  <a16:creationId xmlns:a16="http://schemas.microsoft.com/office/drawing/2014/main" id="{611DF985-AA0D-4A40-BED3-E0EC6AD3BA1E}"/>
                </a:ext>
              </a:extLst>
            </p:cNvPr>
            <p:cNvSpPr>
              <a:spLocks noChangeArrowheads="1"/>
            </p:cNvSpPr>
            <p:nvPr/>
          </p:nvSpPr>
          <p:spPr bwMode="auto">
            <a:xfrm>
              <a:off x="5503863" y="60833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8" name="Rectangle 589">
              <a:extLst>
                <a:ext uri="{FF2B5EF4-FFF2-40B4-BE49-F238E27FC236}">
                  <a16:creationId xmlns:a16="http://schemas.microsoft.com/office/drawing/2014/main" id="{05BAC98E-2B2D-4F5C-8BB3-1AE52F329FDD}"/>
                </a:ext>
              </a:extLst>
            </p:cNvPr>
            <p:cNvSpPr>
              <a:spLocks noChangeArrowheads="1"/>
            </p:cNvSpPr>
            <p:nvPr/>
          </p:nvSpPr>
          <p:spPr bwMode="auto">
            <a:xfrm>
              <a:off x="5570538" y="60833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9" name="Rectangle 590">
              <a:extLst>
                <a:ext uri="{FF2B5EF4-FFF2-40B4-BE49-F238E27FC236}">
                  <a16:creationId xmlns:a16="http://schemas.microsoft.com/office/drawing/2014/main" id="{38B89EE4-7A1B-4D86-B375-8956583123E7}"/>
                </a:ext>
              </a:extLst>
            </p:cNvPr>
            <p:cNvSpPr>
              <a:spLocks noChangeArrowheads="1"/>
            </p:cNvSpPr>
            <p:nvPr/>
          </p:nvSpPr>
          <p:spPr bwMode="auto">
            <a:xfrm>
              <a:off x="5634038" y="60833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0" name="Rectangle 591">
              <a:extLst>
                <a:ext uri="{FF2B5EF4-FFF2-40B4-BE49-F238E27FC236}">
                  <a16:creationId xmlns:a16="http://schemas.microsoft.com/office/drawing/2014/main" id="{99D58517-BFF4-4AFC-A88F-6BD8C2A6A6B3}"/>
                </a:ext>
              </a:extLst>
            </p:cNvPr>
            <p:cNvSpPr>
              <a:spLocks noChangeArrowheads="1"/>
            </p:cNvSpPr>
            <p:nvPr/>
          </p:nvSpPr>
          <p:spPr bwMode="auto">
            <a:xfrm>
              <a:off x="5241925" y="6134101"/>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1" name="Rectangle 592">
              <a:extLst>
                <a:ext uri="{FF2B5EF4-FFF2-40B4-BE49-F238E27FC236}">
                  <a16:creationId xmlns:a16="http://schemas.microsoft.com/office/drawing/2014/main" id="{C5E1AAC4-7ACF-48B8-8F75-F53772765C76}"/>
                </a:ext>
              </a:extLst>
            </p:cNvPr>
            <p:cNvSpPr>
              <a:spLocks noChangeArrowheads="1"/>
            </p:cNvSpPr>
            <p:nvPr/>
          </p:nvSpPr>
          <p:spPr bwMode="auto">
            <a:xfrm>
              <a:off x="5308600" y="6134101"/>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2" name="Rectangle 593">
              <a:extLst>
                <a:ext uri="{FF2B5EF4-FFF2-40B4-BE49-F238E27FC236}">
                  <a16:creationId xmlns:a16="http://schemas.microsoft.com/office/drawing/2014/main" id="{5C2C9172-EA13-4EBF-A799-C0875E0D0A77}"/>
                </a:ext>
              </a:extLst>
            </p:cNvPr>
            <p:cNvSpPr>
              <a:spLocks noChangeArrowheads="1"/>
            </p:cNvSpPr>
            <p:nvPr/>
          </p:nvSpPr>
          <p:spPr bwMode="auto">
            <a:xfrm>
              <a:off x="5373688" y="61341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3" name="Rectangle 594">
              <a:extLst>
                <a:ext uri="{FF2B5EF4-FFF2-40B4-BE49-F238E27FC236}">
                  <a16:creationId xmlns:a16="http://schemas.microsoft.com/office/drawing/2014/main" id="{7D1AB18A-ED5F-41B0-B409-54CDDDCB6E5D}"/>
                </a:ext>
              </a:extLst>
            </p:cNvPr>
            <p:cNvSpPr>
              <a:spLocks noChangeArrowheads="1"/>
            </p:cNvSpPr>
            <p:nvPr/>
          </p:nvSpPr>
          <p:spPr bwMode="auto">
            <a:xfrm>
              <a:off x="5438775" y="61341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4" name="Rectangle 595">
              <a:extLst>
                <a:ext uri="{FF2B5EF4-FFF2-40B4-BE49-F238E27FC236}">
                  <a16:creationId xmlns:a16="http://schemas.microsoft.com/office/drawing/2014/main" id="{14F1927E-B103-4CC4-85B9-D6E238E88262}"/>
                </a:ext>
              </a:extLst>
            </p:cNvPr>
            <p:cNvSpPr>
              <a:spLocks noChangeArrowheads="1"/>
            </p:cNvSpPr>
            <p:nvPr/>
          </p:nvSpPr>
          <p:spPr bwMode="auto">
            <a:xfrm>
              <a:off x="5503863" y="61341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5" name="Rectangle 596">
              <a:extLst>
                <a:ext uri="{FF2B5EF4-FFF2-40B4-BE49-F238E27FC236}">
                  <a16:creationId xmlns:a16="http://schemas.microsoft.com/office/drawing/2014/main" id="{FA3B45EB-5B46-42FE-A1E6-EF989BEA783D}"/>
                </a:ext>
              </a:extLst>
            </p:cNvPr>
            <p:cNvSpPr>
              <a:spLocks noChangeArrowheads="1"/>
            </p:cNvSpPr>
            <p:nvPr/>
          </p:nvSpPr>
          <p:spPr bwMode="auto">
            <a:xfrm>
              <a:off x="5570538" y="61341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6" name="Rectangle 597">
              <a:extLst>
                <a:ext uri="{FF2B5EF4-FFF2-40B4-BE49-F238E27FC236}">
                  <a16:creationId xmlns:a16="http://schemas.microsoft.com/office/drawing/2014/main" id="{CF811AE7-5159-4E7E-9C1B-6305DECEB855}"/>
                </a:ext>
              </a:extLst>
            </p:cNvPr>
            <p:cNvSpPr>
              <a:spLocks noChangeArrowheads="1"/>
            </p:cNvSpPr>
            <p:nvPr/>
          </p:nvSpPr>
          <p:spPr bwMode="auto">
            <a:xfrm>
              <a:off x="5634038" y="61341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7" name="Rectangle 598">
              <a:extLst>
                <a:ext uri="{FF2B5EF4-FFF2-40B4-BE49-F238E27FC236}">
                  <a16:creationId xmlns:a16="http://schemas.microsoft.com/office/drawing/2014/main" id="{05073AD6-7433-4B68-9150-571B35960640}"/>
                </a:ext>
              </a:extLst>
            </p:cNvPr>
            <p:cNvSpPr>
              <a:spLocks noChangeArrowheads="1"/>
            </p:cNvSpPr>
            <p:nvPr/>
          </p:nvSpPr>
          <p:spPr bwMode="auto">
            <a:xfrm>
              <a:off x="5241925" y="6186488"/>
              <a:ext cx="49213" cy="31750"/>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8" name="Rectangle 599">
              <a:extLst>
                <a:ext uri="{FF2B5EF4-FFF2-40B4-BE49-F238E27FC236}">
                  <a16:creationId xmlns:a16="http://schemas.microsoft.com/office/drawing/2014/main" id="{74AA7091-CA7F-4410-B29B-F776806E5717}"/>
                </a:ext>
              </a:extLst>
            </p:cNvPr>
            <p:cNvSpPr>
              <a:spLocks noChangeArrowheads="1"/>
            </p:cNvSpPr>
            <p:nvPr/>
          </p:nvSpPr>
          <p:spPr bwMode="auto">
            <a:xfrm>
              <a:off x="5308600" y="6186488"/>
              <a:ext cx="47625" cy="31750"/>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9" name="Rectangle 600">
              <a:extLst>
                <a:ext uri="{FF2B5EF4-FFF2-40B4-BE49-F238E27FC236}">
                  <a16:creationId xmlns:a16="http://schemas.microsoft.com/office/drawing/2014/main" id="{43B19EAE-0151-424F-B327-70DA1E19067F}"/>
                </a:ext>
              </a:extLst>
            </p:cNvPr>
            <p:cNvSpPr>
              <a:spLocks noChangeArrowheads="1"/>
            </p:cNvSpPr>
            <p:nvPr/>
          </p:nvSpPr>
          <p:spPr bwMode="auto">
            <a:xfrm>
              <a:off x="5373688" y="6186488"/>
              <a:ext cx="47625"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0" name="Rectangle 601">
              <a:extLst>
                <a:ext uri="{FF2B5EF4-FFF2-40B4-BE49-F238E27FC236}">
                  <a16:creationId xmlns:a16="http://schemas.microsoft.com/office/drawing/2014/main" id="{7CF00EC1-D52F-4E07-BE12-6FA0B0D69C11}"/>
                </a:ext>
              </a:extLst>
            </p:cNvPr>
            <p:cNvSpPr>
              <a:spLocks noChangeArrowheads="1"/>
            </p:cNvSpPr>
            <p:nvPr/>
          </p:nvSpPr>
          <p:spPr bwMode="auto">
            <a:xfrm>
              <a:off x="5438775" y="6186488"/>
              <a:ext cx="47625"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1" name="Rectangle 602">
              <a:extLst>
                <a:ext uri="{FF2B5EF4-FFF2-40B4-BE49-F238E27FC236}">
                  <a16:creationId xmlns:a16="http://schemas.microsoft.com/office/drawing/2014/main" id="{DE216A2D-D991-4CAF-8EBE-E0DCFB7C6999}"/>
                </a:ext>
              </a:extLst>
            </p:cNvPr>
            <p:cNvSpPr>
              <a:spLocks noChangeArrowheads="1"/>
            </p:cNvSpPr>
            <p:nvPr/>
          </p:nvSpPr>
          <p:spPr bwMode="auto">
            <a:xfrm>
              <a:off x="5503863" y="6186488"/>
              <a:ext cx="49213"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2" name="Rectangle 603">
              <a:extLst>
                <a:ext uri="{FF2B5EF4-FFF2-40B4-BE49-F238E27FC236}">
                  <a16:creationId xmlns:a16="http://schemas.microsoft.com/office/drawing/2014/main" id="{7DFD1377-4C96-4528-AA38-2F3623095B7D}"/>
                </a:ext>
              </a:extLst>
            </p:cNvPr>
            <p:cNvSpPr>
              <a:spLocks noChangeArrowheads="1"/>
            </p:cNvSpPr>
            <p:nvPr/>
          </p:nvSpPr>
          <p:spPr bwMode="auto">
            <a:xfrm>
              <a:off x="5570538" y="6186488"/>
              <a:ext cx="46038"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3" name="Rectangle 604">
              <a:extLst>
                <a:ext uri="{FF2B5EF4-FFF2-40B4-BE49-F238E27FC236}">
                  <a16:creationId xmlns:a16="http://schemas.microsoft.com/office/drawing/2014/main" id="{07C5934E-7DD5-49D3-A662-F986093EBA63}"/>
                </a:ext>
              </a:extLst>
            </p:cNvPr>
            <p:cNvSpPr>
              <a:spLocks noChangeArrowheads="1"/>
            </p:cNvSpPr>
            <p:nvPr/>
          </p:nvSpPr>
          <p:spPr bwMode="auto">
            <a:xfrm>
              <a:off x="5634038" y="6186488"/>
              <a:ext cx="49213"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4" name="Rectangle 605">
              <a:extLst>
                <a:ext uri="{FF2B5EF4-FFF2-40B4-BE49-F238E27FC236}">
                  <a16:creationId xmlns:a16="http://schemas.microsoft.com/office/drawing/2014/main" id="{435C798E-9CC0-4D19-8B51-8E3EF7F0BC1C}"/>
                </a:ext>
              </a:extLst>
            </p:cNvPr>
            <p:cNvSpPr>
              <a:spLocks noChangeArrowheads="1"/>
            </p:cNvSpPr>
            <p:nvPr/>
          </p:nvSpPr>
          <p:spPr bwMode="auto">
            <a:xfrm>
              <a:off x="5241925" y="6237288"/>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5" name="Rectangle 606">
              <a:extLst>
                <a:ext uri="{FF2B5EF4-FFF2-40B4-BE49-F238E27FC236}">
                  <a16:creationId xmlns:a16="http://schemas.microsoft.com/office/drawing/2014/main" id="{C7102AC4-5377-44A0-BE1A-F405173E85E1}"/>
                </a:ext>
              </a:extLst>
            </p:cNvPr>
            <p:cNvSpPr>
              <a:spLocks noChangeArrowheads="1"/>
            </p:cNvSpPr>
            <p:nvPr/>
          </p:nvSpPr>
          <p:spPr bwMode="auto">
            <a:xfrm>
              <a:off x="5308600" y="6237288"/>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6" name="Rectangle 608">
              <a:extLst>
                <a:ext uri="{FF2B5EF4-FFF2-40B4-BE49-F238E27FC236}">
                  <a16:creationId xmlns:a16="http://schemas.microsoft.com/office/drawing/2014/main" id="{62A7F755-1468-4334-914A-472178395E4D}"/>
                </a:ext>
              </a:extLst>
            </p:cNvPr>
            <p:cNvSpPr>
              <a:spLocks noChangeArrowheads="1"/>
            </p:cNvSpPr>
            <p:nvPr/>
          </p:nvSpPr>
          <p:spPr bwMode="auto">
            <a:xfrm>
              <a:off x="5373688" y="6237288"/>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7" name="Rectangle 609">
              <a:extLst>
                <a:ext uri="{FF2B5EF4-FFF2-40B4-BE49-F238E27FC236}">
                  <a16:creationId xmlns:a16="http://schemas.microsoft.com/office/drawing/2014/main" id="{D8778D21-76E3-4446-A74A-11F4DCDB74AC}"/>
                </a:ext>
              </a:extLst>
            </p:cNvPr>
            <p:cNvSpPr>
              <a:spLocks noChangeArrowheads="1"/>
            </p:cNvSpPr>
            <p:nvPr/>
          </p:nvSpPr>
          <p:spPr bwMode="auto">
            <a:xfrm>
              <a:off x="5438775" y="6237288"/>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8" name="Freeform 610">
              <a:extLst>
                <a:ext uri="{FF2B5EF4-FFF2-40B4-BE49-F238E27FC236}">
                  <a16:creationId xmlns:a16="http://schemas.microsoft.com/office/drawing/2014/main" id="{6F1C389B-7009-4E02-98F5-B292F616797D}"/>
                </a:ext>
              </a:extLst>
            </p:cNvPr>
            <p:cNvSpPr>
              <a:spLocks/>
            </p:cNvSpPr>
            <p:nvPr/>
          </p:nvSpPr>
          <p:spPr bwMode="auto">
            <a:xfrm>
              <a:off x="5656263" y="6350001"/>
              <a:ext cx="79375" cy="82550"/>
            </a:xfrm>
            <a:custGeom>
              <a:avLst/>
              <a:gdLst>
                <a:gd name="T0" fmla="*/ 0 w 50"/>
                <a:gd name="T1" fmla="*/ 52 h 52"/>
                <a:gd name="T2" fmla="*/ 0 w 50"/>
                <a:gd name="T3" fmla="*/ 0 h 52"/>
                <a:gd name="T4" fmla="*/ 50 w 50"/>
                <a:gd name="T5" fmla="*/ 0 h 52"/>
                <a:gd name="T6" fmla="*/ 0 w 50"/>
                <a:gd name="T7" fmla="*/ 52 h 52"/>
              </a:gdLst>
              <a:ahLst/>
              <a:cxnLst>
                <a:cxn ang="0">
                  <a:pos x="T0" y="T1"/>
                </a:cxn>
                <a:cxn ang="0">
                  <a:pos x="T2" y="T3"/>
                </a:cxn>
                <a:cxn ang="0">
                  <a:pos x="T4" y="T5"/>
                </a:cxn>
                <a:cxn ang="0">
                  <a:pos x="T6" y="T7"/>
                </a:cxn>
              </a:cxnLst>
              <a:rect l="0" t="0" r="r" b="b"/>
              <a:pathLst>
                <a:path w="50" h="52">
                  <a:moveTo>
                    <a:pt x="0" y="52"/>
                  </a:moveTo>
                  <a:lnTo>
                    <a:pt x="0" y="0"/>
                  </a:lnTo>
                  <a:lnTo>
                    <a:pt x="50" y="0"/>
                  </a:lnTo>
                  <a:lnTo>
                    <a:pt x="0"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9" name="Freeform 611">
              <a:extLst>
                <a:ext uri="{FF2B5EF4-FFF2-40B4-BE49-F238E27FC236}">
                  <a16:creationId xmlns:a16="http://schemas.microsoft.com/office/drawing/2014/main" id="{10010B3E-9D65-462F-8EF0-64CF07E0B1FD}"/>
                </a:ext>
              </a:extLst>
            </p:cNvPr>
            <p:cNvSpPr>
              <a:spLocks/>
            </p:cNvSpPr>
            <p:nvPr/>
          </p:nvSpPr>
          <p:spPr bwMode="auto">
            <a:xfrm>
              <a:off x="5656263" y="6350001"/>
              <a:ext cx="79375" cy="82550"/>
            </a:xfrm>
            <a:custGeom>
              <a:avLst/>
              <a:gdLst>
                <a:gd name="T0" fmla="*/ 50 w 50"/>
                <a:gd name="T1" fmla="*/ 0 h 52"/>
                <a:gd name="T2" fmla="*/ 50 w 50"/>
                <a:gd name="T3" fmla="*/ 52 h 52"/>
                <a:gd name="T4" fmla="*/ 0 w 50"/>
                <a:gd name="T5" fmla="*/ 52 h 52"/>
                <a:gd name="T6" fmla="*/ 50 w 50"/>
                <a:gd name="T7" fmla="*/ 0 h 52"/>
              </a:gdLst>
              <a:ahLst/>
              <a:cxnLst>
                <a:cxn ang="0">
                  <a:pos x="T0" y="T1"/>
                </a:cxn>
                <a:cxn ang="0">
                  <a:pos x="T2" y="T3"/>
                </a:cxn>
                <a:cxn ang="0">
                  <a:pos x="T4" y="T5"/>
                </a:cxn>
                <a:cxn ang="0">
                  <a:pos x="T6" y="T7"/>
                </a:cxn>
              </a:cxnLst>
              <a:rect l="0" t="0" r="r" b="b"/>
              <a:pathLst>
                <a:path w="50" h="52">
                  <a:moveTo>
                    <a:pt x="50" y="0"/>
                  </a:moveTo>
                  <a:lnTo>
                    <a:pt x="50" y="52"/>
                  </a:lnTo>
                  <a:lnTo>
                    <a:pt x="0" y="52"/>
                  </a:lnTo>
                  <a:lnTo>
                    <a:pt x="50" y="0"/>
                  </a:lnTo>
                  <a:close/>
                </a:path>
              </a:pathLst>
            </a:custGeom>
            <a:solidFill>
              <a:srgbClr val="F281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0" name="Freeform 612">
              <a:extLst>
                <a:ext uri="{FF2B5EF4-FFF2-40B4-BE49-F238E27FC236}">
                  <a16:creationId xmlns:a16="http://schemas.microsoft.com/office/drawing/2014/main" id="{89ECADBC-092D-4343-8D32-310B90C58F5D}"/>
                </a:ext>
              </a:extLst>
            </p:cNvPr>
            <p:cNvSpPr>
              <a:spLocks/>
            </p:cNvSpPr>
            <p:nvPr/>
          </p:nvSpPr>
          <p:spPr bwMode="auto">
            <a:xfrm>
              <a:off x="5208588" y="5940426"/>
              <a:ext cx="47625"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7"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1" name="Freeform 613">
              <a:extLst>
                <a:ext uri="{FF2B5EF4-FFF2-40B4-BE49-F238E27FC236}">
                  <a16:creationId xmlns:a16="http://schemas.microsoft.com/office/drawing/2014/main" id="{4BA74162-C41D-49FA-B849-D353BD9257A3}"/>
                </a:ext>
              </a:extLst>
            </p:cNvPr>
            <p:cNvSpPr>
              <a:spLocks/>
            </p:cNvSpPr>
            <p:nvPr/>
          </p:nvSpPr>
          <p:spPr bwMode="auto">
            <a:xfrm>
              <a:off x="5267325" y="5940426"/>
              <a:ext cx="46038"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2" name="Freeform 614">
              <a:extLst>
                <a:ext uri="{FF2B5EF4-FFF2-40B4-BE49-F238E27FC236}">
                  <a16:creationId xmlns:a16="http://schemas.microsoft.com/office/drawing/2014/main" id="{476AE508-5644-4785-A657-61967B4E5160}"/>
                </a:ext>
              </a:extLst>
            </p:cNvPr>
            <p:cNvSpPr>
              <a:spLocks/>
            </p:cNvSpPr>
            <p:nvPr/>
          </p:nvSpPr>
          <p:spPr bwMode="auto">
            <a:xfrm>
              <a:off x="5324475" y="5940426"/>
              <a:ext cx="46038"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7"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3" name="Freeform 615">
              <a:extLst>
                <a:ext uri="{FF2B5EF4-FFF2-40B4-BE49-F238E27FC236}">
                  <a16:creationId xmlns:a16="http://schemas.microsoft.com/office/drawing/2014/main" id="{62742EB8-22E7-47D1-984E-FD74AF5E8DC8}"/>
                </a:ext>
              </a:extLst>
            </p:cNvPr>
            <p:cNvSpPr>
              <a:spLocks/>
            </p:cNvSpPr>
            <p:nvPr/>
          </p:nvSpPr>
          <p:spPr bwMode="auto">
            <a:xfrm>
              <a:off x="5383213"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4" name="Freeform 616">
              <a:extLst>
                <a:ext uri="{FF2B5EF4-FFF2-40B4-BE49-F238E27FC236}">
                  <a16:creationId xmlns:a16="http://schemas.microsoft.com/office/drawing/2014/main" id="{CBCFF077-F851-4FCC-9208-8C396E237194}"/>
                </a:ext>
              </a:extLst>
            </p:cNvPr>
            <p:cNvSpPr>
              <a:spLocks/>
            </p:cNvSpPr>
            <p:nvPr/>
          </p:nvSpPr>
          <p:spPr bwMode="auto">
            <a:xfrm>
              <a:off x="5438775" y="5940426"/>
              <a:ext cx="47625"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8"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5" name="Freeform 617">
              <a:extLst>
                <a:ext uri="{FF2B5EF4-FFF2-40B4-BE49-F238E27FC236}">
                  <a16:creationId xmlns:a16="http://schemas.microsoft.com/office/drawing/2014/main" id="{57A4554B-FEC9-4549-A0A6-702A71225D2D}"/>
                </a:ext>
              </a:extLst>
            </p:cNvPr>
            <p:cNvSpPr>
              <a:spLocks/>
            </p:cNvSpPr>
            <p:nvPr/>
          </p:nvSpPr>
          <p:spPr bwMode="auto">
            <a:xfrm>
              <a:off x="5497513"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6" name="Freeform 618">
              <a:extLst>
                <a:ext uri="{FF2B5EF4-FFF2-40B4-BE49-F238E27FC236}">
                  <a16:creationId xmlns:a16="http://schemas.microsoft.com/office/drawing/2014/main" id="{13C722D5-3721-4557-BDEA-9B3903182B55}"/>
                </a:ext>
              </a:extLst>
            </p:cNvPr>
            <p:cNvSpPr>
              <a:spLocks/>
            </p:cNvSpPr>
            <p:nvPr/>
          </p:nvSpPr>
          <p:spPr bwMode="auto">
            <a:xfrm>
              <a:off x="5554663" y="5940426"/>
              <a:ext cx="46038" cy="49213"/>
            </a:xfrm>
            <a:custGeom>
              <a:avLst/>
              <a:gdLst>
                <a:gd name="T0" fmla="*/ 13 w 24"/>
                <a:gd name="T1" fmla="*/ 5 h 25"/>
                <a:gd name="T2" fmla="*/ 18 w 24"/>
                <a:gd name="T3" fmla="*/ 8 h 25"/>
                <a:gd name="T4" fmla="*/ 24 w 24"/>
                <a:gd name="T5" fmla="*/ 8 h 25"/>
                <a:gd name="T6" fmla="*/ 13 w 24"/>
                <a:gd name="T7" fmla="*/ 0 h 25"/>
                <a:gd name="T8" fmla="*/ 0 w 24"/>
                <a:gd name="T9" fmla="*/ 12 h 25"/>
                <a:gd name="T10" fmla="*/ 13 w 24"/>
                <a:gd name="T11" fmla="*/ 25 h 25"/>
                <a:gd name="T12" fmla="*/ 13 w 24"/>
                <a:gd name="T13" fmla="*/ 20 h 25"/>
                <a:gd name="T14" fmla="*/ 5 w 24"/>
                <a:gd name="T15" fmla="*/ 12 h 25"/>
                <a:gd name="T16" fmla="*/ 13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5"/>
                  </a:moveTo>
                  <a:cubicBezTo>
                    <a:pt x="15" y="5"/>
                    <a:pt x="17" y="6"/>
                    <a:pt x="18" y="8"/>
                  </a:cubicBezTo>
                  <a:cubicBezTo>
                    <a:pt x="24" y="8"/>
                    <a:pt x="24" y="8"/>
                    <a:pt x="24" y="8"/>
                  </a:cubicBezTo>
                  <a:cubicBezTo>
                    <a:pt x="22" y="3"/>
                    <a:pt x="18" y="0"/>
                    <a:pt x="13" y="0"/>
                  </a:cubicBezTo>
                  <a:cubicBezTo>
                    <a:pt x="6" y="0"/>
                    <a:pt x="0" y="6"/>
                    <a:pt x="0" y="12"/>
                  </a:cubicBezTo>
                  <a:cubicBezTo>
                    <a:pt x="0" y="19"/>
                    <a:pt x="6" y="25"/>
                    <a:pt x="13" y="25"/>
                  </a:cubicBezTo>
                  <a:cubicBezTo>
                    <a:pt x="13" y="20"/>
                    <a:pt x="13" y="20"/>
                    <a:pt x="13" y="20"/>
                  </a:cubicBezTo>
                  <a:cubicBezTo>
                    <a:pt x="8" y="20"/>
                    <a:pt x="5" y="17"/>
                    <a:pt x="5" y="12"/>
                  </a:cubicBezTo>
                  <a:cubicBezTo>
                    <a:pt x="5" y="8"/>
                    <a:pt x="8" y="5"/>
                    <a:pt x="13"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7" name="Freeform 619">
              <a:extLst>
                <a:ext uri="{FF2B5EF4-FFF2-40B4-BE49-F238E27FC236}">
                  <a16:creationId xmlns:a16="http://schemas.microsoft.com/office/drawing/2014/main" id="{BEA99B98-8863-44CC-B6D1-310C377522AE}"/>
                </a:ext>
              </a:extLst>
            </p:cNvPr>
            <p:cNvSpPr>
              <a:spLocks/>
            </p:cNvSpPr>
            <p:nvPr/>
          </p:nvSpPr>
          <p:spPr bwMode="auto">
            <a:xfrm>
              <a:off x="5613400"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8" name="Freeform 620">
              <a:extLst>
                <a:ext uri="{FF2B5EF4-FFF2-40B4-BE49-F238E27FC236}">
                  <a16:creationId xmlns:a16="http://schemas.microsoft.com/office/drawing/2014/main" id="{EC302C5A-1CBD-4395-B02D-891057E623C8}"/>
                </a:ext>
              </a:extLst>
            </p:cNvPr>
            <p:cNvSpPr>
              <a:spLocks/>
            </p:cNvSpPr>
            <p:nvPr/>
          </p:nvSpPr>
          <p:spPr bwMode="auto">
            <a:xfrm>
              <a:off x="5668963" y="5940426"/>
              <a:ext cx="47625" cy="49213"/>
            </a:xfrm>
            <a:custGeom>
              <a:avLst/>
              <a:gdLst>
                <a:gd name="T0" fmla="*/ 13 w 24"/>
                <a:gd name="T1" fmla="*/ 5 h 25"/>
                <a:gd name="T2" fmla="*/ 18 w 24"/>
                <a:gd name="T3" fmla="*/ 8 h 25"/>
                <a:gd name="T4" fmla="*/ 24 w 24"/>
                <a:gd name="T5" fmla="*/ 8 h 25"/>
                <a:gd name="T6" fmla="*/ 13 w 24"/>
                <a:gd name="T7" fmla="*/ 0 h 25"/>
                <a:gd name="T8" fmla="*/ 0 w 24"/>
                <a:gd name="T9" fmla="*/ 12 h 25"/>
                <a:gd name="T10" fmla="*/ 13 w 24"/>
                <a:gd name="T11" fmla="*/ 25 h 25"/>
                <a:gd name="T12" fmla="*/ 13 w 24"/>
                <a:gd name="T13" fmla="*/ 20 h 25"/>
                <a:gd name="T14" fmla="*/ 5 w 24"/>
                <a:gd name="T15" fmla="*/ 12 h 25"/>
                <a:gd name="T16" fmla="*/ 13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5"/>
                  </a:moveTo>
                  <a:cubicBezTo>
                    <a:pt x="15" y="5"/>
                    <a:pt x="17" y="6"/>
                    <a:pt x="18" y="8"/>
                  </a:cubicBezTo>
                  <a:cubicBezTo>
                    <a:pt x="24" y="8"/>
                    <a:pt x="24" y="8"/>
                    <a:pt x="24" y="8"/>
                  </a:cubicBezTo>
                  <a:cubicBezTo>
                    <a:pt x="22" y="3"/>
                    <a:pt x="18" y="0"/>
                    <a:pt x="13" y="0"/>
                  </a:cubicBezTo>
                  <a:cubicBezTo>
                    <a:pt x="6" y="0"/>
                    <a:pt x="0" y="6"/>
                    <a:pt x="0" y="12"/>
                  </a:cubicBezTo>
                  <a:cubicBezTo>
                    <a:pt x="0" y="19"/>
                    <a:pt x="6" y="25"/>
                    <a:pt x="13" y="25"/>
                  </a:cubicBezTo>
                  <a:cubicBezTo>
                    <a:pt x="13" y="20"/>
                    <a:pt x="13" y="20"/>
                    <a:pt x="13" y="20"/>
                  </a:cubicBezTo>
                  <a:cubicBezTo>
                    <a:pt x="8" y="20"/>
                    <a:pt x="5" y="17"/>
                    <a:pt x="5" y="12"/>
                  </a:cubicBezTo>
                  <a:cubicBezTo>
                    <a:pt x="5" y="8"/>
                    <a:pt x="8" y="5"/>
                    <a:pt x="13"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sp>
        <p:nvSpPr>
          <p:cNvPr id="109" name="Oval 108">
            <a:extLst>
              <a:ext uri="{FF2B5EF4-FFF2-40B4-BE49-F238E27FC236}">
                <a16:creationId xmlns:a16="http://schemas.microsoft.com/office/drawing/2014/main" id="{FB65489C-AF55-446C-A057-F15DC18314C6}"/>
              </a:ext>
            </a:extLst>
          </p:cNvPr>
          <p:cNvSpPr/>
          <p:nvPr/>
        </p:nvSpPr>
        <p:spPr>
          <a:xfrm>
            <a:off x="10019937" y="3818900"/>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cxnSp>
        <p:nvCxnSpPr>
          <p:cNvPr id="110" name="Straight Connector 109">
            <a:extLst>
              <a:ext uri="{FF2B5EF4-FFF2-40B4-BE49-F238E27FC236}">
                <a16:creationId xmlns:a16="http://schemas.microsoft.com/office/drawing/2014/main" id="{12E393B5-9E93-4FC9-8B79-3B80BEF004DE}"/>
              </a:ext>
            </a:extLst>
          </p:cNvPr>
          <p:cNvCxnSpPr>
            <a:cxnSpLocks/>
          </p:cNvCxnSpPr>
          <p:nvPr/>
        </p:nvCxnSpPr>
        <p:spPr>
          <a:xfrm>
            <a:off x="10109547" y="4041217"/>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111" name="Rectangle 110">
            <a:extLst>
              <a:ext uri="{FF2B5EF4-FFF2-40B4-BE49-F238E27FC236}">
                <a16:creationId xmlns:a16="http://schemas.microsoft.com/office/drawing/2014/main" id="{DE7F13DE-33B7-4E86-BE34-FA9D855F42EA}"/>
              </a:ext>
            </a:extLst>
          </p:cNvPr>
          <p:cNvSpPr/>
          <p:nvPr/>
        </p:nvSpPr>
        <p:spPr>
          <a:xfrm>
            <a:off x="8686797" y="4402482"/>
            <a:ext cx="3024000" cy="18512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smtClean="0">
                <a:solidFill>
                  <a:srgbClr val="000000"/>
                </a:solidFill>
                <a:latin typeface="Avenir LT Std 35 Light"/>
              </a:rPr>
              <a:t>Zodra de digitale betaling is gelukt ontvangt Tom een code waarmee hij toegang krijgt tot het zwembad (10 minuten voordat de reservering start).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dirty="0">
              <a:solidFill>
                <a:srgbClr val="000000"/>
              </a:solidFill>
              <a:latin typeface="Avenir LT Std 35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smtClean="0">
                <a:solidFill>
                  <a:srgbClr val="000000"/>
                </a:solidFill>
                <a:latin typeface="Avenir LT Std 35 Light"/>
              </a:rPr>
              <a:t>Tom krijgt een of meerdere reminders gestuurd ter herinnering aan zijn reservering (bv 24 uur en 1 uur van te voren, deze berichtgeving wordt automatisch verzonden door het systeem. </a:t>
            </a:r>
            <a:endParaRPr kumimoji="0" lang="nl-NL" sz="12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nvGrpSpPr>
          <p:cNvPr id="112" name="Group 111">
            <a:extLst>
              <a:ext uri="{FF2B5EF4-FFF2-40B4-BE49-F238E27FC236}">
                <a16:creationId xmlns:a16="http://schemas.microsoft.com/office/drawing/2014/main" id="{AA3DCCDD-BB86-436F-8F70-29B6BF58322C}"/>
              </a:ext>
            </a:extLst>
          </p:cNvPr>
          <p:cNvGrpSpPr/>
          <p:nvPr/>
        </p:nvGrpSpPr>
        <p:grpSpPr>
          <a:xfrm>
            <a:off x="9228911" y="1872828"/>
            <a:ext cx="1751131" cy="1775063"/>
            <a:chOff x="6359525" y="5640388"/>
            <a:chExt cx="1090613" cy="1092200"/>
          </a:xfrm>
        </p:grpSpPr>
        <p:sp>
          <p:nvSpPr>
            <p:cNvPr id="113" name="Oval 621">
              <a:extLst>
                <a:ext uri="{FF2B5EF4-FFF2-40B4-BE49-F238E27FC236}">
                  <a16:creationId xmlns:a16="http://schemas.microsoft.com/office/drawing/2014/main" id="{ADB5E795-A705-4635-8637-C2752AD1BA96}"/>
                </a:ext>
              </a:extLst>
            </p:cNvPr>
            <p:cNvSpPr>
              <a:spLocks noChangeArrowheads="1"/>
            </p:cNvSpPr>
            <p:nvPr/>
          </p:nvSpPr>
          <p:spPr bwMode="auto">
            <a:xfrm>
              <a:off x="6359525" y="5640388"/>
              <a:ext cx="1090613" cy="1092200"/>
            </a:xfrm>
            <a:prstGeom prst="ellipse">
              <a:avLst/>
            </a:prstGeom>
            <a:solidFill>
              <a:srgbClr val="FF8E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4" name="Freeform 622">
              <a:extLst>
                <a:ext uri="{FF2B5EF4-FFF2-40B4-BE49-F238E27FC236}">
                  <a16:creationId xmlns:a16="http://schemas.microsoft.com/office/drawing/2014/main" id="{E4598BE5-5556-43B6-A46B-1AB6FC9B438F}"/>
                </a:ext>
              </a:extLst>
            </p:cNvPr>
            <p:cNvSpPr>
              <a:spLocks/>
            </p:cNvSpPr>
            <p:nvPr/>
          </p:nvSpPr>
          <p:spPr bwMode="auto">
            <a:xfrm>
              <a:off x="6362700" y="5646738"/>
              <a:ext cx="822325" cy="836613"/>
            </a:xfrm>
            <a:custGeom>
              <a:avLst/>
              <a:gdLst>
                <a:gd name="T0" fmla="*/ 238 w 422"/>
                <a:gd name="T1" fmla="*/ 0 h 429"/>
                <a:gd name="T2" fmla="*/ 0 w 422"/>
                <a:gd name="T3" fmla="*/ 245 h 429"/>
                <a:gd name="T4" fmla="*/ 184 w 422"/>
                <a:gd name="T5" fmla="*/ 429 h 429"/>
                <a:gd name="T6" fmla="*/ 178 w 422"/>
                <a:gd name="T7" fmla="*/ 415 h 429"/>
                <a:gd name="T8" fmla="*/ 178 w 422"/>
                <a:gd name="T9" fmla="*/ 139 h 429"/>
                <a:gd name="T10" fmla="*/ 183 w 422"/>
                <a:gd name="T11" fmla="*/ 125 h 429"/>
                <a:gd name="T12" fmla="*/ 200 w 422"/>
                <a:gd name="T13" fmla="*/ 117 h 429"/>
                <a:gd name="T14" fmla="*/ 258 w 422"/>
                <a:gd name="T15" fmla="*/ 117 h 429"/>
                <a:gd name="T16" fmla="*/ 330 w 422"/>
                <a:gd name="T17" fmla="*/ 117 h 429"/>
                <a:gd name="T18" fmla="*/ 334 w 422"/>
                <a:gd name="T19" fmla="*/ 117 h 429"/>
                <a:gd name="T20" fmla="*/ 346 w 422"/>
                <a:gd name="T21" fmla="*/ 124 h 429"/>
                <a:gd name="T22" fmla="*/ 387 w 422"/>
                <a:gd name="T23" fmla="*/ 165 h 429"/>
                <a:gd name="T24" fmla="*/ 422 w 422"/>
                <a:gd name="T25" fmla="*/ 185 h 429"/>
                <a:gd name="T26" fmla="*/ 238 w 422"/>
                <a:gd name="T27"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2" h="429">
                  <a:moveTo>
                    <a:pt x="238" y="0"/>
                  </a:moveTo>
                  <a:cubicBezTo>
                    <a:pt x="112" y="18"/>
                    <a:pt x="14" y="119"/>
                    <a:pt x="0" y="245"/>
                  </a:cubicBezTo>
                  <a:cubicBezTo>
                    <a:pt x="184" y="429"/>
                    <a:pt x="184" y="429"/>
                    <a:pt x="184" y="429"/>
                  </a:cubicBezTo>
                  <a:cubicBezTo>
                    <a:pt x="180" y="425"/>
                    <a:pt x="178" y="420"/>
                    <a:pt x="178" y="415"/>
                  </a:cubicBezTo>
                  <a:cubicBezTo>
                    <a:pt x="178" y="139"/>
                    <a:pt x="178" y="139"/>
                    <a:pt x="178" y="139"/>
                  </a:cubicBezTo>
                  <a:cubicBezTo>
                    <a:pt x="178" y="134"/>
                    <a:pt x="180" y="129"/>
                    <a:pt x="183" y="125"/>
                  </a:cubicBezTo>
                  <a:cubicBezTo>
                    <a:pt x="187" y="120"/>
                    <a:pt x="194" y="117"/>
                    <a:pt x="200" y="117"/>
                  </a:cubicBezTo>
                  <a:cubicBezTo>
                    <a:pt x="258" y="117"/>
                    <a:pt x="258" y="117"/>
                    <a:pt x="258" y="117"/>
                  </a:cubicBezTo>
                  <a:cubicBezTo>
                    <a:pt x="330" y="117"/>
                    <a:pt x="330" y="117"/>
                    <a:pt x="330" y="117"/>
                  </a:cubicBezTo>
                  <a:cubicBezTo>
                    <a:pt x="331" y="117"/>
                    <a:pt x="333" y="117"/>
                    <a:pt x="334" y="117"/>
                  </a:cubicBezTo>
                  <a:cubicBezTo>
                    <a:pt x="339" y="118"/>
                    <a:pt x="343" y="120"/>
                    <a:pt x="346" y="124"/>
                  </a:cubicBezTo>
                  <a:cubicBezTo>
                    <a:pt x="387" y="165"/>
                    <a:pt x="387" y="165"/>
                    <a:pt x="387" y="165"/>
                  </a:cubicBezTo>
                  <a:cubicBezTo>
                    <a:pt x="400" y="169"/>
                    <a:pt x="412" y="176"/>
                    <a:pt x="422" y="185"/>
                  </a:cubicBezTo>
                  <a:cubicBezTo>
                    <a:pt x="238" y="0"/>
                    <a:pt x="238" y="0"/>
                    <a:pt x="238" y="0"/>
                  </a:cubicBezTo>
                </a:path>
              </a:pathLst>
            </a:custGeom>
            <a:solidFill>
              <a:srgbClr val="FFA3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5" name="Freeform 623">
              <a:extLst>
                <a:ext uri="{FF2B5EF4-FFF2-40B4-BE49-F238E27FC236}">
                  <a16:creationId xmlns:a16="http://schemas.microsoft.com/office/drawing/2014/main" id="{C7A3D9C2-CE21-4D1F-B8D7-DD6D3CB149DB}"/>
                </a:ext>
              </a:extLst>
            </p:cNvPr>
            <p:cNvSpPr>
              <a:spLocks/>
            </p:cNvSpPr>
            <p:nvPr/>
          </p:nvSpPr>
          <p:spPr bwMode="auto">
            <a:xfrm>
              <a:off x="6719888" y="5875338"/>
              <a:ext cx="293688" cy="14288"/>
            </a:xfrm>
            <a:custGeom>
              <a:avLst/>
              <a:gdLst>
                <a:gd name="T0" fmla="*/ 147 w 151"/>
                <a:gd name="T1" fmla="*/ 0 h 8"/>
                <a:gd name="T2" fmla="*/ 75 w 151"/>
                <a:gd name="T3" fmla="*/ 0 h 8"/>
                <a:gd name="T4" fmla="*/ 17 w 151"/>
                <a:gd name="T5" fmla="*/ 0 h 8"/>
                <a:gd name="T6" fmla="*/ 0 w 151"/>
                <a:gd name="T7" fmla="*/ 8 h 8"/>
                <a:gd name="T8" fmla="*/ 17 w 151"/>
                <a:gd name="T9" fmla="*/ 0 h 8"/>
                <a:gd name="T10" fmla="*/ 147 w 151"/>
                <a:gd name="T11" fmla="*/ 0 h 8"/>
                <a:gd name="T12" fmla="*/ 151 w 151"/>
                <a:gd name="T13" fmla="*/ 0 h 8"/>
                <a:gd name="T14" fmla="*/ 147 w 151"/>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8">
                  <a:moveTo>
                    <a:pt x="147" y="0"/>
                  </a:moveTo>
                  <a:cubicBezTo>
                    <a:pt x="75" y="0"/>
                    <a:pt x="75" y="0"/>
                    <a:pt x="75" y="0"/>
                  </a:cubicBezTo>
                  <a:cubicBezTo>
                    <a:pt x="17" y="0"/>
                    <a:pt x="17" y="0"/>
                    <a:pt x="17" y="0"/>
                  </a:cubicBezTo>
                  <a:cubicBezTo>
                    <a:pt x="11" y="0"/>
                    <a:pt x="4" y="3"/>
                    <a:pt x="0" y="8"/>
                  </a:cubicBezTo>
                  <a:cubicBezTo>
                    <a:pt x="4" y="3"/>
                    <a:pt x="11" y="0"/>
                    <a:pt x="17" y="0"/>
                  </a:cubicBezTo>
                  <a:cubicBezTo>
                    <a:pt x="147" y="0"/>
                    <a:pt x="147" y="0"/>
                    <a:pt x="147" y="0"/>
                  </a:cubicBezTo>
                  <a:cubicBezTo>
                    <a:pt x="148" y="0"/>
                    <a:pt x="150" y="0"/>
                    <a:pt x="151" y="0"/>
                  </a:cubicBezTo>
                  <a:cubicBezTo>
                    <a:pt x="150" y="0"/>
                    <a:pt x="148" y="0"/>
                    <a:pt x="147" y="0"/>
                  </a:cubicBezTo>
                </a:path>
              </a:pathLst>
            </a:custGeom>
            <a:solidFill>
              <a:srgbClr val="ED74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6" name="Freeform 624">
              <a:extLst>
                <a:ext uri="{FF2B5EF4-FFF2-40B4-BE49-F238E27FC236}">
                  <a16:creationId xmlns:a16="http://schemas.microsoft.com/office/drawing/2014/main" id="{2D337263-4CB9-4E96-AAFE-12F39C443BD1}"/>
                </a:ext>
              </a:extLst>
            </p:cNvPr>
            <p:cNvSpPr>
              <a:spLocks noEditPoints="1"/>
            </p:cNvSpPr>
            <p:nvPr/>
          </p:nvSpPr>
          <p:spPr bwMode="auto">
            <a:xfrm>
              <a:off x="6726238" y="5888038"/>
              <a:ext cx="719138" cy="839788"/>
            </a:xfrm>
            <a:custGeom>
              <a:avLst/>
              <a:gdLst>
                <a:gd name="T0" fmla="*/ 243 w 369"/>
                <a:gd name="T1" fmla="*/ 68 h 431"/>
                <a:gd name="T2" fmla="*/ 263 w 369"/>
                <a:gd name="T3" fmla="*/ 119 h 431"/>
                <a:gd name="T4" fmla="*/ 167 w 369"/>
                <a:gd name="T5" fmla="*/ 202 h 431"/>
                <a:gd name="T6" fmla="*/ 166 w 369"/>
                <a:gd name="T7" fmla="*/ 202 h 431"/>
                <a:gd name="T8" fmla="*/ 166 w 369"/>
                <a:gd name="T9" fmla="*/ 291 h 431"/>
                <a:gd name="T10" fmla="*/ 144 w 369"/>
                <a:gd name="T11" fmla="*/ 313 h 431"/>
                <a:gd name="T12" fmla="*/ 14 w 369"/>
                <a:gd name="T13" fmla="*/ 313 h 431"/>
                <a:gd name="T14" fmla="*/ 0 w 369"/>
                <a:gd name="T15" fmla="*/ 307 h 431"/>
                <a:gd name="T16" fmla="*/ 124 w 369"/>
                <a:gd name="T17" fmla="*/ 431 h 431"/>
                <a:gd name="T18" fmla="*/ 369 w 369"/>
                <a:gd name="T19" fmla="*/ 193 h 431"/>
                <a:gd name="T20" fmla="*/ 243 w 369"/>
                <a:gd name="T21" fmla="*/ 68 h 431"/>
                <a:gd name="T22" fmla="*/ 160 w 369"/>
                <a:gd name="T23" fmla="*/ 0 h 431"/>
                <a:gd name="T24" fmla="*/ 166 w 369"/>
                <a:gd name="T25" fmla="*/ 15 h 431"/>
                <a:gd name="T26" fmla="*/ 166 w 369"/>
                <a:gd name="T27" fmla="*/ 35 h 431"/>
                <a:gd name="T28" fmla="*/ 167 w 369"/>
                <a:gd name="T29" fmla="*/ 35 h 431"/>
                <a:gd name="T30" fmla="*/ 201 w 369"/>
                <a:gd name="T31" fmla="*/ 41 h 431"/>
                <a:gd name="T32" fmla="*/ 160 w 369"/>
                <a:gd name="T33"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431">
                  <a:moveTo>
                    <a:pt x="243" y="68"/>
                  </a:moveTo>
                  <a:cubicBezTo>
                    <a:pt x="256" y="82"/>
                    <a:pt x="263" y="100"/>
                    <a:pt x="263" y="119"/>
                  </a:cubicBezTo>
                  <a:cubicBezTo>
                    <a:pt x="263" y="165"/>
                    <a:pt x="220" y="202"/>
                    <a:pt x="167" y="202"/>
                  </a:cubicBezTo>
                  <a:cubicBezTo>
                    <a:pt x="167" y="202"/>
                    <a:pt x="167" y="202"/>
                    <a:pt x="166" y="202"/>
                  </a:cubicBezTo>
                  <a:cubicBezTo>
                    <a:pt x="166" y="291"/>
                    <a:pt x="166" y="291"/>
                    <a:pt x="166" y="291"/>
                  </a:cubicBezTo>
                  <a:cubicBezTo>
                    <a:pt x="166" y="303"/>
                    <a:pt x="156" y="313"/>
                    <a:pt x="144" y="313"/>
                  </a:cubicBezTo>
                  <a:cubicBezTo>
                    <a:pt x="14" y="313"/>
                    <a:pt x="14" y="313"/>
                    <a:pt x="14" y="313"/>
                  </a:cubicBezTo>
                  <a:cubicBezTo>
                    <a:pt x="9" y="313"/>
                    <a:pt x="4" y="311"/>
                    <a:pt x="0" y="307"/>
                  </a:cubicBezTo>
                  <a:cubicBezTo>
                    <a:pt x="124" y="431"/>
                    <a:pt x="124" y="431"/>
                    <a:pt x="124" y="431"/>
                  </a:cubicBezTo>
                  <a:cubicBezTo>
                    <a:pt x="250" y="417"/>
                    <a:pt x="351" y="319"/>
                    <a:pt x="369" y="193"/>
                  </a:cubicBezTo>
                  <a:cubicBezTo>
                    <a:pt x="243" y="68"/>
                    <a:pt x="243" y="68"/>
                    <a:pt x="243" y="68"/>
                  </a:cubicBezTo>
                  <a:moveTo>
                    <a:pt x="160" y="0"/>
                  </a:moveTo>
                  <a:cubicBezTo>
                    <a:pt x="164" y="4"/>
                    <a:pt x="166" y="9"/>
                    <a:pt x="166" y="15"/>
                  </a:cubicBezTo>
                  <a:cubicBezTo>
                    <a:pt x="166" y="35"/>
                    <a:pt x="166" y="35"/>
                    <a:pt x="166" y="35"/>
                  </a:cubicBezTo>
                  <a:cubicBezTo>
                    <a:pt x="167" y="35"/>
                    <a:pt x="167" y="35"/>
                    <a:pt x="167" y="35"/>
                  </a:cubicBezTo>
                  <a:cubicBezTo>
                    <a:pt x="179" y="35"/>
                    <a:pt x="190" y="37"/>
                    <a:pt x="201" y="41"/>
                  </a:cubicBezTo>
                  <a:cubicBezTo>
                    <a:pt x="160" y="0"/>
                    <a:pt x="160" y="0"/>
                    <a:pt x="160" y="0"/>
                  </a:cubicBezTo>
                </a:path>
              </a:pathLst>
            </a:custGeom>
            <a:solidFill>
              <a:srgbClr val="ED74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7" name="Freeform 625">
              <a:extLst>
                <a:ext uri="{FF2B5EF4-FFF2-40B4-BE49-F238E27FC236}">
                  <a16:creationId xmlns:a16="http://schemas.microsoft.com/office/drawing/2014/main" id="{C91657D6-4DB7-473F-B001-61A856992E0A}"/>
                </a:ext>
              </a:extLst>
            </p:cNvPr>
            <p:cNvSpPr>
              <a:spLocks/>
            </p:cNvSpPr>
            <p:nvPr/>
          </p:nvSpPr>
          <p:spPr bwMode="auto">
            <a:xfrm>
              <a:off x="6710363" y="5875338"/>
              <a:ext cx="338138" cy="623888"/>
            </a:xfrm>
            <a:custGeom>
              <a:avLst/>
              <a:gdLst>
                <a:gd name="T0" fmla="*/ 152 w 174"/>
                <a:gd name="T1" fmla="*/ 0 h 320"/>
                <a:gd name="T2" fmla="*/ 22 w 174"/>
                <a:gd name="T3" fmla="*/ 0 h 320"/>
                <a:gd name="T4" fmla="*/ 0 w 174"/>
                <a:gd name="T5" fmla="*/ 22 h 320"/>
                <a:gd name="T6" fmla="*/ 0 w 174"/>
                <a:gd name="T7" fmla="*/ 298 h 320"/>
                <a:gd name="T8" fmla="*/ 22 w 174"/>
                <a:gd name="T9" fmla="*/ 320 h 320"/>
                <a:gd name="T10" fmla="*/ 152 w 174"/>
                <a:gd name="T11" fmla="*/ 320 h 320"/>
                <a:gd name="T12" fmla="*/ 174 w 174"/>
                <a:gd name="T13" fmla="*/ 298 h 320"/>
                <a:gd name="T14" fmla="*/ 174 w 174"/>
                <a:gd name="T15" fmla="*/ 22 h 320"/>
                <a:gd name="T16" fmla="*/ 152 w 174"/>
                <a:gd name="T17"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320">
                  <a:moveTo>
                    <a:pt x="152" y="0"/>
                  </a:moveTo>
                  <a:cubicBezTo>
                    <a:pt x="22" y="0"/>
                    <a:pt x="22" y="0"/>
                    <a:pt x="22" y="0"/>
                  </a:cubicBezTo>
                  <a:cubicBezTo>
                    <a:pt x="10" y="0"/>
                    <a:pt x="0" y="10"/>
                    <a:pt x="0" y="22"/>
                  </a:cubicBezTo>
                  <a:cubicBezTo>
                    <a:pt x="0" y="298"/>
                    <a:pt x="0" y="298"/>
                    <a:pt x="0" y="298"/>
                  </a:cubicBezTo>
                  <a:cubicBezTo>
                    <a:pt x="0" y="310"/>
                    <a:pt x="10" y="320"/>
                    <a:pt x="22" y="320"/>
                  </a:cubicBezTo>
                  <a:cubicBezTo>
                    <a:pt x="152" y="320"/>
                    <a:pt x="152" y="320"/>
                    <a:pt x="152" y="320"/>
                  </a:cubicBezTo>
                  <a:cubicBezTo>
                    <a:pt x="164" y="320"/>
                    <a:pt x="174" y="310"/>
                    <a:pt x="174" y="298"/>
                  </a:cubicBezTo>
                  <a:cubicBezTo>
                    <a:pt x="174" y="22"/>
                    <a:pt x="174" y="22"/>
                    <a:pt x="174" y="22"/>
                  </a:cubicBezTo>
                  <a:cubicBezTo>
                    <a:pt x="174" y="10"/>
                    <a:pt x="164" y="0"/>
                    <a:pt x="152" y="0"/>
                  </a:cubicBezTo>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8" name="Rectangle 626">
              <a:extLst>
                <a:ext uri="{FF2B5EF4-FFF2-40B4-BE49-F238E27FC236}">
                  <a16:creationId xmlns:a16="http://schemas.microsoft.com/office/drawing/2014/main" id="{822B6568-3F8C-440D-9AE4-7190EB2FA42D}"/>
                </a:ext>
              </a:extLst>
            </p:cNvPr>
            <p:cNvSpPr>
              <a:spLocks noChangeArrowheads="1"/>
            </p:cNvSpPr>
            <p:nvPr/>
          </p:nvSpPr>
          <p:spPr bwMode="auto">
            <a:xfrm>
              <a:off x="6735763" y="5969001"/>
              <a:ext cx="290513" cy="436563"/>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9" name="Rectangle 627">
              <a:extLst>
                <a:ext uri="{FF2B5EF4-FFF2-40B4-BE49-F238E27FC236}">
                  <a16:creationId xmlns:a16="http://schemas.microsoft.com/office/drawing/2014/main" id="{9E155DA6-F394-49B5-A411-688ED45292F4}"/>
                </a:ext>
              </a:extLst>
            </p:cNvPr>
            <p:cNvSpPr>
              <a:spLocks noChangeArrowheads="1"/>
            </p:cNvSpPr>
            <p:nvPr/>
          </p:nvSpPr>
          <p:spPr bwMode="auto">
            <a:xfrm>
              <a:off x="6735763" y="5969001"/>
              <a:ext cx="290513"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0" name="Freeform 628">
              <a:extLst>
                <a:ext uri="{FF2B5EF4-FFF2-40B4-BE49-F238E27FC236}">
                  <a16:creationId xmlns:a16="http://schemas.microsoft.com/office/drawing/2014/main" id="{3438A320-FB33-4B16-A00A-45F3F876BAE9}"/>
                </a:ext>
              </a:extLst>
            </p:cNvPr>
            <p:cNvSpPr>
              <a:spLocks/>
            </p:cNvSpPr>
            <p:nvPr/>
          </p:nvSpPr>
          <p:spPr bwMode="auto">
            <a:xfrm>
              <a:off x="6735763" y="5969001"/>
              <a:ext cx="290513" cy="436563"/>
            </a:xfrm>
            <a:custGeom>
              <a:avLst/>
              <a:gdLst>
                <a:gd name="T0" fmla="*/ 0 w 183"/>
                <a:gd name="T1" fmla="*/ 275 h 275"/>
                <a:gd name="T2" fmla="*/ 0 w 183"/>
                <a:gd name="T3" fmla="*/ 0 h 275"/>
                <a:gd name="T4" fmla="*/ 183 w 183"/>
                <a:gd name="T5" fmla="*/ 0 h 275"/>
                <a:gd name="T6" fmla="*/ 0 w 183"/>
                <a:gd name="T7" fmla="*/ 275 h 275"/>
              </a:gdLst>
              <a:ahLst/>
              <a:cxnLst>
                <a:cxn ang="0">
                  <a:pos x="T0" y="T1"/>
                </a:cxn>
                <a:cxn ang="0">
                  <a:pos x="T2" y="T3"/>
                </a:cxn>
                <a:cxn ang="0">
                  <a:pos x="T4" y="T5"/>
                </a:cxn>
                <a:cxn ang="0">
                  <a:pos x="T6" y="T7"/>
                </a:cxn>
              </a:cxnLst>
              <a:rect l="0" t="0" r="r" b="b"/>
              <a:pathLst>
                <a:path w="183" h="275">
                  <a:moveTo>
                    <a:pt x="0" y="275"/>
                  </a:moveTo>
                  <a:lnTo>
                    <a:pt x="0" y="0"/>
                  </a:lnTo>
                  <a:lnTo>
                    <a:pt x="183" y="0"/>
                  </a:lnTo>
                  <a:lnTo>
                    <a:pt x="0" y="275"/>
                  </a:lnTo>
                  <a:close/>
                </a:path>
              </a:pathLst>
            </a:custGeom>
            <a:solidFill>
              <a:srgbClr val="F2F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1" name="Freeform 629">
              <a:extLst>
                <a:ext uri="{FF2B5EF4-FFF2-40B4-BE49-F238E27FC236}">
                  <a16:creationId xmlns:a16="http://schemas.microsoft.com/office/drawing/2014/main" id="{6975EF45-BF59-46E2-AB9E-44862D06BD91}"/>
                </a:ext>
              </a:extLst>
            </p:cNvPr>
            <p:cNvSpPr>
              <a:spLocks/>
            </p:cNvSpPr>
            <p:nvPr/>
          </p:nvSpPr>
          <p:spPr bwMode="auto">
            <a:xfrm>
              <a:off x="6735763" y="5969001"/>
              <a:ext cx="290513" cy="436563"/>
            </a:xfrm>
            <a:custGeom>
              <a:avLst/>
              <a:gdLst>
                <a:gd name="T0" fmla="*/ 0 w 183"/>
                <a:gd name="T1" fmla="*/ 275 h 275"/>
                <a:gd name="T2" fmla="*/ 0 w 183"/>
                <a:gd name="T3" fmla="*/ 0 h 275"/>
                <a:gd name="T4" fmla="*/ 183 w 183"/>
                <a:gd name="T5" fmla="*/ 0 h 275"/>
                <a:gd name="T6" fmla="*/ 0 w 183"/>
                <a:gd name="T7" fmla="*/ 275 h 275"/>
              </a:gdLst>
              <a:ahLst/>
              <a:cxnLst>
                <a:cxn ang="0">
                  <a:pos x="T0" y="T1"/>
                </a:cxn>
                <a:cxn ang="0">
                  <a:pos x="T2" y="T3"/>
                </a:cxn>
                <a:cxn ang="0">
                  <a:pos x="T4" y="T5"/>
                </a:cxn>
                <a:cxn ang="0">
                  <a:pos x="T6" y="T7"/>
                </a:cxn>
              </a:cxnLst>
              <a:rect l="0" t="0" r="r" b="b"/>
              <a:pathLst>
                <a:path w="183" h="275">
                  <a:moveTo>
                    <a:pt x="0" y="275"/>
                  </a:moveTo>
                  <a:lnTo>
                    <a:pt x="0" y="0"/>
                  </a:lnTo>
                  <a:lnTo>
                    <a:pt x="183" y="0"/>
                  </a:lnTo>
                  <a:lnTo>
                    <a:pt x="0" y="27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2" name="Oval 630">
              <a:extLst>
                <a:ext uri="{FF2B5EF4-FFF2-40B4-BE49-F238E27FC236}">
                  <a16:creationId xmlns:a16="http://schemas.microsoft.com/office/drawing/2014/main" id="{8AFB33C8-E866-49C2-B8E9-17D8514B3AB5}"/>
                </a:ext>
              </a:extLst>
            </p:cNvPr>
            <p:cNvSpPr>
              <a:spLocks noChangeArrowheads="1"/>
            </p:cNvSpPr>
            <p:nvPr/>
          </p:nvSpPr>
          <p:spPr bwMode="auto">
            <a:xfrm>
              <a:off x="6869113" y="5911851"/>
              <a:ext cx="22225" cy="20638"/>
            </a:xfrm>
            <a:prstGeom prst="ellipse">
              <a:avLst/>
            </a:prstGeom>
            <a:solidFill>
              <a:srgbClr val="283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3" name="Oval 631">
              <a:extLst>
                <a:ext uri="{FF2B5EF4-FFF2-40B4-BE49-F238E27FC236}">
                  <a16:creationId xmlns:a16="http://schemas.microsoft.com/office/drawing/2014/main" id="{96EEBE2E-561C-4175-8774-137F3AAE39BE}"/>
                </a:ext>
              </a:extLst>
            </p:cNvPr>
            <p:cNvSpPr>
              <a:spLocks noChangeArrowheads="1"/>
            </p:cNvSpPr>
            <p:nvPr/>
          </p:nvSpPr>
          <p:spPr bwMode="auto">
            <a:xfrm>
              <a:off x="6875463" y="5918201"/>
              <a:ext cx="7938" cy="7938"/>
            </a:xfrm>
            <a:prstGeom prst="ellipse">
              <a:avLst/>
            </a:prstGeom>
            <a:solidFill>
              <a:srgbClr val="5D6D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4" name="Freeform 632">
              <a:extLst>
                <a:ext uri="{FF2B5EF4-FFF2-40B4-BE49-F238E27FC236}">
                  <a16:creationId xmlns:a16="http://schemas.microsoft.com/office/drawing/2014/main" id="{17E627AB-50FB-4C4F-91D5-7714E4E48BDE}"/>
                </a:ext>
              </a:extLst>
            </p:cNvPr>
            <p:cNvSpPr>
              <a:spLocks/>
            </p:cNvSpPr>
            <p:nvPr/>
          </p:nvSpPr>
          <p:spPr bwMode="auto">
            <a:xfrm>
              <a:off x="6840538" y="6437313"/>
              <a:ext cx="77788" cy="28575"/>
            </a:xfrm>
            <a:custGeom>
              <a:avLst/>
              <a:gdLst>
                <a:gd name="T0" fmla="*/ 6 w 40"/>
                <a:gd name="T1" fmla="*/ 14 h 14"/>
                <a:gd name="T2" fmla="*/ 0 w 40"/>
                <a:gd name="T3" fmla="*/ 8 h 14"/>
                <a:gd name="T4" fmla="*/ 0 w 40"/>
                <a:gd name="T5" fmla="*/ 6 h 14"/>
                <a:gd name="T6" fmla="*/ 6 w 40"/>
                <a:gd name="T7" fmla="*/ 0 h 14"/>
                <a:gd name="T8" fmla="*/ 34 w 40"/>
                <a:gd name="T9" fmla="*/ 0 h 14"/>
                <a:gd name="T10" fmla="*/ 40 w 40"/>
                <a:gd name="T11" fmla="*/ 6 h 14"/>
                <a:gd name="T12" fmla="*/ 40 w 40"/>
                <a:gd name="T13" fmla="*/ 8 h 14"/>
                <a:gd name="T14" fmla="*/ 34 w 40"/>
                <a:gd name="T15" fmla="*/ 14 h 14"/>
                <a:gd name="T16" fmla="*/ 6 w 40"/>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4">
                  <a:moveTo>
                    <a:pt x="6" y="14"/>
                  </a:moveTo>
                  <a:cubicBezTo>
                    <a:pt x="3" y="14"/>
                    <a:pt x="0" y="11"/>
                    <a:pt x="0" y="8"/>
                  </a:cubicBezTo>
                  <a:cubicBezTo>
                    <a:pt x="0" y="6"/>
                    <a:pt x="0" y="6"/>
                    <a:pt x="0" y="6"/>
                  </a:cubicBezTo>
                  <a:cubicBezTo>
                    <a:pt x="0" y="3"/>
                    <a:pt x="3" y="0"/>
                    <a:pt x="6" y="0"/>
                  </a:cubicBezTo>
                  <a:cubicBezTo>
                    <a:pt x="34" y="0"/>
                    <a:pt x="34" y="0"/>
                    <a:pt x="34" y="0"/>
                  </a:cubicBezTo>
                  <a:cubicBezTo>
                    <a:pt x="37" y="0"/>
                    <a:pt x="40" y="3"/>
                    <a:pt x="40" y="6"/>
                  </a:cubicBezTo>
                  <a:cubicBezTo>
                    <a:pt x="40" y="8"/>
                    <a:pt x="40" y="8"/>
                    <a:pt x="40" y="8"/>
                  </a:cubicBezTo>
                  <a:cubicBezTo>
                    <a:pt x="40" y="11"/>
                    <a:pt x="37" y="14"/>
                    <a:pt x="34" y="14"/>
                  </a:cubicBezTo>
                  <a:lnTo>
                    <a:pt x="6" y="14"/>
                  </a:lnTo>
                  <a:close/>
                </a:path>
              </a:pathLst>
            </a:custGeom>
            <a:solidFill>
              <a:srgbClr val="5D6D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5" name="Freeform 633">
              <a:extLst>
                <a:ext uri="{FF2B5EF4-FFF2-40B4-BE49-F238E27FC236}">
                  <a16:creationId xmlns:a16="http://schemas.microsoft.com/office/drawing/2014/main" id="{26B95901-84FB-424C-A00C-273AD040558A}"/>
                </a:ext>
              </a:extLst>
            </p:cNvPr>
            <p:cNvSpPr>
              <a:spLocks/>
            </p:cNvSpPr>
            <p:nvPr/>
          </p:nvSpPr>
          <p:spPr bwMode="auto">
            <a:xfrm>
              <a:off x="6843713" y="6442076"/>
              <a:ext cx="71438" cy="19050"/>
            </a:xfrm>
            <a:custGeom>
              <a:avLst/>
              <a:gdLst>
                <a:gd name="T0" fmla="*/ 36 w 36"/>
                <a:gd name="T1" fmla="*/ 6 h 10"/>
                <a:gd name="T2" fmla="*/ 32 w 36"/>
                <a:gd name="T3" fmla="*/ 10 h 10"/>
                <a:gd name="T4" fmla="*/ 4 w 36"/>
                <a:gd name="T5" fmla="*/ 10 h 10"/>
                <a:gd name="T6" fmla="*/ 0 w 36"/>
                <a:gd name="T7" fmla="*/ 6 h 10"/>
                <a:gd name="T8" fmla="*/ 0 w 36"/>
                <a:gd name="T9" fmla="*/ 4 h 10"/>
                <a:gd name="T10" fmla="*/ 4 w 36"/>
                <a:gd name="T11" fmla="*/ 0 h 10"/>
                <a:gd name="T12" fmla="*/ 32 w 36"/>
                <a:gd name="T13" fmla="*/ 0 h 10"/>
                <a:gd name="T14" fmla="*/ 36 w 36"/>
                <a:gd name="T15" fmla="*/ 4 h 10"/>
                <a:gd name="T16" fmla="*/ 36 w 36"/>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0">
                  <a:moveTo>
                    <a:pt x="36" y="6"/>
                  </a:moveTo>
                  <a:cubicBezTo>
                    <a:pt x="36" y="8"/>
                    <a:pt x="34" y="10"/>
                    <a:pt x="32" y="10"/>
                  </a:cubicBezTo>
                  <a:cubicBezTo>
                    <a:pt x="4" y="10"/>
                    <a:pt x="4" y="10"/>
                    <a:pt x="4" y="10"/>
                  </a:cubicBezTo>
                  <a:cubicBezTo>
                    <a:pt x="2" y="10"/>
                    <a:pt x="0" y="8"/>
                    <a:pt x="0" y="6"/>
                  </a:cubicBezTo>
                  <a:cubicBezTo>
                    <a:pt x="0" y="4"/>
                    <a:pt x="0" y="4"/>
                    <a:pt x="0" y="4"/>
                  </a:cubicBezTo>
                  <a:cubicBezTo>
                    <a:pt x="0" y="2"/>
                    <a:pt x="2" y="0"/>
                    <a:pt x="4" y="0"/>
                  </a:cubicBezTo>
                  <a:cubicBezTo>
                    <a:pt x="32" y="0"/>
                    <a:pt x="32" y="0"/>
                    <a:pt x="32" y="0"/>
                  </a:cubicBezTo>
                  <a:cubicBezTo>
                    <a:pt x="34" y="0"/>
                    <a:pt x="36" y="2"/>
                    <a:pt x="36" y="4"/>
                  </a:cubicBezTo>
                  <a:lnTo>
                    <a:pt x="36" y="6"/>
                  </a:lnTo>
                  <a:close/>
                </a:path>
              </a:pathLst>
            </a:custGeom>
            <a:solidFill>
              <a:srgbClr val="283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8" name="Freeform 636">
              <a:extLst>
                <a:ext uri="{FF2B5EF4-FFF2-40B4-BE49-F238E27FC236}">
                  <a16:creationId xmlns:a16="http://schemas.microsoft.com/office/drawing/2014/main" id="{6F4C86AB-AA65-47DD-9AF5-8F29EB4D44A3}"/>
                </a:ext>
              </a:extLst>
            </p:cNvPr>
            <p:cNvSpPr>
              <a:spLocks/>
            </p:cNvSpPr>
            <p:nvPr/>
          </p:nvSpPr>
          <p:spPr bwMode="auto">
            <a:xfrm>
              <a:off x="6859588" y="6215063"/>
              <a:ext cx="90488" cy="88900"/>
            </a:xfrm>
            <a:custGeom>
              <a:avLst/>
              <a:gdLst>
                <a:gd name="T0" fmla="*/ 0 w 57"/>
                <a:gd name="T1" fmla="*/ 56 h 56"/>
                <a:gd name="T2" fmla="*/ 57 w 57"/>
                <a:gd name="T3" fmla="*/ 25 h 56"/>
                <a:gd name="T4" fmla="*/ 31 w 57"/>
                <a:gd name="T5" fmla="*/ 0 h 56"/>
                <a:gd name="T6" fmla="*/ 0 w 57"/>
                <a:gd name="T7" fmla="*/ 56 h 56"/>
              </a:gdLst>
              <a:ahLst/>
              <a:cxnLst>
                <a:cxn ang="0">
                  <a:pos x="T0" y="T1"/>
                </a:cxn>
                <a:cxn ang="0">
                  <a:pos x="T2" y="T3"/>
                </a:cxn>
                <a:cxn ang="0">
                  <a:pos x="T4" y="T5"/>
                </a:cxn>
                <a:cxn ang="0">
                  <a:pos x="T6" y="T7"/>
                </a:cxn>
              </a:cxnLst>
              <a:rect l="0" t="0" r="r" b="b"/>
              <a:pathLst>
                <a:path w="57" h="56">
                  <a:moveTo>
                    <a:pt x="0" y="56"/>
                  </a:moveTo>
                  <a:lnTo>
                    <a:pt x="57" y="25"/>
                  </a:lnTo>
                  <a:lnTo>
                    <a:pt x="31" y="0"/>
                  </a:lnTo>
                  <a:lnTo>
                    <a:pt x="0" y="56"/>
                  </a:lnTo>
                  <a:close/>
                </a:path>
              </a:pathLst>
            </a:custGeom>
            <a:solidFill>
              <a:srgbClr val="C1D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9" name="Freeform 637">
              <a:extLst>
                <a:ext uri="{FF2B5EF4-FFF2-40B4-BE49-F238E27FC236}">
                  <a16:creationId xmlns:a16="http://schemas.microsoft.com/office/drawing/2014/main" id="{94B0F510-C7F6-46DE-BCB9-67C9D9C4A155}"/>
                </a:ext>
              </a:extLst>
            </p:cNvPr>
            <p:cNvSpPr>
              <a:spLocks/>
            </p:cNvSpPr>
            <p:nvPr/>
          </p:nvSpPr>
          <p:spPr bwMode="auto">
            <a:xfrm>
              <a:off x="6889750" y="5994401"/>
              <a:ext cx="106363" cy="112713"/>
            </a:xfrm>
            <a:custGeom>
              <a:avLst/>
              <a:gdLst>
                <a:gd name="T0" fmla="*/ 48 w 55"/>
                <a:gd name="T1" fmla="*/ 0 h 58"/>
                <a:gd name="T2" fmla="*/ 46 w 55"/>
                <a:gd name="T3" fmla="*/ 1 h 58"/>
                <a:gd name="T4" fmla="*/ 1 w 55"/>
                <a:gd name="T5" fmla="*/ 51 h 58"/>
                <a:gd name="T6" fmla="*/ 5 w 55"/>
                <a:gd name="T7" fmla="*/ 58 h 58"/>
                <a:gd name="T8" fmla="*/ 6 w 55"/>
                <a:gd name="T9" fmla="*/ 58 h 58"/>
                <a:gd name="T10" fmla="*/ 12 w 55"/>
                <a:gd name="T11" fmla="*/ 53 h 58"/>
                <a:gd name="T12" fmla="*/ 50 w 55"/>
                <a:gd name="T13" fmla="*/ 11 h 58"/>
                <a:gd name="T14" fmla="*/ 53 w 55"/>
                <a:gd name="T15" fmla="*/ 4 h 58"/>
                <a:gd name="T16" fmla="*/ 48 w 55"/>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8">
                  <a:moveTo>
                    <a:pt x="48" y="0"/>
                  </a:moveTo>
                  <a:cubicBezTo>
                    <a:pt x="47" y="0"/>
                    <a:pt x="47" y="0"/>
                    <a:pt x="46" y="1"/>
                  </a:cubicBezTo>
                  <a:cubicBezTo>
                    <a:pt x="23" y="10"/>
                    <a:pt x="6" y="29"/>
                    <a:pt x="1" y="51"/>
                  </a:cubicBezTo>
                  <a:cubicBezTo>
                    <a:pt x="0" y="54"/>
                    <a:pt x="2" y="57"/>
                    <a:pt x="5" y="58"/>
                  </a:cubicBezTo>
                  <a:cubicBezTo>
                    <a:pt x="6" y="58"/>
                    <a:pt x="6" y="58"/>
                    <a:pt x="6" y="58"/>
                  </a:cubicBezTo>
                  <a:cubicBezTo>
                    <a:pt x="9" y="58"/>
                    <a:pt x="11" y="56"/>
                    <a:pt x="12" y="53"/>
                  </a:cubicBezTo>
                  <a:cubicBezTo>
                    <a:pt x="16" y="35"/>
                    <a:pt x="31" y="20"/>
                    <a:pt x="50" y="11"/>
                  </a:cubicBezTo>
                  <a:cubicBezTo>
                    <a:pt x="53" y="10"/>
                    <a:pt x="55" y="7"/>
                    <a:pt x="53" y="4"/>
                  </a:cubicBezTo>
                  <a:cubicBezTo>
                    <a:pt x="53" y="1"/>
                    <a:pt x="50" y="0"/>
                    <a:pt x="48" y="0"/>
                  </a:cubicBezTo>
                </a:path>
              </a:pathLst>
            </a:custGeom>
            <a:solidFill>
              <a:srgbClr val="DBEB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cxnSp>
        <p:nvCxnSpPr>
          <p:cNvPr id="10" name="Straight Arrow Connector 9">
            <a:extLst>
              <a:ext uri="{FF2B5EF4-FFF2-40B4-BE49-F238E27FC236}">
                <a16:creationId xmlns:a16="http://schemas.microsoft.com/office/drawing/2014/main" id="{0FE81232-00E7-4508-B9CB-AB54B9DC33CD}"/>
              </a:ext>
            </a:extLst>
          </p:cNvPr>
          <p:cNvCxnSpPr/>
          <p:nvPr/>
        </p:nvCxnSpPr>
        <p:spPr>
          <a:xfrm flipV="1">
            <a:off x="65994" y="3910944"/>
            <a:ext cx="273606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3" name="Picture 32">
            <a:extLst>
              <a:ext uri="{FF2B5EF4-FFF2-40B4-BE49-F238E27FC236}">
                <a16:creationId xmlns:a16="http://schemas.microsoft.com/office/drawing/2014/main" id="{3D97DAF0-3E10-44B8-8D26-7E20881779F2}"/>
              </a:ext>
            </a:extLst>
          </p:cNvPr>
          <p:cNvPicPr>
            <a:picLocks noChangeAspect="1"/>
          </p:cNvPicPr>
          <p:nvPr/>
        </p:nvPicPr>
        <p:blipFill rotWithShape="1">
          <a:blip r:embed="rId3"/>
          <a:srcRect l="26534" t="6418"/>
          <a:stretch/>
        </p:blipFill>
        <p:spPr>
          <a:xfrm>
            <a:off x="6650" y="3397094"/>
            <a:ext cx="1239302" cy="102571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cxnSp>
        <p:nvCxnSpPr>
          <p:cNvPr id="15" name="Straight Arrow Connector 14">
            <a:extLst>
              <a:ext uri="{FF2B5EF4-FFF2-40B4-BE49-F238E27FC236}">
                <a16:creationId xmlns:a16="http://schemas.microsoft.com/office/drawing/2014/main" id="{274710F9-FA80-470F-832F-9EFA86FB537F}"/>
              </a:ext>
            </a:extLst>
          </p:cNvPr>
          <p:cNvCxnSpPr/>
          <p:nvPr/>
        </p:nvCxnSpPr>
        <p:spPr>
          <a:xfrm>
            <a:off x="2971932" y="3910944"/>
            <a:ext cx="3456000"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8" name="Straight Arrow Connector 157">
            <a:extLst>
              <a:ext uri="{FF2B5EF4-FFF2-40B4-BE49-F238E27FC236}">
                <a16:creationId xmlns:a16="http://schemas.microsoft.com/office/drawing/2014/main" id="{4D1A47F1-AA04-499F-B0EB-0ED06DD768EF}"/>
              </a:ext>
            </a:extLst>
          </p:cNvPr>
          <p:cNvCxnSpPr/>
          <p:nvPr/>
        </p:nvCxnSpPr>
        <p:spPr>
          <a:xfrm>
            <a:off x="6614937" y="3910944"/>
            <a:ext cx="3384000"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0739521-2C7C-4FFB-A8A4-2FCD893E8971}"/>
              </a:ext>
            </a:extLst>
          </p:cNvPr>
          <p:cNvCxnSpPr>
            <a:cxnSpLocks/>
          </p:cNvCxnSpPr>
          <p:nvPr/>
        </p:nvCxnSpPr>
        <p:spPr>
          <a:xfrm rot="10800000">
            <a:off x="10226060" y="3910945"/>
            <a:ext cx="19440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70" name="Group 11">
            <a:extLst>
              <a:ext uri="{FF2B5EF4-FFF2-40B4-BE49-F238E27FC236}">
                <a16:creationId xmlns:a16="http://schemas.microsoft.com/office/drawing/2014/main" id="{FF51E29D-D4FD-4359-956B-6D04F39EEDF2}"/>
              </a:ext>
            </a:extLst>
          </p:cNvPr>
          <p:cNvGrpSpPr>
            <a:grpSpLocks noChangeAspect="1"/>
          </p:cNvGrpSpPr>
          <p:nvPr/>
        </p:nvGrpSpPr>
        <p:grpSpPr bwMode="auto">
          <a:xfrm>
            <a:off x="137068" y="117368"/>
            <a:ext cx="358881" cy="1221267"/>
            <a:chOff x="115" y="102"/>
            <a:chExt cx="268" cy="912"/>
          </a:xfrm>
        </p:grpSpPr>
        <p:sp>
          <p:nvSpPr>
            <p:cNvPr id="171" name="Freeform 7">
              <a:extLst>
                <a:ext uri="{FF2B5EF4-FFF2-40B4-BE49-F238E27FC236}">
                  <a16:creationId xmlns:a16="http://schemas.microsoft.com/office/drawing/2014/main" id="{C7DC6A13-0F0D-454B-9F5C-E66791581111}"/>
                </a:ext>
              </a:extLst>
            </p:cNvPr>
            <p:cNvSpPr>
              <a:spLocks/>
            </p:cNvSpPr>
            <p:nvPr/>
          </p:nvSpPr>
          <p:spPr bwMode="auto">
            <a:xfrm>
              <a:off x="115" y="746"/>
              <a:ext cx="268" cy="268"/>
            </a:xfrm>
            <a:custGeom>
              <a:avLst/>
              <a:gdLst>
                <a:gd name="T0" fmla="*/ 0 w 268"/>
                <a:gd name="T1" fmla="*/ 214 h 268"/>
                <a:gd name="T2" fmla="*/ 81 w 268"/>
                <a:gd name="T3" fmla="*/ 134 h 268"/>
                <a:gd name="T4" fmla="*/ 0 w 268"/>
                <a:gd name="T5" fmla="*/ 54 h 268"/>
                <a:gd name="T6" fmla="*/ 54 w 268"/>
                <a:gd name="T7" fmla="*/ 0 h 268"/>
                <a:gd name="T8" fmla="*/ 134 w 268"/>
                <a:gd name="T9" fmla="*/ 80 h 268"/>
                <a:gd name="T10" fmla="*/ 214 w 268"/>
                <a:gd name="T11" fmla="*/ 0 h 268"/>
                <a:gd name="T12" fmla="*/ 268 w 268"/>
                <a:gd name="T13" fmla="*/ 54 h 268"/>
                <a:gd name="T14" fmla="*/ 188 w 268"/>
                <a:gd name="T15" fmla="*/ 134 h 268"/>
                <a:gd name="T16" fmla="*/ 268 w 268"/>
                <a:gd name="T17" fmla="*/ 214 h 268"/>
                <a:gd name="T18" fmla="*/ 214 w 268"/>
                <a:gd name="T19" fmla="*/ 268 h 268"/>
                <a:gd name="T20" fmla="*/ 134 w 268"/>
                <a:gd name="T21" fmla="*/ 187 h 268"/>
                <a:gd name="T22" fmla="*/ 54 w 268"/>
                <a:gd name="T23" fmla="*/ 268 h 268"/>
                <a:gd name="T24" fmla="*/ 0 w 268"/>
                <a:gd name="T25" fmla="*/ 214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72" name="Freeform 8">
              <a:extLst>
                <a:ext uri="{FF2B5EF4-FFF2-40B4-BE49-F238E27FC236}">
                  <a16:creationId xmlns:a16="http://schemas.microsoft.com/office/drawing/2014/main" id="{53DADE8C-C55B-4143-8801-D96C9D73753A}"/>
                </a:ext>
              </a:extLst>
            </p:cNvPr>
            <p:cNvSpPr>
              <a:spLocks/>
            </p:cNvSpPr>
            <p:nvPr/>
          </p:nvSpPr>
          <p:spPr bwMode="auto">
            <a:xfrm>
              <a:off x="115" y="102"/>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73" name="Freeform 9">
              <a:extLst>
                <a:ext uri="{FF2B5EF4-FFF2-40B4-BE49-F238E27FC236}">
                  <a16:creationId xmlns:a16="http://schemas.microsoft.com/office/drawing/2014/main" id="{C703FA70-4FC8-42DF-92DE-7C0F10003065}"/>
                </a:ext>
              </a:extLst>
            </p:cNvPr>
            <p:cNvSpPr>
              <a:spLocks/>
            </p:cNvSpPr>
            <p:nvPr/>
          </p:nvSpPr>
          <p:spPr bwMode="auto">
            <a:xfrm>
              <a:off x="115" y="424"/>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grpSp>
      <p:pic>
        <p:nvPicPr>
          <p:cNvPr id="2" name="Afbeelding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6231" y="1972433"/>
            <a:ext cx="2524125" cy="1809750"/>
          </a:xfrm>
          <a:prstGeom prst="rect">
            <a:avLst/>
          </a:prstGeom>
        </p:spPr>
      </p:pic>
    </p:spTree>
    <p:extLst>
      <p:ext uri="{BB962C8B-B14F-4D97-AF65-F5344CB8AC3E}">
        <p14:creationId xmlns:p14="http://schemas.microsoft.com/office/powerpoint/2010/main" val="563923651"/>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838200" y="85063"/>
            <a:ext cx="10515600" cy="999580"/>
          </a:xfrm>
        </p:spPr>
        <p:txBody>
          <a:bodyPr/>
          <a:lstStyle/>
          <a:p>
            <a:r>
              <a:rPr lang="en-US" dirty="0" err="1" smtClean="0"/>
              <a:t>Klantreis</a:t>
            </a:r>
            <a:r>
              <a:rPr lang="en-US" dirty="0" smtClean="0"/>
              <a:t> </a:t>
            </a:r>
            <a:r>
              <a:rPr lang="en-US" dirty="0" err="1" smtClean="0"/>
              <a:t>bezoeker</a:t>
            </a:r>
            <a:endParaRPr lang="nl-NL" dirty="0"/>
          </a:p>
        </p:txBody>
      </p:sp>
      <p:sp>
        <p:nvSpPr>
          <p:cNvPr id="47" name="Rectangle 46">
            <a:extLst>
              <a:ext uri="{FF2B5EF4-FFF2-40B4-BE49-F238E27FC236}">
                <a16:creationId xmlns:a16="http://schemas.microsoft.com/office/drawing/2014/main" id="{DA7123B1-E570-4EEE-A4FB-DE30EBFB8754}"/>
              </a:ext>
            </a:extLst>
          </p:cNvPr>
          <p:cNvSpPr/>
          <p:nvPr/>
        </p:nvSpPr>
        <p:spPr>
          <a:xfrm rot="16200000">
            <a:off x="4881902" y="-3038233"/>
            <a:ext cx="2428190" cy="12192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sp>
        <p:nvSpPr>
          <p:cNvPr id="25" name="Oval 24">
            <a:extLst>
              <a:ext uri="{FF2B5EF4-FFF2-40B4-BE49-F238E27FC236}">
                <a16:creationId xmlns:a16="http://schemas.microsoft.com/office/drawing/2014/main" id="{5E4C6F7E-C272-4622-ABA7-464CA0F9CD46}"/>
              </a:ext>
            </a:extLst>
          </p:cNvPr>
          <p:cNvSpPr/>
          <p:nvPr/>
        </p:nvSpPr>
        <p:spPr>
          <a:xfrm>
            <a:off x="2256005"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28" name="Oval 27">
            <a:extLst>
              <a:ext uri="{FF2B5EF4-FFF2-40B4-BE49-F238E27FC236}">
                <a16:creationId xmlns:a16="http://schemas.microsoft.com/office/drawing/2014/main" id="{8A0A5A4E-239C-4B13-B3FB-AFA45787AD89}"/>
              </a:ext>
            </a:extLst>
          </p:cNvPr>
          <p:cNvSpPr/>
          <p:nvPr/>
        </p:nvSpPr>
        <p:spPr>
          <a:xfrm>
            <a:off x="6182045"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cxnSp>
        <p:nvCxnSpPr>
          <p:cNvPr id="14" name="Straight Connector 13">
            <a:extLst>
              <a:ext uri="{FF2B5EF4-FFF2-40B4-BE49-F238E27FC236}">
                <a16:creationId xmlns:a16="http://schemas.microsoft.com/office/drawing/2014/main" id="{290CD554-E5F7-41EB-B705-BA6746FC29DE}"/>
              </a:ext>
            </a:extLst>
          </p:cNvPr>
          <p:cNvCxnSpPr>
            <a:cxnSpLocks/>
          </p:cNvCxnSpPr>
          <p:nvPr/>
        </p:nvCxnSpPr>
        <p:spPr>
          <a:xfrm>
            <a:off x="2334972" y="4031876"/>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F9F4E218-5975-46F9-A3D5-20AE686AE41C}"/>
              </a:ext>
            </a:extLst>
          </p:cNvPr>
          <p:cNvSpPr/>
          <p:nvPr/>
        </p:nvSpPr>
        <p:spPr>
          <a:xfrm>
            <a:off x="185042" y="4408699"/>
            <a:ext cx="3984183" cy="19304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smtClean="0">
                <a:solidFill>
                  <a:srgbClr val="000000"/>
                </a:solidFill>
                <a:latin typeface="Avenir LT Std 35 Light"/>
              </a:rPr>
              <a:t>Het is de avond van de les en Tom komt aan bij het zwembad. Er staan een aantal bezoekers voor de kassa maar Tom kan gelukkig doorlopen en laat zijn code scannen en krijgt toegang tot het zwembad. Met zijn meer baden kaart kan hij tevens toegang krijgen tot een kluisje alwaar hij zijn spullen in kan opbergen.</a:t>
            </a:r>
            <a:br>
              <a:rPr lang="nl-NL" sz="1200" dirty="0" smtClean="0">
                <a:solidFill>
                  <a:srgbClr val="000000"/>
                </a:solidFill>
                <a:latin typeface="Avenir LT Std 35 Light"/>
              </a:rPr>
            </a:br>
            <a:endParaRPr kumimoji="0" lang="nl-NL" sz="1200" b="0" i="0" u="none" strike="noStrike" kern="1200" cap="none" spc="0" normalizeH="0" baseline="0" noProof="0" dirty="0">
              <a:ln>
                <a:noFill/>
              </a:ln>
              <a:solidFill>
                <a:srgbClr val="000000"/>
              </a:solidFill>
              <a:effectLst/>
              <a:uLnTx/>
              <a:uFillTx/>
              <a:latin typeface="Avenir LT Std 35 Light"/>
              <a:ea typeface="+mn-ea"/>
              <a:cs typeface="+mn-cs"/>
            </a:endParaRPr>
          </a:p>
        </p:txBody>
      </p:sp>
      <p:cxnSp>
        <p:nvCxnSpPr>
          <p:cNvPr id="58" name="Straight Connector 57">
            <a:extLst>
              <a:ext uri="{FF2B5EF4-FFF2-40B4-BE49-F238E27FC236}">
                <a16:creationId xmlns:a16="http://schemas.microsoft.com/office/drawing/2014/main" id="{747EFA2C-D8CC-458E-AC49-37BA512E194D}"/>
              </a:ext>
            </a:extLst>
          </p:cNvPr>
          <p:cNvCxnSpPr>
            <a:cxnSpLocks/>
          </p:cNvCxnSpPr>
          <p:nvPr/>
        </p:nvCxnSpPr>
        <p:spPr>
          <a:xfrm>
            <a:off x="6264723" y="4047433"/>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91303B80-0E84-4A9E-967E-89CFB53CAFE8}"/>
              </a:ext>
            </a:extLst>
          </p:cNvPr>
          <p:cNvSpPr/>
          <p:nvPr/>
        </p:nvSpPr>
        <p:spPr>
          <a:xfrm>
            <a:off x="4234536" y="4408699"/>
            <a:ext cx="3919888" cy="1922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smtClean="0">
                <a:solidFill>
                  <a:srgbClr val="000000"/>
                </a:solidFill>
                <a:latin typeface="Avenir LT Std 35 Light"/>
              </a:rPr>
              <a:t>De zweminstructeur van de borst crawl les ziet op zijn device dat alle bezoekers aanwezig zijn.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dirty="0">
              <a:solidFill>
                <a:srgbClr val="000000"/>
              </a:solidFill>
              <a:latin typeface="Avenir LT Std 35 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dirty="0" smtClean="0">
              <a:solidFill>
                <a:srgbClr val="000000"/>
              </a:solidFill>
              <a:latin typeface="Avenir LT Std 35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smtClean="0">
                <a:solidFill>
                  <a:srgbClr val="000000"/>
                </a:solidFill>
                <a:latin typeface="Avenir LT Std 35 Light"/>
              </a:rPr>
              <a:t/>
            </a:r>
            <a:br>
              <a:rPr lang="nl-NL" sz="1200" dirty="0" smtClean="0">
                <a:solidFill>
                  <a:srgbClr val="000000"/>
                </a:solidFill>
                <a:latin typeface="Avenir LT Std 35 Light"/>
              </a:rPr>
            </a:br>
            <a:r>
              <a:rPr lang="nl-NL" sz="1200" i="1" dirty="0" smtClean="0">
                <a:solidFill>
                  <a:srgbClr val="000000"/>
                </a:solidFill>
                <a:latin typeface="Avenir LT Std 35 Light"/>
              </a:rPr>
              <a:t>Omdat sommige bezoekers een foto in de app hebben geplaatst kan de zweminstructeur hen direct aanspreken bij naam (wens) </a:t>
            </a:r>
          </a:p>
        </p:txBody>
      </p:sp>
      <p:sp>
        <p:nvSpPr>
          <p:cNvPr id="109" name="Oval 108">
            <a:extLst>
              <a:ext uri="{FF2B5EF4-FFF2-40B4-BE49-F238E27FC236}">
                <a16:creationId xmlns:a16="http://schemas.microsoft.com/office/drawing/2014/main" id="{FB65489C-AF55-446C-A057-F15DC18314C6}"/>
              </a:ext>
            </a:extLst>
          </p:cNvPr>
          <p:cNvSpPr/>
          <p:nvPr/>
        </p:nvSpPr>
        <p:spPr>
          <a:xfrm>
            <a:off x="10019937" y="3818900"/>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cxnSp>
        <p:nvCxnSpPr>
          <p:cNvPr id="110" name="Straight Connector 109">
            <a:extLst>
              <a:ext uri="{FF2B5EF4-FFF2-40B4-BE49-F238E27FC236}">
                <a16:creationId xmlns:a16="http://schemas.microsoft.com/office/drawing/2014/main" id="{12E393B5-9E93-4FC9-8B79-3B80BEF004DE}"/>
              </a:ext>
            </a:extLst>
          </p:cNvPr>
          <p:cNvCxnSpPr>
            <a:cxnSpLocks/>
          </p:cNvCxnSpPr>
          <p:nvPr/>
        </p:nvCxnSpPr>
        <p:spPr>
          <a:xfrm>
            <a:off x="10109547" y="4041217"/>
            <a:ext cx="0" cy="1656000"/>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cxnSp>
        <p:nvCxnSpPr>
          <p:cNvPr id="627" name="Straight Arrow Connector 626">
            <a:extLst>
              <a:ext uri="{FF2B5EF4-FFF2-40B4-BE49-F238E27FC236}">
                <a16:creationId xmlns:a16="http://schemas.microsoft.com/office/drawing/2014/main" id="{B621667A-19E0-4221-AB00-5800620F35F7}"/>
              </a:ext>
            </a:extLst>
          </p:cNvPr>
          <p:cNvCxnSpPr/>
          <p:nvPr/>
        </p:nvCxnSpPr>
        <p:spPr>
          <a:xfrm flipV="1">
            <a:off x="678" y="3910944"/>
            <a:ext cx="22680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8" name="Straight Arrow Connector 627">
            <a:extLst>
              <a:ext uri="{FF2B5EF4-FFF2-40B4-BE49-F238E27FC236}">
                <a16:creationId xmlns:a16="http://schemas.microsoft.com/office/drawing/2014/main" id="{9C551607-3698-4BE1-BB92-14BBB1147F40}"/>
              </a:ext>
            </a:extLst>
          </p:cNvPr>
          <p:cNvCxnSpPr/>
          <p:nvPr/>
        </p:nvCxnSpPr>
        <p:spPr>
          <a:xfrm>
            <a:off x="2449406" y="3910944"/>
            <a:ext cx="3708000"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29" name="Straight Arrow Connector 628">
            <a:extLst>
              <a:ext uri="{FF2B5EF4-FFF2-40B4-BE49-F238E27FC236}">
                <a16:creationId xmlns:a16="http://schemas.microsoft.com/office/drawing/2014/main" id="{E0FE1642-629E-4511-B640-105AFAB7830A}"/>
              </a:ext>
            </a:extLst>
          </p:cNvPr>
          <p:cNvCxnSpPr/>
          <p:nvPr/>
        </p:nvCxnSpPr>
        <p:spPr>
          <a:xfrm>
            <a:off x="6375450" y="3910944"/>
            <a:ext cx="3636000"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30" name="Straight Arrow Connector 629">
            <a:extLst>
              <a:ext uri="{FF2B5EF4-FFF2-40B4-BE49-F238E27FC236}">
                <a16:creationId xmlns:a16="http://schemas.microsoft.com/office/drawing/2014/main" id="{247CDB55-800C-454D-B093-99011A624537}"/>
              </a:ext>
            </a:extLst>
          </p:cNvPr>
          <p:cNvCxnSpPr>
            <a:cxnSpLocks/>
          </p:cNvCxnSpPr>
          <p:nvPr/>
        </p:nvCxnSpPr>
        <p:spPr>
          <a:xfrm rot="10800000">
            <a:off x="10226060" y="3910945"/>
            <a:ext cx="19440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4" name="Rectangle 633">
            <a:extLst>
              <a:ext uri="{FF2B5EF4-FFF2-40B4-BE49-F238E27FC236}">
                <a16:creationId xmlns:a16="http://schemas.microsoft.com/office/drawing/2014/main" id="{86B6C852-2723-43A8-8434-311445819D32}"/>
              </a:ext>
            </a:extLst>
          </p:cNvPr>
          <p:cNvSpPr/>
          <p:nvPr/>
        </p:nvSpPr>
        <p:spPr>
          <a:xfrm>
            <a:off x="8218717" y="4397932"/>
            <a:ext cx="3888000" cy="194120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smtClean="0">
                <a:ln>
                  <a:noFill/>
                </a:ln>
                <a:solidFill>
                  <a:srgbClr val="000000"/>
                </a:solidFill>
                <a:effectLst/>
                <a:uLnTx/>
                <a:uFillTx/>
                <a:latin typeface="Avenir LT Std 35 Light"/>
                <a:ea typeface="+mn-ea"/>
                <a:cs typeface="+mn-cs"/>
              </a:rPr>
              <a:t>Tom z’n</a:t>
            </a:r>
            <a: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t> les zit erop. Hij gaat weer naar huis, bij het verlaten van het zwembad </a:t>
            </a:r>
            <a:r>
              <a:rPr lang="nl-NL" sz="1200" dirty="0" smtClean="0">
                <a:solidFill>
                  <a:srgbClr val="000000"/>
                </a:solidFill>
                <a:latin typeface="Avenir LT Std 35 Light"/>
              </a:rPr>
              <a:t>wordt dit geregistreerd (bv door sensor, poortje, kluisje </a:t>
            </a:r>
            <a:r>
              <a:rPr lang="nl-NL" sz="1200" dirty="0" err="1" smtClean="0">
                <a:solidFill>
                  <a:srgbClr val="000000"/>
                </a:solidFill>
                <a:latin typeface="Avenir LT Std 35 Light"/>
              </a:rPr>
              <a:t>etc</a:t>
            </a:r>
            <a:r>
              <a:rPr lang="nl-NL" sz="1200" dirty="0" smtClean="0">
                <a:solidFill>
                  <a:srgbClr val="000000"/>
                </a:solidFill>
                <a:latin typeface="Avenir LT Std 35 Light"/>
              </a:rPr>
              <a:t>).</a:t>
            </a:r>
            <a: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t> </a:t>
            </a:r>
            <a:b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br>
            <a:r>
              <a:rPr lang="nl-NL" sz="1200" dirty="0" smtClean="0">
                <a:solidFill>
                  <a:srgbClr val="000000"/>
                </a:solidFill>
                <a:latin typeface="Avenir LT Std 35 Light"/>
              </a:rPr>
              <a:t>Door het registreren van aankomst en vertrek krijgen we beter inzicht in de bezetting van het zwembad. </a:t>
            </a:r>
            <a:endParaRPr kumimoji="0" lang="nl-NL" sz="12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nvGrpSpPr>
          <p:cNvPr id="6" name="Group 5">
            <a:extLst>
              <a:ext uri="{FF2B5EF4-FFF2-40B4-BE49-F238E27FC236}">
                <a16:creationId xmlns:a16="http://schemas.microsoft.com/office/drawing/2014/main" id="{4D985E68-D2A1-4B1B-8768-DE5B83AF1156}"/>
              </a:ext>
            </a:extLst>
          </p:cNvPr>
          <p:cNvGrpSpPr/>
          <p:nvPr/>
        </p:nvGrpSpPr>
        <p:grpSpPr>
          <a:xfrm>
            <a:off x="9284201" y="2233494"/>
            <a:ext cx="1648171" cy="1369061"/>
            <a:chOff x="-1557914" y="3999225"/>
            <a:chExt cx="1293628" cy="1065497"/>
          </a:xfrm>
        </p:grpSpPr>
        <p:pic>
          <p:nvPicPr>
            <p:cNvPr id="701" name="Picture 700">
              <a:extLst>
                <a:ext uri="{FF2B5EF4-FFF2-40B4-BE49-F238E27FC236}">
                  <a16:creationId xmlns:a16="http://schemas.microsoft.com/office/drawing/2014/main" id="{DD7ACB8B-C9DE-436A-8037-724A1314523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557914" y="3999225"/>
              <a:ext cx="1222075" cy="1065497"/>
            </a:xfrm>
            <a:prstGeom prst="rect">
              <a:avLst/>
            </a:prstGeom>
          </p:spPr>
        </p:pic>
        <p:grpSp>
          <p:nvGrpSpPr>
            <p:cNvPr id="636" name="Group 635">
              <a:extLst>
                <a:ext uri="{FF2B5EF4-FFF2-40B4-BE49-F238E27FC236}">
                  <a16:creationId xmlns:a16="http://schemas.microsoft.com/office/drawing/2014/main" id="{D4B18C48-0BF0-45E1-9EAD-292930CCC5CD}"/>
                </a:ext>
              </a:extLst>
            </p:cNvPr>
            <p:cNvGrpSpPr/>
            <p:nvPr/>
          </p:nvGrpSpPr>
          <p:grpSpPr>
            <a:xfrm>
              <a:off x="-1096502" y="4099568"/>
              <a:ext cx="832216" cy="536778"/>
              <a:chOff x="3973513" y="7399338"/>
              <a:chExt cx="3295651" cy="2765425"/>
            </a:xfrm>
          </p:grpSpPr>
          <p:sp>
            <p:nvSpPr>
              <p:cNvPr id="645" name="Freeform 77">
                <a:extLst>
                  <a:ext uri="{FF2B5EF4-FFF2-40B4-BE49-F238E27FC236}">
                    <a16:creationId xmlns:a16="http://schemas.microsoft.com/office/drawing/2014/main" id="{FB980009-9195-4A6F-A7CA-2CCC34F17830}"/>
                  </a:ext>
                </a:extLst>
              </p:cNvPr>
              <p:cNvSpPr>
                <a:spLocks/>
              </p:cNvSpPr>
              <p:nvPr/>
            </p:nvSpPr>
            <p:spPr bwMode="auto">
              <a:xfrm>
                <a:off x="6953251" y="8875713"/>
                <a:ext cx="315913" cy="144463"/>
              </a:xfrm>
              <a:custGeom>
                <a:avLst/>
                <a:gdLst>
                  <a:gd name="T0" fmla="*/ 4 w 44"/>
                  <a:gd name="T1" fmla="*/ 0 h 20"/>
                  <a:gd name="T2" fmla="*/ 0 w 44"/>
                  <a:gd name="T3" fmla="*/ 4 h 20"/>
                  <a:gd name="T4" fmla="*/ 0 w 44"/>
                  <a:gd name="T5" fmla="*/ 4 h 20"/>
                  <a:gd name="T6" fmla="*/ 0 w 44"/>
                  <a:gd name="T7" fmla="*/ 4 h 20"/>
                  <a:gd name="T8" fmla="*/ 0 w 44"/>
                  <a:gd name="T9" fmla="*/ 4 h 20"/>
                  <a:gd name="T10" fmla="*/ 4 w 44"/>
                  <a:gd name="T11" fmla="*/ 10 h 20"/>
                  <a:gd name="T12" fmla="*/ 0 w 44"/>
                  <a:gd name="T13" fmla="*/ 15 h 20"/>
                  <a:gd name="T14" fmla="*/ 0 w 44"/>
                  <a:gd name="T15" fmla="*/ 15 h 20"/>
                  <a:gd name="T16" fmla="*/ 0 w 44"/>
                  <a:gd name="T17" fmla="*/ 15 h 20"/>
                  <a:gd name="T18" fmla="*/ 0 w 44"/>
                  <a:gd name="T19" fmla="*/ 15 h 20"/>
                  <a:gd name="T20" fmla="*/ 4 w 44"/>
                  <a:gd name="T21" fmla="*/ 20 h 20"/>
                  <a:gd name="T22" fmla="*/ 44 w 44"/>
                  <a:gd name="T23" fmla="*/ 10 h 20"/>
                  <a:gd name="T24" fmla="*/ 4 w 44"/>
                  <a:gd name="T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20">
                    <a:moveTo>
                      <a:pt x="4" y="0"/>
                    </a:moveTo>
                    <a:cubicBezTo>
                      <a:pt x="4" y="2"/>
                      <a:pt x="2" y="4"/>
                      <a:pt x="0" y="4"/>
                    </a:cubicBezTo>
                    <a:cubicBezTo>
                      <a:pt x="0" y="4"/>
                      <a:pt x="0" y="4"/>
                      <a:pt x="0" y="4"/>
                    </a:cubicBezTo>
                    <a:cubicBezTo>
                      <a:pt x="0" y="4"/>
                      <a:pt x="0" y="4"/>
                      <a:pt x="0" y="4"/>
                    </a:cubicBezTo>
                    <a:cubicBezTo>
                      <a:pt x="0" y="4"/>
                      <a:pt x="0" y="4"/>
                      <a:pt x="0" y="4"/>
                    </a:cubicBezTo>
                    <a:cubicBezTo>
                      <a:pt x="2" y="5"/>
                      <a:pt x="4" y="7"/>
                      <a:pt x="4" y="10"/>
                    </a:cubicBezTo>
                    <a:cubicBezTo>
                      <a:pt x="4" y="12"/>
                      <a:pt x="2" y="15"/>
                      <a:pt x="0" y="15"/>
                    </a:cubicBezTo>
                    <a:cubicBezTo>
                      <a:pt x="0" y="15"/>
                      <a:pt x="0" y="15"/>
                      <a:pt x="0" y="15"/>
                    </a:cubicBezTo>
                    <a:cubicBezTo>
                      <a:pt x="0" y="15"/>
                      <a:pt x="0" y="15"/>
                      <a:pt x="0" y="15"/>
                    </a:cubicBezTo>
                    <a:cubicBezTo>
                      <a:pt x="0" y="15"/>
                      <a:pt x="0" y="15"/>
                      <a:pt x="0" y="15"/>
                    </a:cubicBezTo>
                    <a:cubicBezTo>
                      <a:pt x="2" y="15"/>
                      <a:pt x="4" y="17"/>
                      <a:pt x="4" y="20"/>
                    </a:cubicBezTo>
                    <a:cubicBezTo>
                      <a:pt x="44" y="10"/>
                      <a:pt x="44" y="10"/>
                      <a:pt x="44" y="10"/>
                    </a:cubicBezTo>
                    <a:lnTo>
                      <a:pt x="4" y="0"/>
                    </a:lnTo>
                    <a:close/>
                  </a:path>
                </a:pathLst>
              </a:custGeom>
              <a:solidFill>
                <a:srgbClr val="E5E8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46" name="Freeform 78">
                <a:extLst>
                  <a:ext uri="{FF2B5EF4-FFF2-40B4-BE49-F238E27FC236}">
                    <a16:creationId xmlns:a16="http://schemas.microsoft.com/office/drawing/2014/main" id="{5B789D41-2BF7-4AF4-8083-A8D60B4E24E3}"/>
                  </a:ext>
                </a:extLst>
              </p:cNvPr>
              <p:cNvSpPr>
                <a:spLocks/>
              </p:cNvSpPr>
              <p:nvPr/>
            </p:nvSpPr>
            <p:spPr bwMode="auto">
              <a:xfrm>
                <a:off x="6953251" y="8875713"/>
                <a:ext cx="315913" cy="73025"/>
              </a:xfrm>
              <a:custGeom>
                <a:avLst/>
                <a:gdLst>
                  <a:gd name="T0" fmla="*/ 4 w 44"/>
                  <a:gd name="T1" fmla="*/ 0 h 10"/>
                  <a:gd name="T2" fmla="*/ 0 w 44"/>
                  <a:gd name="T3" fmla="*/ 4 h 10"/>
                  <a:gd name="T4" fmla="*/ 0 w 44"/>
                  <a:gd name="T5" fmla="*/ 4 h 10"/>
                  <a:gd name="T6" fmla="*/ 0 w 44"/>
                  <a:gd name="T7" fmla="*/ 4 h 10"/>
                  <a:gd name="T8" fmla="*/ 0 w 44"/>
                  <a:gd name="T9" fmla="*/ 4 h 10"/>
                  <a:gd name="T10" fmla="*/ 44 w 44"/>
                  <a:gd name="T11" fmla="*/ 10 h 10"/>
                  <a:gd name="T12" fmla="*/ 4 w 4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44" h="10">
                    <a:moveTo>
                      <a:pt x="4" y="0"/>
                    </a:moveTo>
                    <a:cubicBezTo>
                      <a:pt x="4" y="2"/>
                      <a:pt x="2" y="4"/>
                      <a:pt x="0" y="4"/>
                    </a:cubicBezTo>
                    <a:cubicBezTo>
                      <a:pt x="0" y="4"/>
                      <a:pt x="0" y="4"/>
                      <a:pt x="0" y="4"/>
                    </a:cubicBezTo>
                    <a:cubicBezTo>
                      <a:pt x="0" y="4"/>
                      <a:pt x="0" y="4"/>
                      <a:pt x="0" y="4"/>
                    </a:cubicBezTo>
                    <a:cubicBezTo>
                      <a:pt x="0" y="4"/>
                      <a:pt x="0" y="4"/>
                      <a:pt x="0" y="4"/>
                    </a:cubicBezTo>
                    <a:cubicBezTo>
                      <a:pt x="2" y="5"/>
                      <a:pt x="44" y="10"/>
                      <a:pt x="44" y="10"/>
                    </a:cubicBezTo>
                    <a:lnTo>
                      <a:pt x="4" y="0"/>
                    </a:lnTo>
                    <a:close/>
                  </a:path>
                </a:pathLst>
              </a:custGeom>
              <a:solidFill>
                <a:srgbClr val="CDD5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50" name="Rectangle 82">
                <a:extLst>
                  <a:ext uri="{FF2B5EF4-FFF2-40B4-BE49-F238E27FC236}">
                    <a16:creationId xmlns:a16="http://schemas.microsoft.com/office/drawing/2014/main" id="{3F3D4649-9E78-40A9-B424-8781A453AB56}"/>
                  </a:ext>
                </a:extLst>
              </p:cNvPr>
              <p:cNvSpPr>
                <a:spLocks noChangeArrowheads="1"/>
              </p:cNvSpPr>
              <p:nvPr/>
            </p:nvSpPr>
            <p:spPr bwMode="auto">
              <a:xfrm>
                <a:off x="4138613" y="9005888"/>
                <a:ext cx="34925" cy="6350"/>
              </a:xfrm>
              <a:prstGeom prst="rect">
                <a:avLst/>
              </a:prstGeom>
              <a:solidFill>
                <a:srgbClr val="F4DA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51" name="Rectangle 83">
                <a:extLst>
                  <a:ext uri="{FF2B5EF4-FFF2-40B4-BE49-F238E27FC236}">
                    <a16:creationId xmlns:a16="http://schemas.microsoft.com/office/drawing/2014/main" id="{3B11FB3B-19EF-401A-888C-00FA4C871D58}"/>
                  </a:ext>
                </a:extLst>
              </p:cNvPr>
              <p:cNvSpPr>
                <a:spLocks noChangeArrowheads="1"/>
              </p:cNvSpPr>
              <p:nvPr/>
            </p:nvSpPr>
            <p:spPr bwMode="auto">
              <a:xfrm>
                <a:off x="4138613" y="8983663"/>
                <a:ext cx="34925" cy="7938"/>
              </a:xfrm>
              <a:prstGeom prst="rect">
                <a:avLst/>
              </a:prstGeom>
              <a:solidFill>
                <a:srgbClr val="F4DA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52" name="Rectangle 84">
                <a:extLst>
                  <a:ext uri="{FF2B5EF4-FFF2-40B4-BE49-F238E27FC236}">
                    <a16:creationId xmlns:a16="http://schemas.microsoft.com/office/drawing/2014/main" id="{6A695190-C189-4024-BED7-4BAFD6C839C1}"/>
                  </a:ext>
                </a:extLst>
              </p:cNvPr>
              <p:cNvSpPr>
                <a:spLocks noChangeArrowheads="1"/>
              </p:cNvSpPr>
              <p:nvPr/>
            </p:nvSpPr>
            <p:spPr bwMode="auto">
              <a:xfrm>
                <a:off x="4138613" y="8963026"/>
                <a:ext cx="34925" cy="6350"/>
              </a:xfrm>
              <a:prstGeom prst="rect">
                <a:avLst/>
              </a:prstGeom>
              <a:solidFill>
                <a:srgbClr val="F0CA6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53" name="Rectangle 85">
                <a:extLst>
                  <a:ext uri="{FF2B5EF4-FFF2-40B4-BE49-F238E27FC236}">
                    <a16:creationId xmlns:a16="http://schemas.microsoft.com/office/drawing/2014/main" id="{E5E094D3-FD5E-48E3-AE8A-2AE00E80C19C}"/>
                  </a:ext>
                </a:extLst>
              </p:cNvPr>
              <p:cNvSpPr>
                <a:spLocks noChangeArrowheads="1"/>
              </p:cNvSpPr>
              <p:nvPr/>
            </p:nvSpPr>
            <p:spPr bwMode="auto">
              <a:xfrm>
                <a:off x="4138613" y="8940801"/>
                <a:ext cx="34925" cy="7938"/>
              </a:xfrm>
              <a:prstGeom prst="rect">
                <a:avLst/>
              </a:prstGeom>
              <a:solidFill>
                <a:srgbClr val="F0CA6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54" name="Rectangle 86">
                <a:extLst>
                  <a:ext uri="{FF2B5EF4-FFF2-40B4-BE49-F238E27FC236}">
                    <a16:creationId xmlns:a16="http://schemas.microsoft.com/office/drawing/2014/main" id="{F6116742-D02A-4A51-ACB6-E826EFC1A8B1}"/>
                  </a:ext>
                </a:extLst>
              </p:cNvPr>
              <p:cNvSpPr>
                <a:spLocks noChangeArrowheads="1"/>
              </p:cNvSpPr>
              <p:nvPr/>
            </p:nvSpPr>
            <p:spPr bwMode="auto">
              <a:xfrm>
                <a:off x="4138613" y="8918576"/>
                <a:ext cx="34925" cy="7938"/>
              </a:xfrm>
              <a:prstGeom prst="rect">
                <a:avLst/>
              </a:prstGeom>
              <a:solidFill>
                <a:srgbClr val="F4DA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56" name="Rectangle 88">
                <a:extLst>
                  <a:ext uri="{FF2B5EF4-FFF2-40B4-BE49-F238E27FC236}">
                    <a16:creationId xmlns:a16="http://schemas.microsoft.com/office/drawing/2014/main" id="{A9A7B800-E6C7-4F9C-BAFC-9CD8E540029E}"/>
                  </a:ext>
                </a:extLst>
              </p:cNvPr>
              <p:cNvSpPr>
                <a:spLocks noChangeArrowheads="1"/>
              </p:cNvSpPr>
              <p:nvPr/>
            </p:nvSpPr>
            <p:spPr bwMode="auto">
              <a:xfrm>
                <a:off x="4138613" y="8875713"/>
                <a:ext cx="34925" cy="14288"/>
              </a:xfrm>
              <a:prstGeom prst="rect">
                <a:avLst/>
              </a:prstGeom>
              <a:solidFill>
                <a:srgbClr val="F4DA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57" name="Rectangle 89">
                <a:extLst>
                  <a:ext uri="{FF2B5EF4-FFF2-40B4-BE49-F238E27FC236}">
                    <a16:creationId xmlns:a16="http://schemas.microsoft.com/office/drawing/2014/main" id="{63AD5E41-8205-4FF6-A617-DF8817F611D0}"/>
                  </a:ext>
                </a:extLst>
              </p:cNvPr>
              <p:cNvSpPr>
                <a:spLocks noChangeArrowheads="1"/>
              </p:cNvSpPr>
              <p:nvPr/>
            </p:nvSpPr>
            <p:spPr bwMode="auto">
              <a:xfrm>
                <a:off x="3973513" y="9005888"/>
                <a:ext cx="42863" cy="6350"/>
              </a:xfrm>
              <a:prstGeom prst="rect">
                <a:avLst/>
              </a:prstGeom>
              <a:solidFill>
                <a:srgbClr val="F4DA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58" name="Rectangle 90">
                <a:extLst>
                  <a:ext uri="{FF2B5EF4-FFF2-40B4-BE49-F238E27FC236}">
                    <a16:creationId xmlns:a16="http://schemas.microsoft.com/office/drawing/2014/main" id="{8311458D-E86B-431E-8B8C-9E82213E9813}"/>
                  </a:ext>
                </a:extLst>
              </p:cNvPr>
              <p:cNvSpPr>
                <a:spLocks noChangeArrowheads="1"/>
              </p:cNvSpPr>
              <p:nvPr/>
            </p:nvSpPr>
            <p:spPr bwMode="auto">
              <a:xfrm>
                <a:off x="3973513" y="8983663"/>
                <a:ext cx="42863" cy="7938"/>
              </a:xfrm>
              <a:prstGeom prst="rect">
                <a:avLst/>
              </a:prstGeom>
              <a:solidFill>
                <a:srgbClr val="F4DA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64" name="Rectangle 96">
                <a:extLst>
                  <a:ext uri="{FF2B5EF4-FFF2-40B4-BE49-F238E27FC236}">
                    <a16:creationId xmlns:a16="http://schemas.microsoft.com/office/drawing/2014/main" id="{5A1FE30A-3F99-4BB5-99E6-2FDD12B98979}"/>
                  </a:ext>
                </a:extLst>
              </p:cNvPr>
              <p:cNvSpPr>
                <a:spLocks noChangeArrowheads="1"/>
              </p:cNvSpPr>
              <p:nvPr/>
            </p:nvSpPr>
            <p:spPr bwMode="auto">
              <a:xfrm>
                <a:off x="4583113" y="7399338"/>
                <a:ext cx="1952625" cy="2765425"/>
              </a:xfrm>
              <a:prstGeom prst="rect">
                <a:avLst/>
              </a:prstGeom>
              <a:solidFill>
                <a:srgbClr val="E5E8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65" name="Freeform 97">
                <a:extLst>
                  <a:ext uri="{FF2B5EF4-FFF2-40B4-BE49-F238E27FC236}">
                    <a16:creationId xmlns:a16="http://schemas.microsoft.com/office/drawing/2014/main" id="{00B16007-9E81-4EC2-A945-AE349772EF94}"/>
                  </a:ext>
                </a:extLst>
              </p:cNvPr>
              <p:cNvSpPr>
                <a:spLocks/>
              </p:cNvSpPr>
              <p:nvPr/>
            </p:nvSpPr>
            <p:spPr bwMode="auto">
              <a:xfrm>
                <a:off x="4841876" y="7659688"/>
                <a:ext cx="344488" cy="403225"/>
              </a:xfrm>
              <a:custGeom>
                <a:avLst/>
                <a:gdLst>
                  <a:gd name="T0" fmla="*/ 0 w 48"/>
                  <a:gd name="T1" fmla="*/ 0 h 56"/>
                  <a:gd name="T2" fmla="*/ 48 w 48"/>
                  <a:gd name="T3" fmla="*/ 0 h 56"/>
                  <a:gd name="T4" fmla="*/ 48 w 48"/>
                  <a:gd name="T5" fmla="*/ 15 h 56"/>
                  <a:gd name="T6" fmla="*/ 46 w 48"/>
                  <a:gd name="T7" fmla="*/ 15 h 56"/>
                  <a:gd name="T8" fmla="*/ 43 w 48"/>
                  <a:gd name="T9" fmla="*/ 6 h 56"/>
                  <a:gd name="T10" fmla="*/ 33 w 48"/>
                  <a:gd name="T11" fmla="*/ 4 h 56"/>
                  <a:gd name="T12" fmla="*/ 28 w 48"/>
                  <a:gd name="T13" fmla="*/ 4 h 56"/>
                  <a:gd name="T14" fmla="*/ 28 w 48"/>
                  <a:gd name="T15" fmla="*/ 47 h 56"/>
                  <a:gd name="T16" fmla="*/ 30 w 48"/>
                  <a:gd name="T17" fmla="*/ 53 h 56"/>
                  <a:gd name="T18" fmla="*/ 37 w 48"/>
                  <a:gd name="T19" fmla="*/ 55 h 56"/>
                  <a:gd name="T20" fmla="*/ 37 w 48"/>
                  <a:gd name="T21" fmla="*/ 56 h 56"/>
                  <a:gd name="T22" fmla="*/ 12 w 48"/>
                  <a:gd name="T23" fmla="*/ 56 h 56"/>
                  <a:gd name="T24" fmla="*/ 12 w 48"/>
                  <a:gd name="T25" fmla="*/ 55 h 56"/>
                  <a:gd name="T26" fmla="*/ 19 w 48"/>
                  <a:gd name="T27" fmla="*/ 53 h 56"/>
                  <a:gd name="T28" fmla="*/ 20 w 48"/>
                  <a:gd name="T29" fmla="*/ 46 h 56"/>
                  <a:gd name="T30" fmla="*/ 20 w 48"/>
                  <a:gd name="T31" fmla="*/ 4 h 56"/>
                  <a:gd name="T32" fmla="*/ 15 w 48"/>
                  <a:gd name="T33" fmla="*/ 4 h 56"/>
                  <a:gd name="T34" fmla="*/ 6 w 48"/>
                  <a:gd name="T35" fmla="*/ 6 h 56"/>
                  <a:gd name="T36" fmla="*/ 2 w 48"/>
                  <a:gd name="T37" fmla="*/ 15 h 56"/>
                  <a:gd name="T38" fmla="*/ 0 w 48"/>
                  <a:gd name="T39" fmla="*/ 15 h 56"/>
                  <a:gd name="T40" fmla="*/ 0 w 48"/>
                  <a:gd name="T4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56">
                    <a:moveTo>
                      <a:pt x="0" y="0"/>
                    </a:moveTo>
                    <a:cubicBezTo>
                      <a:pt x="48" y="0"/>
                      <a:pt x="48" y="0"/>
                      <a:pt x="48" y="0"/>
                    </a:cubicBezTo>
                    <a:cubicBezTo>
                      <a:pt x="48" y="15"/>
                      <a:pt x="48" y="15"/>
                      <a:pt x="48" y="15"/>
                    </a:cubicBezTo>
                    <a:cubicBezTo>
                      <a:pt x="46" y="15"/>
                      <a:pt x="46" y="15"/>
                      <a:pt x="46" y="15"/>
                    </a:cubicBezTo>
                    <a:cubicBezTo>
                      <a:pt x="45" y="10"/>
                      <a:pt x="44" y="7"/>
                      <a:pt x="43" y="6"/>
                    </a:cubicBezTo>
                    <a:cubicBezTo>
                      <a:pt x="41" y="5"/>
                      <a:pt x="38" y="4"/>
                      <a:pt x="33" y="4"/>
                    </a:cubicBezTo>
                    <a:cubicBezTo>
                      <a:pt x="28" y="4"/>
                      <a:pt x="28" y="4"/>
                      <a:pt x="28" y="4"/>
                    </a:cubicBezTo>
                    <a:cubicBezTo>
                      <a:pt x="28" y="47"/>
                      <a:pt x="28" y="47"/>
                      <a:pt x="28" y="47"/>
                    </a:cubicBezTo>
                    <a:cubicBezTo>
                      <a:pt x="28" y="50"/>
                      <a:pt x="29" y="52"/>
                      <a:pt x="30" y="53"/>
                    </a:cubicBezTo>
                    <a:cubicBezTo>
                      <a:pt x="31" y="54"/>
                      <a:pt x="33" y="54"/>
                      <a:pt x="37" y="55"/>
                    </a:cubicBezTo>
                    <a:cubicBezTo>
                      <a:pt x="37" y="56"/>
                      <a:pt x="37" y="56"/>
                      <a:pt x="37" y="56"/>
                    </a:cubicBezTo>
                    <a:cubicBezTo>
                      <a:pt x="12" y="56"/>
                      <a:pt x="12" y="56"/>
                      <a:pt x="12" y="56"/>
                    </a:cubicBezTo>
                    <a:cubicBezTo>
                      <a:pt x="12" y="55"/>
                      <a:pt x="12" y="55"/>
                      <a:pt x="12" y="55"/>
                    </a:cubicBezTo>
                    <a:cubicBezTo>
                      <a:pt x="16" y="54"/>
                      <a:pt x="18" y="54"/>
                      <a:pt x="19" y="53"/>
                    </a:cubicBezTo>
                    <a:cubicBezTo>
                      <a:pt x="20" y="52"/>
                      <a:pt x="20" y="50"/>
                      <a:pt x="20" y="46"/>
                    </a:cubicBezTo>
                    <a:cubicBezTo>
                      <a:pt x="20" y="4"/>
                      <a:pt x="20" y="4"/>
                      <a:pt x="20" y="4"/>
                    </a:cubicBezTo>
                    <a:cubicBezTo>
                      <a:pt x="15" y="4"/>
                      <a:pt x="15" y="4"/>
                      <a:pt x="15" y="4"/>
                    </a:cubicBezTo>
                    <a:cubicBezTo>
                      <a:pt x="11" y="4"/>
                      <a:pt x="7" y="5"/>
                      <a:pt x="6" y="6"/>
                    </a:cubicBezTo>
                    <a:cubicBezTo>
                      <a:pt x="4" y="7"/>
                      <a:pt x="3" y="10"/>
                      <a:pt x="2" y="15"/>
                    </a:cubicBezTo>
                    <a:cubicBezTo>
                      <a:pt x="0" y="15"/>
                      <a:pt x="0" y="15"/>
                      <a:pt x="0" y="15"/>
                    </a:cubicBezTo>
                    <a:lnTo>
                      <a:pt x="0" y="0"/>
                    </a:lnTo>
                    <a:close/>
                  </a:path>
                </a:pathLst>
              </a:custGeom>
              <a:solidFill>
                <a:srgbClr val="B7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66" name="Rectangle 98">
                <a:extLst>
                  <a:ext uri="{FF2B5EF4-FFF2-40B4-BE49-F238E27FC236}">
                    <a16:creationId xmlns:a16="http://schemas.microsoft.com/office/drawing/2014/main" id="{E2554CC7-AC62-4907-A934-A2B05260FDE5}"/>
                  </a:ext>
                </a:extLst>
              </p:cNvPr>
              <p:cNvSpPr>
                <a:spLocks noChangeArrowheads="1"/>
              </p:cNvSpPr>
              <p:nvPr/>
            </p:nvSpPr>
            <p:spPr bwMode="auto">
              <a:xfrm>
                <a:off x="5257801" y="7659688"/>
                <a:ext cx="1027113"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67" name="Rectangle 99">
                <a:extLst>
                  <a:ext uri="{FF2B5EF4-FFF2-40B4-BE49-F238E27FC236}">
                    <a16:creationId xmlns:a16="http://schemas.microsoft.com/office/drawing/2014/main" id="{FBB2A3CF-8A1F-45D7-9BB2-C9399A60D3E8}"/>
                  </a:ext>
                </a:extLst>
              </p:cNvPr>
              <p:cNvSpPr>
                <a:spLocks noChangeArrowheads="1"/>
              </p:cNvSpPr>
              <p:nvPr/>
            </p:nvSpPr>
            <p:spPr bwMode="auto">
              <a:xfrm>
                <a:off x="5257801" y="7723188"/>
                <a:ext cx="1041400" cy="2222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68" name="Rectangle 100">
                <a:extLst>
                  <a:ext uri="{FF2B5EF4-FFF2-40B4-BE49-F238E27FC236}">
                    <a16:creationId xmlns:a16="http://schemas.microsoft.com/office/drawing/2014/main" id="{007C5478-0ECF-43F2-A3FF-B8C8C83C7D1A}"/>
                  </a:ext>
                </a:extLst>
              </p:cNvPr>
              <p:cNvSpPr>
                <a:spLocks noChangeArrowheads="1"/>
              </p:cNvSpPr>
              <p:nvPr/>
            </p:nvSpPr>
            <p:spPr bwMode="auto">
              <a:xfrm>
                <a:off x="5257801" y="7781926"/>
                <a:ext cx="1041400"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69" name="Rectangle 101">
                <a:extLst>
                  <a:ext uri="{FF2B5EF4-FFF2-40B4-BE49-F238E27FC236}">
                    <a16:creationId xmlns:a16="http://schemas.microsoft.com/office/drawing/2014/main" id="{CAEE6870-3B73-4D19-B4F6-C1248FBD19AC}"/>
                  </a:ext>
                </a:extLst>
              </p:cNvPr>
              <p:cNvSpPr>
                <a:spLocks noChangeArrowheads="1"/>
              </p:cNvSpPr>
              <p:nvPr/>
            </p:nvSpPr>
            <p:spPr bwMode="auto">
              <a:xfrm>
                <a:off x="5257801" y="7847013"/>
                <a:ext cx="1004888" cy="20638"/>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0" name="Rectangle 102">
                <a:extLst>
                  <a:ext uri="{FF2B5EF4-FFF2-40B4-BE49-F238E27FC236}">
                    <a16:creationId xmlns:a16="http://schemas.microsoft.com/office/drawing/2014/main" id="{9E77155F-F5BD-47D0-89A0-1D5983D1EE9F}"/>
                  </a:ext>
                </a:extLst>
              </p:cNvPr>
              <p:cNvSpPr>
                <a:spLocks noChangeArrowheads="1"/>
              </p:cNvSpPr>
              <p:nvPr/>
            </p:nvSpPr>
            <p:spPr bwMode="auto">
              <a:xfrm>
                <a:off x="5257801" y="7910513"/>
                <a:ext cx="1041400" cy="2222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1" name="Rectangle 103">
                <a:extLst>
                  <a:ext uri="{FF2B5EF4-FFF2-40B4-BE49-F238E27FC236}">
                    <a16:creationId xmlns:a16="http://schemas.microsoft.com/office/drawing/2014/main" id="{373D9C90-692C-482A-8524-4BC213ADFCF2}"/>
                  </a:ext>
                </a:extLst>
              </p:cNvPr>
              <p:cNvSpPr>
                <a:spLocks noChangeArrowheads="1"/>
              </p:cNvSpPr>
              <p:nvPr/>
            </p:nvSpPr>
            <p:spPr bwMode="auto">
              <a:xfrm>
                <a:off x="5257801" y="7969251"/>
                <a:ext cx="1012825"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2" name="Rectangle 104">
                <a:extLst>
                  <a:ext uri="{FF2B5EF4-FFF2-40B4-BE49-F238E27FC236}">
                    <a16:creationId xmlns:a16="http://schemas.microsoft.com/office/drawing/2014/main" id="{803B6D68-AA59-4061-B6B3-A9972DA33EED}"/>
                  </a:ext>
                </a:extLst>
              </p:cNvPr>
              <p:cNvSpPr>
                <a:spLocks noChangeArrowheads="1"/>
              </p:cNvSpPr>
              <p:nvPr/>
            </p:nvSpPr>
            <p:spPr bwMode="auto">
              <a:xfrm>
                <a:off x="5257801" y="8032751"/>
                <a:ext cx="287338" cy="2222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3" name="Rectangle 105">
                <a:extLst>
                  <a:ext uri="{FF2B5EF4-FFF2-40B4-BE49-F238E27FC236}">
                    <a16:creationId xmlns:a16="http://schemas.microsoft.com/office/drawing/2014/main" id="{A0A8AB0F-033B-4E74-9287-D6071A485C5C}"/>
                  </a:ext>
                </a:extLst>
              </p:cNvPr>
              <p:cNvSpPr>
                <a:spLocks noChangeArrowheads="1"/>
              </p:cNvSpPr>
              <p:nvPr/>
            </p:nvSpPr>
            <p:spPr bwMode="auto">
              <a:xfrm>
                <a:off x="4835526" y="8142288"/>
                <a:ext cx="1449388"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4" name="Rectangle 106">
                <a:extLst>
                  <a:ext uri="{FF2B5EF4-FFF2-40B4-BE49-F238E27FC236}">
                    <a16:creationId xmlns:a16="http://schemas.microsoft.com/office/drawing/2014/main" id="{B06D1BC0-9C33-4697-83B8-FF2769C416F7}"/>
                  </a:ext>
                </a:extLst>
              </p:cNvPr>
              <p:cNvSpPr>
                <a:spLocks noChangeArrowheads="1"/>
              </p:cNvSpPr>
              <p:nvPr/>
            </p:nvSpPr>
            <p:spPr bwMode="auto">
              <a:xfrm>
                <a:off x="4835526" y="8205788"/>
                <a:ext cx="1463675" cy="2222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5" name="Rectangle 107">
                <a:extLst>
                  <a:ext uri="{FF2B5EF4-FFF2-40B4-BE49-F238E27FC236}">
                    <a16:creationId xmlns:a16="http://schemas.microsoft.com/office/drawing/2014/main" id="{22176262-AEBE-41FB-8B20-29981585EF7E}"/>
                  </a:ext>
                </a:extLst>
              </p:cNvPr>
              <p:cNvSpPr>
                <a:spLocks noChangeArrowheads="1"/>
              </p:cNvSpPr>
              <p:nvPr/>
            </p:nvSpPr>
            <p:spPr bwMode="auto">
              <a:xfrm>
                <a:off x="4835526" y="8264526"/>
                <a:ext cx="1463675"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6" name="Rectangle 108">
                <a:extLst>
                  <a:ext uri="{FF2B5EF4-FFF2-40B4-BE49-F238E27FC236}">
                    <a16:creationId xmlns:a16="http://schemas.microsoft.com/office/drawing/2014/main" id="{448D6FFF-782D-429C-8DC6-D0E06DDD8240}"/>
                  </a:ext>
                </a:extLst>
              </p:cNvPr>
              <p:cNvSpPr>
                <a:spLocks noChangeArrowheads="1"/>
              </p:cNvSpPr>
              <p:nvPr/>
            </p:nvSpPr>
            <p:spPr bwMode="auto">
              <a:xfrm>
                <a:off x="4835526" y="8328026"/>
                <a:ext cx="1427163" cy="30163"/>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7" name="Rectangle 109">
                <a:extLst>
                  <a:ext uri="{FF2B5EF4-FFF2-40B4-BE49-F238E27FC236}">
                    <a16:creationId xmlns:a16="http://schemas.microsoft.com/office/drawing/2014/main" id="{75F4E571-22E4-42AF-926E-F6F95A8771EB}"/>
                  </a:ext>
                </a:extLst>
              </p:cNvPr>
              <p:cNvSpPr>
                <a:spLocks noChangeArrowheads="1"/>
              </p:cNvSpPr>
              <p:nvPr/>
            </p:nvSpPr>
            <p:spPr bwMode="auto">
              <a:xfrm>
                <a:off x="4835526" y="8393113"/>
                <a:ext cx="1463675" cy="2222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8" name="Rectangle 110">
                <a:extLst>
                  <a:ext uri="{FF2B5EF4-FFF2-40B4-BE49-F238E27FC236}">
                    <a16:creationId xmlns:a16="http://schemas.microsoft.com/office/drawing/2014/main" id="{E5EA8358-520F-402A-932B-33B140C12CA3}"/>
                  </a:ext>
                </a:extLst>
              </p:cNvPr>
              <p:cNvSpPr>
                <a:spLocks noChangeArrowheads="1"/>
              </p:cNvSpPr>
              <p:nvPr/>
            </p:nvSpPr>
            <p:spPr bwMode="auto">
              <a:xfrm>
                <a:off x="4835526" y="8451851"/>
                <a:ext cx="1435100"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9" name="Rectangle 111">
                <a:extLst>
                  <a:ext uri="{FF2B5EF4-FFF2-40B4-BE49-F238E27FC236}">
                    <a16:creationId xmlns:a16="http://schemas.microsoft.com/office/drawing/2014/main" id="{302289F6-F6D4-4CCB-BB2D-88D3DFB1725C}"/>
                  </a:ext>
                </a:extLst>
              </p:cNvPr>
              <p:cNvSpPr>
                <a:spLocks noChangeArrowheads="1"/>
              </p:cNvSpPr>
              <p:nvPr/>
            </p:nvSpPr>
            <p:spPr bwMode="auto">
              <a:xfrm>
                <a:off x="4835526" y="8515351"/>
                <a:ext cx="709613" cy="30163"/>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0" name="Rectangle 112">
                <a:extLst>
                  <a:ext uri="{FF2B5EF4-FFF2-40B4-BE49-F238E27FC236}">
                    <a16:creationId xmlns:a16="http://schemas.microsoft.com/office/drawing/2014/main" id="{61182BE4-88F7-4DBA-8DAD-46EF1334A069}"/>
                  </a:ext>
                </a:extLst>
              </p:cNvPr>
              <p:cNvSpPr>
                <a:spLocks noChangeArrowheads="1"/>
              </p:cNvSpPr>
              <p:nvPr/>
            </p:nvSpPr>
            <p:spPr bwMode="auto">
              <a:xfrm>
                <a:off x="4835526" y="8645526"/>
                <a:ext cx="1449388"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1" name="Rectangle 113">
                <a:extLst>
                  <a:ext uri="{FF2B5EF4-FFF2-40B4-BE49-F238E27FC236}">
                    <a16:creationId xmlns:a16="http://schemas.microsoft.com/office/drawing/2014/main" id="{6F2851F6-C03B-4573-9918-C099C12AE855}"/>
                  </a:ext>
                </a:extLst>
              </p:cNvPr>
              <p:cNvSpPr>
                <a:spLocks noChangeArrowheads="1"/>
              </p:cNvSpPr>
              <p:nvPr/>
            </p:nvSpPr>
            <p:spPr bwMode="auto">
              <a:xfrm>
                <a:off x="4835526" y="8710613"/>
                <a:ext cx="1463675"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2" name="Rectangle 114">
                <a:extLst>
                  <a:ext uri="{FF2B5EF4-FFF2-40B4-BE49-F238E27FC236}">
                    <a16:creationId xmlns:a16="http://schemas.microsoft.com/office/drawing/2014/main" id="{6CE7EB01-D0DA-4285-8A58-5214079D743D}"/>
                  </a:ext>
                </a:extLst>
              </p:cNvPr>
              <p:cNvSpPr>
                <a:spLocks noChangeArrowheads="1"/>
              </p:cNvSpPr>
              <p:nvPr/>
            </p:nvSpPr>
            <p:spPr bwMode="auto">
              <a:xfrm>
                <a:off x="4835526" y="8775701"/>
                <a:ext cx="1463675" cy="20638"/>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3" name="Rectangle 115">
                <a:extLst>
                  <a:ext uri="{FF2B5EF4-FFF2-40B4-BE49-F238E27FC236}">
                    <a16:creationId xmlns:a16="http://schemas.microsoft.com/office/drawing/2014/main" id="{8DC45487-A01E-4B72-AA45-CAE6F930BEB8}"/>
                  </a:ext>
                </a:extLst>
              </p:cNvPr>
              <p:cNvSpPr>
                <a:spLocks noChangeArrowheads="1"/>
              </p:cNvSpPr>
              <p:nvPr/>
            </p:nvSpPr>
            <p:spPr bwMode="auto">
              <a:xfrm>
                <a:off x="4835526" y="8832851"/>
                <a:ext cx="1427163"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4" name="Rectangle 116">
                <a:extLst>
                  <a:ext uri="{FF2B5EF4-FFF2-40B4-BE49-F238E27FC236}">
                    <a16:creationId xmlns:a16="http://schemas.microsoft.com/office/drawing/2014/main" id="{61839B3F-3731-4EDA-A9C3-2ABEFAFA3BA7}"/>
                  </a:ext>
                </a:extLst>
              </p:cNvPr>
              <p:cNvSpPr>
                <a:spLocks noChangeArrowheads="1"/>
              </p:cNvSpPr>
              <p:nvPr/>
            </p:nvSpPr>
            <p:spPr bwMode="auto">
              <a:xfrm>
                <a:off x="4835526" y="8897938"/>
                <a:ext cx="1463675"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5" name="Rectangle 117">
                <a:extLst>
                  <a:ext uri="{FF2B5EF4-FFF2-40B4-BE49-F238E27FC236}">
                    <a16:creationId xmlns:a16="http://schemas.microsoft.com/office/drawing/2014/main" id="{FB6F8304-9DCF-474C-AB42-1D247205133D}"/>
                  </a:ext>
                </a:extLst>
              </p:cNvPr>
              <p:cNvSpPr>
                <a:spLocks noChangeArrowheads="1"/>
              </p:cNvSpPr>
              <p:nvPr/>
            </p:nvSpPr>
            <p:spPr bwMode="auto">
              <a:xfrm>
                <a:off x="4835526" y="8963026"/>
                <a:ext cx="1435100" cy="20638"/>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6" name="Rectangle 118">
                <a:extLst>
                  <a:ext uri="{FF2B5EF4-FFF2-40B4-BE49-F238E27FC236}">
                    <a16:creationId xmlns:a16="http://schemas.microsoft.com/office/drawing/2014/main" id="{79FABBB2-4A99-4DE0-9073-EF41B455F7E5}"/>
                  </a:ext>
                </a:extLst>
              </p:cNvPr>
              <p:cNvSpPr>
                <a:spLocks noChangeArrowheads="1"/>
              </p:cNvSpPr>
              <p:nvPr/>
            </p:nvSpPr>
            <p:spPr bwMode="auto">
              <a:xfrm>
                <a:off x="4835526" y="9020176"/>
                <a:ext cx="1449388" cy="2222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7" name="Rectangle 119">
                <a:extLst>
                  <a:ext uri="{FF2B5EF4-FFF2-40B4-BE49-F238E27FC236}">
                    <a16:creationId xmlns:a16="http://schemas.microsoft.com/office/drawing/2014/main" id="{0C5210D5-5EEA-465F-9998-70A8BE3F6CB7}"/>
                  </a:ext>
                </a:extLst>
              </p:cNvPr>
              <p:cNvSpPr>
                <a:spLocks noChangeArrowheads="1"/>
              </p:cNvSpPr>
              <p:nvPr/>
            </p:nvSpPr>
            <p:spPr bwMode="auto">
              <a:xfrm>
                <a:off x="4835526" y="9085263"/>
                <a:ext cx="1463675" cy="20638"/>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8" name="Rectangle 120">
                <a:extLst>
                  <a:ext uri="{FF2B5EF4-FFF2-40B4-BE49-F238E27FC236}">
                    <a16:creationId xmlns:a16="http://schemas.microsoft.com/office/drawing/2014/main" id="{AA687699-B1D1-4922-836E-6CDA28ABF68F}"/>
                  </a:ext>
                </a:extLst>
              </p:cNvPr>
              <p:cNvSpPr>
                <a:spLocks noChangeArrowheads="1"/>
              </p:cNvSpPr>
              <p:nvPr/>
            </p:nvSpPr>
            <p:spPr bwMode="auto">
              <a:xfrm>
                <a:off x="4835526" y="9142413"/>
                <a:ext cx="1463675"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9" name="Rectangle 121">
                <a:extLst>
                  <a:ext uri="{FF2B5EF4-FFF2-40B4-BE49-F238E27FC236}">
                    <a16:creationId xmlns:a16="http://schemas.microsoft.com/office/drawing/2014/main" id="{9C141F1C-FD7E-4867-B6C3-6FD84A49F058}"/>
                  </a:ext>
                </a:extLst>
              </p:cNvPr>
              <p:cNvSpPr>
                <a:spLocks noChangeArrowheads="1"/>
              </p:cNvSpPr>
              <p:nvPr/>
            </p:nvSpPr>
            <p:spPr bwMode="auto">
              <a:xfrm>
                <a:off x="4835526" y="9207501"/>
                <a:ext cx="1427163" cy="2222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90" name="Rectangle 122">
                <a:extLst>
                  <a:ext uri="{FF2B5EF4-FFF2-40B4-BE49-F238E27FC236}">
                    <a16:creationId xmlns:a16="http://schemas.microsoft.com/office/drawing/2014/main" id="{893869BC-7151-463B-A764-F4D10CBC6F55}"/>
                  </a:ext>
                </a:extLst>
              </p:cNvPr>
              <p:cNvSpPr>
                <a:spLocks noChangeArrowheads="1"/>
              </p:cNvSpPr>
              <p:nvPr/>
            </p:nvSpPr>
            <p:spPr bwMode="auto">
              <a:xfrm>
                <a:off x="4835526" y="9264651"/>
                <a:ext cx="1463675"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91" name="Rectangle 123">
                <a:extLst>
                  <a:ext uri="{FF2B5EF4-FFF2-40B4-BE49-F238E27FC236}">
                    <a16:creationId xmlns:a16="http://schemas.microsoft.com/office/drawing/2014/main" id="{9E6761E7-BBB4-49F6-86EA-171061B8F58E}"/>
                  </a:ext>
                </a:extLst>
              </p:cNvPr>
              <p:cNvSpPr>
                <a:spLocks noChangeArrowheads="1"/>
              </p:cNvSpPr>
              <p:nvPr/>
            </p:nvSpPr>
            <p:spPr bwMode="auto">
              <a:xfrm>
                <a:off x="4835526" y="9329738"/>
                <a:ext cx="1435100"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92" name="Rectangle 124">
                <a:extLst>
                  <a:ext uri="{FF2B5EF4-FFF2-40B4-BE49-F238E27FC236}">
                    <a16:creationId xmlns:a16="http://schemas.microsoft.com/office/drawing/2014/main" id="{CBCFA878-D358-4ECD-B291-F8B64E39BB6F}"/>
                  </a:ext>
                </a:extLst>
              </p:cNvPr>
              <p:cNvSpPr>
                <a:spLocks noChangeArrowheads="1"/>
              </p:cNvSpPr>
              <p:nvPr/>
            </p:nvSpPr>
            <p:spPr bwMode="auto">
              <a:xfrm>
                <a:off x="4835526" y="9394826"/>
                <a:ext cx="709613" cy="20638"/>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93" name="Rectangle 125">
                <a:extLst>
                  <a:ext uri="{FF2B5EF4-FFF2-40B4-BE49-F238E27FC236}">
                    <a16:creationId xmlns:a16="http://schemas.microsoft.com/office/drawing/2014/main" id="{0847DA81-9839-48A1-9874-D3653A51FD4C}"/>
                  </a:ext>
                </a:extLst>
              </p:cNvPr>
              <p:cNvSpPr>
                <a:spLocks noChangeArrowheads="1"/>
              </p:cNvSpPr>
              <p:nvPr/>
            </p:nvSpPr>
            <p:spPr bwMode="auto">
              <a:xfrm>
                <a:off x="4835526" y="9502776"/>
                <a:ext cx="1427163"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94" name="Rectangle 126">
                <a:extLst>
                  <a:ext uri="{FF2B5EF4-FFF2-40B4-BE49-F238E27FC236}">
                    <a16:creationId xmlns:a16="http://schemas.microsoft.com/office/drawing/2014/main" id="{EE6E2268-1D67-4AFF-9C7B-61E11E8F19D4}"/>
                  </a:ext>
                </a:extLst>
              </p:cNvPr>
              <p:cNvSpPr>
                <a:spLocks noChangeArrowheads="1"/>
              </p:cNvSpPr>
              <p:nvPr/>
            </p:nvSpPr>
            <p:spPr bwMode="auto">
              <a:xfrm>
                <a:off x="4835526" y="9567863"/>
                <a:ext cx="1463675" cy="20638"/>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95" name="Rectangle 127">
                <a:extLst>
                  <a:ext uri="{FF2B5EF4-FFF2-40B4-BE49-F238E27FC236}">
                    <a16:creationId xmlns:a16="http://schemas.microsoft.com/office/drawing/2014/main" id="{79160AE7-8CE6-4FB4-9D28-C232522DFDEE}"/>
                  </a:ext>
                </a:extLst>
              </p:cNvPr>
              <p:cNvSpPr>
                <a:spLocks noChangeArrowheads="1"/>
              </p:cNvSpPr>
              <p:nvPr/>
            </p:nvSpPr>
            <p:spPr bwMode="auto">
              <a:xfrm>
                <a:off x="4835526" y="9632951"/>
                <a:ext cx="1435100" cy="20638"/>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96" name="Rectangle 128">
                <a:extLst>
                  <a:ext uri="{FF2B5EF4-FFF2-40B4-BE49-F238E27FC236}">
                    <a16:creationId xmlns:a16="http://schemas.microsoft.com/office/drawing/2014/main" id="{21C16F7F-2497-473E-99F7-0975B0E220DE}"/>
                  </a:ext>
                </a:extLst>
              </p:cNvPr>
              <p:cNvSpPr>
                <a:spLocks noChangeArrowheads="1"/>
              </p:cNvSpPr>
              <p:nvPr/>
            </p:nvSpPr>
            <p:spPr bwMode="auto">
              <a:xfrm>
                <a:off x="4835526" y="9690101"/>
                <a:ext cx="709613"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grpSp>
      </p:grpSp>
      <p:grpSp>
        <p:nvGrpSpPr>
          <p:cNvPr id="484" name="Group 11">
            <a:extLst>
              <a:ext uri="{FF2B5EF4-FFF2-40B4-BE49-F238E27FC236}">
                <a16:creationId xmlns:a16="http://schemas.microsoft.com/office/drawing/2014/main" id="{04D9B55F-78FB-426C-947E-84053F225329}"/>
              </a:ext>
            </a:extLst>
          </p:cNvPr>
          <p:cNvGrpSpPr>
            <a:grpSpLocks noChangeAspect="1"/>
          </p:cNvGrpSpPr>
          <p:nvPr/>
        </p:nvGrpSpPr>
        <p:grpSpPr bwMode="auto">
          <a:xfrm>
            <a:off x="137068" y="117368"/>
            <a:ext cx="358881" cy="1221267"/>
            <a:chOff x="115" y="102"/>
            <a:chExt cx="268" cy="912"/>
          </a:xfrm>
        </p:grpSpPr>
        <p:sp>
          <p:nvSpPr>
            <p:cNvPr id="485" name="Freeform 7">
              <a:extLst>
                <a:ext uri="{FF2B5EF4-FFF2-40B4-BE49-F238E27FC236}">
                  <a16:creationId xmlns:a16="http://schemas.microsoft.com/office/drawing/2014/main" id="{7F0D7DBC-11F8-49BD-B9F7-31A3BAFD435F}"/>
                </a:ext>
              </a:extLst>
            </p:cNvPr>
            <p:cNvSpPr>
              <a:spLocks/>
            </p:cNvSpPr>
            <p:nvPr/>
          </p:nvSpPr>
          <p:spPr bwMode="auto">
            <a:xfrm>
              <a:off x="115" y="746"/>
              <a:ext cx="268" cy="268"/>
            </a:xfrm>
            <a:custGeom>
              <a:avLst/>
              <a:gdLst>
                <a:gd name="T0" fmla="*/ 0 w 268"/>
                <a:gd name="T1" fmla="*/ 214 h 268"/>
                <a:gd name="T2" fmla="*/ 81 w 268"/>
                <a:gd name="T3" fmla="*/ 134 h 268"/>
                <a:gd name="T4" fmla="*/ 0 w 268"/>
                <a:gd name="T5" fmla="*/ 54 h 268"/>
                <a:gd name="T6" fmla="*/ 54 w 268"/>
                <a:gd name="T7" fmla="*/ 0 h 268"/>
                <a:gd name="T8" fmla="*/ 134 w 268"/>
                <a:gd name="T9" fmla="*/ 80 h 268"/>
                <a:gd name="T10" fmla="*/ 214 w 268"/>
                <a:gd name="T11" fmla="*/ 0 h 268"/>
                <a:gd name="T12" fmla="*/ 268 w 268"/>
                <a:gd name="T13" fmla="*/ 54 h 268"/>
                <a:gd name="T14" fmla="*/ 188 w 268"/>
                <a:gd name="T15" fmla="*/ 134 h 268"/>
                <a:gd name="T16" fmla="*/ 268 w 268"/>
                <a:gd name="T17" fmla="*/ 214 h 268"/>
                <a:gd name="T18" fmla="*/ 214 w 268"/>
                <a:gd name="T19" fmla="*/ 268 h 268"/>
                <a:gd name="T20" fmla="*/ 134 w 268"/>
                <a:gd name="T21" fmla="*/ 187 h 268"/>
                <a:gd name="T22" fmla="*/ 54 w 268"/>
                <a:gd name="T23" fmla="*/ 268 h 268"/>
                <a:gd name="T24" fmla="*/ 0 w 268"/>
                <a:gd name="T25" fmla="*/ 214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486" name="Freeform 8">
              <a:extLst>
                <a:ext uri="{FF2B5EF4-FFF2-40B4-BE49-F238E27FC236}">
                  <a16:creationId xmlns:a16="http://schemas.microsoft.com/office/drawing/2014/main" id="{23BCAA13-8AC0-44BF-B673-7E4232354502}"/>
                </a:ext>
              </a:extLst>
            </p:cNvPr>
            <p:cNvSpPr>
              <a:spLocks/>
            </p:cNvSpPr>
            <p:nvPr/>
          </p:nvSpPr>
          <p:spPr bwMode="auto">
            <a:xfrm>
              <a:off x="115" y="102"/>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487" name="Freeform 9">
              <a:extLst>
                <a:ext uri="{FF2B5EF4-FFF2-40B4-BE49-F238E27FC236}">
                  <a16:creationId xmlns:a16="http://schemas.microsoft.com/office/drawing/2014/main" id="{CEB8278F-148C-42FA-A9CC-2AF1394C052B}"/>
                </a:ext>
              </a:extLst>
            </p:cNvPr>
            <p:cNvSpPr>
              <a:spLocks/>
            </p:cNvSpPr>
            <p:nvPr/>
          </p:nvSpPr>
          <p:spPr bwMode="auto">
            <a:xfrm>
              <a:off x="115" y="424"/>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grpSp>
      <p:pic>
        <p:nvPicPr>
          <p:cNvPr id="2" name="Afbeelding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3314" y="1915893"/>
            <a:ext cx="1824205" cy="1824205"/>
          </a:xfrm>
          <a:prstGeom prst="rect">
            <a:avLst/>
          </a:prstGeom>
        </p:spPr>
      </p:pic>
      <p:pic>
        <p:nvPicPr>
          <p:cNvPr id="4" name="Afbeelding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2496" y="1947449"/>
            <a:ext cx="1832364" cy="1832364"/>
          </a:xfrm>
          <a:prstGeom prst="rect">
            <a:avLst/>
          </a:prstGeom>
        </p:spPr>
      </p:pic>
    </p:spTree>
    <p:extLst>
      <p:ext uri="{BB962C8B-B14F-4D97-AF65-F5344CB8AC3E}">
        <p14:creationId xmlns:p14="http://schemas.microsoft.com/office/powerpoint/2010/main" val="3967117495"/>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855795" y="85617"/>
            <a:ext cx="10515600" cy="999580"/>
          </a:xfrm>
        </p:spPr>
        <p:txBody>
          <a:bodyPr/>
          <a:lstStyle/>
          <a:p>
            <a:r>
              <a:rPr lang="en-US" dirty="0" err="1" smtClean="0"/>
              <a:t>Klantreis</a:t>
            </a:r>
            <a:r>
              <a:rPr lang="en-US" dirty="0" smtClean="0"/>
              <a:t> </a:t>
            </a:r>
            <a:r>
              <a:rPr lang="en-US" dirty="0" err="1" smtClean="0"/>
              <a:t>bezoeker</a:t>
            </a:r>
            <a:r>
              <a:rPr lang="en-US" dirty="0" smtClean="0"/>
              <a:t> </a:t>
            </a:r>
            <a:r>
              <a:rPr lang="en-US" dirty="0" err="1" smtClean="0"/>
              <a:t>opties</a:t>
            </a:r>
            <a:r>
              <a:rPr lang="en-US" dirty="0" smtClean="0"/>
              <a:t> </a:t>
            </a:r>
            <a:endParaRPr lang="nl-NL" dirty="0"/>
          </a:p>
        </p:txBody>
      </p:sp>
      <p:sp>
        <p:nvSpPr>
          <p:cNvPr id="47" name="Rectangle 46">
            <a:extLst>
              <a:ext uri="{FF2B5EF4-FFF2-40B4-BE49-F238E27FC236}">
                <a16:creationId xmlns:a16="http://schemas.microsoft.com/office/drawing/2014/main" id="{DA7123B1-E570-4EEE-A4FB-DE30EBFB8754}"/>
              </a:ext>
            </a:extLst>
          </p:cNvPr>
          <p:cNvSpPr/>
          <p:nvPr/>
        </p:nvSpPr>
        <p:spPr>
          <a:xfrm rot="16200000">
            <a:off x="4881902" y="-3038233"/>
            <a:ext cx="2428190" cy="12192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sp>
        <p:nvSpPr>
          <p:cNvPr id="25" name="Oval 24">
            <a:extLst>
              <a:ext uri="{FF2B5EF4-FFF2-40B4-BE49-F238E27FC236}">
                <a16:creationId xmlns:a16="http://schemas.microsoft.com/office/drawing/2014/main" id="{5E4C6F7E-C272-4622-ABA7-464CA0F9CD46}"/>
              </a:ext>
            </a:extLst>
          </p:cNvPr>
          <p:cNvSpPr/>
          <p:nvPr/>
        </p:nvSpPr>
        <p:spPr>
          <a:xfrm>
            <a:off x="2789419"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28" name="Oval 27">
            <a:extLst>
              <a:ext uri="{FF2B5EF4-FFF2-40B4-BE49-F238E27FC236}">
                <a16:creationId xmlns:a16="http://schemas.microsoft.com/office/drawing/2014/main" id="{8A0A5A4E-239C-4B13-B3FB-AFA45787AD89}"/>
              </a:ext>
            </a:extLst>
          </p:cNvPr>
          <p:cNvSpPr/>
          <p:nvPr/>
        </p:nvSpPr>
        <p:spPr>
          <a:xfrm>
            <a:off x="6432423"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8" name="Rectangle 7">
            <a:extLst>
              <a:ext uri="{FF2B5EF4-FFF2-40B4-BE49-F238E27FC236}">
                <a16:creationId xmlns:a16="http://schemas.microsoft.com/office/drawing/2014/main" id="{D422DF7E-5B2B-4C64-A162-1666CD559560}"/>
              </a:ext>
            </a:extLst>
          </p:cNvPr>
          <p:cNvSpPr/>
          <p:nvPr/>
        </p:nvSpPr>
        <p:spPr>
          <a:xfrm>
            <a:off x="1753280" y="2597754"/>
            <a:ext cx="283029" cy="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cxnSp>
        <p:nvCxnSpPr>
          <p:cNvPr id="14" name="Straight Connector 13">
            <a:extLst>
              <a:ext uri="{FF2B5EF4-FFF2-40B4-BE49-F238E27FC236}">
                <a16:creationId xmlns:a16="http://schemas.microsoft.com/office/drawing/2014/main" id="{290CD554-E5F7-41EB-B705-BA6746FC29DE}"/>
              </a:ext>
            </a:extLst>
          </p:cNvPr>
          <p:cNvCxnSpPr>
            <a:cxnSpLocks/>
          </p:cNvCxnSpPr>
          <p:nvPr/>
        </p:nvCxnSpPr>
        <p:spPr>
          <a:xfrm>
            <a:off x="2857500" y="4031876"/>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F9F4E218-5975-46F9-A3D5-20AE686AE41C}"/>
              </a:ext>
            </a:extLst>
          </p:cNvPr>
          <p:cNvSpPr/>
          <p:nvPr/>
        </p:nvSpPr>
        <p:spPr>
          <a:xfrm>
            <a:off x="1371600" y="4408698"/>
            <a:ext cx="2971800" cy="22233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smtClean="0">
                <a:ln>
                  <a:noFill/>
                </a:ln>
                <a:solidFill>
                  <a:srgbClr val="000000"/>
                </a:solidFill>
                <a:effectLst/>
                <a:uLnTx/>
                <a:uFillTx/>
                <a:latin typeface="Avenir LT Std 35 Light"/>
                <a:ea typeface="+mn-ea"/>
                <a:cs typeface="+mn-cs"/>
              </a:rPr>
              <a:t>Tijdens het reserveren</a:t>
            </a:r>
            <a: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t> van een ticket krijgt Tom nog extra opties:</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aseline="0" dirty="0" smtClean="0">
                <a:solidFill>
                  <a:srgbClr val="000000"/>
                </a:solidFill>
                <a:latin typeface="Avenir LT Std 35 Light"/>
              </a:rPr>
              <a:t>1.</a:t>
            </a:r>
            <a:r>
              <a:rPr lang="nl-NL" sz="1200" dirty="0" smtClean="0">
                <a:solidFill>
                  <a:srgbClr val="000000"/>
                </a:solidFill>
                <a:latin typeface="Avenir LT Std 35 Light"/>
              </a:rPr>
              <a:t> hij kan voor 1 of meerdere personen een reservering maken (moet wel email adres of telefoon nummer van gast registreren (eenmalig) en betalen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smtClean="0">
                <a:ln>
                  <a:noFill/>
                </a:ln>
                <a:solidFill>
                  <a:srgbClr val="000000"/>
                </a:solidFill>
                <a:effectLst/>
                <a:uLnTx/>
                <a:uFillTx/>
                <a:latin typeface="Avenir LT Std 35 Light"/>
                <a:ea typeface="+mn-ea"/>
                <a:cs typeface="+mn-cs"/>
              </a:rPr>
              <a:t>2.</a:t>
            </a:r>
            <a: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t> Tom heeft voor de les nog een duikbril nodig. Hij kan deze direct bestellen bij zijn reservering. </a:t>
            </a:r>
            <a:b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br>
            <a: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t>De medewerker ziet deze reservering op zijn device en overhandigt Tom de bril </a:t>
            </a:r>
            <a:endParaRPr kumimoji="0" lang="nl-NL" sz="12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 name="Rectangle 8">
            <a:extLst>
              <a:ext uri="{FF2B5EF4-FFF2-40B4-BE49-F238E27FC236}">
                <a16:creationId xmlns:a16="http://schemas.microsoft.com/office/drawing/2014/main" id="{CE5798A0-93E5-4D7B-97B2-04077FC6E897}"/>
              </a:ext>
            </a:extLst>
          </p:cNvPr>
          <p:cNvSpPr/>
          <p:nvPr/>
        </p:nvSpPr>
        <p:spPr>
          <a:xfrm>
            <a:off x="174114" y="4513611"/>
            <a:ext cx="849144" cy="11946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cxnSp>
        <p:nvCxnSpPr>
          <p:cNvPr id="58" name="Straight Connector 57">
            <a:extLst>
              <a:ext uri="{FF2B5EF4-FFF2-40B4-BE49-F238E27FC236}">
                <a16:creationId xmlns:a16="http://schemas.microsoft.com/office/drawing/2014/main" id="{747EFA2C-D8CC-458E-AC49-37BA512E194D}"/>
              </a:ext>
            </a:extLst>
          </p:cNvPr>
          <p:cNvCxnSpPr>
            <a:cxnSpLocks/>
          </p:cNvCxnSpPr>
          <p:nvPr/>
        </p:nvCxnSpPr>
        <p:spPr>
          <a:xfrm>
            <a:off x="6515101" y="4047433"/>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91303B80-0E84-4A9E-967E-89CFB53CAFE8}"/>
              </a:ext>
            </a:extLst>
          </p:cNvPr>
          <p:cNvSpPr/>
          <p:nvPr/>
        </p:nvSpPr>
        <p:spPr>
          <a:xfrm>
            <a:off x="4918012" y="4408697"/>
            <a:ext cx="3187709" cy="23179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noProof="0" dirty="0" smtClean="0">
                <a:solidFill>
                  <a:srgbClr val="000000"/>
                </a:solidFill>
                <a:latin typeface="Avenir LT Std 35 Light"/>
              </a:rPr>
              <a:t>Tom wil elke week gaan zwemmen en besluit om in plaats van losse kaartjes een meer baden kaart aan te schaffen. Dit kan hij via de app / website regelen vooraf of wanneer hij een reservering boekt. </a:t>
            </a:r>
            <a:endParaRPr lang="nl-NL" sz="1200" i="1" noProof="0" dirty="0">
              <a:solidFill>
                <a:srgbClr val="000000"/>
              </a:solidFill>
              <a:latin typeface="Avenir LT Std 35 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i="1" noProof="0" dirty="0">
              <a:solidFill>
                <a:srgbClr val="000000"/>
              </a:solidFill>
              <a:latin typeface="Avenir LT Std 35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1" u="none" strike="noStrike" kern="1200" cap="none" spc="0" normalizeH="0" baseline="0" dirty="0" smtClean="0">
                <a:ln>
                  <a:noFill/>
                </a:ln>
                <a:solidFill>
                  <a:srgbClr val="000000"/>
                </a:solidFill>
                <a:effectLst/>
                <a:uLnTx/>
                <a:uFillTx/>
                <a:latin typeface="Avenir LT Std 35 Light"/>
                <a:ea typeface="+mn-ea"/>
                <a:cs typeface="+mn-cs"/>
              </a:rPr>
              <a:t>Tom</a:t>
            </a:r>
            <a:r>
              <a:rPr kumimoji="0" lang="nl-NL" sz="1200" b="0" i="1" u="none" strike="noStrike" kern="1200" cap="none" spc="0" normalizeH="0" dirty="0" smtClean="0">
                <a:ln>
                  <a:noFill/>
                </a:ln>
                <a:solidFill>
                  <a:srgbClr val="000000"/>
                </a:solidFill>
                <a:effectLst/>
                <a:uLnTx/>
                <a:uFillTx/>
                <a:latin typeface="Avenir LT Std 35 Light"/>
                <a:ea typeface="+mn-ea"/>
                <a:cs typeface="+mn-cs"/>
              </a:rPr>
              <a:t> krijgt een berichtje via de app of email dat zijn meer baden kaart bijna </a:t>
            </a:r>
            <a:r>
              <a:rPr lang="nl-NL" sz="1200" i="1" dirty="0" smtClean="0">
                <a:solidFill>
                  <a:srgbClr val="000000"/>
                </a:solidFill>
                <a:latin typeface="Avenir LT Std 35 Light"/>
              </a:rPr>
              <a:t>op</a:t>
            </a:r>
            <a:r>
              <a:rPr kumimoji="0" lang="nl-NL" sz="1200" b="0" i="1" u="none" strike="noStrike" kern="1200" cap="none" spc="0" normalizeH="0" dirty="0" smtClean="0">
                <a:ln>
                  <a:noFill/>
                </a:ln>
                <a:solidFill>
                  <a:srgbClr val="000000"/>
                </a:solidFill>
                <a:effectLst/>
                <a:uLnTx/>
                <a:uFillTx/>
                <a:latin typeface="Avenir LT Std 35 Light"/>
                <a:ea typeface="+mn-ea"/>
                <a:cs typeface="+mn-cs"/>
              </a:rPr>
              <a:t> is. De datum en tijd van de bezoeken staan netjes vermeld zodat Tom kan controleren of de juiste reserveringen zijn afgeschreven.  </a:t>
            </a:r>
            <a:r>
              <a:rPr lang="nl-NL" sz="1200" i="1" dirty="0" smtClean="0">
                <a:solidFill>
                  <a:srgbClr val="000000"/>
                </a:solidFill>
                <a:latin typeface="Avenir LT Std 35 Light"/>
              </a:rPr>
              <a:t>Tom kan direct zijn meer baden kaart verlengen. </a:t>
            </a:r>
            <a:endParaRPr kumimoji="0" lang="nl-NL" sz="1200" b="0" i="1" u="none" strike="noStrike" kern="1200" cap="none" spc="0" normalizeH="0" baseline="0" noProof="0" dirty="0">
              <a:ln>
                <a:noFill/>
              </a:ln>
              <a:solidFill>
                <a:srgbClr val="000000"/>
              </a:solidFill>
              <a:effectLst/>
              <a:uLnTx/>
              <a:uFillTx/>
              <a:latin typeface="Avenir LT Std 35 Light"/>
              <a:ea typeface="+mn-ea"/>
              <a:cs typeface="+mn-cs"/>
            </a:endParaRPr>
          </a:p>
        </p:txBody>
      </p:sp>
      <p:grpSp>
        <p:nvGrpSpPr>
          <p:cNvPr id="59" name="Group 58">
            <a:extLst>
              <a:ext uri="{FF2B5EF4-FFF2-40B4-BE49-F238E27FC236}">
                <a16:creationId xmlns:a16="http://schemas.microsoft.com/office/drawing/2014/main" id="{C38E28FF-DDB1-4E05-944C-C4A133E6F06C}"/>
              </a:ext>
            </a:extLst>
          </p:cNvPr>
          <p:cNvGrpSpPr/>
          <p:nvPr/>
        </p:nvGrpSpPr>
        <p:grpSpPr>
          <a:xfrm>
            <a:off x="5645269" y="1937962"/>
            <a:ext cx="1751131" cy="1775063"/>
            <a:chOff x="4916488" y="5640388"/>
            <a:chExt cx="1092200" cy="1092201"/>
          </a:xfrm>
        </p:grpSpPr>
        <p:sp>
          <p:nvSpPr>
            <p:cNvPr id="60" name="Oval 574">
              <a:extLst>
                <a:ext uri="{FF2B5EF4-FFF2-40B4-BE49-F238E27FC236}">
                  <a16:creationId xmlns:a16="http://schemas.microsoft.com/office/drawing/2014/main" id="{5CE5614A-3200-4318-8FCF-6EF0BE3761FC}"/>
                </a:ext>
              </a:extLst>
            </p:cNvPr>
            <p:cNvSpPr>
              <a:spLocks noChangeArrowheads="1"/>
            </p:cNvSpPr>
            <p:nvPr/>
          </p:nvSpPr>
          <p:spPr bwMode="auto">
            <a:xfrm>
              <a:off x="4916488" y="5640388"/>
              <a:ext cx="1092200" cy="1092200"/>
            </a:xfrm>
            <a:prstGeom prst="ellipse">
              <a:avLst/>
            </a:prstGeom>
            <a:solidFill>
              <a:srgbClr val="C1D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4" name="Freeform 575">
              <a:extLst>
                <a:ext uri="{FF2B5EF4-FFF2-40B4-BE49-F238E27FC236}">
                  <a16:creationId xmlns:a16="http://schemas.microsoft.com/office/drawing/2014/main" id="{91BD8C90-CDC5-4088-8EA6-BA707E1D8F52}"/>
                </a:ext>
              </a:extLst>
            </p:cNvPr>
            <p:cNvSpPr>
              <a:spLocks/>
            </p:cNvSpPr>
            <p:nvPr/>
          </p:nvSpPr>
          <p:spPr bwMode="auto">
            <a:xfrm>
              <a:off x="4916488" y="5643563"/>
              <a:ext cx="819150" cy="788988"/>
            </a:xfrm>
            <a:custGeom>
              <a:avLst/>
              <a:gdLst>
                <a:gd name="T0" fmla="*/ 259 w 420"/>
                <a:gd name="T1" fmla="*/ 0 h 405"/>
                <a:gd name="T2" fmla="*/ 0 w 420"/>
                <a:gd name="T3" fmla="*/ 265 h 405"/>
                <a:gd name="T4" fmla="*/ 140 w 420"/>
                <a:gd name="T5" fmla="*/ 405 h 405"/>
                <a:gd name="T6" fmla="*/ 140 w 420"/>
                <a:gd name="T7" fmla="*/ 161 h 405"/>
                <a:gd name="T8" fmla="*/ 151 w 420"/>
                <a:gd name="T9" fmla="*/ 161 h 405"/>
                <a:gd name="T10" fmla="*/ 162 w 420"/>
                <a:gd name="T11" fmla="*/ 153 h 405"/>
                <a:gd name="T12" fmla="*/ 174 w 420"/>
                <a:gd name="T13" fmla="*/ 161 h 405"/>
                <a:gd name="T14" fmla="*/ 181 w 420"/>
                <a:gd name="T15" fmla="*/ 161 h 405"/>
                <a:gd name="T16" fmla="*/ 192 w 420"/>
                <a:gd name="T17" fmla="*/ 153 h 405"/>
                <a:gd name="T18" fmla="*/ 203 w 420"/>
                <a:gd name="T19" fmla="*/ 161 h 405"/>
                <a:gd name="T20" fmla="*/ 210 w 420"/>
                <a:gd name="T21" fmla="*/ 161 h 405"/>
                <a:gd name="T22" fmla="*/ 221 w 420"/>
                <a:gd name="T23" fmla="*/ 153 h 405"/>
                <a:gd name="T24" fmla="*/ 233 w 420"/>
                <a:gd name="T25" fmla="*/ 161 h 405"/>
                <a:gd name="T26" fmla="*/ 240 w 420"/>
                <a:gd name="T27" fmla="*/ 161 h 405"/>
                <a:gd name="T28" fmla="*/ 251 w 420"/>
                <a:gd name="T29" fmla="*/ 153 h 405"/>
                <a:gd name="T30" fmla="*/ 262 w 420"/>
                <a:gd name="T31" fmla="*/ 161 h 405"/>
                <a:gd name="T32" fmla="*/ 269 w 420"/>
                <a:gd name="T33" fmla="*/ 161 h 405"/>
                <a:gd name="T34" fmla="*/ 280 w 420"/>
                <a:gd name="T35" fmla="*/ 153 h 405"/>
                <a:gd name="T36" fmla="*/ 292 w 420"/>
                <a:gd name="T37" fmla="*/ 161 h 405"/>
                <a:gd name="T38" fmla="*/ 299 w 420"/>
                <a:gd name="T39" fmla="*/ 161 h 405"/>
                <a:gd name="T40" fmla="*/ 310 w 420"/>
                <a:gd name="T41" fmla="*/ 153 h 405"/>
                <a:gd name="T42" fmla="*/ 321 w 420"/>
                <a:gd name="T43" fmla="*/ 161 h 405"/>
                <a:gd name="T44" fmla="*/ 328 w 420"/>
                <a:gd name="T45" fmla="*/ 161 h 405"/>
                <a:gd name="T46" fmla="*/ 340 w 420"/>
                <a:gd name="T47" fmla="*/ 153 h 405"/>
                <a:gd name="T48" fmla="*/ 351 w 420"/>
                <a:gd name="T49" fmla="*/ 161 h 405"/>
                <a:gd name="T50" fmla="*/ 358 w 420"/>
                <a:gd name="T51" fmla="*/ 161 h 405"/>
                <a:gd name="T52" fmla="*/ 369 w 420"/>
                <a:gd name="T53" fmla="*/ 153 h 405"/>
                <a:gd name="T54" fmla="*/ 380 w 420"/>
                <a:gd name="T55" fmla="*/ 161 h 405"/>
                <a:gd name="T56" fmla="*/ 387 w 420"/>
                <a:gd name="T57" fmla="*/ 161 h 405"/>
                <a:gd name="T58" fmla="*/ 399 w 420"/>
                <a:gd name="T59" fmla="*/ 153 h 405"/>
                <a:gd name="T60" fmla="*/ 410 w 420"/>
                <a:gd name="T61" fmla="*/ 161 h 405"/>
                <a:gd name="T62" fmla="*/ 420 w 420"/>
                <a:gd name="T63" fmla="*/ 161 h 405"/>
                <a:gd name="T64" fmla="*/ 259 w 420"/>
                <a:gd name="T65"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0" h="405">
                  <a:moveTo>
                    <a:pt x="259" y="0"/>
                  </a:moveTo>
                  <a:cubicBezTo>
                    <a:pt x="119" y="10"/>
                    <a:pt x="7" y="124"/>
                    <a:pt x="0" y="265"/>
                  </a:cubicBezTo>
                  <a:cubicBezTo>
                    <a:pt x="140" y="405"/>
                    <a:pt x="140" y="405"/>
                    <a:pt x="140" y="405"/>
                  </a:cubicBezTo>
                  <a:cubicBezTo>
                    <a:pt x="140" y="161"/>
                    <a:pt x="140" y="161"/>
                    <a:pt x="140" y="161"/>
                  </a:cubicBezTo>
                  <a:cubicBezTo>
                    <a:pt x="151" y="161"/>
                    <a:pt x="151" y="161"/>
                    <a:pt x="151" y="161"/>
                  </a:cubicBezTo>
                  <a:cubicBezTo>
                    <a:pt x="153" y="156"/>
                    <a:pt x="157" y="153"/>
                    <a:pt x="162" y="153"/>
                  </a:cubicBezTo>
                  <a:cubicBezTo>
                    <a:pt x="167" y="153"/>
                    <a:pt x="172" y="156"/>
                    <a:pt x="174" y="161"/>
                  </a:cubicBezTo>
                  <a:cubicBezTo>
                    <a:pt x="181" y="161"/>
                    <a:pt x="181" y="161"/>
                    <a:pt x="181" y="161"/>
                  </a:cubicBezTo>
                  <a:cubicBezTo>
                    <a:pt x="183" y="156"/>
                    <a:pt x="187" y="153"/>
                    <a:pt x="192" y="153"/>
                  </a:cubicBezTo>
                  <a:cubicBezTo>
                    <a:pt x="197" y="153"/>
                    <a:pt x="201" y="156"/>
                    <a:pt x="203" y="161"/>
                  </a:cubicBezTo>
                  <a:cubicBezTo>
                    <a:pt x="210" y="161"/>
                    <a:pt x="210" y="161"/>
                    <a:pt x="210" y="161"/>
                  </a:cubicBezTo>
                  <a:cubicBezTo>
                    <a:pt x="212" y="156"/>
                    <a:pt x="216" y="153"/>
                    <a:pt x="221" y="153"/>
                  </a:cubicBezTo>
                  <a:cubicBezTo>
                    <a:pt x="226" y="153"/>
                    <a:pt x="231" y="156"/>
                    <a:pt x="233" y="161"/>
                  </a:cubicBezTo>
                  <a:cubicBezTo>
                    <a:pt x="240" y="161"/>
                    <a:pt x="240" y="161"/>
                    <a:pt x="240" y="161"/>
                  </a:cubicBezTo>
                  <a:cubicBezTo>
                    <a:pt x="242" y="156"/>
                    <a:pt x="246" y="153"/>
                    <a:pt x="251" y="153"/>
                  </a:cubicBezTo>
                  <a:cubicBezTo>
                    <a:pt x="256" y="153"/>
                    <a:pt x="260" y="156"/>
                    <a:pt x="262" y="161"/>
                  </a:cubicBezTo>
                  <a:cubicBezTo>
                    <a:pt x="269" y="161"/>
                    <a:pt x="269" y="161"/>
                    <a:pt x="269" y="161"/>
                  </a:cubicBezTo>
                  <a:cubicBezTo>
                    <a:pt x="271" y="156"/>
                    <a:pt x="275" y="153"/>
                    <a:pt x="280" y="153"/>
                  </a:cubicBezTo>
                  <a:cubicBezTo>
                    <a:pt x="286" y="153"/>
                    <a:pt x="290" y="156"/>
                    <a:pt x="292" y="161"/>
                  </a:cubicBezTo>
                  <a:cubicBezTo>
                    <a:pt x="299" y="161"/>
                    <a:pt x="299" y="161"/>
                    <a:pt x="299" y="161"/>
                  </a:cubicBezTo>
                  <a:cubicBezTo>
                    <a:pt x="301" y="156"/>
                    <a:pt x="305" y="153"/>
                    <a:pt x="310" y="153"/>
                  </a:cubicBezTo>
                  <a:cubicBezTo>
                    <a:pt x="315" y="153"/>
                    <a:pt x="319" y="156"/>
                    <a:pt x="321" y="161"/>
                  </a:cubicBezTo>
                  <a:cubicBezTo>
                    <a:pt x="328" y="161"/>
                    <a:pt x="328" y="161"/>
                    <a:pt x="328" y="161"/>
                  </a:cubicBezTo>
                  <a:cubicBezTo>
                    <a:pt x="330" y="156"/>
                    <a:pt x="335" y="153"/>
                    <a:pt x="340" y="153"/>
                  </a:cubicBezTo>
                  <a:cubicBezTo>
                    <a:pt x="345" y="153"/>
                    <a:pt x="349" y="156"/>
                    <a:pt x="351" y="161"/>
                  </a:cubicBezTo>
                  <a:cubicBezTo>
                    <a:pt x="358" y="161"/>
                    <a:pt x="358" y="161"/>
                    <a:pt x="358" y="161"/>
                  </a:cubicBezTo>
                  <a:cubicBezTo>
                    <a:pt x="360" y="156"/>
                    <a:pt x="364" y="153"/>
                    <a:pt x="369" y="153"/>
                  </a:cubicBezTo>
                  <a:cubicBezTo>
                    <a:pt x="374" y="153"/>
                    <a:pt x="378" y="156"/>
                    <a:pt x="380" y="161"/>
                  </a:cubicBezTo>
                  <a:cubicBezTo>
                    <a:pt x="387" y="161"/>
                    <a:pt x="387" y="161"/>
                    <a:pt x="387" y="161"/>
                  </a:cubicBezTo>
                  <a:cubicBezTo>
                    <a:pt x="389" y="156"/>
                    <a:pt x="394" y="153"/>
                    <a:pt x="399" y="153"/>
                  </a:cubicBezTo>
                  <a:cubicBezTo>
                    <a:pt x="404" y="153"/>
                    <a:pt x="408" y="156"/>
                    <a:pt x="410" y="161"/>
                  </a:cubicBezTo>
                  <a:cubicBezTo>
                    <a:pt x="420" y="161"/>
                    <a:pt x="420" y="161"/>
                    <a:pt x="420" y="161"/>
                  </a:cubicBezTo>
                  <a:cubicBezTo>
                    <a:pt x="259" y="0"/>
                    <a:pt x="259" y="0"/>
                    <a:pt x="259" y="0"/>
                  </a:cubicBezTo>
                </a:path>
              </a:pathLst>
            </a:custGeom>
            <a:solidFill>
              <a:srgbClr val="D0D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5" name="Freeform 576">
              <a:extLst>
                <a:ext uri="{FF2B5EF4-FFF2-40B4-BE49-F238E27FC236}">
                  <a16:creationId xmlns:a16="http://schemas.microsoft.com/office/drawing/2014/main" id="{A0E82231-50ED-4BA4-9D44-266AD753199E}"/>
                </a:ext>
              </a:extLst>
            </p:cNvPr>
            <p:cNvSpPr>
              <a:spLocks/>
            </p:cNvSpPr>
            <p:nvPr/>
          </p:nvSpPr>
          <p:spPr bwMode="auto">
            <a:xfrm>
              <a:off x="5189538" y="5940426"/>
              <a:ext cx="817563" cy="792163"/>
            </a:xfrm>
            <a:custGeom>
              <a:avLst/>
              <a:gdLst>
                <a:gd name="T0" fmla="*/ 259 w 419"/>
                <a:gd name="T1" fmla="*/ 0 h 406"/>
                <a:gd name="T2" fmla="*/ 247 w 419"/>
                <a:gd name="T3" fmla="*/ 8 h 406"/>
                <a:gd name="T4" fmla="*/ 240 w 419"/>
                <a:gd name="T5" fmla="*/ 8 h 406"/>
                <a:gd name="T6" fmla="*/ 229 w 419"/>
                <a:gd name="T7" fmla="*/ 0 h 406"/>
                <a:gd name="T8" fmla="*/ 218 w 419"/>
                <a:gd name="T9" fmla="*/ 8 h 406"/>
                <a:gd name="T10" fmla="*/ 211 w 419"/>
                <a:gd name="T11" fmla="*/ 8 h 406"/>
                <a:gd name="T12" fmla="*/ 200 w 419"/>
                <a:gd name="T13" fmla="*/ 0 h 406"/>
                <a:gd name="T14" fmla="*/ 188 w 419"/>
                <a:gd name="T15" fmla="*/ 8 h 406"/>
                <a:gd name="T16" fmla="*/ 181 w 419"/>
                <a:gd name="T17" fmla="*/ 8 h 406"/>
                <a:gd name="T18" fmla="*/ 170 w 419"/>
                <a:gd name="T19" fmla="*/ 0 h 406"/>
                <a:gd name="T20" fmla="*/ 159 w 419"/>
                <a:gd name="T21" fmla="*/ 8 h 406"/>
                <a:gd name="T22" fmla="*/ 152 w 419"/>
                <a:gd name="T23" fmla="*/ 8 h 406"/>
                <a:gd name="T24" fmla="*/ 140 w 419"/>
                <a:gd name="T25" fmla="*/ 0 h 406"/>
                <a:gd name="T26" fmla="*/ 129 w 419"/>
                <a:gd name="T27" fmla="*/ 8 h 406"/>
                <a:gd name="T28" fmla="*/ 122 w 419"/>
                <a:gd name="T29" fmla="*/ 8 h 406"/>
                <a:gd name="T30" fmla="*/ 111 w 419"/>
                <a:gd name="T31" fmla="*/ 0 h 406"/>
                <a:gd name="T32" fmla="*/ 100 w 419"/>
                <a:gd name="T33" fmla="*/ 8 h 406"/>
                <a:gd name="T34" fmla="*/ 93 w 419"/>
                <a:gd name="T35" fmla="*/ 8 h 406"/>
                <a:gd name="T36" fmla="*/ 81 w 419"/>
                <a:gd name="T37" fmla="*/ 0 h 406"/>
                <a:gd name="T38" fmla="*/ 70 w 419"/>
                <a:gd name="T39" fmla="*/ 8 h 406"/>
                <a:gd name="T40" fmla="*/ 63 w 419"/>
                <a:gd name="T41" fmla="*/ 8 h 406"/>
                <a:gd name="T42" fmla="*/ 52 w 419"/>
                <a:gd name="T43" fmla="*/ 0 h 406"/>
                <a:gd name="T44" fmla="*/ 41 w 419"/>
                <a:gd name="T45" fmla="*/ 8 h 406"/>
                <a:gd name="T46" fmla="*/ 34 w 419"/>
                <a:gd name="T47" fmla="*/ 8 h 406"/>
                <a:gd name="T48" fmla="*/ 22 w 419"/>
                <a:gd name="T49" fmla="*/ 0 h 406"/>
                <a:gd name="T50" fmla="*/ 11 w 419"/>
                <a:gd name="T51" fmla="*/ 8 h 406"/>
                <a:gd name="T52" fmla="*/ 0 w 419"/>
                <a:gd name="T53" fmla="*/ 8 h 406"/>
                <a:gd name="T54" fmla="*/ 0 w 419"/>
                <a:gd name="T55" fmla="*/ 252 h 406"/>
                <a:gd name="T56" fmla="*/ 154 w 419"/>
                <a:gd name="T57" fmla="*/ 406 h 406"/>
                <a:gd name="T58" fmla="*/ 419 w 419"/>
                <a:gd name="T59" fmla="*/ 147 h 406"/>
                <a:gd name="T60" fmla="*/ 280 w 419"/>
                <a:gd name="T61" fmla="*/ 8 h 406"/>
                <a:gd name="T62" fmla="*/ 270 w 419"/>
                <a:gd name="T63" fmla="*/ 8 h 406"/>
                <a:gd name="T64" fmla="*/ 259 w 419"/>
                <a:gd name="T65"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9" h="406">
                  <a:moveTo>
                    <a:pt x="259" y="0"/>
                  </a:moveTo>
                  <a:cubicBezTo>
                    <a:pt x="254" y="0"/>
                    <a:pt x="249" y="3"/>
                    <a:pt x="247" y="8"/>
                  </a:cubicBezTo>
                  <a:cubicBezTo>
                    <a:pt x="240" y="8"/>
                    <a:pt x="240" y="8"/>
                    <a:pt x="240" y="8"/>
                  </a:cubicBezTo>
                  <a:cubicBezTo>
                    <a:pt x="238" y="3"/>
                    <a:pt x="234" y="0"/>
                    <a:pt x="229" y="0"/>
                  </a:cubicBezTo>
                  <a:cubicBezTo>
                    <a:pt x="224" y="0"/>
                    <a:pt x="220" y="3"/>
                    <a:pt x="218" y="8"/>
                  </a:cubicBezTo>
                  <a:cubicBezTo>
                    <a:pt x="211" y="8"/>
                    <a:pt x="211" y="8"/>
                    <a:pt x="211" y="8"/>
                  </a:cubicBezTo>
                  <a:cubicBezTo>
                    <a:pt x="209" y="3"/>
                    <a:pt x="205" y="0"/>
                    <a:pt x="200" y="0"/>
                  </a:cubicBezTo>
                  <a:cubicBezTo>
                    <a:pt x="195" y="0"/>
                    <a:pt x="190" y="3"/>
                    <a:pt x="188" y="8"/>
                  </a:cubicBezTo>
                  <a:cubicBezTo>
                    <a:pt x="181" y="8"/>
                    <a:pt x="181" y="8"/>
                    <a:pt x="181" y="8"/>
                  </a:cubicBezTo>
                  <a:cubicBezTo>
                    <a:pt x="179" y="3"/>
                    <a:pt x="175" y="0"/>
                    <a:pt x="170" y="0"/>
                  </a:cubicBezTo>
                  <a:cubicBezTo>
                    <a:pt x="165" y="0"/>
                    <a:pt x="161" y="3"/>
                    <a:pt x="159" y="8"/>
                  </a:cubicBezTo>
                  <a:cubicBezTo>
                    <a:pt x="152" y="8"/>
                    <a:pt x="152" y="8"/>
                    <a:pt x="152" y="8"/>
                  </a:cubicBezTo>
                  <a:cubicBezTo>
                    <a:pt x="150" y="3"/>
                    <a:pt x="146" y="0"/>
                    <a:pt x="140" y="0"/>
                  </a:cubicBezTo>
                  <a:cubicBezTo>
                    <a:pt x="135" y="0"/>
                    <a:pt x="131" y="3"/>
                    <a:pt x="129" y="8"/>
                  </a:cubicBezTo>
                  <a:cubicBezTo>
                    <a:pt x="122" y="8"/>
                    <a:pt x="122" y="8"/>
                    <a:pt x="122" y="8"/>
                  </a:cubicBezTo>
                  <a:cubicBezTo>
                    <a:pt x="120" y="3"/>
                    <a:pt x="116" y="0"/>
                    <a:pt x="111" y="0"/>
                  </a:cubicBezTo>
                  <a:cubicBezTo>
                    <a:pt x="106" y="0"/>
                    <a:pt x="102" y="3"/>
                    <a:pt x="100" y="8"/>
                  </a:cubicBezTo>
                  <a:cubicBezTo>
                    <a:pt x="93" y="8"/>
                    <a:pt x="93" y="8"/>
                    <a:pt x="93" y="8"/>
                  </a:cubicBezTo>
                  <a:cubicBezTo>
                    <a:pt x="91" y="3"/>
                    <a:pt x="86" y="0"/>
                    <a:pt x="81" y="0"/>
                  </a:cubicBezTo>
                  <a:cubicBezTo>
                    <a:pt x="76" y="0"/>
                    <a:pt x="72" y="3"/>
                    <a:pt x="70" y="8"/>
                  </a:cubicBezTo>
                  <a:cubicBezTo>
                    <a:pt x="63" y="8"/>
                    <a:pt x="63" y="8"/>
                    <a:pt x="63" y="8"/>
                  </a:cubicBezTo>
                  <a:cubicBezTo>
                    <a:pt x="61" y="3"/>
                    <a:pt x="57" y="0"/>
                    <a:pt x="52" y="0"/>
                  </a:cubicBezTo>
                  <a:cubicBezTo>
                    <a:pt x="47" y="0"/>
                    <a:pt x="43" y="3"/>
                    <a:pt x="41" y="8"/>
                  </a:cubicBezTo>
                  <a:cubicBezTo>
                    <a:pt x="34" y="8"/>
                    <a:pt x="34" y="8"/>
                    <a:pt x="34" y="8"/>
                  </a:cubicBezTo>
                  <a:cubicBezTo>
                    <a:pt x="32" y="3"/>
                    <a:pt x="27" y="0"/>
                    <a:pt x="22" y="0"/>
                  </a:cubicBezTo>
                  <a:cubicBezTo>
                    <a:pt x="17" y="0"/>
                    <a:pt x="13" y="3"/>
                    <a:pt x="11" y="8"/>
                  </a:cubicBezTo>
                  <a:cubicBezTo>
                    <a:pt x="0" y="8"/>
                    <a:pt x="0" y="8"/>
                    <a:pt x="0" y="8"/>
                  </a:cubicBezTo>
                  <a:cubicBezTo>
                    <a:pt x="0" y="252"/>
                    <a:pt x="0" y="252"/>
                    <a:pt x="0" y="252"/>
                  </a:cubicBezTo>
                  <a:cubicBezTo>
                    <a:pt x="154" y="406"/>
                    <a:pt x="154" y="406"/>
                    <a:pt x="154" y="406"/>
                  </a:cubicBezTo>
                  <a:cubicBezTo>
                    <a:pt x="295" y="399"/>
                    <a:pt x="409" y="287"/>
                    <a:pt x="419" y="147"/>
                  </a:cubicBezTo>
                  <a:cubicBezTo>
                    <a:pt x="280" y="8"/>
                    <a:pt x="280" y="8"/>
                    <a:pt x="280" y="8"/>
                  </a:cubicBezTo>
                  <a:cubicBezTo>
                    <a:pt x="270" y="8"/>
                    <a:pt x="270" y="8"/>
                    <a:pt x="270" y="8"/>
                  </a:cubicBezTo>
                  <a:cubicBezTo>
                    <a:pt x="268" y="3"/>
                    <a:pt x="264" y="0"/>
                    <a:pt x="259" y="0"/>
                  </a:cubicBezTo>
                </a:path>
              </a:pathLst>
            </a:custGeom>
            <a:solidFill>
              <a:srgbClr val="9DB1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6" name="Rectangle 577">
              <a:extLst>
                <a:ext uri="{FF2B5EF4-FFF2-40B4-BE49-F238E27FC236}">
                  <a16:creationId xmlns:a16="http://schemas.microsoft.com/office/drawing/2014/main" id="{54C7DD22-9BFB-4240-A588-F834A568D6D9}"/>
                </a:ext>
              </a:extLst>
            </p:cNvPr>
            <p:cNvSpPr>
              <a:spLocks noChangeArrowheads="1"/>
            </p:cNvSpPr>
            <p:nvPr/>
          </p:nvSpPr>
          <p:spPr bwMode="auto">
            <a:xfrm>
              <a:off x="5189538" y="5956301"/>
              <a:ext cx="546100" cy="476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7" name="Rectangle 578">
              <a:extLst>
                <a:ext uri="{FF2B5EF4-FFF2-40B4-BE49-F238E27FC236}">
                  <a16:creationId xmlns:a16="http://schemas.microsoft.com/office/drawing/2014/main" id="{BE7143BF-D01C-4A01-B016-6902AFA61E91}"/>
                </a:ext>
              </a:extLst>
            </p:cNvPr>
            <p:cNvSpPr>
              <a:spLocks noChangeArrowheads="1"/>
            </p:cNvSpPr>
            <p:nvPr/>
          </p:nvSpPr>
          <p:spPr bwMode="auto">
            <a:xfrm>
              <a:off x="5189538" y="6323013"/>
              <a:ext cx="546100" cy="109538"/>
            </a:xfrm>
            <a:prstGeom prst="rect">
              <a:avLst/>
            </a:prstGeom>
            <a:solidFill>
              <a:srgbClr val="FF8E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8" name="Rectangle 579">
              <a:extLst>
                <a:ext uri="{FF2B5EF4-FFF2-40B4-BE49-F238E27FC236}">
                  <a16:creationId xmlns:a16="http://schemas.microsoft.com/office/drawing/2014/main" id="{6B00D884-F1D7-4F96-91DC-5FF7D303F56A}"/>
                </a:ext>
              </a:extLst>
            </p:cNvPr>
            <p:cNvSpPr>
              <a:spLocks noChangeArrowheads="1"/>
            </p:cNvSpPr>
            <p:nvPr/>
          </p:nvSpPr>
          <p:spPr bwMode="auto">
            <a:xfrm>
              <a:off x="5373688" y="60325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9" name="Rectangle 580">
              <a:extLst>
                <a:ext uri="{FF2B5EF4-FFF2-40B4-BE49-F238E27FC236}">
                  <a16:creationId xmlns:a16="http://schemas.microsoft.com/office/drawing/2014/main" id="{759C74F2-D485-4219-AB04-B36443E90CE7}"/>
                </a:ext>
              </a:extLst>
            </p:cNvPr>
            <p:cNvSpPr>
              <a:spLocks noChangeArrowheads="1"/>
            </p:cNvSpPr>
            <p:nvPr/>
          </p:nvSpPr>
          <p:spPr bwMode="auto">
            <a:xfrm>
              <a:off x="5438775" y="60325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0" name="Rectangle 581">
              <a:extLst>
                <a:ext uri="{FF2B5EF4-FFF2-40B4-BE49-F238E27FC236}">
                  <a16:creationId xmlns:a16="http://schemas.microsoft.com/office/drawing/2014/main" id="{D8DCB74F-25DA-4629-B8D4-048E8C8978BE}"/>
                </a:ext>
              </a:extLst>
            </p:cNvPr>
            <p:cNvSpPr>
              <a:spLocks noChangeArrowheads="1"/>
            </p:cNvSpPr>
            <p:nvPr/>
          </p:nvSpPr>
          <p:spPr bwMode="auto">
            <a:xfrm>
              <a:off x="5503863" y="60325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1" name="Rectangle 582">
              <a:extLst>
                <a:ext uri="{FF2B5EF4-FFF2-40B4-BE49-F238E27FC236}">
                  <a16:creationId xmlns:a16="http://schemas.microsoft.com/office/drawing/2014/main" id="{8ADAE503-FD59-4FBC-8EC8-171EED4E6B49}"/>
                </a:ext>
              </a:extLst>
            </p:cNvPr>
            <p:cNvSpPr>
              <a:spLocks noChangeArrowheads="1"/>
            </p:cNvSpPr>
            <p:nvPr/>
          </p:nvSpPr>
          <p:spPr bwMode="auto">
            <a:xfrm>
              <a:off x="5570538" y="60325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2" name="Rectangle 583">
              <a:extLst>
                <a:ext uri="{FF2B5EF4-FFF2-40B4-BE49-F238E27FC236}">
                  <a16:creationId xmlns:a16="http://schemas.microsoft.com/office/drawing/2014/main" id="{5E9998B1-E07B-45D2-9F06-06FE745E61E6}"/>
                </a:ext>
              </a:extLst>
            </p:cNvPr>
            <p:cNvSpPr>
              <a:spLocks noChangeArrowheads="1"/>
            </p:cNvSpPr>
            <p:nvPr/>
          </p:nvSpPr>
          <p:spPr bwMode="auto">
            <a:xfrm>
              <a:off x="5634038" y="60325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3" name="Rectangle 584">
              <a:extLst>
                <a:ext uri="{FF2B5EF4-FFF2-40B4-BE49-F238E27FC236}">
                  <a16:creationId xmlns:a16="http://schemas.microsoft.com/office/drawing/2014/main" id="{9BF12B05-CBFD-4C69-886A-08110E28867F}"/>
                </a:ext>
              </a:extLst>
            </p:cNvPr>
            <p:cNvSpPr>
              <a:spLocks noChangeArrowheads="1"/>
            </p:cNvSpPr>
            <p:nvPr/>
          </p:nvSpPr>
          <p:spPr bwMode="auto">
            <a:xfrm>
              <a:off x="5241925" y="6083301"/>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4" name="Rectangle 585">
              <a:extLst>
                <a:ext uri="{FF2B5EF4-FFF2-40B4-BE49-F238E27FC236}">
                  <a16:creationId xmlns:a16="http://schemas.microsoft.com/office/drawing/2014/main" id="{DBD37FD5-9170-4A7E-A25E-A2361625D254}"/>
                </a:ext>
              </a:extLst>
            </p:cNvPr>
            <p:cNvSpPr>
              <a:spLocks noChangeArrowheads="1"/>
            </p:cNvSpPr>
            <p:nvPr/>
          </p:nvSpPr>
          <p:spPr bwMode="auto">
            <a:xfrm>
              <a:off x="5308600" y="6083301"/>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5" name="Rectangle 586">
              <a:extLst>
                <a:ext uri="{FF2B5EF4-FFF2-40B4-BE49-F238E27FC236}">
                  <a16:creationId xmlns:a16="http://schemas.microsoft.com/office/drawing/2014/main" id="{B9B527C6-14A0-4829-99E6-025AD9A956E8}"/>
                </a:ext>
              </a:extLst>
            </p:cNvPr>
            <p:cNvSpPr>
              <a:spLocks noChangeArrowheads="1"/>
            </p:cNvSpPr>
            <p:nvPr/>
          </p:nvSpPr>
          <p:spPr bwMode="auto">
            <a:xfrm>
              <a:off x="5373688" y="60833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6" name="Rectangle 587">
              <a:extLst>
                <a:ext uri="{FF2B5EF4-FFF2-40B4-BE49-F238E27FC236}">
                  <a16:creationId xmlns:a16="http://schemas.microsoft.com/office/drawing/2014/main" id="{939B77AC-8C03-43A9-A90A-1BF166DEBBCA}"/>
                </a:ext>
              </a:extLst>
            </p:cNvPr>
            <p:cNvSpPr>
              <a:spLocks noChangeArrowheads="1"/>
            </p:cNvSpPr>
            <p:nvPr/>
          </p:nvSpPr>
          <p:spPr bwMode="auto">
            <a:xfrm>
              <a:off x="5438775" y="60833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7" name="Rectangle 588">
              <a:extLst>
                <a:ext uri="{FF2B5EF4-FFF2-40B4-BE49-F238E27FC236}">
                  <a16:creationId xmlns:a16="http://schemas.microsoft.com/office/drawing/2014/main" id="{611DF985-AA0D-4A40-BED3-E0EC6AD3BA1E}"/>
                </a:ext>
              </a:extLst>
            </p:cNvPr>
            <p:cNvSpPr>
              <a:spLocks noChangeArrowheads="1"/>
            </p:cNvSpPr>
            <p:nvPr/>
          </p:nvSpPr>
          <p:spPr bwMode="auto">
            <a:xfrm>
              <a:off x="5503863" y="60833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8" name="Rectangle 589">
              <a:extLst>
                <a:ext uri="{FF2B5EF4-FFF2-40B4-BE49-F238E27FC236}">
                  <a16:creationId xmlns:a16="http://schemas.microsoft.com/office/drawing/2014/main" id="{05BAC98E-2B2D-4F5C-8BB3-1AE52F329FDD}"/>
                </a:ext>
              </a:extLst>
            </p:cNvPr>
            <p:cNvSpPr>
              <a:spLocks noChangeArrowheads="1"/>
            </p:cNvSpPr>
            <p:nvPr/>
          </p:nvSpPr>
          <p:spPr bwMode="auto">
            <a:xfrm>
              <a:off x="5570538" y="60833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9" name="Rectangle 590">
              <a:extLst>
                <a:ext uri="{FF2B5EF4-FFF2-40B4-BE49-F238E27FC236}">
                  <a16:creationId xmlns:a16="http://schemas.microsoft.com/office/drawing/2014/main" id="{38B89EE4-7A1B-4D86-B375-8956583123E7}"/>
                </a:ext>
              </a:extLst>
            </p:cNvPr>
            <p:cNvSpPr>
              <a:spLocks noChangeArrowheads="1"/>
            </p:cNvSpPr>
            <p:nvPr/>
          </p:nvSpPr>
          <p:spPr bwMode="auto">
            <a:xfrm>
              <a:off x="5634038" y="60833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0" name="Rectangle 591">
              <a:extLst>
                <a:ext uri="{FF2B5EF4-FFF2-40B4-BE49-F238E27FC236}">
                  <a16:creationId xmlns:a16="http://schemas.microsoft.com/office/drawing/2014/main" id="{99D58517-BFF4-4AFC-A88F-6BD8C2A6A6B3}"/>
                </a:ext>
              </a:extLst>
            </p:cNvPr>
            <p:cNvSpPr>
              <a:spLocks noChangeArrowheads="1"/>
            </p:cNvSpPr>
            <p:nvPr/>
          </p:nvSpPr>
          <p:spPr bwMode="auto">
            <a:xfrm>
              <a:off x="5241925" y="6134101"/>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1" name="Rectangle 592">
              <a:extLst>
                <a:ext uri="{FF2B5EF4-FFF2-40B4-BE49-F238E27FC236}">
                  <a16:creationId xmlns:a16="http://schemas.microsoft.com/office/drawing/2014/main" id="{C5E1AAC4-7ACF-48B8-8F75-F53772765C76}"/>
                </a:ext>
              </a:extLst>
            </p:cNvPr>
            <p:cNvSpPr>
              <a:spLocks noChangeArrowheads="1"/>
            </p:cNvSpPr>
            <p:nvPr/>
          </p:nvSpPr>
          <p:spPr bwMode="auto">
            <a:xfrm>
              <a:off x="5308600" y="6134101"/>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2" name="Rectangle 593">
              <a:extLst>
                <a:ext uri="{FF2B5EF4-FFF2-40B4-BE49-F238E27FC236}">
                  <a16:creationId xmlns:a16="http://schemas.microsoft.com/office/drawing/2014/main" id="{5C2C9172-EA13-4EBF-A799-C0875E0D0A77}"/>
                </a:ext>
              </a:extLst>
            </p:cNvPr>
            <p:cNvSpPr>
              <a:spLocks noChangeArrowheads="1"/>
            </p:cNvSpPr>
            <p:nvPr/>
          </p:nvSpPr>
          <p:spPr bwMode="auto">
            <a:xfrm>
              <a:off x="5373688" y="61341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3" name="Rectangle 594">
              <a:extLst>
                <a:ext uri="{FF2B5EF4-FFF2-40B4-BE49-F238E27FC236}">
                  <a16:creationId xmlns:a16="http://schemas.microsoft.com/office/drawing/2014/main" id="{7D1AB18A-ED5F-41B0-B409-54CDDDCB6E5D}"/>
                </a:ext>
              </a:extLst>
            </p:cNvPr>
            <p:cNvSpPr>
              <a:spLocks noChangeArrowheads="1"/>
            </p:cNvSpPr>
            <p:nvPr/>
          </p:nvSpPr>
          <p:spPr bwMode="auto">
            <a:xfrm>
              <a:off x="5438775" y="61341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4" name="Rectangle 595">
              <a:extLst>
                <a:ext uri="{FF2B5EF4-FFF2-40B4-BE49-F238E27FC236}">
                  <a16:creationId xmlns:a16="http://schemas.microsoft.com/office/drawing/2014/main" id="{14F1927E-B103-4CC4-85B9-D6E238E88262}"/>
                </a:ext>
              </a:extLst>
            </p:cNvPr>
            <p:cNvSpPr>
              <a:spLocks noChangeArrowheads="1"/>
            </p:cNvSpPr>
            <p:nvPr/>
          </p:nvSpPr>
          <p:spPr bwMode="auto">
            <a:xfrm>
              <a:off x="5503863" y="61341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5" name="Rectangle 596">
              <a:extLst>
                <a:ext uri="{FF2B5EF4-FFF2-40B4-BE49-F238E27FC236}">
                  <a16:creationId xmlns:a16="http://schemas.microsoft.com/office/drawing/2014/main" id="{FA3B45EB-5B46-42FE-A1E6-EF989BEA783D}"/>
                </a:ext>
              </a:extLst>
            </p:cNvPr>
            <p:cNvSpPr>
              <a:spLocks noChangeArrowheads="1"/>
            </p:cNvSpPr>
            <p:nvPr/>
          </p:nvSpPr>
          <p:spPr bwMode="auto">
            <a:xfrm>
              <a:off x="5570538" y="61341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6" name="Rectangle 597">
              <a:extLst>
                <a:ext uri="{FF2B5EF4-FFF2-40B4-BE49-F238E27FC236}">
                  <a16:creationId xmlns:a16="http://schemas.microsoft.com/office/drawing/2014/main" id="{CF811AE7-5159-4E7E-9C1B-6305DECEB855}"/>
                </a:ext>
              </a:extLst>
            </p:cNvPr>
            <p:cNvSpPr>
              <a:spLocks noChangeArrowheads="1"/>
            </p:cNvSpPr>
            <p:nvPr/>
          </p:nvSpPr>
          <p:spPr bwMode="auto">
            <a:xfrm>
              <a:off x="5634038" y="61341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7" name="Rectangle 598">
              <a:extLst>
                <a:ext uri="{FF2B5EF4-FFF2-40B4-BE49-F238E27FC236}">
                  <a16:creationId xmlns:a16="http://schemas.microsoft.com/office/drawing/2014/main" id="{05073AD6-7433-4B68-9150-571B35960640}"/>
                </a:ext>
              </a:extLst>
            </p:cNvPr>
            <p:cNvSpPr>
              <a:spLocks noChangeArrowheads="1"/>
            </p:cNvSpPr>
            <p:nvPr/>
          </p:nvSpPr>
          <p:spPr bwMode="auto">
            <a:xfrm>
              <a:off x="5241925" y="6186488"/>
              <a:ext cx="49213" cy="31750"/>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8" name="Rectangle 599">
              <a:extLst>
                <a:ext uri="{FF2B5EF4-FFF2-40B4-BE49-F238E27FC236}">
                  <a16:creationId xmlns:a16="http://schemas.microsoft.com/office/drawing/2014/main" id="{74AA7091-CA7F-4410-B29B-F776806E5717}"/>
                </a:ext>
              </a:extLst>
            </p:cNvPr>
            <p:cNvSpPr>
              <a:spLocks noChangeArrowheads="1"/>
            </p:cNvSpPr>
            <p:nvPr/>
          </p:nvSpPr>
          <p:spPr bwMode="auto">
            <a:xfrm>
              <a:off x="5308600" y="6186488"/>
              <a:ext cx="47625" cy="31750"/>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9" name="Rectangle 600">
              <a:extLst>
                <a:ext uri="{FF2B5EF4-FFF2-40B4-BE49-F238E27FC236}">
                  <a16:creationId xmlns:a16="http://schemas.microsoft.com/office/drawing/2014/main" id="{43B19EAE-0151-424F-B327-70DA1E19067F}"/>
                </a:ext>
              </a:extLst>
            </p:cNvPr>
            <p:cNvSpPr>
              <a:spLocks noChangeArrowheads="1"/>
            </p:cNvSpPr>
            <p:nvPr/>
          </p:nvSpPr>
          <p:spPr bwMode="auto">
            <a:xfrm>
              <a:off x="5373688" y="6186488"/>
              <a:ext cx="47625"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0" name="Rectangle 601">
              <a:extLst>
                <a:ext uri="{FF2B5EF4-FFF2-40B4-BE49-F238E27FC236}">
                  <a16:creationId xmlns:a16="http://schemas.microsoft.com/office/drawing/2014/main" id="{7CF00EC1-D52F-4E07-BE12-6FA0B0D69C11}"/>
                </a:ext>
              </a:extLst>
            </p:cNvPr>
            <p:cNvSpPr>
              <a:spLocks noChangeArrowheads="1"/>
            </p:cNvSpPr>
            <p:nvPr/>
          </p:nvSpPr>
          <p:spPr bwMode="auto">
            <a:xfrm>
              <a:off x="5438775" y="6186488"/>
              <a:ext cx="47625"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1" name="Rectangle 602">
              <a:extLst>
                <a:ext uri="{FF2B5EF4-FFF2-40B4-BE49-F238E27FC236}">
                  <a16:creationId xmlns:a16="http://schemas.microsoft.com/office/drawing/2014/main" id="{DE216A2D-D991-4CAF-8EBE-E0DCFB7C6999}"/>
                </a:ext>
              </a:extLst>
            </p:cNvPr>
            <p:cNvSpPr>
              <a:spLocks noChangeArrowheads="1"/>
            </p:cNvSpPr>
            <p:nvPr/>
          </p:nvSpPr>
          <p:spPr bwMode="auto">
            <a:xfrm>
              <a:off x="5503863" y="6186488"/>
              <a:ext cx="49213"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2" name="Rectangle 603">
              <a:extLst>
                <a:ext uri="{FF2B5EF4-FFF2-40B4-BE49-F238E27FC236}">
                  <a16:creationId xmlns:a16="http://schemas.microsoft.com/office/drawing/2014/main" id="{7DFD1377-4C96-4528-AA38-2F3623095B7D}"/>
                </a:ext>
              </a:extLst>
            </p:cNvPr>
            <p:cNvSpPr>
              <a:spLocks noChangeArrowheads="1"/>
            </p:cNvSpPr>
            <p:nvPr/>
          </p:nvSpPr>
          <p:spPr bwMode="auto">
            <a:xfrm>
              <a:off x="5570538" y="6186488"/>
              <a:ext cx="46038"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3" name="Rectangle 604">
              <a:extLst>
                <a:ext uri="{FF2B5EF4-FFF2-40B4-BE49-F238E27FC236}">
                  <a16:creationId xmlns:a16="http://schemas.microsoft.com/office/drawing/2014/main" id="{07C5934E-7DD5-49D3-A662-F986093EBA63}"/>
                </a:ext>
              </a:extLst>
            </p:cNvPr>
            <p:cNvSpPr>
              <a:spLocks noChangeArrowheads="1"/>
            </p:cNvSpPr>
            <p:nvPr/>
          </p:nvSpPr>
          <p:spPr bwMode="auto">
            <a:xfrm>
              <a:off x="5634038" y="6186488"/>
              <a:ext cx="49213"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4" name="Rectangle 605">
              <a:extLst>
                <a:ext uri="{FF2B5EF4-FFF2-40B4-BE49-F238E27FC236}">
                  <a16:creationId xmlns:a16="http://schemas.microsoft.com/office/drawing/2014/main" id="{435C798E-9CC0-4D19-8B51-8E3EF7F0BC1C}"/>
                </a:ext>
              </a:extLst>
            </p:cNvPr>
            <p:cNvSpPr>
              <a:spLocks noChangeArrowheads="1"/>
            </p:cNvSpPr>
            <p:nvPr/>
          </p:nvSpPr>
          <p:spPr bwMode="auto">
            <a:xfrm>
              <a:off x="5241925" y="6237288"/>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5" name="Rectangle 606">
              <a:extLst>
                <a:ext uri="{FF2B5EF4-FFF2-40B4-BE49-F238E27FC236}">
                  <a16:creationId xmlns:a16="http://schemas.microsoft.com/office/drawing/2014/main" id="{C7102AC4-5377-44A0-BE1A-F405173E85E1}"/>
                </a:ext>
              </a:extLst>
            </p:cNvPr>
            <p:cNvSpPr>
              <a:spLocks noChangeArrowheads="1"/>
            </p:cNvSpPr>
            <p:nvPr/>
          </p:nvSpPr>
          <p:spPr bwMode="auto">
            <a:xfrm>
              <a:off x="5308600" y="6237288"/>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6" name="Rectangle 608">
              <a:extLst>
                <a:ext uri="{FF2B5EF4-FFF2-40B4-BE49-F238E27FC236}">
                  <a16:creationId xmlns:a16="http://schemas.microsoft.com/office/drawing/2014/main" id="{62A7F755-1468-4334-914A-472178395E4D}"/>
                </a:ext>
              </a:extLst>
            </p:cNvPr>
            <p:cNvSpPr>
              <a:spLocks noChangeArrowheads="1"/>
            </p:cNvSpPr>
            <p:nvPr/>
          </p:nvSpPr>
          <p:spPr bwMode="auto">
            <a:xfrm>
              <a:off x="5373688" y="6237288"/>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7" name="Rectangle 609">
              <a:extLst>
                <a:ext uri="{FF2B5EF4-FFF2-40B4-BE49-F238E27FC236}">
                  <a16:creationId xmlns:a16="http://schemas.microsoft.com/office/drawing/2014/main" id="{D8778D21-76E3-4446-A74A-11F4DCDB74AC}"/>
                </a:ext>
              </a:extLst>
            </p:cNvPr>
            <p:cNvSpPr>
              <a:spLocks noChangeArrowheads="1"/>
            </p:cNvSpPr>
            <p:nvPr/>
          </p:nvSpPr>
          <p:spPr bwMode="auto">
            <a:xfrm>
              <a:off x="5438775" y="6237288"/>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8" name="Freeform 610">
              <a:extLst>
                <a:ext uri="{FF2B5EF4-FFF2-40B4-BE49-F238E27FC236}">
                  <a16:creationId xmlns:a16="http://schemas.microsoft.com/office/drawing/2014/main" id="{6F1C389B-7009-4E02-98F5-B292F616797D}"/>
                </a:ext>
              </a:extLst>
            </p:cNvPr>
            <p:cNvSpPr>
              <a:spLocks/>
            </p:cNvSpPr>
            <p:nvPr/>
          </p:nvSpPr>
          <p:spPr bwMode="auto">
            <a:xfrm>
              <a:off x="5656263" y="6350001"/>
              <a:ext cx="79375" cy="82550"/>
            </a:xfrm>
            <a:custGeom>
              <a:avLst/>
              <a:gdLst>
                <a:gd name="T0" fmla="*/ 0 w 50"/>
                <a:gd name="T1" fmla="*/ 52 h 52"/>
                <a:gd name="T2" fmla="*/ 0 w 50"/>
                <a:gd name="T3" fmla="*/ 0 h 52"/>
                <a:gd name="T4" fmla="*/ 50 w 50"/>
                <a:gd name="T5" fmla="*/ 0 h 52"/>
                <a:gd name="T6" fmla="*/ 0 w 50"/>
                <a:gd name="T7" fmla="*/ 52 h 52"/>
              </a:gdLst>
              <a:ahLst/>
              <a:cxnLst>
                <a:cxn ang="0">
                  <a:pos x="T0" y="T1"/>
                </a:cxn>
                <a:cxn ang="0">
                  <a:pos x="T2" y="T3"/>
                </a:cxn>
                <a:cxn ang="0">
                  <a:pos x="T4" y="T5"/>
                </a:cxn>
                <a:cxn ang="0">
                  <a:pos x="T6" y="T7"/>
                </a:cxn>
              </a:cxnLst>
              <a:rect l="0" t="0" r="r" b="b"/>
              <a:pathLst>
                <a:path w="50" h="52">
                  <a:moveTo>
                    <a:pt x="0" y="52"/>
                  </a:moveTo>
                  <a:lnTo>
                    <a:pt x="0" y="0"/>
                  </a:lnTo>
                  <a:lnTo>
                    <a:pt x="50" y="0"/>
                  </a:lnTo>
                  <a:lnTo>
                    <a:pt x="0"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9" name="Freeform 611">
              <a:extLst>
                <a:ext uri="{FF2B5EF4-FFF2-40B4-BE49-F238E27FC236}">
                  <a16:creationId xmlns:a16="http://schemas.microsoft.com/office/drawing/2014/main" id="{10010B3E-9D65-462F-8EF0-64CF07E0B1FD}"/>
                </a:ext>
              </a:extLst>
            </p:cNvPr>
            <p:cNvSpPr>
              <a:spLocks/>
            </p:cNvSpPr>
            <p:nvPr/>
          </p:nvSpPr>
          <p:spPr bwMode="auto">
            <a:xfrm>
              <a:off x="5656263" y="6350001"/>
              <a:ext cx="79375" cy="82550"/>
            </a:xfrm>
            <a:custGeom>
              <a:avLst/>
              <a:gdLst>
                <a:gd name="T0" fmla="*/ 50 w 50"/>
                <a:gd name="T1" fmla="*/ 0 h 52"/>
                <a:gd name="T2" fmla="*/ 50 w 50"/>
                <a:gd name="T3" fmla="*/ 52 h 52"/>
                <a:gd name="T4" fmla="*/ 0 w 50"/>
                <a:gd name="T5" fmla="*/ 52 h 52"/>
                <a:gd name="T6" fmla="*/ 50 w 50"/>
                <a:gd name="T7" fmla="*/ 0 h 52"/>
              </a:gdLst>
              <a:ahLst/>
              <a:cxnLst>
                <a:cxn ang="0">
                  <a:pos x="T0" y="T1"/>
                </a:cxn>
                <a:cxn ang="0">
                  <a:pos x="T2" y="T3"/>
                </a:cxn>
                <a:cxn ang="0">
                  <a:pos x="T4" y="T5"/>
                </a:cxn>
                <a:cxn ang="0">
                  <a:pos x="T6" y="T7"/>
                </a:cxn>
              </a:cxnLst>
              <a:rect l="0" t="0" r="r" b="b"/>
              <a:pathLst>
                <a:path w="50" h="52">
                  <a:moveTo>
                    <a:pt x="50" y="0"/>
                  </a:moveTo>
                  <a:lnTo>
                    <a:pt x="50" y="52"/>
                  </a:lnTo>
                  <a:lnTo>
                    <a:pt x="0" y="52"/>
                  </a:lnTo>
                  <a:lnTo>
                    <a:pt x="50" y="0"/>
                  </a:lnTo>
                  <a:close/>
                </a:path>
              </a:pathLst>
            </a:custGeom>
            <a:solidFill>
              <a:srgbClr val="F281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0" name="Freeform 612">
              <a:extLst>
                <a:ext uri="{FF2B5EF4-FFF2-40B4-BE49-F238E27FC236}">
                  <a16:creationId xmlns:a16="http://schemas.microsoft.com/office/drawing/2014/main" id="{89ECADBC-092D-4343-8D32-310B90C58F5D}"/>
                </a:ext>
              </a:extLst>
            </p:cNvPr>
            <p:cNvSpPr>
              <a:spLocks/>
            </p:cNvSpPr>
            <p:nvPr/>
          </p:nvSpPr>
          <p:spPr bwMode="auto">
            <a:xfrm>
              <a:off x="5208588" y="5940426"/>
              <a:ext cx="47625"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7"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1" name="Freeform 613">
              <a:extLst>
                <a:ext uri="{FF2B5EF4-FFF2-40B4-BE49-F238E27FC236}">
                  <a16:creationId xmlns:a16="http://schemas.microsoft.com/office/drawing/2014/main" id="{4BA74162-C41D-49FA-B849-D353BD9257A3}"/>
                </a:ext>
              </a:extLst>
            </p:cNvPr>
            <p:cNvSpPr>
              <a:spLocks/>
            </p:cNvSpPr>
            <p:nvPr/>
          </p:nvSpPr>
          <p:spPr bwMode="auto">
            <a:xfrm>
              <a:off x="5267325" y="5940426"/>
              <a:ext cx="46038"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2" name="Freeform 614">
              <a:extLst>
                <a:ext uri="{FF2B5EF4-FFF2-40B4-BE49-F238E27FC236}">
                  <a16:creationId xmlns:a16="http://schemas.microsoft.com/office/drawing/2014/main" id="{476AE508-5644-4785-A657-61967B4E5160}"/>
                </a:ext>
              </a:extLst>
            </p:cNvPr>
            <p:cNvSpPr>
              <a:spLocks/>
            </p:cNvSpPr>
            <p:nvPr/>
          </p:nvSpPr>
          <p:spPr bwMode="auto">
            <a:xfrm>
              <a:off x="5324475" y="5940426"/>
              <a:ext cx="46038"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7"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3" name="Freeform 615">
              <a:extLst>
                <a:ext uri="{FF2B5EF4-FFF2-40B4-BE49-F238E27FC236}">
                  <a16:creationId xmlns:a16="http://schemas.microsoft.com/office/drawing/2014/main" id="{62742EB8-22E7-47D1-984E-FD74AF5E8DC8}"/>
                </a:ext>
              </a:extLst>
            </p:cNvPr>
            <p:cNvSpPr>
              <a:spLocks/>
            </p:cNvSpPr>
            <p:nvPr/>
          </p:nvSpPr>
          <p:spPr bwMode="auto">
            <a:xfrm>
              <a:off x="5383213"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4" name="Freeform 616">
              <a:extLst>
                <a:ext uri="{FF2B5EF4-FFF2-40B4-BE49-F238E27FC236}">
                  <a16:creationId xmlns:a16="http://schemas.microsoft.com/office/drawing/2014/main" id="{CBCFF077-F851-4FCC-9208-8C396E237194}"/>
                </a:ext>
              </a:extLst>
            </p:cNvPr>
            <p:cNvSpPr>
              <a:spLocks/>
            </p:cNvSpPr>
            <p:nvPr/>
          </p:nvSpPr>
          <p:spPr bwMode="auto">
            <a:xfrm>
              <a:off x="5438775" y="5940426"/>
              <a:ext cx="47625"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8"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5" name="Freeform 617">
              <a:extLst>
                <a:ext uri="{FF2B5EF4-FFF2-40B4-BE49-F238E27FC236}">
                  <a16:creationId xmlns:a16="http://schemas.microsoft.com/office/drawing/2014/main" id="{57A4554B-FEC9-4549-A0A6-702A71225D2D}"/>
                </a:ext>
              </a:extLst>
            </p:cNvPr>
            <p:cNvSpPr>
              <a:spLocks/>
            </p:cNvSpPr>
            <p:nvPr/>
          </p:nvSpPr>
          <p:spPr bwMode="auto">
            <a:xfrm>
              <a:off x="5497513"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6" name="Freeform 618">
              <a:extLst>
                <a:ext uri="{FF2B5EF4-FFF2-40B4-BE49-F238E27FC236}">
                  <a16:creationId xmlns:a16="http://schemas.microsoft.com/office/drawing/2014/main" id="{13C722D5-3721-4557-BDEA-9B3903182B55}"/>
                </a:ext>
              </a:extLst>
            </p:cNvPr>
            <p:cNvSpPr>
              <a:spLocks/>
            </p:cNvSpPr>
            <p:nvPr/>
          </p:nvSpPr>
          <p:spPr bwMode="auto">
            <a:xfrm>
              <a:off x="5554663" y="5940426"/>
              <a:ext cx="46038" cy="49213"/>
            </a:xfrm>
            <a:custGeom>
              <a:avLst/>
              <a:gdLst>
                <a:gd name="T0" fmla="*/ 13 w 24"/>
                <a:gd name="T1" fmla="*/ 5 h 25"/>
                <a:gd name="T2" fmla="*/ 18 w 24"/>
                <a:gd name="T3" fmla="*/ 8 h 25"/>
                <a:gd name="T4" fmla="*/ 24 w 24"/>
                <a:gd name="T5" fmla="*/ 8 h 25"/>
                <a:gd name="T6" fmla="*/ 13 w 24"/>
                <a:gd name="T7" fmla="*/ 0 h 25"/>
                <a:gd name="T8" fmla="*/ 0 w 24"/>
                <a:gd name="T9" fmla="*/ 12 h 25"/>
                <a:gd name="T10" fmla="*/ 13 w 24"/>
                <a:gd name="T11" fmla="*/ 25 h 25"/>
                <a:gd name="T12" fmla="*/ 13 w 24"/>
                <a:gd name="T13" fmla="*/ 20 h 25"/>
                <a:gd name="T14" fmla="*/ 5 w 24"/>
                <a:gd name="T15" fmla="*/ 12 h 25"/>
                <a:gd name="T16" fmla="*/ 13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5"/>
                  </a:moveTo>
                  <a:cubicBezTo>
                    <a:pt x="15" y="5"/>
                    <a:pt x="17" y="6"/>
                    <a:pt x="18" y="8"/>
                  </a:cubicBezTo>
                  <a:cubicBezTo>
                    <a:pt x="24" y="8"/>
                    <a:pt x="24" y="8"/>
                    <a:pt x="24" y="8"/>
                  </a:cubicBezTo>
                  <a:cubicBezTo>
                    <a:pt x="22" y="3"/>
                    <a:pt x="18" y="0"/>
                    <a:pt x="13" y="0"/>
                  </a:cubicBezTo>
                  <a:cubicBezTo>
                    <a:pt x="6" y="0"/>
                    <a:pt x="0" y="6"/>
                    <a:pt x="0" y="12"/>
                  </a:cubicBezTo>
                  <a:cubicBezTo>
                    <a:pt x="0" y="19"/>
                    <a:pt x="6" y="25"/>
                    <a:pt x="13" y="25"/>
                  </a:cubicBezTo>
                  <a:cubicBezTo>
                    <a:pt x="13" y="20"/>
                    <a:pt x="13" y="20"/>
                    <a:pt x="13" y="20"/>
                  </a:cubicBezTo>
                  <a:cubicBezTo>
                    <a:pt x="8" y="20"/>
                    <a:pt x="5" y="17"/>
                    <a:pt x="5" y="12"/>
                  </a:cubicBezTo>
                  <a:cubicBezTo>
                    <a:pt x="5" y="8"/>
                    <a:pt x="8" y="5"/>
                    <a:pt x="13"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7" name="Freeform 619">
              <a:extLst>
                <a:ext uri="{FF2B5EF4-FFF2-40B4-BE49-F238E27FC236}">
                  <a16:creationId xmlns:a16="http://schemas.microsoft.com/office/drawing/2014/main" id="{BEA99B98-8863-44CC-B6D1-310C377522AE}"/>
                </a:ext>
              </a:extLst>
            </p:cNvPr>
            <p:cNvSpPr>
              <a:spLocks/>
            </p:cNvSpPr>
            <p:nvPr/>
          </p:nvSpPr>
          <p:spPr bwMode="auto">
            <a:xfrm>
              <a:off x="5613400"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8" name="Freeform 620">
              <a:extLst>
                <a:ext uri="{FF2B5EF4-FFF2-40B4-BE49-F238E27FC236}">
                  <a16:creationId xmlns:a16="http://schemas.microsoft.com/office/drawing/2014/main" id="{EC302C5A-1CBD-4395-B02D-891057E623C8}"/>
                </a:ext>
              </a:extLst>
            </p:cNvPr>
            <p:cNvSpPr>
              <a:spLocks/>
            </p:cNvSpPr>
            <p:nvPr/>
          </p:nvSpPr>
          <p:spPr bwMode="auto">
            <a:xfrm>
              <a:off x="5668963" y="5940426"/>
              <a:ext cx="47625" cy="49213"/>
            </a:xfrm>
            <a:custGeom>
              <a:avLst/>
              <a:gdLst>
                <a:gd name="T0" fmla="*/ 13 w 24"/>
                <a:gd name="T1" fmla="*/ 5 h 25"/>
                <a:gd name="T2" fmla="*/ 18 w 24"/>
                <a:gd name="T3" fmla="*/ 8 h 25"/>
                <a:gd name="T4" fmla="*/ 24 w 24"/>
                <a:gd name="T5" fmla="*/ 8 h 25"/>
                <a:gd name="T6" fmla="*/ 13 w 24"/>
                <a:gd name="T7" fmla="*/ 0 h 25"/>
                <a:gd name="T8" fmla="*/ 0 w 24"/>
                <a:gd name="T9" fmla="*/ 12 h 25"/>
                <a:gd name="T10" fmla="*/ 13 w 24"/>
                <a:gd name="T11" fmla="*/ 25 h 25"/>
                <a:gd name="T12" fmla="*/ 13 w 24"/>
                <a:gd name="T13" fmla="*/ 20 h 25"/>
                <a:gd name="T14" fmla="*/ 5 w 24"/>
                <a:gd name="T15" fmla="*/ 12 h 25"/>
                <a:gd name="T16" fmla="*/ 13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5"/>
                  </a:moveTo>
                  <a:cubicBezTo>
                    <a:pt x="15" y="5"/>
                    <a:pt x="17" y="6"/>
                    <a:pt x="18" y="8"/>
                  </a:cubicBezTo>
                  <a:cubicBezTo>
                    <a:pt x="24" y="8"/>
                    <a:pt x="24" y="8"/>
                    <a:pt x="24" y="8"/>
                  </a:cubicBezTo>
                  <a:cubicBezTo>
                    <a:pt x="22" y="3"/>
                    <a:pt x="18" y="0"/>
                    <a:pt x="13" y="0"/>
                  </a:cubicBezTo>
                  <a:cubicBezTo>
                    <a:pt x="6" y="0"/>
                    <a:pt x="0" y="6"/>
                    <a:pt x="0" y="12"/>
                  </a:cubicBezTo>
                  <a:cubicBezTo>
                    <a:pt x="0" y="19"/>
                    <a:pt x="6" y="25"/>
                    <a:pt x="13" y="25"/>
                  </a:cubicBezTo>
                  <a:cubicBezTo>
                    <a:pt x="13" y="20"/>
                    <a:pt x="13" y="20"/>
                    <a:pt x="13" y="20"/>
                  </a:cubicBezTo>
                  <a:cubicBezTo>
                    <a:pt x="8" y="20"/>
                    <a:pt x="5" y="17"/>
                    <a:pt x="5" y="12"/>
                  </a:cubicBezTo>
                  <a:cubicBezTo>
                    <a:pt x="5" y="8"/>
                    <a:pt x="8" y="5"/>
                    <a:pt x="13"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sp>
        <p:nvSpPr>
          <p:cNvPr id="109" name="Oval 108">
            <a:extLst>
              <a:ext uri="{FF2B5EF4-FFF2-40B4-BE49-F238E27FC236}">
                <a16:creationId xmlns:a16="http://schemas.microsoft.com/office/drawing/2014/main" id="{FB65489C-AF55-446C-A057-F15DC18314C6}"/>
              </a:ext>
            </a:extLst>
          </p:cNvPr>
          <p:cNvSpPr/>
          <p:nvPr/>
        </p:nvSpPr>
        <p:spPr>
          <a:xfrm>
            <a:off x="10019937" y="3818900"/>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cxnSp>
        <p:nvCxnSpPr>
          <p:cNvPr id="110" name="Straight Connector 109">
            <a:extLst>
              <a:ext uri="{FF2B5EF4-FFF2-40B4-BE49-F238E27FC236}">
                <a16:creationId xmlns:a16="http://schemas.microsoft.com/office/drawing/2014/main" id="{12E393B5-9E93-4FC9-8B79-3B80BEF004DE}"/>
              </a:ext>
            </a:extLst>
          </p:cNvPr>
          <p:cNvCxnSpPr>
            <a:cxnSpLocks/>
          </p:cNvCxnSpPr>
          <p:nvPr/>
        </p:nvCxnSpPr>
        <p:spPr>
          <a:xfrm>
            <a:off x="10109547" y="4041217"/>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111" name="Rectangle 110">
            <a:extLst>
              <a:ext uri="{FF2B5EF4-FFF2-40B4-BE49-F238E27FC236}">
                <a16:creationId xmlns:a16="http://schemas.microsoft.com/office/drawing/2014/main" id="{DE7F13DE-33B7-4E86-BE34-FA9D855F42EA}"/>
              </a:ext>
            </a:extLst>
          </p:cNvPr>
          <p:cNvSpPr/>
          <p:nvPr/>
        </p:nvSpPr>
        <p:spPr>
          <a:xfrm>
            <a:off x="8653651" y="4422805"/>
            <a:ext cx="3024000" cy="21418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smtClean="0">
                <a:ln>
                  <a:noFill/>
                </a:ln>
                <a:solidFill>
                  <a:srgbClr val="000000"/>
                </a:solidFill>
                <a:effectLst/>
                <a:uLnTx/>
                <a:uFillTx/>
                <a:latin typeface="Avenir LT Std 35 Light"/>
                <a:ea typeface="+mn-ea"/>
                <a:cs typeface="+mn-cs"/>
              </a:rPr>
              <a:t>Tom heeft zijn meer baden</a:t>
            </a:r>
            <a: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t> kaart op zijn telefoon en kan zijn kaart met zijn telefoon afwaarderen als hij een reservering maakt of komt zwemmen.</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aseline="0" dirty="0" smtClean="0">
                <a:solidFill>
                  <a:srgbClr val="000000"/>
                </a:solidFill>
                <a:latin typeface="Avenir LT Std 35 Light"/>
              </a:rPr>
              <a:t>Tom heeft een vriend die bijna jarig is als cadeau wil Tom zijn vriend cadeaukaart geven om.</a:t>
            </a:r>
            <a:r>
              <a:rPr lang="nl-NL" sz="1200" dirty="0" smtClean="0">
                <a:solidFill>
                  <a:srgbClr val="000000"/>
                </a:solidFill>
                <a:latin typeface="Avenir LT Std 35 Light"/>
              </a:rPr>
              <a:t> Met deze kaart kan de vriend van Tom in het zwembad terecht om te zwemmen maar hij kan ook met deze cadeau kaart een badmuts en of zwembril </a:t>
            </a:r>
            <a:r>
              <a:rPr lang="nl-NL" sz="1200" dirty="0" err="1" smtClean="0">
                <a:solidFill>
                  <a:srgbClr val="000000"/>
                </a:solidFill>
                <a:latin typeface="Avenir LT Std 35 Light"/>
              </a:rPr>
              <a:t>etc</a:t>
            </a:r>
            <a:r>
              <a:rPr lang="nl-NL" sz="1200" dirty="0" smtClean="0">
                <a:solidFill>
                  <a:srgbClr val="000000"/>
                </a:solidFill>
                <a:latin typeface="Avenir LT Std 35 Light"/>
              </a:rPr>
              <a:t>… kopen</a:t>
            </a:r>
            <a:endParaRPr kumimoji="0" lang="nl-NL" sz="12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nvGrpSpPr>
          <p:cNvPr id="112" name="Group 111">
            <a:extLst>
              <a:ext uri="{FF2B5EF4-FFF2-40B4-BE49-F238E27FC236}">
                <a16:creationId xmlns:a16="http://schemas.microsoft.com/office/drawing/2014/main" id="{AA3DCCDD-BB86-436F-8F70-29B6BF58322C}"/>
              </a:ext>
            </a:extLst>
          </p:cNvPr>
          <p:cNvGrpSpPr/>
          <p:nvPr/>
        </p:nvGrpSpPr>
        <p:grpSpPr>
          <a:xfrm>
            <a:off x="9228911" y="1872828"/>
            <a:ext cx="1751131" cy="1775063"/>
            <a:chOff x="6359525" y="5640388"/>
            <a:chExt cx="1090613" cy="1092200"/>
          </a:xfrm>
        </p:grpSpPr>
        <p:sp>
          <p:nvSpPr>
            <p:cNvPr id="113" name="Oval 621">
              <a:extLst>
                <a:ext uri="{FF2B5EF4-FFF2-40B4-BE49-F238E27FC236}">
                  <a16:creationId xmlns:a16="http://schemas.microsoft.com/office/drawing/2014/main" id="{ADB5E795-A705-4635-8637-C2752AD1BA96}"/>
                </a:ext>
              </a:extLst>
            </p:cNvPr>
            <p:cNvSpPr>
              <a:spLocks noChangeArrowheads="1"/>
            </p:cNvSpPr>
            <p:nvPr/>
          </p:nvSpPr>
          <p:spPr bwMode="auto">
            <a:xfrm>
              <a:off x="6359525" y="5640388"/>
              <a:ext cx="1090613" cy="1092200"/>
            </a:xfrm>
            <a:prstGeom prst="ellipse">
              <a:avLst/>
            </a:prstGeom>
            <a:solidFill>
              <a:srgbClr val="FF8E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4" name="Freeform 622">
              <a:extLst>
                <a:ext uri="{FF2B5EF4-FFF2-40B4-BE49-F238E27FC236}">
                  <a16:creationId xmlns:a16="http://schemas.microsoft.com/office/drawing/2014/main" id="{E4598BE5-5556-43B6-A46B-1AB6FC9B438F}"/>
                </a:ext>
              </a:extLst>
            </p:cNvPr>
            <p:cNvSpPr>
              <a:spLocks/>
            </p:cNvSpPr>
            <p:nvPr/>
          </p:nvSpPr>
          <p:spPr bwMode="auto">
            <a:xfrm>
              <a:off x="6362700" y="5646738"/>
              <a:ext cx="822325" cy="836613"/>
            </a:xfrm>
            <a:custGeom>
              <a:avLst/>
              <a:gdLst>
                <a:gd name="T0" fmla="*/ 238 w 422"/>
                <a:gd name="T1" fmla="*/ 0 h 429"/>
                <a:gd name="T2" fmla="*/ 0 w 422"/>
                <a:gd name="T3" fmla="*/ 245 h 429"/>
                <a:gd name="T4" fmla="*/ 184 w 422"/>
                <a:gd name="T5" fmla="*/ 429 h 429"/>
                <a:gd name="T6" fmla="*/ 178 w 422"/>
                <a:gd name="T7" fmla="*/ 415 h 429"/>
                <a:gd name="T8" fmla="*/ 178 w 422"/>
                <a:gd name="T9" fmla="*/ 139 h 429"/>
                <a:gd name="T10" fmla="*/ 183 w 422"/>
                <a:gd name="T11" fmla="*/ 125 h 429"/>
                <a:gd name="T12" fmla="*/ 200 w 422"/>
                <a:gd name="T13" fmla="*/ 117 h 429"/>
                <a:gd name="T14" fmla="*/ 258 w 422"/>
                <a:gd name="T15" fmla="*/ 117 h 429"/>
                <a:gd name="T16" fmla="*/ 330 w 422"/>
                <a:gd name="T17" fmla="*/ 117 h 429"/>
                <a:gd name="T18" fmla="*/ 334 w 422"/>
                <a:gd name="T19" fmla="*/ 117 h 429"/>
                <a:gd name="T20" fmla="*/ 346 w 422"/>
                <a:gd name="T21" fmla="*/ 124 h 429"/>
                <a:gd name="T22" fmla="*/ 387 w 422"/>
                <a:gd name="T23" fmla="*/ 165 h 429"/>
                <a:gd name="T24" fmla="*/ 422 w 422"/>
                <a:gd name="T25" fmla="*/ 185 h 429"/>
                <a:gd name="T26" fmla="*/ 238 w 422"/>
                <a:gd name="T27"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2" h="429">
                  <a:moveTo>
                    <a:pt x="238" y="0"/>
                  </a:moveTo>
                  <a:cubicBezTo>
                    <a:pt x="112" y="18"/>
                    <a:pt x="14" y="119"/>
                    <a:pt x="0" y="245"/>
                  </a:cubicBezTo>
                  <a:cubicBezTo>
                    <a:pt x="184" y="429"/>
                    <a:pt x="184" y="429"/>
                    <a:pt x="184" y="429"/>
                  </a:cubicBezTo>
                  <a:cubicBezTo>
                    <a:pt x="180" y="425"/>
                    <a:pt x="178" y="420"/>
                    <a:pt x="178" y="415"/>
                  </a:cubicBezTo>
                  <a:cubicBezTo>
                    <a:pt x="178" y="139"/>
                    <a:pt x="178" y="139"/>
                    <a:pt x="178" y="139"/>
                  </a:cubicBezTo>
                  <a:cubicBezTo>
                    <a:pt x="178" y="134"/>
                    <a:pt x="180" y="129"/>
                    <a:pt x="183" y="125"/>
                  </a:cubicBezTo>
                  <a:cubicBezTo>
                    <a:pt x="187" y="120"/>
                    <a:pt x="194" y="117"/>
                    <a:pt x="200" y="117"/>
                  </a:cubicBezTo>
                  <a:cubicBezTo>
                    <a:pt x="258" y="117"/>
                    <a:pt x="258" y="117"/>
                    <a:pt x="258" y="117"/>
                  </a:cubicBezTo>
                  <a:cubicBezTo>
                    <a:pt x="330" y="117"/>
                    <a:pt x="330" y="117"/>
                    <a:pt x="330" y="117"/>
                  </a:cubicBezTo>
                  <a:cubicBezTo>
                    <a:pt x="331" y="117"/>
                    <a:pt x="333" y="117"/>
                    <a:pt x="334" y="117"/>
                  </a:cubicBezTo>
                  <a:cubicBezTo>
                    <a:pt x="339" y="118"/>
                    <a:pt x="343" y="120"/>
                    <a:pt x="346" y="124"/>
                  </a:cubicBezTo>
                  <a:cubicBezTo>
                    <a:pt x="387" y="165"/>
                    <a:pt x="387" y="165"/>
                    <a:pt x="387" y="165"/>
                  </a:cubicBezTo>
                  <a:cubicBezTo>
                    <a:pt x="400" y="169"/>
                    <a:pt x="412" y="176"/>
                    <a:pt x="422" y="185"/>
                  </a:cubicBezTo>
                  <a:cubicBezTo>
                    <a:pt x="238" y="0"/>
                    <a:pt x="238" y="0"/>
                    <a:pt x="238" y="0"/>
                  </a:cubicBezTo>
                </a:path>
              </a:pathLst>
            </a:custGeom>
            <a:solidFill>
              <a:srgbClr val="FFA3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5" name="Freeform 623">
              <a:extLst>
                <a:ext uri="{FF2B5EF4-FFF2-40B4-BE49-F238E27FC236}">
                  <a16:creationId xmlns:a16="http://schemas.microsoft.com/office/drawing/2014/main" id="{C7A3D9C2-CE21-4D1F-B8D7-DD6D3CB149DB}"/>
                </a:ext>
              </a:extLst>
            </p:cNvPr>
            <p:cNvSpPr>
              <a:spLocks/>
            </p:cNvSpPr>
            <p:nvPr/>
          </p:nvSpPr>
          <p:spPr bwMode="auto">
            <a:xfrm>
              <a:off x="6719888" y="5875338"/>
              <a:ext cx="293688" cy="14288"/>
            </a:xfrm>
            <a:custGeom>
              <a:avLst/>
              <a:gdLst>
                <a:gd name="T0" fmla="*/ 147 w 151"/>
                <a:gd name="T1" fmla="*/ 0 h 8"/>
                <a:gd name="T2" fmla="*/ 75 w 151"/>
                <a:gd name="T3" fmla="*/ 0 h 8"/>
                <a:gd name="T4" fmla="*/ 17 w 151"/>
                <a:gd name="T5" fmla="*/ 0 h 8"/>
                <a:gd name="T6" fmla="*/ 0 w 151"/>
                <a:gd name="T7" fmla="*/ 8 h 8"/>
                <a:gd name="T8" fmla="*/ 17 w 151"/>
                <a:gd name="T9" fmla="*/ 0 h 8"/>
                <a:gd name="T10" fmla="*/ 147 w 151"/>
                <a:gd name="T11" fmla="*/ 0 h 8"/>
                <a:gd name="T12" fmla="*/ 151 w 151"/>
                <a:gd name="T13" fmla="*/ 0 h 8"/>
                <a:gd name="T14" fmla="*/ 147 w 151"/>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8">
                  <a:moveTo>
                    <a:pt x="147" y="0"/>
                  </a:moveTo>
                  <a:cubicBezTo>
                    <a:pt x="75" y="0"/>
                    <a:pt x="75" y="0"/>
                    <a:pt x="75" y="0"/>
                  </a:cubicBezTo>
                  <a:cubicBezTo>
                    <a:pt x="17" y="0"/>
                    <a:pt x="17" y="0"/>
                    <a:pt x="17" y="0"/>
                  </a:cubicBezTo>
                  <a:cubicBezTo>
                    <a:pt x="11" y="0"/>
                    <a:pt x="4" y="3"/>
                    <a:pt x="0" y="8"/>
                  </a:cubicBezTo>
                  <a:cubicBezTo>
                    <a:pt x="4" y="3"/>
                    <a:pt x="11" y="0"/>
                    <a:pt x="17" y="0"/>
                  </a:cubicBezTo>
                  <a:cubicBezTo>
                    <a:pt x="147" y="0"/>
                    <a:pt x="147" y="0"/>
                    <a:pt x="147" y="0"/>
                  </a:cubicBezTo>
                  <a:cubicBezTo>
                    <a:pt x="148" y="0"/>
                    <a:pt x="150" y="0"/>
                    <a:pt x="151" y="0"/>
                  </a:cubicBezTo>
                  <a:cubicBezTo>
                    <a:pt x="150" y="0"/>
                    <a:pt x="148" y="0"/>
                    <a:pt x="147" y="0"/>
                  </a:cubicBezTo>
                </a:path>
              </a:pathLst>
            </a:custGeom>
            <a:solidFill>
              <a:srgbClr val="ED74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6" name="Freeform 624">
              <a:extLst>
                <a:ext uri="{FF2B5EF4-FFF2-40B4-BE49-F238E27FC236}">
                  <a16:creationId xmlns:a16="http://schemas.microsoft.com/office/drawing/2014/main" id="{2D337263-4CB9-4E96-AAFE-12F39C443BD1}"/>
                </a:ext>
              </a:extLst>
            </p:cNvPr>
            <p:cNvSpPr>
              <a:spLocks noEditPoints="1"/>
            </p:cNvSpPr>
            <p:nvPr/>
          </p:nvSpPr>
          <p:spPr bwMode="auto">
            <a:xfrm>
              <a:off x="6726238" y="5888038"/>
              <a:ext cx="719138" cy="839788"/>
            </a:xfrm>
            <a:custGeom>
              <a:avLst/>
              <a:gdLst>
                <a:gd name="T0" fmla="*/ 243 w 369"/>
                <a:gd name="T1" fmla="*/ 68 h 431"/>
                <a:gd name="T2" fmla="*/ 263 w 369"/>
                <a:gd name="T3" fmla="*/ 119 h 431"/>
                <a:gd name="T4" fmla="*/ 167 w 369"/>
                <a:gd name="T5" fmla="*/ 202 h 431"/>
                <a:gd name="T6" fmla="*/ 166 w 369"/>
                <a:gd name="T7" fmla="*/ 202 h 431"/>
                <a:gd name="T8" fmla="*/ 166 w 369"/>
                <a:gd name="T9" fmla="*/ 291 h 431"/>
                <a:gd name="T10" fmla="*/ 144 w 369"/>
                <a:gd name="T11" fmla="*/ 313 h 431"/>
                <a:gd name="T12" fmla="*/ 14 w 369"/>
                <a:gd name="T13" fmla="*/ 313 h 431"/>
                <a:gd name="T14" fmla="*/ 0 w 369"/>
                <a:gd name="T15" fmla="*/ 307 h 431"/>
                <a:gd name="T16" fmla="*/ 124 w 369"/>
                <a:gd name="T17" fmla="*/ 431 h 431"/>
                <a:gd name="T18" fmla="*/ 369 w 369"/>
                <a:gd name="T19" fmla="*/ 193 h 431"/>
                <a:gd name="T20" fmla="*/ 243 w 369"/>
                <a:gd name="T21" fmla="*/ 68 h 431"/>
                <a:gd name="T22" fmla="*/ 160 w 369"/>
                <a:gd name="T23" fmla="*/ 0 h 431"/>
                <a:gd name="T24" fmla="*/ 166 w 369"/>
                <a:gd name="T25" fmla="*/ 15 h 431"/>
                <a:gd name="T26" fmla="*/ 166 w 369"/>
                <a:gd name="T27" fmla="*/ 35 h 431"/>
                <a:gd name="T28" fmla="*/ 167 w 369"/>
                <a:gd name="T29" fmla="*/ 35 h 431"/>
                <a:gd name="T30" fmla="*/ 201 w 369"/>
                <a:gd name="T31" fmla="*/ 41 h 431"/>
                <a:gd name="T32" fmla="*/ 160 w 369"/>
                <a:gd name="T33"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431">
                  <a:moveTo>
                    <a:pt x="243" y="68"/>
                  </a:moveTo>
                  <a:cubicBezTo>
                    <a:pt x="256" y="82"/>
                    <a:pt x="263" y="100"/>
                    <a:pt x="263" y="119"/>
                  </a:cubicBezTo>
                  <a:cubicBezTo>
                    <a:pt x="263" y="165"/>
                    <a:pt x="220" y="202"/>
                    <a:pt x="167" y="202"/>
                  </a:cubicBezTo>
                  <a:cubicBezTo>
                    <a:pt x="167" y="202"/>
                    <a:pt x="167" y="202"/>
                    <a:pt x="166" y="202"/>
                  </a:cubicBezTo>
                  <a:cubicBezTo>
                    <a:pt x="166" y="291"/>
                    <a:pt x="166" y="291"/>
                    <a:pt x="166" y="291"/>
                  </a:cubicBezTo>
                  <a:cubicBezTo>
                    <a:pt x="166" y="303"/>
                    <a:pt x="156" y="313"/>
                    <a:pt x="144" y="313"/>
                  </a:cubicBezTo>
                  <a:cubicBezTo>
                    <a:pt x="14" y="313"/>
                    <a:pt x="14" y="313"/>
                    <a:pt x="14" y="313"/>
                  </a:cubicBezTo>
                  <a:cubicBezTo>
                    <a:pt x="9" y="313"/>
                    <a:pt x="4" y="311"/>
                    <a:pt x="0" y="307"/>
                  </a:cubicBezTo>
                  <a:cubicBezTo>
                    <a:pt x="124" y="431"/>
                    <a:pt x="124" y="431"/>
                    <a:pt x="124" y="431"/>
                  </a:cubicBezTo>
                  <a:cubicBezTo>
                    <a:pt x="250" y="417"/>
                    <a:pt x="351" y="319"/>
                    <a:pt x="369" y="193"/>
                  </a:cubicBezTo>
                  <a:cubicBezTo>
                    <a:pt x="243" y="68"/>
                    <a:pt x="243" y="68"/>
                    <a:pt x="243" y="68"/>
                  </a:cubicBezTo>
                  <a:moveTo>
                    <a:pt x="160" y="0"/>
                  </a:moveTo>
                  <a:cubicBezTo>
                    <a:pt x="164" y="4"/>
                    <a:pt x="166" y="9"/>
                    <a:pt x="166" y="15"/>
                  </a:cubicBezTo>
                  <a:cubicBezTo>
                    <a:pt x="166" y="35"/>
                    <a:pt x="166" y="35"/>
                    <a:pt x="166" y="35"/>
                  </a:cubicBezTo>
                  <a:cubicBezTo>
                    <a:pt x="167" y="35"/>
                    <a:pt x="167" y="35"/>
                    <a:pt x="167" y="35"/>
                  </a:cubicBezTo>
                  <a:cubicBezTo>
                    <a:pt x="179" y="35"/>
                    <a:pt x="190" y="37"/>
                    <a:pt x="201" y="41"/>
                  </a:cubicBezTo>
                  <a:cubicBezTo>
                    <a:pt x="160" y="0"/>
                    <a:pt x="160" y="0"/>
                    <a:pt x="160" y="0"/>
                  </a:cubicBezTo>
                </a:path>
              </a:pathLst>
            </a:custGeom>
            <a:solidFill>
              <a:srgbClr val="ED74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7" name="Freeform 625">
              <a:extLst>
                <a:ext uri="{FF2B5EF4-FFF2-40B4-BE49-F238E27FC236}">
                  <a16:creationId xmlns:a16="http://schemas.microsoft.com/office/drawing/2014/main" id="{C91657D6-4DB7-473F-B001-61A856992E0A}"/>
                </a:ext>
              </a:extLst>
            </p:cNvPr>
            <p:cNvSpPr>
              <a:spLocks/>
            </p:cNvSpPr>
            <p:nvPr/>
          </p:nvSpPr>
          <p:spPr bwMode="auto">
            <a:xfrm>
              <a:off x="6710363" y="5875338"/>
              <a:ext cx="338138" cy="623888"/>
            </a:xfrm>
            <a:custGeom>
              <a:avLst/>
              <a:gdLst>
                <a:gd name="T0" fmla="*/ 152 w 174"/>
                <a:gd name="T1" fmla="*/ 0 h 320"/>
                <a:gd name="T2" fmla="*/ 22 w 174"/>
                <a:gd name="T3" fmla="*/ 0 h 320"/>
                <a:gd name="T4" fmla="*/ 0 w 174"/>
                <a:gd name="T5" fmla="*/ 22 h 320"/>
                <a:gd name="T6" fmla="*/ 0 w 174"/>
                <a:gd name="T7" fmla="*/ 298 h 320"/>
                <a:gd name="T8" fmla="*/ 22 w 174"/>
                <a:gd name="T9" fmla="*/ 320 h 320"/>
                <a:gd name="T10" fmla="*/ 152 w 174"/>
                <a:gd name="T11" fmla="*/ 320 h 320"/>
                <a:gd name="T12" fmla="*/ 174 w 174"/>
                <a:gd name="T13" fmla="*/ 298 h 320"/>
                <a:gd name="T14" fmla="*/ 174 w 174"/>
                <a:gd name="T15" fmla="*/ 22 h 320"/>
                <a:gd name="T16" fmla="*/ 152 w 174"/>
                <a:gd name="T17"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320">
                  <a:moveTo>
                    <a:pt x="152" y="0"/>
                  </a:moveTo>
                  <a:cubicBezTo>
                    <a:pt x="22" y="0"/>
                    <a:pt x="22" y="0"/>
                    <a:pt x="22" y="0"/>
                  </a:cubicBezTo>
                  <a:cubicBezTo>
                    <a:pt x="10" y="0"/>
                    <a:pt x="0" y="10"/>
                    <a:pt x="0" y="22"/>
                  </a:cubicBezTo>
                  <a:cubicBezTo>
                    <a:pt x="0" y="298"/>
                    <a:pt x="0" y="298"/>
                    <a:pt x="0" y="298"/>
                  </a:cubicBezTo>
                  <a:cubicBezTo>
                    <a:pt x="0" y="310"/>
                    <a:pt x="10" y="320"/>
                    <a:pt x="22" y="320"/>
                  </a:cubicBezTo>
                  <a:cubicBezTo>
                    <a:pt x="152" y="320"/>
                    <a:pt x="152" y="320"/>
                    <a:pt x="152" y="320"/>
                  </a:cubicBezTo>
                  <a:cubicBezTo>
                    <a:pt x="164" y="320"/>
                    <a:pt x="174" y="310"/>
                    <a:pt x="174" y="298"/>
                  </a:cubicBezTo>
                  <a:cubicBezTo>
                    <a:pt x="174" y="22"/>
                    <a:pt x="174" y="22"/>
                    <a:pt x="174" y="22"/>
                  </a:cubicBezTo>
                  <a:cubicBezTo>
                    <a:pt x="174" y="10"/>
                    <a:pt x="164" y="0"/>
                    <a:pt x="152" y="0"/>
                  </a:cubicBezTo>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8" name="Rectangle 626">
              <a:extLst>
                <a:ext uri="{FF2B5EF4-FFF2-40B4-BE49-F238E27FC236}">
                  <a16:creationId xmlns:a16="http://schemas.microsoft.com/office/drawing/2014/main" id="{822B6568-3F8C-440D-9AE4-7190EB2FA42D}"/>
                </a:ext>
              </a:extLst>
            </p:cNvPr>
            <p:cNvSpPr>
              <a:spLocks noChangeArrowheads="1"/>
            </p:cNvSpPr>
            <p:nvPr/>
          </p:nvSpPr>
          <p:spPr bwMode="auto">
            <a:xfrm>
              <a:off x="6735763" y="5969001"/>
              <a:ext cx="290513" cy="436563"/>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9" name="Rectangle 627">
              <a:extLst>
                <a:ext uri="{FF2B5EF4-FFF2-40B4-BE49-F238E27FC236}">
                  <a16:creationId xmlns:a16="http://schemas.microsoft.com/office/drawing/2014/main" id="{9E155DA6-F394-49B5-A411-688ED45292F4}"/>
                </a:ext>
              </a:extLst>
            </p:cNvPr>
            <p:cNvSpPr>
              <a:spLocks noChangeArrowheads="1"/>
            </p:cNvSpPr>
            <p:nvPr/>
          </p:nvSpPr>
          <p:spPr bwMode="auto">
            <a:xfrm>
              <a:off x="6735763" y="5969001"/>
              <a:ext cx="290513"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0" name="Freeform 628">
              <a:extLst>
                <a:ext uri="{FF2B5EF4-FFF2-40B4-BE49-F238E27FC236}">
                  <a16:creationId xmlns:a16="http://schemas.microsoft.com/office/drawing/2014/main" id="{3438A320-FB33-4B16-A00A-45F3F876BAE9}"/>
                </a:ext>
              </a:extLst>
            </p:cNvPr>
            <p:cNvSpPr>
              <a:spLocks/>
            </p:cNvSpPr>
            <p:nvPr/>
          </p:nvSpPr>
          <p:spPr bwMode="auto">
            <a:xfrm>
              <a:off x="6735763" y="5969001"/>
              <a:ext cx="290513" cy="436563"/>
            </a:xfrm>
            <a:custGeom>
              <a:avLst/>
              <a:gdLst>
                <a:gd name="T0" fmla="*/ 0 w 183"/>
                <a:gd name="T1" fmla="*/ 275 h 275"/>
                <a:gd name="T2" fmla="*/ 0 w 183"/>
                <a:gd name="T3" fmla="*/ 0 h 275"/>
                <a:gd name="T4" fmla="*/ 183 w 183"/>
                <a:gd name="T5" fmla="*/ 0 h 275"/>
                <a:gd name="T6" fmla="*/ 0 w 183"/>
                <a:gd name="T7" fmla="*/ 275 h 275"/>
              </a:gdLst>
              <a:ahLst/>
              <a:cxnLst>
                <a:cxn ang="0">
                  <a:pos x="T0" y="T1"/>
                </a:cxn>
                <a:cxn ang="0">
                  <a:pos x="T2" y="T3"/>
                </a:cxn>
                <a:cxn ang="0">
                  <a:pos x="T4" y="T5"/>
                </a:cxn>
                <a:cxn ang="0">
                  <a:pos x="T6" y="T7"/>
                </a:cxn>
              </a:cxnLst>
              <a:rect l="0" t="0" r="r" b="b"/>
              <a:pathLst>
                <a:path w="183" h="275">
                  <a:moveTo>
                    <a:pt x="0" y="275"/>
                  </a:moveTo>
                  <a:lnTo>
                    <a:pt x="0" y="0"/>
                  </a:lnTo>
                  <a:lnTo>
                    <a:pt x="183" y="0"/>
                  </a:lnTo>
                  <a:lnTo>
                    <a:pt x="0" y="275"/>
                  </a:lnTo>
                  <a:close/>
                </a:path>
              </a:pathLst>
            </a:custGeom>
            <a:solidFill>
              <a:srgbClr val="F2F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1" name="Freeform 629">
              <a:extLst>
                <a:ext uri="{FF2B5EF4-FFF2-40B4-BE49-F238E27FC236}">
                  <a16:creationId xmlns:a16="http://schemas.microsoft.com/office/drawing/2014/main" id="{6975EF45-BF59-46E2-AB9E-44862D06BD91}"/>
                </a:ext>
              </a:extLst>
            </p:cNvPr>
            <p:cNvSpPr>
              <a:spLocks/>
            </p:cNvSpPr>
            <p:nvPr/>
          </p:nvSpPr>
          <p:spPr bwMode="auto">
            <a:xfrm>
              <a:off x="6735763" y="5969001"/>
              <a:ext cx="290513" cy="436563"/>
            </a:xfrm>
            <a:custGeom>
              <a:avLst/>
              <a:gdLst>
                <a:gd name="T0" fmla="*/ 0 w 183"/>
                <a:gd name="T1" fmla="*/ 275 h 275"/>
                <a:gd name="T2" fmla="*/ 0 w 183"/>
                <a:gd name="T3" fmla="*/ 0 h 275"/>
                <a:gd name="T4" fmla="*/ 183 w 183"/>
                <a:gd name="T5" fmla="*/ 0 h 275"/>
                <a:gd name="T6" fmla="*/ 0 w 183"/>
                <a:gd name="T7" fmla="*/ 275 h 275"/>
              </a:gdLst>
              <a:ahLst/>
              <a:cxnLst>
                <a:cxn ang="0">
                  <a:pos x="T0" y="T1"/>
                </a:cxn>
                <a:cxn ang="0">
                  <a:pos x="T2" y="T3"/>
                </a:cxn>
                <a:cxn ang="0">
                  <a:pos x="T4" y="T5"/>
                </a:cxn>
                <a:cxn ang="0">
                  <a:pos x="T6" y="T7"/>
                </a:cxn>
              </a:cxnLst>
              <a:rect l="0" t="0" r="r" b="b"/>
              <a:pathLst>
                <a:path w="183" h="275">
                  <a:moveTo>
                    <a:pt x="0" y="275"/>
                  </a:moveTo>
                  <a:lnTo>
                    <a:pt x="0" y="0"/>
                  </a:lnTo>
                  <a:lnTo>
                    <a:pt x="183" y="0"/>
                  </a:lnTo>
                  <a:lnTo>
                    <a:pt x="0" y="27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2" name="Oval 630">
              <a:extLst>
                <a:ext uri="{FF2B5EF4-FFF2-40B4-BE49-F238E27FC236}">
                  <a16:creationId xmlns:a16="http://schemas.microsoft.com/office/drawing/2014/main" id="{8AFB33C8-E866-49C2-B8E9-17D8514B3AB5}"/>
                </a:ext>
              </a:extLst>
            </p:cNvPr>
            <p:cNvSpPr>
              <a:spLocks noChangeArrowheads="1"/>
            </p:cNvSpPr>
            <p:nvPr/>
          </p:nvSpPr>
          <p:spPr bwMode="auto">
            <a:xfrm>
              <a:off x="6869113" y="5911851"/>
              <a:ext cx="22225" cy="20638"/>
            </a:xfrm>
            <a:prstGeom prst="ellipse">
              <a:avLst/>
            </a:prstGeom>
            <a:solidFill>
              <a:srgbClr val="283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3" name="Oval 631">
              <a:extLst>
                <a:ext uri="{FF2B5EF4-FFF2-40B4-BE49-F238E27FC236}">
                  <a16:creationId xmlns:a16="http://schemas.microsoft.com/office/drawing/2014/main" id="{96EEBE2E-561C-4175-8774-137F3AAE39BE}"/>
                </a:ext>
              </a:extLst>
            </p:cNvPr>
            <p:cNvSpPr>
              <a:spLocks noChangeArrowheads="1"/>
            </p:cNvSpPr>
            <p:nvPr/>
          </p:nvSpPr>
          <p:spPr bwMode="auto">
            <a:xfrm>
              <a:off x="6875463" y="5918201"/>
              <a:ext cx="7938" cy="7938"/>
            </a:xfrm>
            <a:prstGeom prst="ellipse">
              <a:avLst/>
            </a:prstGeom>
            <a:solidFill>
              <a:srgbClr val="5D6D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4" name="Freeform 632">
              <a:extLst>
                <a:ext uri="{FF2B5EF4-FFF2-40B4-BE49-F238E27FC236}">
                  <a16:creationId xmlns:a16="http://schemas.microsoft.com/office/drawing/2014/main" id="{17E627AB-50FB-4C4F-91D5-7714E4E48BDE}"/>
                </a:ext>
              </a:extLst>
            </p:cNvPr>
            <p:cNvSpPr>
              <a:spLocks/>
            </p:cNvSpPr>
            <p:nvPr/>
          </p:nvSpPr>
          <p:spPr bwMode="auto">
            <a:xfrm>
              <a:off x="6840538" y="6437313"/>
              <a:ext cx="77788" cy="28575"/>
            </a:xfrm>
            <a:custGeom>
              <a:avLst/>
              <a:gdLst>
                <a:gd name="T0" fmla="*/ 6 w 40"/>
                <a:gd name="T1" fmla="*/ 14 h 14"/>
                <a:gd name="T2" fmla="*/ 0 w 40"/>
                <a:gd name="T3" fmla="*/ 8 h 14"/>
                <a:gd name="T4" fmla="*/ 0 w 40"/>
                <a:gd name="T5" fmla="*/ 6 h 14"/>
                <a:gd name="T6" fmla="*/ 6 w 40"/>
                <a:gd name="T7" fmla="*/ 0 h 14"/>
                <a:gd name="T8" fmla="*/ 34 w 40"/>
                <a:gd name="T9" fmla="*/ 0 h 14"/>
                <a:gd name="T10" fmla="*/ 40 w 40"/>
                <a:gd name="T11" fmla="*/ 6 h 14"/>
                <a:gd name="T12" fmla="*/ 40 w 40"/>
                <a:gd name="T13" fmla="*/ 8 h 14"/>
                <a:gd name="T14" fmla="*/ 34 w 40"/>
                <a:gd name="T15" fmla="*/ 14 h 14"/>
                <a:gd name="T16" fmla="*/ 6 w 40"/>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4">
                  <a:moveTo>
                    <a:pt x="6" y="14"/>
                  </a:moveTo>
                  <a:cubicBezTo>
                    <a:pt x="3" y="14"/>
                    <a:pt x="0" y="11"/>
                    <a:pt x="0" y="8"/>
                  </a:cubicBezTo>
                  <a:cubicBezTo>
                    <a:pt x="0" y="6"/>
                    <a:pt x="0" y="6"/>
                    <a:pt x="0" y="6"/>
                  </a:cubicBezTo>
                  <a:cubicBezTo>
                    <a:pt x="0" y="3"/>
                    <a:pt x="3" y="0"/>
                    <a:pt x="6" y="0"/>
                  </a:cubicBezTo>
                  <a:cubicBezTo>
                    <a:pt x="34" y="0"/>
                    <a:pt x="34" y="0"/>
                    <a:pt x="34" y="0"/>
                  </a:cubicBezTo>
                  <a:cubicBezTo>
                    <a:pt x="37" y="0"/>
                    <a:pt x="40" y="3"/>
                    <a:pt x="40" y="6"/>
                  </a:cubicBezTo>
                  <a:cubicBezTo>
                    <a:pt x="40" y="8"/>
                    <a:pt x="40" y="8"/>
                    <a:pt x="40" y="8"/>
                  </a:cubicBezTo>
                  <a:cubicBezTo>
                    <a:pt x="40" y="11"/>
                    <a:pt x="37" y="14"/>
                    <a:pt x="34" y="14"/>
                  </a:cubicBezTo>
                  <a:lnTo>
                    <a:pt x="6" y="14"/>
                  </a:lnTo>
                  <a:close/>
                </a:path>
              </a:pathLst>
            </a:custGeom>
            <a:solidFill>
              <a:srgbClr val="5D6D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5" name="Freeform 633">
              <a:extLst>
                <a:ext uri="{FF2B5EF4-FFF2-40B4-BE49-F238E27FC236}">
                  <a16:creationId xmlns:a16="http://schemas.microsoft.com/office/drawing/2014/main" id="{26B95901-84FB-424C-A00C-273AD040558A}"/>
                </a:ext>
              </a:extLst>
            </p:cNvPr>
            <p:cNvSpPr>
              <a:spLocks/>
            </p:cNvSpPr>
            <p:nvPr/>
          </p:nvSpPr>
          <p:spPr bwMode="auto">
            <a:xfrm>
              <a:off x="6843713" y="6442076"/>
              <a:ext cx="71438" cy="19050"/>
            </a:xfrm>
            <a:custGeom>
              <a:avLst/>
              <a:gdLst>
                <a:gd name="T0" fmla="*/ 36 w 36"/>
                <a:gd name="T1" fmla="*/ 6 h 10"/>
                <a:gd name="T2" fmla="*/ 32 w 36"/>
                <a:gd name="T3" fmla="*/ 10 h 10"/>
                <a:gd name="T4" fmla="*/ 4 w 36"/>
                <a:gd name="T5" fmla="*/ 10 h 10"/>
                <a:gd name="T6" fmla="*/ 0 w 36"/>
                <a:gd name="T7" fmla="*/ 6 h 10"/>
                <a:gd name="T8" fmla="*/ 0 w 36"/>
                <a:gd name="T9" fmla="*/ 4 h 10"/>
                <a:gd name="T10" fmla="*/ 4 w 36"/>
                <a:gd name="T11" fmla="*/ 0 h 10"/>
                <a:gd name="T12" fmla="*/ 32 w 36"/>
                <a:gd name="T13" fmla="*/ 0 h 10"/>
                <a:gd name="T14" fmla="*/ 36 w 36"/>
                <a:gd name="T15" fmla="*/ 4 h 10"/>
                <a:gd name="T16" fmla="*/ 36 w 36"/>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0">
                  <a:moveTo>
                    <a:pt x="36" y="6"/>
                  </a:moveTo>
                  <a:cubicBezTo>
                    <a:pt x="36" y="8"/>
                    <a:pt x="34" y="10"/>
                    <a:pt x="32" y="10"/>
                  </a:cubicBezTo>
                  <a:cubicBezTo>
                    <a:pt x="4" y="10"/>
                    <a:pt x="4" y="10"/>
                    <a:pt x="4" y="10"/>
                  </a:cubicBezTo>
                  <a:cubicBezTo>
                    <a:pt x="2" y="10"/>
                    <a:pt x="0" y="8"/>
                    <a:pt x="0" y="6"/>
                  </a:cubicBezTo>
                  <a:cubicBezTo>
                    <a:pt x="0" y="4"/>
                    <a:pt x="0" y="4"/>
                    <a:pt x="0" y="4"/>
                  </a:cubicBezTo>
                  <a:cubicBezTo>
                    <a:pt x="0" y="2"/>
                    <a:pt x="2" y="0"/>
                    <a:pt x="4" y="0"/>
                  </a:cubicBezTo>
                  <a:cubicBezTo>
                    <a:pt x="32" y="0"/>
                    <a:pt x="32" y="0"/>
                    <a:pt x="32" y="0"/>
                  </a:cubicBezTo>
                  <a:cubicBezTo>
                    <a:pt x="34" y="0"/>
                    <a:pt x="36" y="2"/>
                    <a:pt x="36" y="4"/>
                  </a:cubicBezTo>
                  <a:lnTo>
                    <a:pt x="36" y="6"/>
                  </a:lnTo>
                  <a:close/>
                </a:path>
              </a:pathLst>
            </a:custGeom>
            <a:solidFill>
              <a:srgbClr val="283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8" name="Freeform 636">
              <a:extLst>
                <a:ext uri="{FF2B5EF4-FFF2-40B4-BE49-F238E27FC236}">
                  <a16:creationId xmlns:a16="http://schemas.microsoft.com/office/drawing/2014/main" id="{6F4C86AB-AA65-47DD-9AF5-8F29EB4D44A3}"/>
                </a:ext>
              </a:extLst>
            </p:cNvPr>
            <p:cNvSpPr>
              <a:spLocks/>
            </p:cNvSpPr>
            <p:nvPr/>
          </p:nvSpPr>
          <p:spPr bwMode="auto">
            <a:xfrm>
              <a:off x="6859588" y="6215063"/>
              <a:ext cx="90488" cy="88900"/>
            </a:xfrm>
            <a:custGeom>
              <a:avLst/>
              <a:gdLst>
                <a:gd name="T0" fmla="*/ 0 w 57"/>
                <a:gd name="T1" fmla="*/ 56 h 56"/>
                <a:gd name="T2" fmla="*/ 57 w 57"/>
                <a:gd name="T3" fmla="*/ 25 h 56"/>
                <a:gd name="T4" fmla="*/ 31 w 57"/>
                <a:gd name="T5" fmla="*/ 0 h 56"/>
                <a:gd name="T6" fmla="*/ 0 w 57"/>
                <a:gd name="T7" fmla="*/ 56 h 56"/>
              </a:gdLst>
              <a:ahLst/>
              <a:cxnLst>
                <a:cxn ang="0">
                  <a:pos x="T0" y="T1"/>
                </a:cxn>
                <a:cxn ang="0">
                  <a:pos x="T2" y="T3"/>
                </a:cxn>
                <a:cxn ang="0">
                  <a:pos x="T4" y="T5"/>
                </a:cxn>
                <a:cxn ang="0">
                  <a:pos x="T6" y="T7"/>
                </a:cxn>
              </a:cxnLst>
              <a:rect l="0" t="0" r="r" b="b"/>
              <a:pathLst>
                <a:path w="57" h="56">
                  <a:moveTo>
                    <a:pt x="0" y="56"/>
                  </a:moveTo>
                  <a:lnTo>
                    <a:pt x="57" y="25"/>
                  </a:lnTo>
                  <a:lnTo>
                    <a:pt x="31" y="0"/>
                  </a:lnTo>
                  <a:lnTo>
                    <a:pt x="0" y="56"/>
                  </a:lnTo>
                  <a:close/>
                </a:path>
              </a:pathLst>
            </a:custGeom>
            <a:solidFill>
              <a:srgbClr val="C1D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9" name="Freeform 637">
              <a:extLst>
                <a:ext uri="{FF2B5EF4-FFF2-40B4-BE49-F238E27FC236}">
                  <a16:creationId xmlns:a16="http://schemas.microsoft.com/office/drawing/2014/main" id="{94B0F510-C7F6-46DE-BCB9-67C9D9C4A155}"/>
                </a:ext>
              </a:extLst>
            </p:cNvPr>
            <p:cNvSpPr>
              <a:spLocks/>
            </p:cNvSpPr>
            <p:nvPr/>
          </p:nvSpPr>
          <p:spPr bwMode="auto">
            <a:xfrm>
              <a:off x="6889750" y="5994401"/>
              <a:ext cx="106363" cy="112713"/>
            </a:xfrm>
            <a:custGeom>
              <a:avLst/>
              <a:gdLst>
                <a:gd name="T0" fmla="*/ 48 w 55"/>
                <a:gd name="T1" fmla="*/ 0 h 58"/>
                <a:gd name="T2" fmla="*/ 46 w 55"/>
                <a:gd name="T3" fmla="*/ 1 h 58"/>
                <a:gd name="T4" fmla="*/ 1 w 55"/>
                <a:gd name="T5" fmla="*/ 51 h 58"/>
                <a:gd name="T6" fmla="*/ 5 w 55"/>
                <a:gd name="T7" fmla="*/ 58 h 58"/>
                <a:gd name="T8" fmla="*/ 6 w 55"/>
                <a:gd name="T9" fmla="*/ 58 h 58"/>
                <a:gd name="T10" fmla="*/ 12 w 55"/>
                <a:gd name="T11" fmla="*/ 53 h 58"/>
                <a:gd name="T12" fmla="*/ 50 w 55"/>
                <a:gd name="T13" fmla="*/ 11 h 58"/>
                <a:gd name="T14" fmla="*/ 53 w 55"/>
                <a:gd name="T15" fmla="*/ 4 h 58"/>
                <a:gd name="T16" fmla="*/ 48 w 55"/>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8">
                  <a:moveTo>
                    <a:pt x="48" y="0"/>
                  </a:moveTo>
                  <a:cubicBezTo>
                    <a:pt x="47" y="0"/>
                    <a:pt x="47" y="0"/>
                    <a:pt x="46" y="1"/>
                  </a:cubicBezTo>
                  <a:cubicBezTo>
                    <a:pt x="23" y="10"/>
                    <a:pt x="6" y="29"/>
                    <a:pt x="1" y="51"/>
                  </a:cubicBezTo>
                  <a:cubicBezTo>
                    <a:pt x="0" y="54"/>
                    <a:pt x="2" y="57"/>
                    <a:pt x="5" y="58"/>
                  </a:cubicBezTo>
                  <a:cubicBezTo>
                    <a:pt x="6" y="58"/>
                    <a:pt x="6" y="58"/>
                    <a:pt x="6" y="58"/>
                  </a:cubicBezTo>
                  <a:cubicBezTo>
                    <a:pt x="9" y="58"/>
                    <a:pt x="11" y="56"/>
                    <a:pt x="12" y="53"/>
                  </a:cubicBezTo>
                  <a:cubicBezTo>
                    <a:pt x="16" y="35"/>
                    <a:pt x="31" y="20"/>
                    <a:pt x="50" y="11"/>
                  </a:cubicBezTo>
                  <a:cubicBezTo>
                    <a:pt x="53" y="10"/>
                    <a:pt x="55" y="7"/>
                    <a:pt x="53" y="4"/>
                  </a:cubicBezTo>
                  <a:cubicBezTo>
                    <a:pt x="53" y="1"/>
                    <a:pt x="50" y="0"/>
                    <a:pt x="48" y="0"/>
                  </a:cubicBezTo>
                </a:path>
              </a:pathLst>
            </a:custGeom>
            <a:solidFill>
              <a:srgbClr val="DBEB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cxnSp>
        <p:nvCxnSpPr>
          <p:cNvPr id="10" name="Straight Arrow Connector 9">
            <a:extLst>
              <a:ext uri="{FF2B5EF4-FFF2-40B4-BE49-F238E27FC236}">
                <a16:creationId xmlns:a16="http://schemas.microsoft.com/office/drawing/2014/main" id="{0FE81232-00E7-4508-B9CB-AB54B9DC33CD}"/>
              </a:ext>
            </a:extLst>
          </p:cNvPr>
          <p:cNvCxnSpPr/>
          <p:nvPr/>
        </p:nvCxnSpPr>
        <p:spPr>
          <a:xfrm flipV="1">
            <a:off x="65994" y="3910944"/>
            <a:ext cx="273606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3" name="Picture 32">
            <a:extLst>
              <a:ext uri="{FF2B5EF4-FFF2-40B4-BE49-F238E27FC236}">
                <a16:creationId xmlns:a16="http://schemas.microsoft.com/office/drawing/2014/main" id="{3D97DAF0-3E10-44B8-8D26-7E20881779F2}"/>
              </a:ext>
            </a:extLst>
          </p:cNvPr>
          <p:cNvPicPr>
            <a:picLocks noChangeAspect="1"/>
          </p:cNvPicPr>
          <p:nvPr/>
        </p:nvPicPr>
        <p:blipFill rotWithShape="1">
          <a:blip r:embed="rId3"/>
          <a:srcRect l="26534" t="6418"/>
          <a:stretch/>
        </p:blipFill>
        <p:spPr>
          <a:xfrm>
            <a:off x="6650" y="3397094"/>
            <a:ext cx="1239302" cy="102571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170" name="Group 11">
            <a:extLst>
              <a:ext uri="{FF2B5EF4-FFF2-40B4-BE49-F238E27FC236}">
                <a16:creationId xmlns:a16="http://schemas.microsoft.com/office/drawing/2014/main" id="{FF51E29D-D4FD-4359-956B-6D04F39EEDF2}"/>
              </a:ext>
            </a:extLst>
          </p:cNvPr>
          <p:cNvGrpSpPr>
            <a:grpSpLocks noChangeAspect="1"/>
          </p:cNvGrpSpPr>
          <p:nvPr/>
        </p:nvGrpSpPr>
        <p:grpSpPr bwMode="auto">
          <a:xfrm>
            <a:off x="137068" y="117368"/>
            <a:ext cx="358881" cy="1221267"/>
            <a:chOff x="115" y="102"/>
            <a:chExt cx="268" cy="912"/>
          </a:xfrm>
        </p:grpSpPr>
        <p:sp>
          <p:nvSpPr>
            <p:cNvPr id="171" name="Freeform 7">
              <a:extLst>
                <a:ext uri="{FF2B5EF4-FFF2-40B4-BE49-F238E27FC236}">
                  <a16:creationId xmlns:a16="http://schemas.microsoft.com/office/drawing/2014/main" id="{C7DC6A13-0F0D-454B-9F5C-E66791581111}"/>
                </a:ext>
              </a:extLst>
            </p:cNvPr>
            <p:cNvSpPr>
              <a:spLocks/>
            </p:cNvSpPr>
            <p:nvPr/>
          </p:nvSpPr>
          <p:spPr bwMode="auto">
            <a:xfrm>
              <a:off x="115" y="746"/>
              <a:ext cx="268" cy="268"/>
            </a:xfrm>
            <a:custGeom>
              <a:avLst/>
              <a:gdLst>
                <a:gd name="T0" fmla="*/ 0 w 268"/>
                <a:gd name="T1" fmla="*/ 214 h 268"/>
                <a:gd name="T2" fmla="*/ 81 w 268"/>
                <a:gd name="T3" fmla="*/ 134 h 268"/>
                <a:gd name="T4" fmla="*/ 0 w 268"/>
                <a:gd name="T5" fmla="*/ 54 h 268"/>
                <a:gd name="T6" fmla="*/ 54 w 268"/>
                <a:gd name="T7" fmla="*/ 0 h 268"/>
                <a:gd name="T8" fmla="*/ 134 w 268"/>
                <a:gd name="T9" fmla="*/ 80 h 268"/>
                <a:gd name="T10" fmla="*/ 214 w 268"/>
                <a:gd name="T11" fmla="*/ 0 h 268"/>
                <a:gd name="T12" fmla="*/ 268 w 268"/>
                <a:gd name="T13" fmla="*/ 54 h 268"/>
                <a:gd name="T14" fmla="*/ 188 w 268"/>
                <a:gd name="T15" fmla="*/ 134 h 268"/>
                <a:gd name="T16" fmla="*/ 268 w 268"/>
                <a:gd name="T17" fmla="*/ 214 h 268"/>
                <a:gd name="T18" fmla="*/ 214 w 268"/>
                <a:gd name="T19" fmla="*/ 268 h 268"/>
                <a:gd name="T20" fmla="*/ 134 w 268"/>
                <a:gd name="T21" fmla="*/ 187 h 268"/>
                <a:gd name="T22" fmla="*/ 54 w 268"/>
                <a:gd name="T23" fmla="*/ 268 h 268"/>
                <a:gd name="T24" fmla="*/ 0 w 268"/>
                <a:gd name="T25" fmla="*/ 214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72" name="Freeform 8">
              <a:extLst>
                <a:ext uri="{FF2B5EF4-FFF2-40B4-BE49-F238E27FC236}">
                  <a16:creationId xmlns:a16="http://schemas.microsoft.com/office/drawing/2014/main" id="{53DADE8C-C55B-4143-8801-D96C9D73753A}"/>
                </a:ext>
              </a:extLst>
            </p:cNvPr>
            <p:cNvSpPr>
              <a:spLocks/>
            </p:cNvSpPr>
            <p:nvPr/>
          </p:nvSpPr>
          <p:spPr bwMode="auto">
            <a:xfrm>
              <a:off x="115" y="102"/>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73" name="Freeform 9">
              <a:extLst>
                <a:ext uri="{FF2B5EF4-FFF2-40B4-BE49-F238E27FC236}">
                  <a16:creationId xmlns:a16="http://schemas.microsoft.com/office/drawing/2014/main" id="{C703FA70-4FC8-42DF-92DE-7C0F10003065}"/>
                </a:ext>
              </a:extLst>
            </p:cNvPr>
            <p:cNvSpPr>
              <a:spLocks/>
            </p:cNvSpPr>
            <p:nvPr/>
          </p:nvSpPr>
          <p:spPr bwMode="auto">
            <a:xfrm>
              <a:off x="115" y="424"/>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grpSp>
      <p:pic>
        <p:nvPicPr>
          <p:cNvPr id="2" name="Afbeelding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6231" y="1972433"/>
            <a:ext cx="2524125" cy="1809750"/>
          </a:xfrm>
          <a:prstGeom prst="rect">
            <a:avLst/>
          </a:prstGeom>
        </p:spPr>
      </p:pic>
    </p:spTree>
    <p:extLst>
      <p:ext uri="{BB962C8B-B14F-4D97-AF65-F5344CB8AC3E}">
        <p14:creationId xmlns:p14="http://schemas.microsoft.com/office/powerpoint/2010/main" val="2062487017"/>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855795" y="85617"/>
            <a:ext cx="10515600" cy="999580"/>
          </a:xfrm>
        </p:spPr>
        <p:txBody>
          <a:bodyPr/>
          <a:lstStyle/>
          <a:p>
            <a:r>
              <a:rPr lang="en-US" dirty="0" err="1" smtClean="0"/>
              <a:t>Klantreis</a:t>
            </a:r>
            <a:r>
              <a:rPr lang="en-US" dirty="0" smtClean="0"/>
              <a:t> </a:t>
            </a:r>
            <a:r>
              <a:rPr lang="en-US" dirty="0" err="1" smtClean="0"/>
              <a:t>bezoeker</a:t>
            </a:r>
            <a:r>
              <a:rPr lang="en-US" dirty="0" smtClean="0"/>
              <a:t> </a:t>
            </a:r>
            <a:r>
              <a:rPr lang="en-US" dirty="0" err="1" smtClean="0"/>
              <a:t>opties</a:t>
            </a:r>
            <a:r>
              <a:rPr lang="en-US" dirty="0" smtClean="0"/>
              <a:t> </a:t>
            </a:r>
            <a:endParaRPr lang="nl-NL" dirty="0"/>
          </a:p>
        </p:txBody>
      </p:sp>
      <p:sp>
        <p:nvSpPr>
          <p:cNvPr id="47" name="Rectangle 46">
            <a:extLst>
              <a:ext uri="{FF2B5EF4-FFF2-40B4-BE49-F238E27FC236}">
                <a16:creationId xmlns:a16="http://schemas.microsoft.com/office/drawing/2014/main" id="{DA7123B1-E570-4EEE-A4FB-DE30EBFB8754}"/>
              </a:ext>
            </a:extLst>
          </p:cNvPr>
          <p:cNvSpPr/>
          <p:nvPr/>
        </p:nvSpPr>
        <p:spPr>
          <a:xfrm rot="16200000">
            <a:off x="4881902" y="-3038233"/>
            <a:ext cx="2428190" cy="12192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sp>
        <p:nvSpPr>
          <p:cNvPr id="25" name="Oval 24">
            <a:extLst>
              <a:ext uri="{FF2B5EF4-FFF2-40B4-BE49-F238E27FC236}">
                <a16:creationId xmlns:a16="http://schemas.microsoft.com/office/drawing/2014/main" id="{5E4C6F7E-C272-4622-ABA7-464CA0F9CD46}"/>
              </a:ext>
            </a:extLst>
          </p:cNvPr>
          <p:cNvSpPr/>
          <p:nvPr/>
        </p:nvSpPr>
        <p:spPr>
          <a:xfrm>
            <a:off x="2789419"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28" name="Oval 27">
            <a:extLst>
              <a:ext uri="{FF2B5EF4-FFF2-40B4-BE49-F238E27FC236}">
                <a16:creationId xmlns:a16="http://schemas.microsoft.com/office/drawing/2014/main" id="{8A0A5A4E-239C-4B13-B3FB-AFA45787AD89}"/>
              </a:ext>
            </a:extLst>
          </p:cNvPr>
          <p:cNvSpPr/>
          <p:nvPr/>
        </p:nvSpPr>
        <p:spPr>
          <a:xfrm>
            <a:off x="6432423"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8" name="Rectangle 7">
            <a:extLst>
              <a:ext uri="{FF2B5EF4-FFF2-40B4-BE49-F238E27FC236}">
                <a16:creationId xmlns:a16="http://schemas.microsoft.com/office/drawing/2014/main" id="{D422DF7E-5B2B-4C64-A162-1666CD559560}"/>
              </a:ext>
            </a:extLst>
          </p:cNvPr>
          <p:cNvSpPr/>
          <p:nvPr/>
        </p:nvSpPr>
        <p:spPr>
          <a:xfrm>
            <a:off x="1753280" y="2597754"/>
            <a:ext cx="283029" cy="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cxnSp>
        <p:nvCxnSpPr>
          <p:cNvPr id="14" name="Straight Connector 13">
            <a:extLst>
              <a:ext uri="{FF2B5EF4-FFF2-40B4-BE49-F238E27FC236}">
                <a16:creationId xmlns:a16="http://schemas.microsoft.com/office/drawing/2014/main" id="{290CD554-E5F7-41EB-B705-BA6746FC29DE}"/>
              </a:ext>
            </a:extLst>
          </p:cNvPr>
          <p:cNvCxnSpPr>
            <a:cxnSpLocks/>
          </p:cNvCxnSpPr>
          <p:nvPr/>
        </p:nvCxnSpPr>
        <p:spPr>
          <a:xfrm>
            <a:off x="2857500" y="4031876"/>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F9F4E218-5975-46F9-A3D5-20AE686AE41C}"/>
              </a:ext>
            </a:extLst>
          </p:cNvPr>
          <p:cNvSpPr/>
          <p:nvPr/>
        </p:nvSpPr>
        <p:spPr>
          <a:xfrm>
            <a:off x="1371600" y="4408698"/>
            <a:ext cx="2971800" cy="22233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smtClean="0">
                <a:ln>
                  <a:noFill/>
                </a:ln>
                <a:solidFill>
                  <a:srgbClr val="000000"/>
                </a:solidFill>
                <a:effectLst/>
                <a:uLnTx/>
                <a:uFillTx/>
                <a:latin typeface="Avenir LT Std 35 Light"/>
                <a:ea typeface="+mn-ea"/>
                <a:cs typeface="+mn-cs"/>
              </a:rPr>
              <a:t>Carla</a:t>
            </a:r>
            <a: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t> een vriendin van Tom heeft een stadspas van de gemeente Amsterdam. Hiermee heeft zij (beperkt) toegang tot de zwembaden van Amsterdam. Elke bezoek van Carla aan het zwembad moet geregistreerd worden en zij moet toegang krijgen tot het zwembad. </a:t>
            </a:r>
            <a:b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br>
            <a: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t>Dit fenomeen kennen we voor nog een aantal kaarten (classpass en </a:t>
            </a:r>
            <a:r>
              <a:rPr kumimoji="0" lang="nl-NL" sz="1200" b="0" i="0" u="none" strike="noStrike" kern="1200" cap="none" spc="0" normalizeH="0" noProof="0" dirty="0" err="1" smtClean="0">
                <a:ln>
                  <a:noFill/>
                </a:ln>
                <a:solidFill>
                  <a:srgbClr val="000000"/>
                </a:solidFill>
                <a:effectLst/>
                <a:uLnTx/>
                <a:uFillTx/>
                <a:latin typeface="Avenir LT Std 35 Light"/>
                <a:ea typeface="+mn-ea"/>
                <a:cs typeface="+mn-cs"/>
              </a:rPr>
              <a:t>onefit</a:t>
            </a:r>
            <a: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t>).  </a:t>
            </a:r>
            <a:endParaRPr kumimoji="0" lang="nl-NL" sz="12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 name="Rectangle 8">
            <a:extLst>
              <a:ext uri="{FF2B5EF4-FFF2-40B4-BE49-F238E27FC236}">
                <a16:creationId xmlns:a16="http://schemas.microsoft.com/office/drawing/2014/main" id="{CE5798A0-93E5-4D7B-97B2-04077FC6E897}"/>
              </a:ext>
            </a:extLst>
          </p:cNvPr>
          <p:cNvSpPr/>
          <p:nvPr/>
        </p:nvSpPr>
        <p:spPr>
          <a:xfrm>
            <a:off x="174114" y="4513611"/>
            <a:ext cx="849144" cy="11946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cxnSp>
        <p:nvCxnSpPr>
          <p:cNvPr id="58" name="Straight Connector 57">
            <a:extLst>
              <a:ext uri="{FF2B5EF4-FFF2-40B4-BE49-F238E27FC236}">
                <a16:creationId xmlns:a16="http://schemas.microsoft.com/office/drawing/2014/main" id="{747EFA2C-D8CC-458E-AC49-37BA512E194D}"/>
              </a:ext>
            </a:extLst>
          </p:cNvPr>
          <p:cNvCxnSpPr>
            <a:cxnSpLocks/>
          </p:cNvCxnSpPr>
          <p:nvPr/>
        </p:nvCxnSpPr>
        <p:spPr>
          <a:xfrm>
            <a:off x="6515101" y="4047433"/>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91303B80-0E84-4A9E-967E-89CFB53CAFE8}"/>
              </a:ext>
            </a:extLst>
          </p:cNvPr>
          <p:cNvSpPr/>
          <p:nvPr/>
        </p:nvSpPr>
        <p:spPr>
          <a:xfrm>
            <a:off x="4918012" y="4408697"/>
            <a:ext cx="3187709" cy="23179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200" b="0" i="1" u="none" strike="noStrike" kern="1200" cap="none" spc="0" normalizeH="0" baseline="0" noProof="0" dirty="0">
              <a:ln>
                <a:noFill/>
              </a:ln>
              <a:solidFill>
                <a:srgbClr val="000000"/>
              </a:solidFill>
              <a:effectLst/>
              <a:uLnTx/>
              <a:uFillTx/>
              <a:latin typeface="Avenir LT Std 35 Light"/>
              <a:ea typeface="+mn-ea"/>
              <a:cs typeface="+mn-cs"/>
            </a:endParaRPr>
          </a:p>
        </p:txBody>
      </p:sp>
      <p:grpSp>
        <p:nvGrpSpPr>
          <p:cNvPr id="59" name="Group 58">
            <a:extLst>
              <a:ext uri="{FF2B5EF4-FFF2-40B4-BE49-F238E27FC236}">
                <a16:creationId xmlns:a16="http://schemas.microsoft.com/office/drawing/2014/main" id="{C38E28FF-DDB1-4E05-944C-C4A133E6F06C}"/>
              </a:ext>
            </a:extLst>
          </p:cNvPr>
          <p:cNvGrpSpPr/>
          <p:nvPr/>
        </p:nvGrpSpPr>
        <p:grpSpPr>
          <a:xfrm>
            <a:off x="5645269" y="1937962"/>
            <a:ext cx="1751131" cy="1775063"/>
            <a:chOff x="4916488" y="5640388"/>
            <a:chExt cx="1092200" cy="1092201"/>
          </a:xfrm>
        </p:grpSpPr>
        <p:sp>
          <p:nvSpPr>
            <p:cNvPr id="60" name="Oval 574">
              <a:extLst>
                <a:ext uri="{FF2B5EF4-FFF2-40B4-BE49-F238E27FC236}">
                  <a16:creationId xmlns:a16="http://schemas.microsoft.com/office/drawing/2014/main" id="{5CE5614A-3200-4318-8FCF-6EF0BE3761FC}"/>
                </a:ext>
              </a:extLst>
            </p:cNvPr>
            <p:cNvSpPr>
              <a:spLocks noChangeArrowheads="1"/>
            </p:cNvSpPr>
            <p:nvPr/>
          </p:nvSpPr>
          <p:spPr bwMode="auto">
            <a:xfrm>
              <a:off x="4916488" y="5640388"/>
              <a:ext cx="1092200" cy="1092200"/>
            </a:xfrm>
            <a:prstGeom prst="ellipse">
              <a:avLst/>
            </a:prstGeom>
            <a:solidFill>
              <a:srgbClr val="C1D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4" name="Freeform 575">
              <a:extLst>
                <a:ext uri="{FF2B5EF4-FFF2-40B4-BE49-F238E27FC236}">
                  <a16:creationId xmlns:a16="http://schemas.microsoft.com/office/drawing/2014/main" id="{91BD8C90-CDC5-4088-8EA6-BA707E1D8F52}"/>
                </a:ext>
              </a:extLst>
            </p:cNvPr>
            <p:cNvSpPr>
              <a:spLocks/>
            </p:cNvSpPr>
            <p:nvPr/>
          </p:nvSpPr>
          <p:spPr bwMode="auto">
            <a:xfrm>
              <a:off x="4916488" y="5643563"/>
              <a:ext cx="819150" cy="788988"/>
            </a:xfrm>
            <a:custGeom>
              <a:avLst/>
              <a:gdLst>
                <a:gd name="T0" fmla="*/ 259 w 420"/>
                <a:gd name="T1" fmla="*/ 0 h 405"/>
                <a:gd name="T2" fmla="*/ 0 w 420"/>
                <a:gd name="T3" fmla="*/ 265 h 405"/>
                <a:gd name="T4" fmla="*/ 140 w 420"/>
                <a:gd name="T5" fmla="*/ 405 h 405"/>
                <a:gd name="T6" fmla="*/ 140 w 420"/>
                <a:gd name="T7" fmla="*/ 161 h 405"/>
                <a:gd name="T8" fmla="*/ 151 w 420"/>
                <a:gd name="T9" fmla="*/ 161 h 405"/>
                <a:gd name="T10" fmla="*/ 162 w 420"/>
                <a:gd name="T11" fmla="*/ 153 h 405"/>
                <a:gd name="T12" fmla="*/ 174 w 420"/>
                <a:gd name="T13" fmla="*/ 161 h 405"/>
                <a:gd name="T14" fmla="*/ 181 w 420"/>
                <a:gd name="T15" fmla="*/ 161 h 405"/>
                <a:gd name="T16" fmla="*/ 192 w 420"/>
                <a:gd name="T17" fmla="*/ 153 h 405"/>
                <a:gd name="T18" fmla="*/ 203 w 420"/>
                <a:gd name="T19" fmla="*/ 161 h 405"/>
                <a:gd name="T20" fmla="*/ 210 w 420"/>
                <a:gd name="T21" fmla="*/ 161 h 405"/>
                <a:gd name="T22" fmla="*/ 221 w 420"/>
                <a:gd name="T23" fmla="*/ 153 h 405"/>
                <a:gd name="T24" fmla="*/ 233 w 420"/>
                <a:gd name="T25" fmla="*/ 161 h 405"/>
                <a:gd name="T26" fmla="*/ 240 w 420"/>
                <a:gd name="T27" fmla="*/ 161 h 405"/>
                <a:gd name="T28" fmla="*/ 251 w 420"/>
                <a:gd name="T29" fmla="*/ 153 h 405"/>
                <a:gd name="T30" fmla="*/ 262 w 420"/>
                <a:gd name="T31" fmla="*/ 161 h 405"/>
                <a:gd name="T32" fmla="*/ 269 w 420"/>
                <a:gd name="T33" fmla="*/ 161 h 405"/>
                <a:gd name="T34" fmla="*/ 280 w 420"/>
                <a:gd name="T35" fmla="*/ 153 h 405"/>
                <a:gd name="T36" fmla="*/ 292 w 420"/>
                <a:gd name="T37" fmla="*/ 161 h 405"/>
                <a:gd name="T38" fmla="*/ 299 w 420"/>
                <a:gd name="T39" fmla="*/ 161 h 405"/>
                <a:gd name="T40" fmla="*/ 310 w 420"/>
                <a:gd name="T41" fmla="*/ 153 h 405"/>
                <a:gd name="T42" fmla="*/ 321 w 420"/>
                <a:gd name="T43" fmla="*/ 161 h 405"/>
                <a:gd name="T44" fmla="*/ 328 w 420"/>
                <a:gd name="T45" fmla="*/ 161 h 405"/>
                <a:gd name="T46" fmla="*/ 340 w 420"/>
                <a:gd name="T47" fmla="*/ 153 h 405"/>
                <a:gd name="T48" fmla="*/ 351 w 420"/>
                <a:gd name="T49" fmla="*/ 161 h 405"/>
                <a:gd name="T50" fmla="*/ 358 w 420"/>
                <a:gd name="T51" fmla="*/ 161 h 405"/>
                <a:gd name="T52" fmla="*/ 369 w 420"/>
                <a:gd name="T53" fmla="*/ 153 h 405"/>
                <a:gd name="T54" fmla="*/ 380 w 420"/>
                <a:gd name="T55" fmla="*/ 161 h 405"/>
                <a:gd name="T56" fmla="*/ 387 w 420"/>
                <a:gd name="T57" fmla="*/ 161 h 405"/>
                <a:gd name="T58" fmla="*/ 399 w 420"/>
                <a:gd name="T59" fmla="*/ 153 h 405"/>
                <a:gd name="T60" fmla="*/ 410 w 420"/>
                <a:gd name="T61" fmla="*/ 161 h 405"/>
                <a:gd name="T62" fmla="*/ 420 w 420"/>
                <a:gd name="T63" fmla="*/ 161 h 405"/>
                <a:gd name="T64" fmla="*/ 259 w 420"/>
                <a:gd name="T65"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0" h="405">
                  <a:moveTo>
                    <a:pt x="259" y="0"/>
                  </a:moveTo>
                  <a:cubicBezTo>
                    <a:pt x="119" y="10"/>
                    <a:pt x="7" y="124"/>
                    <a:pt x="0" y="265"/>
                  </a:cubicBezTo>
                  <a:cubicBezTo>
                    <a:pt x="140" y="405"/>
                    <a:pt x="140" y="405"/>
                    <a:pt x="140" y="405"/>
                  </a:cubicBezTo>
                  <a:cubicBezTo>
                    <a:pt x="140" y="161"/>
                    <a:pt x="140" y="161"/>
                    <a:pt x="140" y="161"/>
                  </a:cubicBezTo>
                  <a:cubicBezTo>
                    <a:pt x="151" y="161"/>
                    <a:pt x="151" y="161"/>
                    <a:pt x="151" y="161"/>
                  </a:cubicBezTo>
                  <a:cubicBezTo>
                    <a:pt x="153" y="156"/>
                    <a:pt x="157" y="153"/>
                    <a:pt x="162" y="153"/>
                  </a:cubicBezTo>
                  <a:cubicBezTo>
                    <a:pt x="167" y="153"/>
                    <a:pt x="172" y="156"/>
                    <a:pt x="174" y="161"/>
                  </a:cubicBezTo>
                  <a:cubicBezTo>
                    <a:pt x="181" y="161"/>
                    <a:pt x="181" y="161"/>
                    <a:pt x="181" y="161"/>
                  </a:cubicBezTo>
                  <a:cubicBezTo>
                    <a:pt x="183" y="156"/>
                    <a:pt x="187" y="153"/>
                    <a:pt x="192" y="153"/>
                  </a:cubicBezTo>
                  <a:cubicBezTo>
                    <a:pt x="197" y="153"/>
                    <a:pt x="201" y="156"/>
                    <a:pt x="203" y="161"/>
                  </a:cubicBezTo>
                  <a:cubicBezTo>
                    <a:pt x="210" y="161"/>
                    <a:pt x="210" y="161"/>
                    <a:pt x="210" y="161"/>
                  </a:cubicBezTo>
                  <a:cubicBezTo>
                    <a:pt x="212" y="156"/>
                    <a:pt x="216" y="153"/>
                    <a:pt x="221" y="153"/>
                  </a:cubicBezTo>
                  <a:cubicBezTo>
                    <a:pt x="226" y="153"/>
                    <a:pt x="231" y="156"/>
                    <a:pt x="233" y="161"/>
                  </a:cubicBezTo>
                  <a:cubicBezTo>
                    <a:pt x="240" y="161"/>
                    <a:pt x="240" y="161"/>
                    <a:pt x="240" y="161"/>
                  </a:cubicBezTo>
                  <a:cubicBezTo>
                    <a:pt x="242" y="156"/>
                    <a:pt x="246" y="153"/>
                    <a:pt x="251" y="153"/>
                  </a:cubicBezTo>
                  <a:cubicBezTo>
                    <a:pt x="256" y="153"/>
                    <a:pt x="260" y="156"/>
                    <a:pt x="262" y="161"/>
                  </a:cubicBezTo>
                  <a:cubicBezTo>
                    <a:pt x="269" y="161"/>
                    <a:pt x="269" y="161"/>
                    <a:pt x="269" y="161"/>
                  </a:cubicBezTo>
                  <a:cubicBezTo>
                    <a:pt x="271" y="156"/>
                    <a:pt x="275" y="153"/>
                    <a:pt x="280" y="153"/>
                  </a:cubicBezTo>
                  <a:cubicBezTo>
                    <a:pt x="286" y="153"/>
                    <a:pt x="290" y="156"/>
                    <a:pt x="292" y="161"/>
                  </a:cubicBezTo>
                  <a:cubicBezTo>
                    <a:pt x="299" y="161"/>
                    <a:pt x="299" y="161"/>
                    <a:pt x="299" y="161"/>
                  </a:cubicBezTo>
                  <a:cubicBezTo>
                    <a:pt x="301" y="156"/>
                    <a:pt x="305" y="153"/>
                    <a:pt x="310" y="153"/>
                  </a:cubicBezTo>
                  <a:cubicBezTo>
                    <a:pt x="315" y="153"/>
                    <a:pt x="319" y="156"/>
                    <a:pt x="321" y="161"/>
                  </a:cubicBezTo>
                  <a:cubicBezTo>
                    <a:pt x="328" y="161"/>
                    <a:pt x="328" y="161"/>
                    <a:pt x="328" y="161"/>
                  </a:cubicBezTo>
                  <a:cubicBezTo>
                    <a:pt x="330" y="156"/>
                    <a:pt x="335" y="153"/>
                    <a:pt x="340" y="153"/>
                  </a:cubicBezTo>
                  <a:cubicBezTo>
                    <a:pt x="345" y="153"/>
                    <a:pt x="349" y="156"/>
                    <a:pt x="351" y="161"/>
                  </a:cubicBezTo>
                  <a:cubicBezTo>
                    <a:pt x="358" y="161"/>
                    <a:pt x="358" y="161"/>
                    <a:pt x="358" y="161"/>
                  </a:cubicBezTo>
                  <a:cubicBezTo>
                    <a:pt x="360" y="156"/>
                    <a:pt x="364" y="153"/>
                    <a:pt x="369" y="153"/>
                  </a:cubicBezTo>
                  <a:cubicBezTo>
                    <a:pt x="374" y="153"/>
                    <a:pt x="378" y="156"/>
                    <a:pt x="380" y="161"/>
                  </a:cubicBezTo>
                  <a:cubicBezTo>
                    <a:pt x="387" y="161"/>
                    <a:pt x="387" y="161"/>
                    <a:pt x="387" y="161"/>
                  </a:cubicBezTo>
                  <a:cubicBezTo>
                    <a:pt x="389" y="156"/>
                    <a:pt x="394" y="153"/>
                    <a:pt x="399" y="153"/>
                  </a:cubicBezTo>
                  <a:cubicBezTo>
                    <a:pt x="404" y="153"/>
                    <a:pt x="408" y="156"/>
                    <a:pt x="410" y="161"/>
                  </a:cubicBezTo>
                  <a:cubicBezTo>
                    <a:pt x="420" y="161"/>
                    <a:pt x="420" y="161"/>
                    <a:pt x="420" y="161"/>
                  </a:cubicBezTo>
                  <a:cubicBezTo>
                    <a:pt x="259" y="0"/>
                    <a:pt x="259" y="0"/>
                    <a:pt x="259" y="0"/>
                  </a:cubicBezTo>
                </a:path>
              </a:pathLst>
            </a:custGeom>
            <a:solidFill>
              <a:srgbClr val="D0D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5" name="Freeform 576">
              <a:extLst>
                <a:ext uri="{FF2B5EF4-FFF2-40B4-BE49-F238E27FC236}">
                  <a16:creationId xmlns:a16="http://schemas.microsoft.com/office/drawing/2014/main" id="{A0E82231-50ED-4BA4-9D44-266AD753199E}"/>
                </a:ext>
              </a:extLst>
            </p:cNvPr>
            <p:cNvSpPr>
              <a:spLocks/>
            </p:cNvSpPr>
            <p:nvPr/>
          </p:nvSpPr>
          <p:spPr bwMode="auto">
            <a:xfrm>
              <a:off x="5189538" y="5940426"/>
              <a:ext cx="817563" cy="792163"/>
            </a:xfrm>
            <a:custGeom>
              <a:avLst/>
              <a:gdLst>
                <a:gd name="T0" fmla="*/ 259 w 419"/>
                <a:gd name="T1" fmla="*/ 0 h 406"/>
                <a:gd name="T2" fmla="*/ 247 w 419"/>
                <a:gd name="T3" fmla="*/ 8 h 406"/>
                <a:gd name="T4" fmla="*/ 240 w 419"/>
                <a:gd name="T5" fmla="*/ 8 h 406"/>
                <a:gd name="T6" fmla="*/ 229 w 419"/>
                <a:gd name="T7" fmla="*/ 0 h 406"/>
                <a:gd name="T8" fmla="*/ 218 w 419"/>
                <a:gd name="T9" fmla="*/ 8 h 406"/>
                <a:gd name="T10" fmla="*/ 211 w 419"/>
                <a:gd name="T11" fmla="*/ 8 h 406"/>
                <a:gd name="T12" fmla="*/ 200 w 419"/>
                <a:gd name="T13" fmla="*/ 0 h 406"/>
                <a:gd name="T14" fmla="*/ 188 w 419"/>
                <a:gd name="T15" fmla="*/ 8 h 406"/>
                <a:gd name="T16" fmla="*/ 181 w 419"/>
                <a:gd name="T17" fmla="*/ 8 h 406"/>
                <a:gd name="T18" fmla="*/ 170 w 419"/>
                <a:gd name="T19" fmla="*/ 0 h 406"/>
                <a:gd name="T20" fmla="*/ 159 w 419"/>
                <a:gd name="T21" fmla="*/ 8 h 406"/>
                <a:gd name="T22" fmla="*/ 152 w 419"/>
                <a:gd name="T23" fmla="*/ 8 h 406"/>
                <a:gd name="T24" fmla="*/ 140 w 419"/>
                <a:gd name="T25" fmla="*/ 0 h 406"/>
                <a:gd name="T26" fmla="*/ 129 w 419"/>
                <a:gd name="T27" fmla="*/ 8 h 406"/>
                <a:gd name="T28" fmla="*/ 122 w 419"/>
                <a:gd name="T29" fmla="*/ 8 h 406"/>
                <a:gd name="T30" fmla="*/ 111 w 419"/>
                <a:gd name="T31" fmla="*/ 0 h 406"/>
                <a:gd name="T32" fmla="*/ 100 w 419"/>
                <a:gd name="T33" fmla="*/ 8 h 406"/>
                <a:gd name="T34" fmla="*/ 93 w 419"/>
                <a:gd name="T35" fmla="*/ 8 h 406"/>
                <a:gd name="T36" fmla="*/ 81 w 419"/>
                <a:gd name="T37" fmla="*/ 0 h 406"/>
                <a:gd name="T38" fmla="*/ 70 w 419"/>
                <a:gd name="T39" fmla="*/ 8 h 406"/>
                <a:gd name="T40" fmla="*/ 63 w 419"/>
                <a:gd name="T41" fmla="*/ 8 h 406"/>
                <a:gd name="T42" fmla="*/ 52 w 419"/>
                <a:gd name="T43" fmla="*/ 0 h 406"/>
                <a:gd name="T44" fmla="*/ 41 w 419"/>
                <a:gd name="T45" fmla="*/ 8 h 406"/>
                <a:gd name="T46" fmla="*/ 34 w 419"/>
                <a:gd name="T47" fmla="*/ 8 h 406"/>
                <a:gd name="T48" fmla="*/ 22 w 419"/>
                <a:gd name="T49" fmla="*/ 0 h 406"/>
                <a:gd name="T50" fmla="*/ 11 w 419"/>
                <a:gd name="T51" fmla="*/ 8 h 406"/>
                <a:gd name="T52" fmla="*/ 0 w 419"/>
                <a:gd name="T53" fmla="*/ 8 h 406"/>
                <a:gd name="T54" fmla="*/ 0 w 419"/>
                <a:gd name="T55" fmla="*/ 252 h 406"/>
                <a:gd name="T56" fmla="*/ 154 w 419"/>
                <a:gd name="T57" fmla="*/ 406 h 406"/>
                <a:gd name="T58" fmla="*/ 419 w 419"/>
                <a:gd name="T59" fmla="*/ 147 h 406"/>
                <a:gd name="T60" fmla="*/ 280 w 419"/>
                <a:gd name="T61" fmla="*/ 8 h 406"/>
                <a:gd name="T62" fmla="*/ 270 w 419"/>
                <a:gd name="T63" fmla="*/ 8 h 406"/>
                <a:gd name="T64" fmla="*/ 259 w 419"/>
                <a:gd name="T65"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9" h="406">
                  <a:moveTo>
                    <a:pt x="259" y="0"/>
                  </a:moveTo>
                  <a:cubicBezTo>
                    <a:pt x="254" y="0"/>
                    <a:pt x="249" y="3"/>
                    <a:pt x="247" y="8"/>
                  </a:cubicBezTo>
                  <a:cubicBezTo>
                    <a:pt x="240" y="8"/>
                    <a:pt x="240" y="8"/>
                    <a:pt x="240" y="8"/>
                  </a:cubicBezTo>
                  <a:cubicBezTo>
                    <a:pt x="238" y="3"/>
                    <a:pt x="234" y="0"/>
                    <a:pt x="229" y="0"/>
                  </a:cubicBezTo>
                  <a:cubicBezTo>
                    <a:pt x="224" y="0"/>
                    <a:pt x="220" y="3"/>
                    <a:pt x="218" y="8"/>
                  </a:cubicBezTo>
                  <a:cubicBezTo>
                    <a:pt x="211" y="8"/>
                    <a:pt x="211" y="8"/>
                    <a:pt x="211" y="8"/>
                  </a:cubicBezTo>
                  <a:cubicBezTo>
                    <a:pt x="209" y="3"/>
                    <a:pt x="205" y="0"/>
                    <a:pt x="200" y="0"/>
                  </a:cubicBezTo>
                  <a:cubicBezTo>
                    <a:pt x="195" y="0"/>
                    <a:pt x="190" y="3"/>
                    <a:pt x="188" y="8"/>
                  </a:cubicBezTo>
                  <a:cubicBezTo>
                    <a:pt x="181" y="8"/>
                    <a:pt x="181" y="8"/>
                    <a:pt x="181" y="8"/>
                  </a:cubicBezTo>
                  <a:cubicBezTo>
                    <a:pt x="179" y="3"/>
                    <a:pt x="175" y="0"/>
                    <a:pt x="170" y="0"/>
                  </a:cubicBezTo>
                  <a:cubicBezTo>
                    <a:pt x="165" y="0"/>
                    <a:pt x="161" y="3"/>
                    <a:pt x="159" y="8"/>
                  </a:cubicBezTo>
                  <a:cubicBezTo>
                    <a:pt x="152" y="8"/>
                    <a:pt x="152" y="8"/>
                    <a:pt x="152" y="8"/>
                  </a:cubicBezTo>
                  <a:cubicBezTo>
                    <a:pt x="150" y="3"/>
                    <a:pt x="146" y="0"/>
                    <a:pt x="140" y="0"/>
                  </a:cubicBezTo>
                  <a:cubicBezTo>
                    <a:pt x="135" y="0"/>
                    <a:pt x="131" y="3"/>
                    <a:pt x="129" y="8"/>
                  </a:cubicBezTo>
                  <a:cubicBezTo>
                    <a:pt x="122" y="8"/>
                    <a:pt x="122" y="8"/>
                    <a:pt x="122" y="8"/>
                  </a:cubicBezTo>
                  <a:cubicBezTo>
                    <a:pt x="120" y="3"/>
                    <a:pt x="116" y="0"/>
                    <a:pt x="111" y="0"/>
                  </a:cubicBezTo>
                  <a:cubicBezTo>
                    <a:pt x="106" y="0"/>
                    <a:pt x="102" y="3"/>
                    <a:pt x="100" y="8"/>
                  </a:cubicBezTo>
                  <a:cubicBezTo>
                    <a:pt x="93" y="8"/>
                    <a:pt x="93" y="8"/>
                    <a:pt x="93" y="8"/>
                  </a:cubicBezTo>
                  <a:cubicBezTo>
                    <a:pt x="91" y="3"/>
                    <a:pt x="86" y="0"/>
                    <a:pt x="81" y="0"/>
                  </a:cubicBezTo>
                  <a:cubicBezTo>
                    <a:pt x="76" y="0"/>
                    <a:pt x="72" y="3"/>
                    <a:pt x="70" y="8"/>
                  </a:cubicBezTo>
                  <a:cubicBezTo>
                    <a:pt x="63" y="8"/>
                    <a:pt x="63" y="8"/>
                    <a:pt x="63" y="8"/>
                  </a:cubicBezTo>
                  <a:cubicBezTo>
                    <a:pt x="61" y="3"/>
                    <a:pt x="57" y="0"/>
                    <a:pt x="52" y="0"/>
                  </a:cubicBezTo>
                  <a:cubicBezTo>
                    <a:pt x="47" y="0"/>
                    <a:pt x="43" y="3"/>
                    <a:pt x="41" y="8"/>
                  </a:cubicBezTo>
                  <a:cubicBezTo>
                    <a:pt x="34" y="8"/>
                    <a:pt x="34" y="8"/>
                    <a:pt x="34" y="8"/>
                  </a:cubicBezTo>
                  <a:cubicBezTo>
                    <a:pt x="32" y="3"/>
                    <a:pt x="27" y="0"/>
                    <a:pt x="22" y="0"/>
                  </a:cubicBezTo>
                  <a:cubicBezTo>
                    <a:pt x="17" y="0"/>
                    <a:pt x="13" y="3"/>
                    <a:pt x="11" y="8"/>
                  </a:cubicBezTo>
                  <a:cubicBezTo>
                    <a:pt x="0" y="8"/>
                    <a:pt x="0" y="8"/>
                    <a:pt x="0" y="8"/>
                  </a:cubicBezTo>
                  <a:cubicBezTo>
                    <a:pt x="0" y="252"/>
                    <a:pt x="0" y="252"/>
                    <a:pt x="0" y="252"/>
                  </a:cubicBezTo>
                  <a:cubicBezTo>
                    <a:pt x="154" y="406"/>
                    <a:pt x="154" y="406"/>
                    <a:pt x="154" y="406"/>
                  </a:cubicBezTo>
                  <a:cubicBezTo>
                    <a:pt x="295" y="399"/>
                    <a:pt x="409" y="287"/>
                    <a:pt x="419" y="147"/>
                  </a:cubicBezTo>
                  <a:cubicBezTo>
                    <a:pt x="280" y="8"/>
                    <a:pt x="280" y="8"/>
                    <a:pt x="280" y="8"/>
                  </a:cubicBezTo>
                  <a:cubicBezTo>
                    <a:pt x="270" y="8"/>
                    <a:pt x="270" y="8"/>
                    <a:pt x="270" y="8"/>
                  </a:cubicBezTo>
                  <a:cubicBezTo>
                    <a:pt x="268" y="3"/>
                    <a:pt x="264" y="0"/>
                    <a:pt x="259" y="0"/>
                  </a:cubicBezTo>
                </a:path>
              </a:pathLst>
            </a:custGeom>
            <a:solidFill>
              <a:srgbClr val="9DB1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6" name="Rectangle 577">
              <a:extLst>
                <a:ext uri="{FF2B5EF4-FFF2-40B4-BE49-F238E27FC236}">
                  <a16:creationId xmlns:a16="http://schemas.microsoft.com/office/drawing/2014/main" id="{54C7DD22-9BFB-4240-A588-F834A568D6D9}"/>
                </a:ext>
              </a:extLst>
            </p:cNvPr>
            <p:cNvSpPr>
              <a:spLocks noChangeArrowheads="1"/>
            </p:cNvSpPr>
            <p:nvPr/>
          </p:nvSpPr>
          <p:spPr bwMode="auto">
            <a:xfrm>
              <a:off x="5189538" y="5956301"/>
              <a:ext cx="546100" cy="476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7" name="Rectangle 578">
              <a:extLst>
                <a:ext uri="{FF2B5EF4-FFF2-40B4-BE49-F238E27FC236}">
                  <a16:creationId xmlns:a16="http://schemas.microsoft.com/office/drawing/2014/main" id="{BE7143BF-D01C-4A01-B016-6902AFA61E91}"/>
                </a:ext>
              </a:extLst>
            </p:cNvPr>
            <p:cNvSpPr>
              <a:spLocks noChangeArrowheads="1"/>
            </p:cNvSpPr>
            <p:nvPr/>
          </p:nvSpPr>
          <p:spPr bwMode="auto">
            <a:xfrm>
              <a:off x="5189538" y="6323013"/>
              <a:ext cx="546100" cy="109538"/>
            </a:xfrm>
            <a:prstGeom prst="rect">
              <a:avLst/>
            </a:prstGeom>
            <a:solidFill>
              <a:srgbClr val="FF8E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8" name="Rectangle 579">
              <a:extLst>
                <a:ext uri="{FF2B5EF4-FFF2-40B4-BE49-F238E27FC236}">
                  <a16:creationId xmlns:a16="http://schemas.microsoft.com/office/drawing/2014/main" id="{6B00D884-F1D7-4F96-91DC-5FF7D303F56A}"/>
                </a:ext>
              </a:extLst>
            </p:cNvPr>
            <p:cNvSpPr>
              <a:spLocks noChangeArrowheads="1"/>
            </p:cNvSpPr>
            <p:nvPr/>
          </p:nvSpPr>
          <p:spPr bwMode="auto">
            <a:xfrm>
              <a:off x="5373688" y="60325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9" name="Rectangle 580">
              <a:extLst>
                <a:ext uri="{FF2B5EF4-FFF2-40B4-BE49-F238E27FC236}">
                  <a16:creationId xmlns:a16="http://schemas.microsoft.com/office/drawing/2014/main" id="{759C74F2-D485-4219-AB04-B36443E90CE7}"/>
                </a:ext>
              </a:extLst>
            </p:cNvPr>
            <p:cNvSpPr>
              <a:spLocks noChangeArrowheads="1"/>
            </p:cNvSpPr>
            <p:nvPr/>
          </p:nvSpPr>
          <p:spPr bwMode="auto">
            <a:xfrm>
              <a:off x="5438775" y="60325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0" name="Rectangle 581">
              <a:extLst>
                <a:ext uri="{FF2B5EF4-FFF2-40B4-BE49-F238E27FC236}">
                  <a16:creationId xmlns:a16="http://schemas.microsoft.com/office/drawing/2014/main" id="{D8DCB74F-25DA-4629-B8D4-048E8C8978BE}"/>
                </a:ext>
              </a:extLst>
            </p:cNvPr>
            <p:cNvSpPr>
              <a:spLocks noChangeArrowheads="1"/>
            </p:cNvSpPr>
            <p:nvPr/>
          </p:nvSpPr>
          <p:spPr bwMode="auto">
            <a:xfrm>
              <a:off x="5503863" y="60325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1" name="Rectangle 582">
              <a:extLst>
                <a:ext uri="{FF2B5EF4-FFF2-40B4-BE49-F238E27FC236}">
                  <a16:creationId xmlns:a16="http://schemas.microsoft.com/office/drawing/2014/main" id="{8ADAE503-FD59-4FBC-8EC8-171EED4E6B49}"/>
                </a:ext>
              </a:extLst>
            </p:cNvPr>
            <p:cNvSpPr>
              <a:spLocks noChangeArrowheads="1"/>
            </p:cNvSpPr>
            <p:nvPr/>
          </p:nvSpPr>
          <p:spPr bwMode="auto">
            <a:xfrm>
              <a:off x="5570538" y="60325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2" name="Rectangle 583">
              <a:extLst>
                <a:ext uri="{FF2B5EF4-FFF2-40B4-BE49-F238E27FC236}">
                  <a16:creationId xmlns:a16="http://schemas.microsoft.com/office/drawing/2014/main" id="{5E9998B1-E07B-45D2-9F06-06FE745E61E6}"/>
                </a:ext>
              </a:extLst>
            </p:cNvPr>
            <p:cNvSpPr>
              <a:spLocks noChangeArrowheads="1"/>
            </p:cNvSpPr>
            <p:nvPr/>
          </p:nvSpPr>
          <p:spPr bwMode="auto">
            <a:xfrm>
              <a:off x="5634038" y="60325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3" name="Rectangle 584">
              <a:extLst>
                <a:ext uri="{FF2B5EF4-FFF2-40B4-BE49-F238E27FC236}">
                  <a16:creationId xmlns:a16="http://schemas.microsoft.com/office/drawing/2014/main" id="{9BF12B05-CBFD-4C69-886A-08110E28867F}"/>
                </a:ext>
              </a:extLst>
            </p:cNvPr>
            <p:cNvSpPr>
              <a:spLocks noChangeArrowheads="1"/>
            </p:cNvSpPr>
            <p:nvPr/>
          </p:nvSpPr>
          <p:spPr bwMode="auto">
            <a:xfrm>
              <a:off x="5241925" y="6083301"/>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4" name="Rectangle 585">
              <a:extLst>
                <a:ext uri="{FF2B5EF4-FFF2-40B4-BE49-F238E27FC236}">
                  <a16:creationId xmlns:a16="http://schemas.microsoft.com/office/drawing/2014/main" id="{DBD37FD5-9170-4A7E-A25E-A2361625D254}"/>
                </a:ext>
              </a:extLst>
            </p:cNvPr>
            <p:cNvSpPr>
              <a:spLocks noChangeArrowheads="1"/>
            </p:cNvSpPr>
            <p:nvPr/>
          </p:nvSpPr>
          <p:spPr bwMode="auto">
            <a:xfrm>
              <a:off x="5308600" y="6083301"/>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5" name="Rectangle 586">
              <a:extLst>
                <a:ext uri="{FF2B5EF4-FFF2-40B4-BE49-F238E27FC236}">
                  <a16:creationId xmlns:a16="http://schemas.microsoft.com/office/drawing/2014/main" id="{B9B527C6-14A0-4829-99E6-025AD9A956E8}"/>
                </a:ext>
              </a:extLst>
            </p:cNvPr>
            <p:cNvSpPr>
              <a:spLocks noChangeArrowheads="1"/>
            </p:cNvSpPr>
            <p:nvPr/>
          </p:nvSpPr>
          <p:spPr bwMode="auto">
            <a:xfrm>
              <a:off x="5373688" y="60833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6" name="Rectangle 587">
              <a:extLst>
                <a:ext uri="{FF2B5EF4-FFF2-40B4-BE49-F238E27FC236}">
                  <a16:creationId xmlns:a16="http://schemas.microsoft.com/office/drawing/2014/main" id="{939B77AC-8C03-43A9-A90A-1BF166DEBBCA}"/>
                </a:ext>
              </a:extLst>
            </p:cNvPr>
            <p:cNvSpPr>
              <a:spLocks noChangeArrowheads="1"/>
            </p:cNvSpPr>
            <p:nvPr/>
          </p:nvSpPr>
          <p:spPr bwMode="auto">
            <a:xfrm>
              <a:off x="5438775" y="60833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7" name="Rectangle 588">
              <a:extLst>
                <a:ext uri="{FF2B5EF4-FFF2-40B4-BE49-F238E27FC236}">
                  <a16:creationId xmlns:a16="http://schemas.microsoft.com/office/drawing/2014/main" id="{611DF985-AA0D-4A40-BED3-E0EC6AD3BA1E}"/>
                </a:ext>
              </a:extLst>
            </p:cNvPr>
            <p:cNvSpPr>
              <a:spLocks noChangeArrowheads="1"/>
            </p:cNvSpPr>
            <p:nvPr/>
          </p:nvSpPr>
          <p:spPr bwMode="auto">
            <a:xfrm>
              <a:off x="5503863" y="60833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8" name="Rectangle 589">
              <a:extLst>
                <a:ext uri="{FF2B5EF4-FFF2-40B4-BE49-F238E27FC236}">
                  <a16:creationId xmlns:a16="http://schemas.microsoft.com/office/drawing/2014/main" id="{05BAC98E-2B2D-4F5C-8BB3-1AE52F329FDD}"/>
                </a:ext>
              </a:extLst>
            </p:cNvPr>
            <p:cNvSpPr>
              <a:spLocks noChangeArrowheads="1"/>
            </p:cNvSpPr>
            <p:nvPr/>
          </p:nvSpPr>
          <p:spPr bwMode="auto">
            <a:xfrm>
              <a:off x="5570538" y="60833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9" name="Rectangle 590">
              <a:extLst>
                <a:ext uri="{FF2B5EF4-FFF2-40B4-BE49-F238E27FC236}">
                  <a16:creationId xmlns:a16="http://schemas.microsoft.com/office/drawing/2014/main" id="{38B89EE4-7A1B-4D86-B375-8956583123E7}"/>
                </a:ext>
              </a:extLst>
            </p:cNvPr>
            <p:cNvSpPr>
              <a:spLocks noChangeArrowheads="1"/>
            </p:cNvSpPr>
            <p:nvPr/>
          </p:nvSpPr>
          <p:spPr bwMode="auto">
            <a:xfrm>
              <a:off x="5634038" y="60833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0" name="Rectangle 591">
              <a:extLst>
                <a:ext uri="{FF2B5EF4-FFF2-40B4-BE49-F238E27FC236}">
                  <a16:creationId xmlns:a16="http://schemas.microsoft.com/office/drawing/2014/main" id="{99D58517-BFF4-4AFC-A88F-6BD8C2A6A6B3}"/>
                </a:ext>
              </a:extLst>
            </p:cNvPr>
            <p:cNvSpPr>
              <a:spLocks noChangeArrowheads="1"/>
            </p:cNvSpPr>
            <p:nvPr/>
          </p:nvSpPr>
          <p:spPr bwMode="auto">
            <a:xfrm>
              <a:off x="5241925" y="6134101"/>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1" name="Rectangle 592">
              <a:extLst>
                <a:ext uri="{FF2B5EF4-FFF2-40B4-BE49-F238E27FC236}">
                  <a16:creationId xmlns:a16="http://schemas.microsoft.com/office/drawing/2014/main" id="{C5E1AAC4-7ACF-48B8-8F75-F53772765C76}"/>
                </a:ext>
              </a:extLst>
            </p:cNvPr>
            <p:cNvSpPr>
              <a:spLocks noChangeArrowheads="1"/>
            </p:cNvSpPr>
            <p:nvPr/>
          </p:nvSpPr>
          <p:spPr bwMode="auto">
            <a:xfrm>
              <a:off x="5308600" y="6134101"/>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2" name="Rectangle 593">
              <a:extLst>
                <a:ext uri="{FF2B5EF4-FFF2-40B4-BE49-F238E27FC236}">
                  <a16:creationId xmlns:a16="http://schemas.microsoft.com/office/drawing/2014/main" id="{5C2C9172-EA13-4EBF-A799-C0875E0D0A77}"/>
                </a:ext>
              </a:extLst>
            </p:cNvPr>
            <p:cNvSpPr>
              <a:spLocks noChangeArrowheads="1"/>
            </p:cNvSpPr>
            <p:nvPr/>
          </p:nvSpPr>
          <p:spPr bwMode="auto">
            <a:xfrm>
              <a:off x="5373688" y="61341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3" name="Rectangle 594">
              <a:extLst>
                <a:ext uri="{FF2B5EF4-FFF2-40B4-BE49-F238E27FC236}">
                  <a16:creationId xmlns:a16="http://schemas.microsoft.com/office/drawing/2014/main" id="{7D1AB18A-ED5F-41B0-B409-54CDDDCB6E5D}"/>
                </a:ext>
              </a:extLst>
            </p:cNvPr>
            <p:cNvSpPr>
              <a:spLocks noChangeArrowheads="1"/>
            </p:cNvSpPr>
            <p:nvPr/>
          </p:nvSpPr>
          <p:spPr bwMode="auto">
            <a:xfrm>
              <a:off x="5438775" y="61341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4" name="Rectangle 595">
              <a:extLst>
                <a:ext uri="{FF2B5EF4-FFF2-40B4-BE49-F238E27FC236}">
                  <a16:creationId xmlns:a16="http://schemas.microsoft.com/office/drawing/2014/main" id="{14F1927E-B103-4CC4-85B9-D6E238E88262}"/>
                </a:ext>
              </a:extLst>
            </p:cNvPr>
            <p:cNvSpPr>
              <a:spLocks noChangeArrowheads="1"/>
            </p:cNvSpPr>
            <p:nvPr/>
          </p:nvSpPr>
          <p:spPr bwMode="auto">
            <a:xfrm>
              <a:off x="5503863" y="61341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5" name="Rectangle 596">
              <a:extLst>
                <a:ext uri="{FF2B5EF4-FFF2-40B4-BE49-F238E27FC236}">
                  <a16:creationId xmlns:a16="http://schemas.microsoft.com/office/drawing/2014/main" id="{FA3B45EB-5B46-42FE-A1E6-EF989BEA783D}"/>
                </a:ext>
              </a:extLst>
            </p:cNvPr>
            <p:cNvSpPr>
              <a:spLocks noChangeArrowheads="1"/>
            </p:cNvSpPr>
            <p:nvPr/>
          </p:nvSpPr>
          <p:spPr bwMode="auto">
            <a:xfrm>
              <a:off x="5570538" y="61341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6" name="Rectangle 597">
              <a:extLst>
                <a:ext uri="{FF2B5EF4-FFF2-40B4-BE49-F238E27FC236}">
                  <a16:creationId xmlns:a16="http://schemas.microsoft.com/office/drawing/2014/main" id="{CF811AE7-5159-4E7E-9C1B-6305DECEB855}"/>
                </a:ext>
              </a:extLst>
            </p:cNvPr>
            <p:cNvSpPr>
              <a:spLocks noChangeArrowheads="1"/>
            </p:cNvSpPr>
            <p:nvPr/>
          </p:nvSpPr>
          <p:spPr bwMode="auto">
            <a:xfrm>
              <a:off x="5634038" y="61341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7" name="Rectangle 598">
              <a:extLst>
                <a:ext uri="{FF2B5EF4-FFF2-40B4-BE49-F238E27FC236}">
                  <a16:creationId xmlns:a16="http://schemas.microsoft.com/office/drawing/2014/main" id="{05073AD6-7433-4B68-9150-571B35960640}"/>
                </a:ext>
              </a:extLst>
            </p:cNvPr>
            <p:cNvSpPr>
              <a:spLocks noChangeArrowheads="1"/>
            </p:cNvSpPr>
            <p:nvPr/>
          </p:nvSpPr>
          <p:spPr bwMode="auto">
            <a:xfrm>
              <a:off x="5241925" y="6186488"/>
              <a:ext cx="49213" cy="31750"/>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8" name="Rectangle 599">
              <a:extLst>
                <a:ext uri="{FF2B5EF4-FFF2-40B4-BE49-F238E27FC236}">
                  <a16:creationId xmlns:a16="http://schemas.microsoft.com/office/drawing/2014/main" id="{74AA7091-CA7F-4410-B29B-F776806E5717}"/>
                </a:ext>
              </a:extLst>
            </p:cNvPr>
            <p:cNvSpPr>
              <a:spLocks noChangeArrowheads="1"/>
            </p:cNvSpPr>
            <p:nvPr/>
          </p:nvSpPr>
          <p:spPr bwMode="auto">
            <a:xfrm>
              <a:off x="5308600" y="6186488"/>
              <a:ext cx="47625" cy="31750"/>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9" name="Rectangle 600">
              <a:extLst>
                <a:ext uri="{FF2B5EF4-FFF2-40B4-BE49-F238E27FC236}">
                  <a16:creationId xmlns:a16="http://schemas.microsoft.com/office/drawing/2014/main" id="{43B19EAE-0151-424F-B327-70DA1E19067F}"/>
                </a:ext>
              </a:extLst>
            </p:cNvPr>
            <p:cNvSpPr>
              <a:spLocks noChangeArrowheads="1"/>
            </p:cNvSpPr>
            <p:nvPr/>
          </p:nvSpPr>
          <p:spPr bwMode="auto">
            <a:xfrm>
              <a:off x="5373688" y="6186488"/>
              <a:ext cx="47625"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0" name="Rectangle 601">
              <a:extLst>
                <a:ext uri="{FF2B5EF4-FFF2-40B4-BE49-F238E27FC236}">
                  <a16:creationId xmlns:a16="http://schemas.microsoft.com/office/drawing/2014/main" id="{7CF00EC1-D52F-4E07-BE12-6FA0B0D69C11}"/>
                </a:ext>
              </a:extLst>
            </p:cNvPr>
            <p:cNvSpPr>
              <a:spLocks noChangeArrowheads="1"/>
            </p:cNvSpPr>
            <p:nvPr/>
          </p:nvSpPr>
          <p:spPr bwMode="auto">
            <a:xfrm>
              <a:off x="5438775" y="6186488"/>
              <a:ext cx="47625"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1" name="Rectangle 602">
              <a:extLst>
                <a:ext uri="{FF2B5EF4-FFF2-40B4-BE49-F238E27FC236}">
                  <a16:creationId xmlns:a16="http://schemas.microsoft.com/office/drawing/2014/main" id="{DE216A2D-D991-4CAF-8EBE-E0DCFB7C6999}"/>
                </a:ext>
              </a:extLst>
            </p:cNvPr>
            <p:cNvSpPr>
              <a:spLocks noChangeArrowheads="1"/>
            </p:cNvSpPr>
            <p:nvPr/>
          </p:nvSpPr>
          <p:spPr bwMode="auto">
            <a:xfrm>
              <a:off x="5503863" y="6186488"/>
              <a:ext cx="49213"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2" name="Rectangle 603">
              <a:extLst>
                <a:ext uri="{FF2B5EF4-FFF2-40B4-BE49-F238E27FC236}">
                  <a16:creationId xmlns:a16="http://schemas.microsoft.com/office/drawing/2014/main" id="{7DFD1377-4C96-4528-AA38-2F3623095B7D}"/>
                </a:ext>
              </a:extLst>
            </p:cNvPr>
            <p:cNvSpPr>
              <a:spLocks noChangeArrowheads="1"/>
            </p:cNvSpPr>
            <p:nvPr/>
          </p:nvSpPr>
          <p:spPr bwMode="auto">
            <a:xfrm>
              <a:off x="5570538" y="6186488"/>
              <a:ext cx="46038"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3" name="Rectangle 604">
              <a:extLst>
                <a:ext uri="{FF2B5EF4-FFF2-40B4-BE49-F238E27FC236}">
                  <a16:creationId xmlns:a16="http://schemas.microsoft.com/office/drawing/2014/main" id="{07C5934E-7DD5-49D3-A662-F986093EBA63}"/>
                </a:ext>
              </a:extLst>
            </p:cNvPr>
            <p:cNvSpPr>
              <a:spLocks noChangeArrowheads="1"/>
            </p:cNvSpPr>
            <p:nvPr/>
          </p:nvSpPr>
          <p:spPr bwMode="auto">
            <a:xfrm>
              <a:off x="5634038" y="6186488"/>
              <a:ext cx="49213"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4" name="Rectangle 605">
              <a:extLst>
                <a:ext uri="{FF2B5EF4-FFF2-40B4-BE49-F238E27FC236}">
                  <a16:creationId xmlns:a16="http://schemas.microsoft.com/office/drawing/2014/main" id="{435C798E-9CC0-4D19-8B51-8E3EF7F0BC1C}"/>
                </a:ext>
              </a:extLst>
            </p:cNvPr>
            <p:cNvSpPr>
              <a:spLocks noChangeArrowheads="1"/>
            </p:cNvSpPr>
            <p:nvPr/>
          </p:nvSpPr>
          <p:spPr bwMode="auto">
            <a:xfrm>
              <a:off x="5241925" y="6237288"/>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5" name="Rectangle 606">
              <a:extLst>
                <a:ext uri="{FF2B5EF4-FFF2-40B4-BE49-F238E27FC236}">
                  <a16:creationId xmlns:a16="http://schemas.microsoft.com/office/drawing/2014/main" id="{C7102AC4-5377-44A0-BE1A-F405173E85E1}"/>
                </a:ext>
              </a:extLst>
            </p:cNvPr>
            <p:cNvSpPr>
              <a:spLocks noChangeArrowheads="1"/>
            </p:cNvSpPr>
            <p:nvPr/>
          </p:nvSpPr>
          <p:spPr bwMode="auto">
            <a:xfrm>
              <a:off x="5308600" y="6237288"/>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6" name="Rectangle 608">
              <a:extLst>
                <a:ext uri="{FF2B5EF4-FFF2-40B4-BE49-F238E27FC236}">
                  <a16:creationId xmlns:a16="http://schemas.microsoft.com/office/drawing/2014/main" id="{62A7F755-1468-4334-914A-472178395E4D}"/>
                </a:ext>
              </a:extLst>
            </p:cNvPr>
            <p:cNvSpPr>
              <a:spLocks noChangeArrowheads="1"/>
            </p:cNvSpPr>
            <p:nvPr/>
          </p:nvSpPr>
          <p:spPr bwMode="auto">
            <a:xfrm>
              <a:off x="5373688" y="6237288"/>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7" name="Rectangle 609">
              <a:extLst>
                <a:ext uri="{FF2B5EF4-FFF2-40B4-BE49-F238E27FC236}">
                  <a16:creationId xmlns:a16="http://schemas.microsoft.com/office/drawing/2014/main" id="{D8778D21-76E3-4446-A74A-11F4DCDB74AC}"/>
                </a:ext>
              </a:extLst>
            </p:cNvPr>
            <p:cNvSpPr>
              <a:spLocks noChangeArrowheads="1"/>
            </p:cNvSpPr>
            <p:nvPr/>
          </p:nvSpPr>
          <p:spPr bwMode="auto">
            <a:xfrm>
              <a:off x="5438775" y="6237288"/>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8" name="Freeform 610">
              <a:extLst>
                <a:ext uri="{FF2B5EF4-FFF2-40B4-BE49-F238E27FC236}">
                  <a16:creationId xmlns:a16="http://schemas.microsoft.com/office/drawing/2014/main" id="{6F1C389B-7009-4E02-98F5-B292F616797D}"/>
                </a:ext>
              </a:extLst>
            </p:cNvPr>
            <p:cNvSpPr>
              <a:spLocks/>
            </p:cNvSpPr>
            <p:nvPr/>
          </p:nvSpPr>
          <p:spPr bwMode="auto">
            <a:xfrm>
              <a:off x="5656263" y="6350001"/>
              <a:ext cx="79375" cy="82550"/>
            </a:xfrm>
            <a:custGeom>
              <a:avLst/>
              <a:gdLst>
                <a:gd name="T0" fmla="*/ 0 w 50"/>
                <a:gd name="T1" fmla="*/ 52 h 52"/>
                <a:gd name="T2" fmla="*/ 0 w 50"/>
                <a:gd name="T3" fmla="*/ 0 h 52"/>
                <a:gd name="T4" fmla="*/ 50 w 50"/>
                <a:gd name="T5" fmla="*/ 0 h 52"/>
                <a:gd name="T6" fmla="*/ 0 w 50"/>
                <a:gd name="T7" fmla="*/ 52 h 52"/>
              </a:gdLst>
              <a:ahLst/>
              <a:cxnLst>
                <a:cxn ang="0">
                  <a:pos x="T0" y="T1"/>
                </a:cxn>
                <a:cxn ang="0">
                  <a:pos x="T2" y="T3"/>
                </a:cxn>
                <a:cxn ang="0">
                  <a:pos x="T4" y="T5"/>
                </a:cxn>
                <a:cxn ang="0">
                  <a:pos x="T6" y="T7"/>
                </a:cxn>
              </a:cxnLst>
              <a:rect l="0" t="0" r="r" b="b"/>
              <a:pathLst>
                <a:path w="50" h="52">
                  <a:moveTo>
                    <a:pt x="0" y="52"/>
                  </a:moveTo>
                  <a:lnTo>
                    <a:pt x="0" y="0"/>
                  </a:lnTo>
                  <a:lnTo>
                    <a:pt x="50" y="0"/>
                  </a:lnTo>
                  <a:lnTo>
                    <a:pt x="0"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9" name="Freeform 611">
              <a:extLst>
                <a:ext uri="{FF2B5EF4-FFF2-40B4-BE49-F238E27FC236}">
                  <a16:creationId xmlns:a16="http://schemas.microsoft.com/office/drawing/2014/main" id="{10010B3E-9D65-462F-8EF0-64CF07E0B1FD}"/>
                </a:ext>
              </a:extLst>
            </p:cNvPr>
            <p:cNvSpPr>
              <a:spLocks/>
            </p:cNvSpPr>
            <p:nvPr/>
          </p:nvSpPr>
          <p:spPr bwMode="auto">
            <a:xfrm>
              <a:off x="5656263" y="6350001"/>
              <a:ext cx="79375" cy="82550"/>
            </a:xfrm>
            <a:custGeom>
              <a:avLst/>
              <a:gdLst>
                <a:gd name="T0" fmla="*/ 50 w 50"/>
                <a:gd name="T1" fmla="*/ 0 h 52"/>
                <a:gd name="T2" fmla="*/ 50 w 50"/>
                <a:gd name="T3" fmla="*/ 52 h 52"/>
                <a:gd name="T4" fmla="*/ 0 w 50"/>
                <a:gd name="T5" fmla="*/ 52 h 52"/>
                <a:gd name="T6" fmla="*/ 50 w 50"/>
                <a:gd name="T7" fmla="*/ 0 h 52"/>
              </a:gdLst>
              <a:ahLst/>
              <a:cxnLst>
                <a:cxn ang="0">
                  <a:pos x="T0" y="T1"/>
                </a:cxn>
                <a:cxn ang="0">
                  <a:pos x="T2" y="T3"/>
                </a:cxn>
                <a:cxn ang="0">
                  <a:pos x="T4" y="T5"/>
                </a:cxn>
                <a:cxn ang="0">
                  <a:pos x="T6" y="T7"/>
                </a:cxn>
              </a:cxnLst>
              <a:rect l="0" t="0" r="r" b="b"/>
              <a:pathLst>
                <a:path w="50" h="52">
                  <a:moveTo>
                    <a:pt x="50" y="0"/>
                  </a:moveTo>
                  <a:lnTo>
                    <a:pt x="50" y="52"/>
                  </a:lnTo>
                  <a:lnTo>
                    <a:pt x="0" y="52"/>
                  </a:lnTo>
                  <a:lnTo>
                    <a:pt x="50" y="0"/>
                  </a:lnTo>
                  <a:close/>
                </a:path>
              </a:pathLst>
            </a:custGeom>
            <a:solidFill>
              <a:srgbClr val="F281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0" name="Freeform 612">
              <a:extLst>
                <a:ext uri="{FF2B5EF4-FFF2-40B4-BE49-F238E27FC236}">
                  <a16:creationId xmlns:a16="http://schemas.microsoft.com/office/drawing/2014/main" id="{89ECADBC-092D-4343-8D32-310B90C58F5D}"/>
                </a:ext>
              </a:extLst>
            </p:cNvPr>
            <p:cNvSpPr>
              <a:spLocks/>
            </p:cNvSpPr>
            <p:nvPr/>
          </p:nvSpPr>
          <p:spPr bwMode="auto">
            <a:xfrm>
              <a:off x="5208588" y="5940426"/>
              <a:ext cx="47625"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7"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1" name="Freeform 613">
              <a:extLst>
                <a:ext uri="{FF2B5EF4-FFF2-40B4-BE49-F238E27FC236}">
                  <a16:creationId xmlns:a16="http://schemas.microsoft.com/office/drawing/2014/main" id="{4BA74162-C41D-49FA-B849-D353BD9257A3}"/>
                </a:ext>
              </a:extLst>
            </p:cNvPr>
            <p:cNvSpPr>
              <a:spLocks/>
            </p:cNvSpPr>
            <p:nvPr/>
          </p:nvSpPr>
          <p:spPr bwMode="auto">
            <a:xfrm>
              <a:off x="5267325" y="5940426"/>
              <a:ext cx="46038"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2" name="Freeform 614">
              <a:extLst>
                <a:ext uri="{FF2B5EF4-FFF2-40B4-BE49-F238E27FC236}">
                  <a16:creationId xmlns:a16="http://schemas.microsoft.com/office/drawing/2014/main" id="{476AE508-5644-4785-A657-61967B4E5160}"/>
                </a:ext>
              </a:extLst>
            </p:cNvPr>
            <p:cNvSpPr>
              <a:spLocks/>
            </p:cNvSpPr>
            <p:nvPr/>
          </p:nvSpPr>
          <p:spPr bwMode="auto">
            <a:xfrm>
              <a:off x="5324475" y="5940426"/>
              <a:ext cx="46038"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7"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3" name="Freeform 615">
              <a:extLst>
                <a:ext uri="{FF2B5EF4-FFF2-40B4-BE49-F238E27FC236}">
                  <a16:creationId xmlns:a16="http://schemas.microsoft.com/office/drawing/2014/main" id="{62742EB8-22E7-47D1-984E-FD74AF5E8DC8}"/>
                </a:ext>
              </a:extLst>
            </p:cNvPr>
            <p:cNvSpPr>
              <a:spLocks/>
            </p:cNvSpPr>
            <p:nvPr/>
          </p:nvSpPr>
          <p:spPr bwMode="auto">
            <a:xfrm>
              <a:off x="5383213"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4" name="Freeform 616">
              <a:extLst>
                <a:ext uri="{FF2B5EF4-FFF2-40B4-BE49-F238E27FC236}">
                  <a16:creationId xmlns:a16="http://schemas.microsoft.com/office/drawing/2014/main" id="{CBCFF077-F851-4FCC-9208-8C396E237194}"/>
                </a:ext>
              </a:extLst>
            </p:cNvPr>
            <p:cNvSpPr>
              <a:spLocks/>
            </p:cNvSpPr>
            <p:nvPr/>
          </p:nvSpPr>
          <p:spPr bwMode="auto">
            <a:xfrm>
              <a:off x="5438775" y="5940426"/>
              <a:ext cx="47625"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8"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5" name="Freeform 617">
              <a:extLst>
                <a:ext uri="{FF2B5EF4-FFF2-40B4-BE49-F238E27FC236}">
                  <a16:creationId xmlns:a16="http://schemas.microsoft.com/office/drawing/2014/main" id="{57A4554B-FEC9-4549-A0A6-702A71225D2D}"/>
                </a:ext>
              </a:extLst>
            </p:cNvPr>
            <p:cNvSpPr>
              <a:spLocks/>
            </p:cNvSpPr>
            <p:nvPr/>
          </p:nvSpPr>
          <p:spPr bwMode="auto">
            <a:xfrm>
              <a:off x="5497513"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6" name="Freeform 618">
              <a:extLst>
                <a:ext uri="{FF2B5EF4-FFF2-40B4-BE49-F238E27FC236}">
                  <a16:creationId xmlns:a16="http://schemas.microsoft.com/office/drawing/2014/main" id="{13C722D5-3721-4557-BDEA-9B3903182B55}"/>
                </a:ext>
              </a:extLst>
            </p:cNvPr>
            <p:cNvSpPr>
              <a:spLocks/>
            </p:cNvSpPr>
            <p:nvPr/>
          </p:nvSpPr>
          <p:spPr bwMode="auto">
            <a:xfrm>
              <a:off x="5554663" y="5940426"/>
              <a:ext cx="46038" cy="49213"/>
            </a:xfrm>
            <a:custGeom>
              <a:avLst/>
              <a:gdLst>
                <a:gd name="T0" fmla="*/ 13 w 24"/>
                <a:gd name="T1" fmla="*/ 5 h 25"/>
                <a:gd name="T2" fmla="*/ 18 w 24"/>
                <a:gd name="T3" fmla="*/ 8 h 25"/>
                <a:gd name="T4" fmla="*/ 24 w 24"/>
                <a:gd name="T5" fmla="*/ 8 h 25"/>
                <a:gd name="T6" fmla="*/ 13 w 24"/>
                <a:gd name="T7" fmla="*/ 0 h 25"/>
                <a:gd name="T8" fmla="*/ 0 w 24"/>
                <a:gd name="T9" fmla="*/ 12 h 25"/>
                <a:gd name="T10" fmla="*/ 13 w 24"/>
                <a:gd name="T11" fmla="*/ 25 h 25"/>
                <a:gd name="T12" fmla="*/ 13 w 24"/>
                <a:gd name="T13" fmla="*/ 20 h 25"/>
                <a:gd name="T14" fmla="*/ 5 w 24"/>
                <a:gd name="T15" fmla="*/ 12 h 25"/>
                <a:gd name="T16" fmla="*/ 13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5"/>
                  </a:moveTo>
                  <a:cubicBezTo>
                    <a:pt x="15" y="5"/>
                    <a:pt x="17" y="6"/>
                    <a:pt x="18" y="8"/>
                  </a:cubicBezTo>
                  <a:cubicBezTo>
                    <a:pt x="24" y="8"/>
                    <a:pt x="24" y="8"/>
                    <a:pt x="24" y="8"/>
                  </a:cubicBezTo>
                  <a:cubicBezTo>
                    <a:pt x="22" y="3"/>
                    <a:pt x="18" y="0"/>
                    <a:pt x="13" y="0"/>
                  </a:cubicBezTo>
                  <a:cubicBezTo>
                    <a:pt x="6" y="0"/>
                    <a:pt x="0" y="6"/>
                    <a:pt x="0" y="12"/>
                  </a:cubicBezTo>
                  <a:cubicBezTo>
                    <a:pt x="0" y="19"/>
                    <a:pt x="6" y="25"/>
                    <a:pt x="13" y="25"/>
                  </a:cubicBezTo>
                  <a:cubicBezTo>
                    <a:pt x="13" y="20"/>
                    <a:pt x="13" y="20"/>
                    <a:pt x="13" y="20"/>
                  </a:cubicBezTo>
                  <a:cubicBezTo>
                    <a:pt x="8" y="20"/>
                    <a:pt x="5" y="17"/>
                    <a:pt x="5" y="12"/>
                  </a:cubicBezTo>
                  <a:cubicBezTo>
                    <a:pt x="5" y="8"/>
                    <a:pt x="8" y="5"/>
                    <a:pt x="13"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7" name="Freeform 619">
              <a:extLst>
                <a:ext uri="{FF2B5EF4-FFF2-40B4-BE49-F238E27FC236}">
                  <a16:creationId xmlns:a16="http://schemas.microsoft.com/office/drawing/2014/main" id="{BEA99B98-8863-44CC-B6D1-310C377522AE}"/>
                </a:ext>
              </a:extLst>
            </p:cNvPr>
            <p:cNvSpPr>
              <a:spLocks/>
            </p:cNvSpPr>
            <p:nvPr/>
          </p:nvSpPr>
          <p:spPr bwMode="auto">
            <a:xfrm>
              <a:off x="5613400"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8" name="Freeform 620">
              <a:extLst>
                <a:ext uri="{FF2B5EF4-FFF2-40B4-BE49-F238E27FC236}">
                  <a16:creationId xmlns:a16="http://schemas.microsoft.com/office/drawing/2014/main" id="{EC302C5A-1CBD-4395-B02D-891057E623C8}"/>
                </a:ext>
              </a:extLst>
            </p:cNvPr>
            <p:cNvSpPr>
              <a:spLocks/>
            </p:cNvSpPr>
            <p:nvPr/>
          </p:nvSpPr>
          <p:spPr bwMode="auto">
            <a:xfrm>
              <a:off x="5668963" y="5940426"/>
              <a:ext cx="47625" cy="49213"/>
            </a:xfrm>
            <a:custGeom>
              <a:avLst/>
              <a:gdLst>
                <a:gd name="T0" fmla="*/ 13 w 24"/>
                <a:gd name="T1" fmla="*/ 5 h 25"/>
                <a:gd name="T2" fmla="*/ 18 w 24"/>
                <a:gd name="T3" fmla="*/ 8 h 25"/>
                <a:gd name="T4" fmla="*/ 24 w 24"/>
                <a:gd name="T5" fmla="*/ 8 h 25"/>
                <a:gd name="T6" fmla="*/ 13 w 24"/>
                <a:gd name="T7" fmla="*/ 0 h 25"/>
                <a:gd name="T8" fmla="*/ 0 w 24"/>
                <a:gd name="T9" fmla="*/ 12 h 25"/>
                <a:gd name="T10" fmla="*/ 13 w 24"/>
                <a:gd name="T11" fmla="*/ 25 h 25"/>
                <a:gd name="T12" fmla="*/ 13 w 24"/>
                <a:gd name="T13" fmla="*/ 20 h 25"/>
                <a:gd name="T14" fmla="*/ 5 w 24"/>
                <a:gd name="T15" fmla="*/ 12 h 25"/>
                <a:gd name="T16" fmla="*/ 13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5"/>
                  </a:moveTo>
                  <a:cubicBezTo>
                    <a:pt x="15" y="5"/>
                    <a:pt x="17" y="6"/>
                    <a:pt x="18" y="8"/>
                  </a:cubicBezTo>
                  <a:cubicBezTo>
                    <a:pt x="24" y="8"/>
                    <a:pt x="24" y="8"/>
                    <a:pt x="24" y="8"/>
                  </a:cubicBezTo>
                  <a:cubicBezTo>
                    <a:pt x="22" y="3"/>
                    <a:pt x="18" y="0"/>
                    <a:pt x="13" y="0"/>
                  </a:cubicBezTo>
                  <a:cubicBezTo>
                    <a:pt x="6" y="0"/>
                    <a:pt x="0" y="6"/>
                    <a:pt x="0" y="12"/>
                  </a:cubicBezTo>
                  <a:cubicBezTo>
                    <a:pt x="0" y="19"/>
                    <a:pt x="6" y="25"/>
                    <a:pt x="13" y="25"/>
                  </a:cubicBezTo>
                  <a:cubicBezTo>
                    <a:pt x="13" y="20"/>
                    <a:pt x="13" y="20"/>
                    <a:pt x="13" y="20"/>
                  </a:cubicBezTo>
                  <a:cubicBezTo>
                    <a:pt x="8" y="20"/>
                    <a:pt x="5" y="17"/>
                    <a:pt x="5" y="12"/>
                  </a:cubicBezTo>
                  <a:cubicBezTo>
                    <a:pt x="5" y="8"/>
                    <a:pt x="8" y="5"/>
                    <a:pt x="13"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sp>
        <p:nvSpPr>
          <p:cNvPr id="109" name="Oval 108">
            <a:extLst>
              <a:ext uri="{FF2B5EF4-FFF2-40B4-BE49-F238E27FC236}">
                <a16:creationId xmlns:a16="http://schemas.microsoft.com/office/drawing/2014/main" id="{FB65489C-AF55-446C-A057-F15DC18314C6}"/>
              </a:ext>
            </a:extLst>
          </p:cNvPr>
          <p:cNvSpPr/>
          <p:nvPr/>
        </p:nvSpPr>
        <p:spPr>
          <a:xfrm>
            <a:off x="10019937" y="3818900"/>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cxnSp>
        <p:nvCxnSpPr>
          <p:cNvPr id="110" name="Straight Connector 109">
            <a:extLst>
              <a:ext uri="{FF2B5EF4-FFF2-40B4-BE49-F238E27FC236}">
                <a16:creationId xmlns:a16="http://schemas.microsoft.com/office/drawing/2014/main" id="{12E393B5-9E93-4FC9-8B79-3B80BEF004DE}"/>
              </a:ext>
            </a:extLst>
          </p:cNvPr>
          <p:cNvCxnSpPr>
            <a:cxnSpLocks/>
          </p:cNvCxnSpPr>
          <p:nvPr/>
        </p:nvCxnSpPr>
        <p:spPr>
          <a:xfrm>
            <a:off x="10109547" y="4041217"/>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111" name="Rectangle 110">
            <a:extLst>
              <a:ext uri="{FF2B5EF4-FFF2-40B4-BE49-F238E27FC236}">
                <a16:creationId xmlns:a16="http://schemas.microsoft.com/office/drawing/2014/main" id="{DE7F13DE-33B7-4E86-BE34-FA9D855F42EA}"/>
              </a:ext>
            </a:extLst>
          </p:cNvPr>
          <p:cNvSpPr/>
          <p:nvPr/>
        </p:nvSpPr>
        <p:spPr>
          <a:xfrm>
            <a:off x="8686797" y="4402482"/>
            <a:ext cx="3024000" cy="18512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nvGrpSpPr>
          <p:cNvPr id="112" name="Group 111">
            <a:extLst>
              <a:ext uri="{FF2B5EF4-FFF2-40B4-BE49-F238E27FC236}">
                <a16:creationId xmlns:a16="http://schemas.microsoft.com/office/drawing/2014/main" id="{AA3DCCDD-BB86-436F-8F70-29B6BF58322C}"/>
              </a:ext>
            </a:extLst>
          </p:cNvPr>
          <p:cNvGrpSpPr/>
          <p:nvPr/>
        </p:nvGrpSpPr>
        <p:grpSpPr>
          <a:xfrm>
            <a:off x="9228911" y="1872828"/>
            <a:ext cx="1751131" cy="1775063"/>
            <a:chOff x="6359525" y="5640388"/>
            <a:chExt cx="1090613" cy="1092200"/>
          </a:xfrm>
        </p:grpSpPr>
        <p:sp>
          <p:nvSpPr>
            <p:cNvPr id="113" name="Oval 621">
              <a:extLst>
                <a:ext uri="{FF2B5EF4-FFF2-40B4-BE49-F238E27FC236}">
                  <a16:creationId xmlns:a16="http://schemas.microsoft.com/office/drawing/2014/main" id="{ADB5E795-A705-4635-8637-C2752AD1BA96}"/>
                </a:ext>
              </a:extLst>
            </p:cNvPr>
            <p:cNvSpPr>
              <a:spLocks noChangeArrowheads="1"/>
            </p:cNvSpPr>
            <p:nvPr/>
          </p:nvSpPr>
          <p:spPr bwMode="auto">
            <a:xfrm>
              <a:off x="6359525" y="5640388"/>
              <a:ext cx="1090613" cy="1092200"/>
            </a:xfrm>
            <a:prstGeom prst="ellipse">
              <a:avLst/>
            </a:prstGeom>
            <a:solidFill>
              <a:srgbClr val="FF8E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4" name="Freeform 622">
              <a:extLst>
                <a:ext uri="{FF2B5EF4-FFF2-40B4-BE49-F238E27FC236}">
                  <a16:creationId xmlns:a16="http://schemas.microsoft.com/office/drawing/2014/main" id="{E4598BE5-5556-43B6-A46B-1AB6FC9B438F}"/>
                </a:ext>
              </a:extLst>
            </p:cNvPr>
            <p:cNvSpPr>
              <a:spLocks/>
            </p:cNvSpPr>
            <p:nvPr/>
          </p:nvSpPr>
          <p:spPr bwMode="auto">
            <a:xfrm>
              <a:off x="6362700" y="5646738"/>
              <a:ext cx="822325" cy="836613"/>
            </a:xfrm>
            <a:custGeom>
              <a:avLst/>
              <a:gdLst>
                <a:gd name="T0" fmla="*/ 238 w 422"/>
                <a:gd name="T1" fmla="*/ 0 h 429"/>
                <a:gd name="T2" fmla="*/ 0 w 422"/>
                <a:gd name="T3" fmla="*/ 245 h 429"/>
                <a:gd name="T4" fmla="*/ 184 w 422"/>
                <a:gd name="T5" fmla="*/ 429 h 429"/>
                <a:gd name="T6" fmla="*/ 178 w 422"/>
                <a:gd name="T7" fmla="*/ 415 h 429"/>
                <a:gd name="T8" fmla="*/ 178 w 422"/>
                <a:gd name="T9" fmla="*/ 139 h 429"/>
                <a:gd name="T10" fmla="*/ 183 w 422"/>
                <a:gd name="T11" fmla="*/ 125 h 429"/>
                <a:gd name="T12" fmla="*/ 200 w 422"/>
                <a:gd name="T13" fmla="*/ 117 h 429"/>
                <a:gd name="T14" fmla="*/ 258 w 422"/>
                <a:gd name="T15" fmla="*/ 117 h 429"/>
                <a:gd name="T16" fmla="*/ 330 w 422"/>
                <a:gd name="T17" fmla="*/ 117 h 429"/>
                <a:gd name="T18" fmla="*/ 334 w 422"/>
                <a:gd name="T19" fmla="*/ 117 h 429"/>
                <a:gd name="T20" fmla="*/ 346 w 422"/>
                <a:gd name="T21" fmla="*/ 124 h 429"/>
                <a:gd name="T22" fmla="*/ 387 w 422"/>
                <a:gd name="T23" fmla="*/ 165 h 429"/>
                <a:gd name="T24" fmla="*/ 422 w 422"/>
                <a:gd name="T25" fmla="*/ 185 h 429"/>
                <a:gd name="T26" fmla="*/ 238 w 422"/>
                <a:gd name="T27"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2" h="429">
                  <a:moveTo>
                    <a:pt x="238" y="0"/>
                  </a:moveTo>
                  <a:cubicBezTo>
                    <a:pt x="112" y="18"/>
                    <a:pt x="14" y="119"/>
                    <a:pt x="0" y="245"/>
                  </a:cubicBezTo>
                  <a:cubicBezTo>
                    <a:pt x="184" y="429"/>
                    <a:pt x="184" y="429"/>
                    <a:pt x="184" y="429"/>
                  </a:cubicBezTo>
                  <a:cubicBezTo>
                    <a:pt x="180" y="425"/>
                    <a:pt x="178" y="420"/>
                    <a:pt x="178" y="415"/>
                  </a:cubicBezTo>
                  <a:cubicBezTo>
                    <a:pt x="178" y="139"/>
                    <a:pt x="178" y="139"/>
                    <a:pt x="178" y="139"/>
                  </a:cubicBezTo>
                  <a:cubicBezTo>
                    <a:pt x="178" y="134"/>
                    <a:pt x="180" y="129"/>
                    <a:pt x="183" y="125"/>
                  </a:cubicBezTo>
                  <a:cubicBezTo>
                    <a:pt x="187" y="120"/>
                    <a:pt x="194" y="117"/>
                    <a:pt x="200" y="117"/>
                  </a:cubicBezTo>
                  <a:cubicBezTo>
                    <a:pt x="258" y="117"/>
                    <a:pt x="258" y="117"/>
                    <a:pt x="258" y="117"/>
                  </a:cubicBezTo>
                  <a:cubicBezTo>
                    <a:pt x="330" y="117"/>
                    <a:pt x="330" y="117"/>
                    <a:pt x="330" y="117"/>
                  </a:cubicBezTo>
                  <a:cubicBezTo>
                    <a:pt x="331" y="117"/>
                    <a:pt x="333" y="117"/>
                    <a:pt x="334" y="117"/>
                  </a:cubicBezTo>
                  <a:cubicBezTo>
                    <a:pt x="339" y="118"/>
                    <a:pt x="343" y="120"/>
                    <a:pt x="346" y="124"/>
                  </a:cubicBezTo>
                  <a:cubicBezTo>
                    <a:pt x="387" y="165"/>
                    <a:pt x="387" y="165"/>
                    <a:pt x="387" y="165"/>
                  </a:cubicBezTo>
                  <a:cubicBezTo>
                    <a:pt x="400" y="169"/>
                    <a:pt x="412" y="176"/>
                    <a:pt x="422" y="185"/>
                  </a:cubicBezTo>
                  <a:cubicBezTo>
                    <a:pt x="238" y="0"/>
                    <a:pt x="238" y="0"/>
                    <a:pt x="238" y="0"/>
                  </a:cubicBezTo>
                </a:path>
              </a:pathLst>
            </a:custGeom>
            <a:solidFill>
              <a:srgbClr val="FFA3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5" name="Freeform 623">
              <a:extLst>
                <a:ext uri="{FF2B5EF4-FFF2-40B4-BE49-F238E27FC236}">
                  <a16:creationId xmlns:a16="http://schemas.microsoft.com/office/drawing/2014/main" id="{C7A3D9C2-CE21-4D1F-B8D7-DD6D3CB149DB}"/>
                </a:ext>
              </a:extLst>
            </p:cNvPr>
            <p:cNvSpPr>
              <a:spLocks/>
            </p:cNvSpPr>
            <p:nvPr/>
          </p:nvSpPr>
          <p:spPr bwMode="auto">
            <a:xfrm>
              <a:off x="6719888" y="5875338"/>
              <a:ext cx="293688" cy="14288"/>
            </a:xfrm>
            <a:custGeom>
              <a:avLst/>
              <a:gdLst>
                <a:gd name="T0" fmla="*/ 147 w 151"/>
                <a:gd name="T1" fmla="*/ 0 h 8"/>
                <a:gd name="T2" fmla="*/ 75 w 151"/>
                <a:gd name="T3" fmla="*/ 0 h 8"/>
                <a:gd name="T4" fmla="*/ 17 w 151"/>
                <a:gd name="T5" fmla="*/ 0 h 8"/>
                <a:gd name="T6" fmla="*/ 0 w 151"/>
                <a:gd name="T7" fmla="*/ 8 h 8"/>
                <a:gd name="T8" fmla="*/ 17 w 151"/>
                <a:gd name="T9" fmla="*/ 0 h 8"/>
                <a:gd name="T10" fmla="*/ 147 w 151"/>
                <a:gd name="T11" fmla="*/ 0 h 8"/>
                <a:gd name="T12" fmla="*/ 151 w 151"/>
                <a:gd name="T13" fmla="*/ 0 h 8"/>
                <a:gd name="T14" fmla="*/ 147 w 151"/>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8">
                  <a:moveTo>
                    <a:pt x="147" y="0"/>
                  </a:moveTo>
                  <a:cubicBezTo>
                    <a:pt x="75" y="0"/>
                    <a:pt x="75" y="0"/>
                    <a:pt x="75" y="0"/>
                  </a:cubicBezTo>
                  <a:cubicBezTo>
                    <a:pt x="17" y="0"/>
                    <a:pt x="17" y="0"/>
                    <a:pt x="17" y="0"/>
                  </a:cubicBezTo>
                  <a:cubicBezTo>
                    <a:pt x="11" y="0"/>
                    <a:pt x="4" y="3"/>
                    <a:pt x="0" y="8"/>
                  </a:cubicBezTo>
                  <a:cubicBezTo>
                    <a:pt x="4" y="3"/>
                    <a:pt x="11" y="0"/>
                    <a:pt x="17" y="0"/>
                  </a:cubicBezTo>
                  <a:cubicBezTo>
                    <a:pt x="147" y="0"/>
                    <a:pt x="147" y="0"/>
                    <a:pt x="147" y="0"/>
                  </a:cubicBezTo>
                  <a:cubicBezTo>
                    <a:pt x="148" y="0"/>
                    <a:pt x="150" y="0"/>
                    <a:pt x="151" y="0"/>
                  </a:cubicBezTo>
                  <a:cubicBezTo>
                    <a:pt x="150" y="0"/>
                    <a:pt x="148" y="0"/>
                    <a:pt x="147" y="0"/>
                  </a:cubicBezTo>
                </a:path>
              </a:pathLst>
            </a:custGeom>
            <a:solidFill>
              <a:srgbClr val="ED74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6" name="Freeform 624">
              <a:extLst>
                <a:ext uri="{FF2B5EF4-FFF2-40B4-BE49-F238E27FC236}">
                  <a16:creationId xmlns:a16="http://schemas.microsoft.com/office/drawing/2014/main" id="{2D337263-4CB9-4E96-AAFE-12F39C443BD1}"/>
                </a:ext>
              </a:extLst>
            </p:cNvPr>
            <p:cNvSpPr>
              <a:spLocks noEditPoints="1"/>
            </p:cNvSpPr>
            <p:nvPr/>
          </p:nvSpPr>
          <p:spPr bwMode="auto">
            <a:xfrm>
              <a:off x="6726238" y="5888038"/>
              <a:ext cx="719138" cy="839788"/>
            </a:xfrm>
            <a:custGeom>
              <a:avLst/>
              <a:gdLst>
                <a:gd name="T0" fmla="*/ 243 w 369"/>
                <a:gd name="T1" fmla="*/ 68 h 431"/>
                <a:gd name="T2" fmla="*/ 263 w 369"/>
                <a:gd name="T3" fmla="*/ 119 h 431"/>
                <a:gd name="T4" fmla="*/ 167 w 369"/>
                <a:gd name="T5" fmla="*/ 202 h 431"/>
                <a:gd name="T6" fmla="*/ 166 w 369"/>
                <a:gd name="T7" fmla="*/ 202 h 431"/>
                <a:gd name="T8" fmla="*/ 166 w 369"/>
                <a:gd name="T9" fmla="*/ 291 h 431"/>
                <a:gd name="T10" fmla="*/ 144 w 369"/>
                <a:gd name="T11" fmla="*/ 313 h 431"/>
                <a:gd name="T12" fmla="*/ 14 w 369"/>
                <a:gd name="T13" fmla="*/ 313 h 431"/>
                <a:gd name="T14" fmla="*/ 0 w 369"/>
                <a:gd name="T15" fmla="*/ 307 h 431"/>
                <a:gd name="T16" fmla="*/ 124 w 369"/>
                <a:gd name="T17" fmla="*/ 431 h 431"/>
                <a:gd name="T18" fmla="*/ 369 w 369"/>
                <a:gd name="T19" fmla="*/ 193 h 431"/>
                <a:gd name="T20" fmla="*/ 243 w 369"/>
                <a:gd name="T21" fmla="*/ 68 h 431"/>
                <a:gd name="T22" fmla="*/ 160 w 369"/>
                <a:gd name="T23" fmla="*/ 0 h 431"/>
                <a:gd name="T24" fmla="*/ 166 w 369"/>
                <a:gd name="T25" fmla="*/ 15 h 431"/>
                <a:gd name="T26" fmla="*/ 166 w 369"/>
                <a:gd name="T27" fmla="*/ 35 h 431"/>
                <a:gd name="T28" fmla="*/ 167 w 369"/>
                <a:gd name="T29" fmla="*/ 35 h 431"/>
                <a:gd name="T30" fmla="*/ 201 w 369"/>
                <a:gd name="T31" fmla="*/ 41 h 431"/>
                <a:gd name="T32" fmla="*/ 160 w 369"/>
                <a:gd name="T33"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431">
                  <a:moveTo>
                    <a:pt x="243" y="68"/>
                  </a:moveTo>
                  <a:cubicBezTo>
                    <a:pt x="256" y="82"/>
                    <a:pt x="263" y="100"/>
                    <a:pt x="263" y="119"/>
                  </a:cubicBezTo>
                  <a:cubicBezTo>
                    <a:pt x="263" y="165"/>
                    <a:pt x="220" y="202"/>
                    <a:pt x="167" y="202"/>
                  </a:cubicBezTo>
                  <a:cubicBezTo>
                    <a:pt x="167" y="202"/>
                    <a:pt x="167" y="202"/>
                    <a:pt x="166" y="202"/>
                  </a:cubicBezTo>
                  <a:cubicBezTo>
                    <a:pt x="166" y="291"/>
                    <a:pt x="166" y="291"/>
                    <a:pt x="166" y="291"/>
                  </a:cubicBezTo>
                  <a:cubicBezTo>
                    <a:pt x="166" y="303"/>
                    <a:pt x="156" y="313"/>
                    <a:pt x="144" y="313"/>
                  </a:cubicBezTo>
                  <a:cubicBezTo>
                    <a:pt x="14" y="313"/>
                    <a:pt x="14" y="313"/>
                    <a:pt x="14" y="313"/>
                  </a:cubicBezTo>
                  <a:cubicBezTo>
                    <a:pt x="9" y="313"/>
                    <a:pt x="4" y="311"/>
                    <a:pt x="0" y="307"/>
                  </a:cubicBezTo>
                  <a:cubicBezTo>
                    <a:pt x="124" y="431"/>
                    <a:pt x="124" y="431"/>
                    <a:pt x="124" y="431"/>
                  </a:cubicBezTo>
                  <a:cubicBezTo>
                    <a:pt x="250" y="417"/>
                    <a:pt x="351" y="319"/>
                    <a:pt x="369" y="193"/>
                  </a:cubicBezTo>
                  <a:cubicBezTo>
                    <a:pt x="243" y="68"/>
                    <a:pt x="243" y="68"/>
                    <a:pt x="243" y="68"/>
                  </a:cubicBezTo>
                  <a:moveTo>
                    <a:pt x="160" y="0"/>
                  </a:moveTo>
                  <a:cubicBezTo>
                    <a:pt x="164" y="4"/>
                    <a:pt x="166" y="9"/>
                    <a:pt x="166" y="15"/>
                  </a:cubicBezTo>
                  <a:cubicBezTo>
                    <a:pt x="166" y="35"/>
                    <a:pt x="166" y="35"/>
                    <a:pt x="166" y="35"/>
                  </a:cubicBezTo>
                  <a:cubicBezTo>
                    <a:pt x="167" y="35"/>
                    <a:pt x="167" y="35"/>
                    <a:pt x="167" y="35"/>
                  </a:cubicBezTo>
                  <a:cubicBezTo>
                    <a:pt x="179" y="35"/>
                    <a:pt x="190" y="37"/>
                    <a:pt x="201" y="41"/>
                  </a:cubicBezTo>
                  <a:cubicBezTo>
                    <a:pt x="160" y="0"/>
                    <a:pt x="160" y="0"/>
                    <a:pt x="160" y="0"/>
                  </a:cubicBezTo>
                </a:path>
              </a:pathLst>
            </a:custGeom>
            <a:solidFill>
              <a:srgbClr val="ED74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7" name="Freeform 625">
              <a:extLst>
                <a:ext uri="{FF2B5EF4-FFF2-40B4-BE49-F238E27FC236}">
                  <a16:creationId xmlns:a16="http://schemas.microsoft.com/office/drawing/2014/main" id="{C91657D6-4DB7-473F-B001-61A856992E0A}"/>
                </a:ext>
              </a:extLst>
            </p:cNvPr>
            <p:cNvSpPr>
              <a:spLocks/>
            </p:cNvSpPr>
            <p:nvPr/>
          </p:nvSpPr>
          <p:spPr bwMode="auto">
            <a:xfrm>
              <a:off x="6710363" y="5875338"/>
              <a:ext cx="338138" cy="623888"/>
            </a:xfrm>
            <a:custGeom>
              <a:avLst/>
              <a:gdLst>
                <a:gd name="T0" fmla="*/ 152 w 174"/>
                <a:gd name="T1" fmla="*/ 0 h 320"/>
                <a:gd name="T2" fmla="*/ 22 w 174"/>
                <a:gd name="T3" fmla="*/ 0 h 320"/>
                <a:gd name="T4" fmla="*/ 0 w 174"/>
                <a:gd name="T5" fmla="*/ 22 h 320"/>
                <a:gd name="T6" fmla="*/ 0 w 174"/>
                <a:gd name="T7" fmla="*/ 298 h 320"/>
                <a:gd name="T8" fmla="*/ 22 w 174"/>
                <a:gd name="T9" fmla="*/ 320 h 320"/>
                <a:gd name="T10" fmla="*/ 152 w 174"/>
                <a:gd name="T11" fmla="*/ 320 h 320"/>
                <a:gd name="T12" fmla="*/ 174 w 174"/>
                <a:gd name="T13" fmla="*/ 298 h 320"/>
                <a:gd name="T14" fmla="*/ 174 w 174"/>
                <a:gd name="T15" fmla="*/ 22 h 320"/>
                <a:gd name="T16" fmla="*/ 152 w 174"/>
                <a:gd name="T17"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320">
                  <a:moveTo>
                    <a:pt x="152" y="0"/>
                  </a:moveTo>
                  <a:cubicBezTo>
                    <a:pt x="22" y="0"/>
                    <a:pt x="22" y="0"/>
                    <a:pt x="22" y="0"/>
                  </a:cubicBezTo>
                  <a:cubicBezTo>
                    <a:pt x="10" y="0"/>
                    <a:pt x="0" y="10"/>
                    <a:pt x="0" y="22"/>
                  </a:cubicBezTo>
                  <a:cubicBezTo>
                    <a:pt x="0" y="298"/>
                    <a:pt x="0" y="298"/>
                    <a:pt x="0" y="298"/>
                  </a:cubicBezTo>
                  <a:cubicBezTo>
                    <a:pt x="0" y="310"/>
                    <a:pt x="10" y="320"/>
                    <a:pt x="22" y="320"/>
                  </a:cubicBezTo>
                  <a:cubicBezTo>
                    <a:pt x="152" y="320"/>
                    <a:pt x="152" y="320"/>
                    <a:pt x="152" y="320"/>
                  </a:cubicBezTo>
                  <a:cubicBezTo>
                    <a:pt x="164" y="320"/>
                    <a:pt x="174" y="310"/>
                    <a:pt x="174" y="298"/>
                  </a:cubicBezTo>
                  <a:cubicBezTo>
                    <a:pt x="174" y="22"/>
                    <a:pt x="174" y="22"/>
                    <a:pt x="174" y="22"/>
                  </a:cubicBezTo>
                  <a:cubicBezTo>
                    <a:pt x="174" y="10"/>
                    <a:pt x="164" y="0"/>
                    <a:pt x="152" y="0"/>
                  </a:cubicBezTo>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8" name="Rectangle 626">
              <a:extLst>
                <a:ext uri="{FF2B5EF4-FFF2-40B4-BE49-F238E27FC236}">
                  <a16:creationId xmlns:a16="http://schemas.microsoft.com/office/drawing/2014/main" id="{822B6568-3F8C-440D-9AE4-7190EB2FA42D}"/>
                </a:ext>
              </a:extLst>
            </p:cNvPr>
            <p:cNvSpPr>
              <a:spLocks noChangeArrowheads="1"/>
            </p:cNvSpPr>
            <p:nvPr/>
          </p:nvSpPr>
          <p:spPr bwMode="auto">
            <a:xfrm>
              <a:off x="6735763" y="5969001"/>
              <a:ext cx="290513" cy="436563"/>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9" name="Rectangle 627">
              <a:extLst>
                <a:ext uri="{FF2B5EF4-FFF2-40B4-BE49-F238E27FC236}">
                  <a16:creationId xmlns:a16="http://schemas.microsoft.com/office/drawing/2014/main" id="{9E155DA6-F394-49B5-A411-688ED45292F4}"/>
                </a:ext>
              </a:extLst>
            </p:cNvPr>
            <p:cNvSpPr>
              <a:spLocks noChangeArrowheads="1"/>
            </p:cNvSpPr>
            <p:nvPr/>
          </p:nvSpPr>
          <p:spPr bwMode="auto">
            <a:xfrm>
              <a:off x="6735763" y="5969001"/>
              <a:ext cx="290513"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0" name="Freeform 628">
              <a:extLst>
                <a:ext uri="{FF2B5EF4-FFF2-40B4-BE49-F238E27FC236}">
                  <a16:creationId xmlns:a16="http://schemas.microsoft.com/office/drawing/2014/main" id="{3438A320-FB33-4B16-A00A-45F3F876BAE9}"/>
                </a:ext>
              </a:extLst>
            </p:cNvPr>
            <p:cNvSpPr>
              <a:spLocks/>
            </p:cNvSpPr>
            <p:nvPr/>
          </p:nvSpPr>
          <p:spPr bwMode="auto">
            <a:xfrm>
              <a:off x="6735763" y="5969001"/>
              <a:ext cx="290513" cy="436563"/>
            </a:xfrm>
            <a:custGeom>
              <a:avLst/>
              <a:gdLst>
                <a:gd name="T0" fmla="*/ 0 w 183"/>
                <a:gd name="T1" fmla="*/ 275 h 275"/>
                <a:gd name="T2" fmla="*/ 0 w 183"/>
                <a:gd name="T3" fmla="*/ 0 h 275"/>
                <a:gd name="T4" fmla="*/ 183 w 183"/>
                <a:gd name="T5" fmla="*/ 0 h 275"/>
                <a:gd name="T6" fmla="*/ 0 w 183"/>
                <a:gd name="T7" fmla="*/ 275 h 275"/>
              </a:gdLst>
              <a:ahLst/>
              <a:cxnLst>
                <a:cxn ang="0">
                  <a:pos x="T0" y="T1"/>
                </a:cxn>
                <a:cxn ang="0">
                  <a:pos x="T2" y="T3"/>
                </a:cxn>
                <a:cxn ang="0">
                  <a:pos x="T4" y="T5"/>
                </a:cxn>
                <a:cxn ang="0">
                  <a:pos x="T6" y="T7"/>
                </a:cxn>
              </a:cxnLst>
              <a:rect l="0" t="0" r="r" b="b"/>
              <a:pathLst>
                <a:path w="183" h="275">
                  <a:moveTo>
                    <a:pt x="0" y="275"/>
                  </a:moveTo>
                  <a:lnTo>
                    <a:pt x="0" y="0"/>
                  </a:lnTo>
                  <a:lnTo>
                    <a:pt x="183" y="0"/>
                  </a:lnTo>
                  <a:lnTo>
                    <a:pt x="0" y="275"/>
                  </a:lnTo>
                  <a:close/>
                </a:path>
              </a:pathLst>
            </a:custGeom>
            <a:solidFill>
              <a:srgbClr val="F2F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1" name="Freeform 629">
              <a:extLst>
                <a:ext uri="{FF2B5EF4-FFF2-40B4-BE49-F238E27FC236}">
                  <a16:creationId xmlns:a16="http://schemas.microsoft.com/office/drawing/2014/main" id="{6975EF45-BF59-46E2-AB9E-44862D06BD91}"/>
                </a:ext>
              </a:extLst>
            </p:cNvPr>
            <p:cNvSpPr>
              <a:spLocks/>
            </p:cNvSpPr>
            <p:nvPr/>
          </p:nvSpPr>
          <p:spPr bwMode="auto">
            <a:xfrm>
              <a:off x="6735763" y="5969001"/>
              <a:ext cx="290513" cy="436563"/>
            </a:xfrm>
            <a:custGeom>
              <a:avLst/>
              <a:gdLst>
                <a:gd name="T0" fmla="*/ 0 w 183"/>
                <a:gd name="T1" fmla="*/ 275 h 275"/>
                <a:gd name="T2" fmla="*/ 0 w 183"/>
                <a:gd name="T3" fmla="*/ 0 h 275"/>
                <a:gd name="T4" fmla="*/ 183 w 183"/>
                <a:gd name="T5" fmla="*/ 0 h 275"/>
                <a:gd name="T6" fmla="*/ 0 w 183"/>
                <a:gd name="T7" fmla="*/ 275 h 275"/>
              </a:gdLst>
              <a:ahLst/>
              <a:cxnLst>
                <a:cxn ang="0">
                  <a:pos x="T0" y="T1"/>
                </a:cxn>
                <a:cxn ang="0">
                  <a:pos x="T2" y="T3"/>
                </a:cxn>
                <a:cxn ang="0">
                  <a:pos x="T4" y="T5"/>
                </a:cxn>
                <a:cxn ang="0">
                  <a:pos x="T6" y="T7"/>
                </a:cxn>
              </a:cxnLst>
              <a:rect l="0" t="0" r="r" b="b"/>
              <a:pathLst>
                <a:path w="183" h="275">
                  <a:moveTo>
                    <a:pt x="0" y="275"/>
                  </a:moveTo>
                  <a:lnTo>
                    <a:pt x="0" y="0"/>
                  </a:lnTo>
                  <a:lnTo>
                    <a:pt x="183" y="0"/>
                  </a:lnTo>
                  <a:lnTo>
                    <a:pt x="0" y="27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2" name="Oval 630">
              <a:extLst>
                <a:ext uri="{FF2B5EF4-FFF2-40B4-BE49-F238E27FC236}">
                  <a16:creationId xmlns:a16="http://schemas.microsoft.com/office/drawing/2014/main" id="{8AFB33C8-E866-49C2-B8E9-17D8514B3AB5}"/>
                </a:ext>
              </a:extLst>
            </p:cNvPr>
            <p:cNvSpPr>
              <a:spLocks noChangeArrowheads="1"/>
            </p:cNvSpPr>
            <p:nvPr/>
          </p:nvSpPr>
          <p:spPr bwMode="auto">
            <a:xfrm>
              <a:off x="6869113" y="5911851"/>
              <a:ext cx="22225" cy="20638"/>
            </a:xfrm>
            <a:prstGeom prst="ellipse">
              <a:avLst/>
            </a:prstGeom>
            <a:solidFill>
              <a:srgbClr val="283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3" name="Oval 631">
              <a:extLst>
                <a:ext uri="{FF2B5EF4-FFF2-40B4-BE49-F238E27FC236}">
                  <a16:creationId xmlns:a16="http://schemas.microsoft.com/office/drawing/2014/main" id="{96EEBE2E-561C-4175-8774-137F3AAE39BE}"/>
                </a:ext>
              </a:extLst>
            </p:cNvPr>
            <p:cNvSpPr>
              <a:spLocks noChangeArrowheads="1"/>
            </p:cNvSpPr>
            <p:nvPr/>
          </p:nvSpPr>
          <p:spPr bwMode="auto">
            <a:xfrm>
              <a:off x="6875463" y="5918201"/>
              <a:ext cx="7938" cy="7938"/>
            </a:xfrm>
            <a:prstGeom prst="ellipse">
              <a:avLst/>
            </a:prstGeom>
            <a:solidFill>
              <a:srgbClr val="5D6D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4" name="Freeform 632">
              <a:extLst>
                <a:ext uri="{FF2B5EF4-FFF2-40B4-BE49-F238E27FC236}">
                  <a16:creationId xmlns:a16="http://schemas.microsoft.com/office/drawing/2014/main" id="{17E627AB-50FB-4C4F-91D5-7714E4E48BDE}"/>
                </a:ext>
              </a:extLst>
            </p:cNvPr>
            <p:cNvSpPr>
              <a:spLocks/>
            </p:cNvSpPr>
            <p:nvPr/>
          </p:nvSpPr>
          <p:spPr bwMode="auto">
            <a:xfrm>
              <a:off x="6840538" y="6437313"/>
              <a:ext cx="77788" cy="28575"/>
            </a:xfrm>
            <a:custGeom>
              <a:avLst/>
              <a:gdLst>
                <a:gd name="T0" fmla="*/ 6 w 40"/>
                <a:gd name="T1" fmla="*/ 14 h 14"/>
                <a:gd name="T2" fmla="*/ 0 w 40"/>
                <a:gd name="T3" fmla="*/ 8 h 14"/>
                <a:gd name="T4" fmla="*/ 0 w 40"/>
                <a:gd name="T5" fmla="*/ 6 h 14"/>
                <a:gd name="T6" fmla="*/ 6 w 40"/>
                <a:gd name="T7" fmla="*/ 0 h 14"/>
                <a:gd name="T8" fmla="*/ 34 w 40"/>
                <a:gd name="T9" fmla="*/ 0 h 14"/>
                <a:gd name="T10" fmla="*/ 40 w 40"/>
                <a:gd name="T11" fmla="*/ 6 h 14"/>
                <a:gd name="T12" fmla="*/ 40 w 40"/>
                <a:gd name="T13" fmla="*/ 8 h 14"/>
                <a:gd name="T14" fmla="*/ 34 w 40"/>
                <a:gd name="T15" fmla="*/ 14 h 14"/>
                <a:gd name="T16" fmla="*/ 6 w 40"/>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4">
                  <a:moveTo>
                    <a:pt x="6" y="14"/>
                  </a:moveTo>
                  <a:cubicBezTo>
                    <a:pt x="3" y="14"/>
                    <a:pt x="0" y="11"/>
                    <a:pt x="0" y="8"/>
                  </a:cubicBezTo>
                  <a:cubicBezTo>
                    <a:pt x="0" y="6"/>
                    <a:pt x="0" y="6"/>
                    <a:pt x="0" y="6"/>
                  </a:cubicBezTo>
                  <a:cubicBezTo>
                    <a:pt x="0" y="3"/>
                    <a:pt x="3" y="0"/>
                    <a:pt x="6" y="0"/>
                  </a:cubicBezTo>
                  <a:cubicBezTo>
                    <a:pt x="34" y="0"/>
                    <a:pt x="34" y="0"/>
                    <a:pt x="34" y="0"/>
                  </a:cubicBezTo>
                  <a:cubicBezTo>
                    <a:pt x="37" y="0"/>
                    <a:pt x="40" y="3"/>
                    <a:pt x="40" y="6"/>
                  </a:cubicBezTo>
                  <a:cubicBezTo>
                    <a:pt x="40" y="8"/>
                    <a:pt x="40" y="8"/>
                    <a:pt x="40" y="8"/>
                  </a:cubicBezTo>
                  <a:cubicBezTo>
                    <a:pt x="40" y="11"/>
                    <a:pt x="37" y="14"/>
                    <a:pt x="34" y="14"/>
                  </a:cubicBezTo>
                  <a:lnTo>
                    <a:pt x="6" y="14"/>
                  </a:lnTo>
                  <a:close/>
                </a:path>
              </a:pathLst>
            </a:custGeom>
            <a:solidFill>
              <a:srgbClr val="5D6D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5" name="Freeform 633">
              <a:extLst>
                <a:ext uri="{FF2B5EF4-FFF2-40B4-BE49-F238E27FC236}">
                  <a16:creationId xmlns:a16="http://schemas.microsoft.com/office/drawing/2014/main" id="{26B95901-84FB-424C-A00C-273AD040558A}"/>
                </a:ext>
              </a:extLst>
            </p:cNvPr>
            <p:cNvSpPr>
              <a:spLocks/>
            </p:cNvSpPr>
            <p:nvPr/>
          </p:nvSpPr>
          <p:spPr bwMode="auto">
            <a:xfrm>
              <a:off x="6843713" y="6442076"/>
              <a:ext cx="71438" cy="19050"/>
            </a:xfrm>
            <a:custGeom>
              <a:avLst/>
              <a:gdLst>
                <a:gd name="T0" fmla="*/ 36 w 36"/>
                <a:gd name="T1" fmla="*/ 6 h 10"/>
                <a:gd name="T2" fmla="*/ 32 w 36"/>
                <a:gd name="T3" fmla="*/ 10 h 10"/>
                <a:gd name="T4" fmla="*/ 4 w 36"/>
                <a:gd name="T5" fmla="*/ 10 h 10"/>
                <a:gd name="T6" fmla="*/ 0 w 36"/>
                <a:gd name="T7" fmla="*/ 6 h 10"/>
                <a:gd name="T8" fmla="*/ 0 w 36"/>
                <a:gd name="T9" fmla="*/ 4 h 10"/>
                <a:gd name="T10" fmla="*/ 4 w 36"/>
                <a:gd name="T11" fmla="*/ 0 h 10"/>
                <a:gd name="T12" fmla="*/ 32 w 36"/>
                <a:gd name="T13" fmla="*/ 0 h 10"/>
                <a:gd name="T14" fmla="*/ 36 w 36"/>
                <a:gd name="T15" fmla="*/ 4 h 10"/>
                <a:gd name="T16" fmla="*/ 36 w 36"/>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0">
                  <a:moveTo>
                    <a:pt x="36" y="6"/>
                  </a:moveTo>
                  <a:cubicBezTo>
                    <a:pt x="36" y="8"/>
                    <a:pt x="34" y="10"/>
                    <a:pt x="32" y="10"/>
                  </a:cubicBezTo>
                  <a:cubicBezTo>
                    <a:pt x="4" y="10"/>
                    <a:pt x="4" y="10"/>
                    <a:pt x="4" y="10"/>
                  </a:cubicBezTo>
                  <a:cubicBezTo>
                    <a:pt x="2" y="10"/>
                    <a:pt x="0" y="8"/>
                    <a:pt x="0" y="6"/>
                  </a:cubicBezTo>
                  <a:cubicBezTo>
                    <a:pt x="0" y="4"/>
                    <a:pt x="0" y="4"/>
                    <a:pt x="0" y="4"/>
                  </a:cubicBezTo>
                  <a:cubicBezTo>
                    <a:pt x="0" y="2"/>
                    <a:pt x="2" y="0"/>
                    <a:pt x="4" y="0"/>
                  </a:cubicBezTo>
                  <a:cubicBezTo>
                    <a:pt x="32" y="0"/>
                    <a:pt x="32" y="0"/>
                    <a:pt x="32" y="0"/>
                  </a:cubicBezTo>
                  <a:cubicBezTo>
                    <a:pt x="34" y="0"/>
                    <a:pt x="36" y="2"/>
                    <a:pt x="36" y="4"/>
                  </a:cubicBezTo>
                  <a:lnTo>
                    <a:pt x="36" y="6"/>
                  </a:lnTo>
                  <a:close/>
                </a:path>
              </a:pathLst>
            </a:custGeom>
            <a:solidFill>
              <a:srgbClr val="283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8" name="Freeform 636">
              <a:extLst>
                <a:ext uri="{FF2B5EF4-FFF2-40B4-BE49-F238E27FC236}">
                  <a16:creationId xmlns:a16="http://schemas.microsoft.com/office/drawing/2014/main" id="{6F4C86AB-AA65-47DD-9AF5-8F29EB4D44A3}"/>
                </a:ext>
              </a:extLst>
            </p:cNvPr>
            <p:cNvSpPr>
              <a:spLocks/>
            </p:cNvSpPr>
            <p:nvPr/>
          </p:nvSpPr>
          <p:spPr bwMode="auto">
            <a:xfrm>
              <a:off x="6859588" y="6215063"/>
              <a:ext cx="90488" cy="88900"/>
            </a:xfrm>
            <a:custGeom>
              <a:avLst/>
              <a:gdLst>
                <a:gd name="T0" fmla="*/ 0 w 57"/>
                <a:gd name="T1" fmla="*/ 56 h 56"/>
                <a:gd name="T2" fmla="*/ 57 w 57"/>
                <a:gd name="T3" fmla="*/ 25 h 56"/>
                <a:gd name="T4" fmla="*/ 31 w 57"/>
                <a:gd name="T5" fmla="*/ 0 h 56"/>
                <a:gd name="T6" fmla="*/ 0 w 57"/>
                <a:gd name="T7" fmla="*/ 56 h 56"/>
              </a:gdLst>
              <a:ahLst/>
              <a:cxnLst>
                <a:cxn ang="0">
                  <a:pos x="T0" y="T1"/>
                </a:cxn>
                <a:cxn ang="0">
                  <a:pos x="T2" y="T3"/>
                </a:cxn>
                <a:cxn ang="0">
                  <a:pos x="T4" y="T5"/>
                </a:cxn>
                <a:cxn ang="0">
                  <a:pos x="T6" y="T7"/>
                </a:cxn>
              </a:cxnLst>
              <a:rect l="0" t="0" r="r" b="b"/>
              <a:pathLst>
                <a:path w="57" h="56">
                  <a:moveTo>
                    <a:pt x="0" y="56"/>
                  </a:moveTo>
                  <a:lnTo>
                    <a:pt x="57" y="25"/>
                  </a:lnTo>
                  <a:lnTo>
                    <a:pt x="31" y="0"/>
                  </a:lnTo>
                  <a:lnTo>
                    <a:pt x="0" y="56"/>
                  </a:lnTo>
                  <a:close/>
                </a:path>
              </a:pathLst>
            </a:custGeom>
            <a:solidFill>
              <a:srgbClr val="C1D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9" name="Freeform 637">
              <a:extLst>
                <a:ext uri="{FF2B5EF4-FFF2-40B4-BE49-F238E27FC236}">
                  <a16:creationId xmlns:a16="http://schemas.microsoft.com/office/drawing/2014/main" id="{94B0F510-C7F6-46DE-BCB9-67C9D9C4A155}"/>
                </a:ext>
              </a:extLst>
            </p:cNvPr>
            <p:cNvSpPr>
              <a:spLocks/>
            </p:cNvSpPr>
            <p:nvPr/>
          </p:nvSpPr>
          <p:spPr bwMode="auto">
            <a:xfrm>
              <a:off x="6889750" y="5994401"/>
              <a:ext cx="106363" cy="112713"/>
            </a:xfrm>
            <a:custGeom>
              <a:avLst/>
              <a:gdLst>
                <a:gd name="T0" fmla="*/ 48 w 55"/>
                <a:gd name="T1" fmla="*/ 0 h 58"/>
                <a:gd name="T2" fmla="*/ 46 w 55"/>
                <a:gd name="T3" fmla="*/ 1 h 58"/>
                <a:gd name="T4" fmla="*/ 1 w 55"/>
                <a:gd name="T5" fmla="*/ 51 h 58"/>
                <a:gd name="T6" fmla="*/ 5 w 55"/>
                <a:gd name="T7" fmla="*/ 58 h 58"/>
                <a:gd name="T8" fmla="*/ 6 w 55"/>
                <a:gd name="T9" fmla="*/ 58 h 58"/>
                <a:gd name="T10" fmla="*/ 12 w 55"/>
                <a:gd name="T11" fmla="*/ 53 h 58"/>
                <a:gd name="T12" fmla="*/ 50 w 55"/>
                <a:gd name="T13" fmla="*/ 11 h 58"/>
                <a:gd name="T14" fmla="*/ 53 w 55"/>
                <a:gd name="T15" fmla="*/ 4 h 58"/>
                <a:gd name="T16" fmla="*/ 48 w 55"/>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8">
                  <a:moveTo>
                    <a:pt x="48" y="0"/>
                  </a:moveTo>
                  <a:cubicBezTo>
                    <a:pt x="47" y="0"/>
                    <a:pt x="47" y="0"/>
                    <a:pt x="46" y="1"/>
                  </a:cubicBezTo>
                  <a:cubicBezTo>
                    <a:pt x="23" y="10"/>
                    <a:pt x="6" y="29"/>
                    <a:pt x="1" y="51"/>
                  </a:cubicBezTo>
                  <a:cubicBezTo>
                    <a:pt x="0" y="54"/>
                    <a:pt x="2" y="57"/>
                    <a:pt x="5" y="58"/>
                  </a:cubicBezTo>
                  <a:cubicBezTo>
                    <a:pt x="6" y="58"/>
                    <a:pt x="6" y="58"/>
                    <a:pt x="6" y="58"/>
                  </a:cubicBezTo>
                  <a:cubicBezTo>
                    <a:pt x="9" y="58"/>
                    <a:pt x="11" y="56"/>
                    <a:pt x="12" y="53"/>
                  </a:cubicBezTo>
                  <a:cubicBezTo>
                    <a:pt x="16" y="35"/>
                    <a:pt x="31" y="20"/>
                    <a:pt x="50" y="11"/>
                  </a:cubicBezTo>
                  <a:cubicBezTo>
                    <a:pt x="53" y="10"/>
                    <a:pt x="55" y="7"/>
                    <a:pt x="53" y="4"/>
                  </a:cubicBezTo>
                  <a:cubicBezTo>
                    <a:pt x="53" y="1"/>
                    <a:pt x="50" y="0"/>
                    <a:pt x="48" y="0"/>
                  </a:cubicBezTo>
                </a:path>
              </a:pathLst>
            </a:custGeom>
            <a:solidFill>
              <a:srgbClr val="DBEB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cxnSp>
        <p:nvCxnSpPr>
          <p:cNvPr id="10" name="Straight Arrow Connector 9">
            <a:extLst>
              <a:ext uri="{FF2B5EF4-FFF2-40B4-BE49-F238E27FC236}">
                <a16:creationId xmlns:a16="http://schemas.microsoft.com/office/drawing/2014/main" id="{0FE81232-00E7-4508-B9CB-AB54B9DC33CD}"/>
              </a:ext>
            </a:extLst>
          </p:cNvPr>
          <p:cNvCxnSpPr/>
          <p:nvPr/>
        </p:nvCxnSpPr>
        <p:spPr>
          <a:xfrm flipV="1">
            <a:off x="65994" y="3910944"/>
            <a:ext cx="273606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3" name="Picture 32">
            <a:extLst>
              <a:ext uri="{FF2B5EF4-FFF2-40B4-BE49-F238E27FC236}">
                <a16:creationId xmlns:a16="http://schemas.microsoft.com/office/drawing/2014/main" id="{3D97DAF0-3E10-44B8-8D26-7E20881779F2}"/>
              </a:ext>
            </a:extLst>
          </p:cNvPr>
          <p:cNvPicPr>
            <a:picLocks noChangeAspect="1"/>
          </p:cNvPicPr>
          <p:nvPr/>
        </p:nvPicPr>
        <p:blipFill rotWithShape="1">
          <a:blip r:embed="rId3"/>
          <a:srcRect l="26534" t="6418"/>
          <a:stretch/>
        </p:blipFill>
        <p:spPr>
          <a:xfrm>
            <a:off x="6650" y="3397094"/>
            <a:ext cx="1239302" cy="102571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grpSp>
        <p:nvGrpSpPr>
          <p:cNvPr id="170" name="Group 11">
            <a:extLst>
              <a:ext uri="{FF2B5EF4-FFF2-40B4-BE49-F238E27FC236}">
                <a16:creationId xmlns:a16="http://schemas.microsoft.com/office/drawing/2014/main" id="{FF51E29D-D4FD-4359-956B-6D04F39EEDF2}"/>
              </a:ext>
            </a:extLst>
          </p:cNvPr>
          <p:cNvGrpSpPr>
            <a:grpSpLocks noChangeAspect="1"/>
          </p:cNvGrpSpPr>
          <p:nvPr/>
        </p:nvGrpSpPr>
        <p:grpSpPr bwMode="auto">
          <a:xfrm>
            <a:off x="137068" y="117368"/>
            <a:ext cx="358881" cy="1221267"/>
            <a:chOff x="115" y="102"/>
            <a:chExt cx="268" cy="912"/>
          </a:xfrm>
        </p:grpSpPr>
        <p:sp>
          <p:nvSpPr>
            <p:cNvPr id="171" name="Freeform 7">
              <a:extLst>
                <a:ext uri="{FF2B5EF4-FFF2-40B4-BE49-F238E27FC236}">
                  <a16:creationId xmlns:a16="http://schemas.microsoft.com/office/drawing/2014/main" id="{C7DC6A13-0F0D-454B-9F5C-E66791581111}"/>
                </a:ext>
              </a:extLst>
            </p:cNvPr>
            <p:cNvSpPr>
              <a:spLocks/>
            </p:cNvSpPr>
            <p:nvPr/>
          </p:nvSpPr>
          <p:spPr bwMode="auto">
            <a:xfrm>
              <a:off x="115" y="746"/>
              <a:ext cx="268" cy="268"/>
            </a:xfrm>
            <a:custGeom>
              <a:avLst/>
              <a:gdLst>
                <a:gd name="T0" fmla="*/ 0 w 268"/>
                <a:gd name="T1" fmla="*/ 214 h 268"/>
                <a:gd name="T2" fmla="*/ 81 w 268"/>
                <a:gd name="T3" fmla="*/ 134 h 268"/>
                <a:gd name="T4" fmla="*/ 0 w 268"/>
                <a:gd name="T5" fmla="*/ 54 h 268"/>
                <a:gd name="T6" fmla="*/ 54 w 268"/>
                <a:gd name="T7" fmla="*/ 0 h 268"/>
                <a:gd name="T8" fmla="*/ 134 w 268"/>
                <a:gd name="T9" fmla="*/ 80 h 268"/>
                <a:gd name="T10" fmla="*/ 214 w 268"/>
                <a:gd name="T11" fmla="*/ 0 h 268"/>
                <a:gd name="T12" fmla="*/ 268 w 268"/>
                <a:gd name="T13" fmla="*/ 54 h 268"/>
                <a:gd name="T14" fmla="*/ 188 w 268"/>
                <a:gd name="T15" fmla="*/ 134 h 268"/>
                <a:gd name="T16" fmla="*/ 268 w 268"/>
                <a:gd name="T17" fmla="*/ 214 h 268"/>
                <a:gd name="T18" fmla="*/ 214 w 268"/>
                <a:gd name="T19" fmla="*/ 268 h 268"/>
                <a:gd name="T20" fmla="*/ 134 w 268"/>
                <a:gd name="T21" fmla="*/ 187 h 268"/>
                <a:gd name="T22" fmla="*/ 54 w 268"/>
                <a:gd name="T23" fmla="*/ 268 h 268"/>
                <a:gd name="T24" fmla="*/ 0 w 268"/>
                <a:gd name="T25" fmla="*/ 214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72" name="Freeform 8">
              <a:extLst>
                <a:ext uri="{FF2B5EF4-FFF2-40B4-BE49-F238E27FC236}">
                  <a16:creationId xmlns:a16="http://schemas.microsoft.com/office/drawing/2014/main" id="{53DADE8C-C55B-4143-8801-D96C9D73753A}"/>
                </a:ext>
              </a:extLst>
            </p:cNvPr>
            <p:cNvSpPr>
              <a:spLocks/>
            </p:cNvSpPr>
            <p:nvPr/>
          </p:nvSpPr>
          <p:spPr bwMode="auto">
            <a:xfrm>
              <a:off x="115" y="102"/>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73" name="Freeform 9">
              <a:extLst>
                <a:ext uri="{FF2B5EF4-FFF2-40B4-BE49-F238E27FC236}">
                  <a16:creationId xmlns:a16="http://schemas.microsoft.com/office/drawing/2014/main" id="{C703FA70-4FC8-42DF-92DE-7C0F10003065}"/>
                </a:ext>
              </a:extLst>
            </p:cNvPr>
            <p:cNvSpPr>
              <a:spLocks/>
            </p:cNvSpPr>
            <p:nvPr/>
          </p:nvSpPr>
          <p:spPr bwMode="auto">
            <a:xfrm>
              <a:off x="115" y="424"/>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grpSp>
      <p:pic>
        <p:nvPicPr>
          <p:cNvPr id="2" name="Afbeelding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6231" y="1972433"/>
            <a:ext cx="2524125" cy="1809750"/>
          </a:xfrm>
          <a:prstGeom prst="rect">
            <a:avLst/>
          </a:prstGeom>
        </p:spPr>
      </p:pic>
    </p:spTree>
    <p:extLst>
      <p:ext uri="{BB962C8B-B14F-4D97-AF65-F5344CB8AC3E}">
        <p14:creationId xmlns:p14="http://schemas.microsoft.com/office/powerpoint/2010/main" val="3792051283"/>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855795" y="85617"/>
            <a:ext cx="10515600" cy="999580"/>
          </a:xfrm>
        </p:spPr>
        <p:txBody>
          <a:bodyPr/>
          <a:lstStyle/>
          <a:p>
            <a:r>
              <a:rPr lang="en-US" dirty="0" err="1" smtClean="0"/>
              <a:t>Klantreis</a:t>
            </a:r>
            <a:r>
              <a:rPr lang="en-US" dirty="0" smtClean="0"/>
              <a:t> </a:t>
            </a:r>
            <a:r>
              <a:rPr lang="en-US" dirty="0" err="1" smtClean="0"/>
              <a:t>kassamedewerker</a:t>
            </a:r>
            <a:endParaRPr lang="nl-NL" dirty="0"/>
          </a:p>
        </p:txBody>
      </p:sp>
      <p:sp>
        <p:nvSpPr>
          <p:cNvPr id="47" name="Rectangle 46">
            <a:extLst>
              <a:ext uri="{FF2B5EF4-FFF2-40B4-BE49-F238E27FC236}">
                <a16:creationId xmlns:a16="http://schemas.microsoft.com/office/drawing/2014/main" id="{DA7123B1-E570-4EEE-A4FB-DE30EBFB8754}"/>
              </a:ext>
            </a:extLst>
          </p:cNvPr>
          <p:cNvSpPr/>
          <p:nvPr/>
        </p:nvSpPr>
        <p:spPr>
          <a:xfrm rot="16200000">
            <a:off x="4881902" y="-3038233"/>
            <a:ext cx="2428190" cy="12192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sp>
        <p:nvSpPr>
          <p:cNvPr id="25" name="Oval 24">
            <a:extLst>
              <a:ext uri="{FF2B5EF4-FFF2-40B4-BE49-F238E27FC236}">
                <a16:creationId xmlns:a16="http://schemas.microsoft.com/office/drawing/2014/main" id="{5E4C6F7E-C272-4622-ABA7-464CA0F9CD46}"/>
              </a:ext>
            </a:extLst>
          </p:cNvPr>
          <p:cNvSpPr/>
          <p:nvPr/>
        </p:nvSpPr>
        <p:spPr>
          <a:xfrm>
            <a:off x="2789419"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28" name="Oval 27">
            <a:extLst>
              <a:ext uri="{FF2B5EF4-FFF2-40B4-BE49-F238E27FC236}">
                <a16:creationId xmlns:a16="http://schemas.microsoft.com/office/drawing/2014/main" id="{8A0A5A4E-239C-4B13-B3FB-AFA45787AD89}"/>
              </a:ext>
            </a:extLst>
          </p:cNvPr>
          <p:cNvSpPr/>
          <p:nvPr/>
        </p:nvSpPr>
        <p:spPr>
          <a:xfrm>
            <a:off x="6432423"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8" name="Rectangle 7">
            <a:extLst>
              <a:ext uri="{FF2B5EF4-FFF2-40B4-BE49-F238E27FC236}">
                <a16:creationId xmlns:a16="http://schemas.microsoft.com/office/drawing/2014/main" id="{D422DF7E-5B2B-4C64-A162-1666CD559560}"/>
              </a:ext>
            </a:extLst>
          </p:cNvPr>
          <p:cNvSpPr/>
          <p:nvPr/>
        </p:nvSpPr>
        <p:spPr>
          <a:xfrm>
            <a:off x="1753280" y="2597754"/>
            <a:ext cx="283029" cy="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cxnSp>
        <p:nvCxnSpPr>
          <p:cNvPr id="14" name="Straight Connector 13">
            <a:extLst>
              <a:ext uri="{FF2B5EF4-FFF2-40B4-BE49-F238E27FC236}">
                <a16:creationId xmlns:a16="http://schemas.microsoft.com/office/drawing/2014/main" id="{290CD554-E5F7-41EB-B705-BA6746FC29DE}"/>
              </a:ext>
            </a:extLst>
          </p:cNvPr>
          <p:cNvCxnSpPr>
            <a:cxnSpLocks/>
          </p:cNvCxnSpPr>
          <p:nvPr/>
        </p:nvCxnSpPr>
        <p:spPr>
          <a:xfrm>
            <a:off x="2857500" y="4031876"/>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F9F4E218-5975-46F9-A3D5-20AE686AE41C}"/>
              </a:ext>
            </a:extLst>
          </p:cNvPr>
          <p:cNvSpPr/>
          <p:nvPr/>
        </p:nvSpPr>
        <p:spPr>
          <a:xfrm>
            <a:off x="1371600" y="4408698"/>
            <a:ext cx="2971800" cy="22233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smtClean="0">
                <a:ln>
                  <a:noFill/>
                </a:ln>
                <a:solidFill>
                  <a:srgbClr val="000000"/>
                </a:solidFill>
                <a:effectLst/>
                <a:uLnTx/>
                <a:uFillTx/>
                <a:latin typeface="Avenir LT Std 35 Light"/>
                <a:ea typeface="+mn-ea"/>
                <a:cs typeface="+mn-cs"/>
              </a:rPr>
              <a:t>De kassamedewerker opent</a:t>
            </a:r>
            <a: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t> de kassa en begint door in te loggen op zijn of haar eigen kassa account. </a:t>
            </a:r>
          </a:p>
          <a:p>
            <a:pPr lvl="0">
              <a:defRPr/>
            </a:pPr>
            <a:r>
              <a:rPr kumimoji="0" lang="nl-NL" sz="1200" b="0" i="0" u="none" strike="noStrike" kern="1200" cap="none" spc="0" normalizeH="0" baseline="0" noProof="0" dirty="0" smtClean="0">
                <a:ln>
                  <a:noFill/>
                </a:ln>
                <a:solidFill>
                  <a:srgbClr val="000000"/>
                </a:solidFill>
                <a:effectLst/>
                <a:uLnTx/>
                <a:uFillTx/>
                <a:latin typeface="Avenir LT Std 35 Light"/>
                <a:ea typeface="+mn-ea"/>
                <a:cs typeface="+mn-cs"/>
              </a:rPr>
              <a:t> </a:t>
            </a:r>
            <a:r>
              <a:rPr lang="nl-NL" sz="1200" dirty="0">
                <a:solidFill>
                  <a:srgbClr val="000000"/>
                </a:solidFill>
              </a:rPr>
              <a:t>De kassamedewerker kan artikelen zoals een los kaartje, een leskaart een meer baden kaart verkopen.  </a:t>
            </a:r>
          </a:p>
          <a:p>
            <a:pPr lvl="0">
              <a:defRPr/>
            </a:pPr>
            <a:r>
              <a:rPr lang="nl-NL" sz="1200" dirty="0">
                <a:solidFill>
                  <a:srgbClr val="000000"/>
                </a:solidFill>
              </a:rPr>
              <a:t>De kassamedewerker kan tevens cadeaukaarten verkopen waarbij een bedrag op de cadeaukaart kan worden gezet.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2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 name="Rectangle 8">
            <a:extLst>
              <a:ext uri="{FF2B5EF4-FFF2-40B4-BE49-F238E27FC236}">
                <a16:creationId xmlns:a16="http://schemas.microsoft.com/office/drawing/2014/main" id="{CE5798A0-93E5-4D7B-97B2-04077FC6E897}"/>
              </a:ext>
            </a:extLst>
          </p:cNvPr>
          <p:cNvSpPr/>
          <p:nvPr/>
        </p:nvSpPr>
        <p:spPr>
          <a:xfrm>
            <a:off x="174114" y="4513611"/>
            <a:ext cx="849144" cy="11946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cxnSp>
        <p:nvCxnSpPr>
          <p:cNvPr id="58" name="Straight Connector 57">
            <a:extLst>
              <a:ext uri="{FF2B5EF4-FFF2-40B4-BE49-F238E27FC236}">
                <a16:creationId xmlns:a16="http://schemas.microsoft.com/office/drawing/2014/main" id="{747EFA2C-D8CC-458E-AC49-37BA512E194D}"/>
              </a:ext>
            </a:extLst>
          </p:cNvPr>
          <p:cNvCxnSpPr>
            <a:cxnSpLocks/>
          </p:cNvCxnSpPr>
          <p:nvPr/>
        </p:nvCxnSpPr>
        <p:spPr>
          <a:xfrm>
            <a:off x="6515101" y="4047433"/>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91303B80-0E84-4A9E-967E-89CFB53CAFE8}"/>
              </a:ext>
            </a:extLst>
          </p:cNvPr>
          <p:cNvSpPr/>
          <p:nvPr/>
        </p:nvSpPr>
        <p:spPr>
          <a:xfrm>
            <a:off x="4918012" y="4297663"/>
            <a:ext cx="3187709" cy="242895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nl-NL" sz="1200" dirty="0">
                <a:solidFill>
                  <a:srgbClr val="000000"/>
                </a:solidFill>
              </a:rPr>
              <a:t>De kassamedewerker kan ook artikelen zoals bv zwembrillen, handdoeken en badmutsen </a:t>
            </a:r>
            <a:r>
              <a:rPr lang="nl-NL" sz="1200" dirty="0" smtClean="0">
                <a:solidFill>
                  <a:srgbClr val="000000"/>
                </a:solidFill>
              </a:rPr>
              <a:t>verkopen. Indien de voorraad beneden een bepaalde grens komt genereert het systeem een melding wat er besteld moet worden.</a:t>
            </a:r>
          </a:p>
          <a:p>
            <a:pPr lvl="0">
              <a:defRPr/>
            </a:pPr>
            <a:endParaRPr kumimoji="0" lang="nl-NL" sz="1200" b="0" u="none" strike="noStrike" kern="1200" cap="none" spc="0" normalizeH="0" baseline="0" noProof="0" dirty="0">
              <a:ln>
                <a:noFill/>
              </a:ln>
              <a:solidFill>
                <a:srgbClr val="000000"/>
              </a:solidFill>
              <a:effectLst/>
              <a:uLnTx/>
              <a:uFillTx/>
              <a:latin typeface="Avenir LT Std 35 Light"/>
              <a:ea typeface="+mn-ea"/>
              <a:cs typeface="+mn-cs"/>
            </a:endParaRPr>
          </a:p>
          <a:p>
            <a:pPr lvl="0">
              <a:defRPr/>
            </a:pPr>
            <a:r>
              <a:rPr lang="nl-NL" sz="1200" dirty="0" smtClean="0">
                <a:solidFill>
                  <a:srgbClr val="000000"/>
                </a:solidFill>
                <a:latin typeface="Avenir LT Std 35 Light"/>
              </a:rPr>
              <a:t>De kassamedewerker kan (eigen) overzichten generen (bv overzicht van de lessen, inclusief de reserveringen en eventueel al aanwezige) Deze overzicht kunnen gedurende de dag worden opgevraagd en bevatten actuele gegevens. </a:t>
            </a:r>
            <a:endParaRPr kumimoji="0" lang="nl-NL" sz="1200" b="0" u="none" strike="noStrike" kern="1200" cap="none" spc="0" normalizeH="0" baseline="0" noProof="0" dirty="0">
              <a:ln>
                <a:noFill/>
              </a:ln>
              <a:solidFill>
                <a:srgbClr val="000000"/>
              </a:solidFill>
              <a:effectLst/>
              <a:uLnTx/>
              <a:uFillTx/>
              <a:latin typeface="Avenir LT Std 35 Light"/>
              <a:ea typeface="+mn-ea"/>
              <a:cs typeface="+mn-cs"/>
            </a:endParaRPr>
          </a:p>
        </p:txBody>
      </p:sp>
      <p:grpSp>
        <p:nvGrpSpPr>
          <p:cNvPr id="59" name="Group 58">
            <a:extLst>
              <a:ext uri="{FF2B5EF4-FFF2-40B4-BE49-F238E27FC236}">
                <a16:creationId xmlns:a16="http://schemas.microsoft.com/office/drawing/2014/main" id="{C38E28FF-DDB1-4E05-944C-C4A133E6F06C}"/>
              </a:ext>
            </a:extLst>
          </p:cNvPr>
          <p:cNvGrpSpPr/>
          <p:nvPr/>
        </p:nvGrpSpPr>
        <p:grpSpPr>
          <a:xfrm>
            <a:off x="5645269" y="1937962"/>
            <a:ext cx="1751131" cy="1775063"/>
            <a:chOff x="4916488" y="5640388"/>
            <a:chExt cx="1092200" cy="1092201"/>
          </a:xfrm>
        </p:grpSpPr>
        <p:sp>
          <p:nvSpPr>
            <p:cNvPr id="60" name="Oval 574">
              <a:extLst>
                <a:ext uri="{FF2B5EF4-FFF2-40B4-BE49-F238E27FC236}">
                  <a16:creationId xmlns:a16="http://schemas.microsoft.com/office/drawing/2014/main" id="{5CE5614A-3200-4318-8FCF-6EF0BE3761FC}"/>
                </a:ext>
              </a:extLst>
            </p:cNvPr>
            <p:cNvSpPr>
              <a:spLocks noChangeArrowheads="1"/>
            </p:cNvSpPr>
            <p:nvPr/>
          </p:nvSpPr>
          <p:spPr bwMode="auto">
            <a:xfrm>
              <a:off x="4916488" y="5640388"/>
              <a:ext cx="1092200" cy="1092200"/>
            </a:xfrm>
            <a:prstGeom prst="ellipse">
              <a:avLst/>
            </a:prstGeom>
            <a:solidFill>
              <a:srgbClr val="C1D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4" name="Freeform 575">
              <a:extLst>
                <a:ext uri="{FF2B5EF4-FFF2-40B4-BE49-F238E27FC236}">
                  <a16:creationId xmlns:a16="http://schemas.microsoft.com/office/drawing/2014/main" id="{91BD8C90-CDC5-4088-8EA6-BA707E1D8F52}"/>
                </a:ext>
              </a:extLst>
            </p:cNvPr>
            <p:cNvSpPr>
              <a:spLocks/>
            </p:cNvSpPr>
            <p:nvPr/>
          </p:nvSpPr>
          <p:spPr bwMode="auto">
            <a:xfrm>
              <a:off x="4916488" y="5643563"/>
              <a:ext cx="819150" cy="788988"/>
            </a:xfrm>
            <a:custGeom>
              <a:avLst/>
              <a:gdLst>
                <a:gd name="T0" fmla="*/ 259 w 420"/>
                <a:gd name="T1" fmla="*/ 0 h 405"/>
                <a:gd name="T2" fmla="*/ 0 w 420"/>
                <a:gd name="T3" fmla="*/ 265 h 405"/>
                <a:gd name="T4" fmla="*/ 140 w 420"/>
                <a:gd name="T5" fmla="*/ 405 h 405"/>
                <a:gd name="T6" fmla="*/ 140 w 420"/>
                <a:gd name="T7" fmla="*/ 161 h 405"/>
                <a:gd name="T8" fmla="*/ 151 w 420"/>
                <a:gd name="T9" fmla="*/ 161 h 405"/>
                <a:gd name="T10" fmla="*/ 162 w 420"/>
                <a:gd name="T11" fmla="*/ 153 h 405"/>
                <a:gd name="T12" fmla="*/ 174 w 420"/>
                <a:gd name="T13" fmla="*/ 161 h 405"/>
                <a:gd name="T14" fmla="*/ 181 w 420"/>
                <a:gd name="T15" fmla="*/ 161 h 405"/>
                <a:gd name="T16" fmla="*/ 192 w 420"/>
                <a:gd name="T17" fmla="*/ 153 h 405"/>
                <a:gd name="T18" fmla="*/ 203 w 420"/>
                <a:gd name="T19" fmla="*/ 161 h 405"/>
                <a:gd name="T20" fmla="*/ 210 w 420"/>
                <a:gd name="T21" fmla="*/ 161 h 405"/>
                <a:gd name="T22" fmla="*/ 221 w 420"/>
                <a:gd name="T23" fmla="*/ 153 h 405"/>
                <a:gd name="T24" fmla="*/ 233 w 420"/>
                <a:gd name="T25" fmla="*/ 161 h 405"/>
                <a:gd name="T26" fmla="*/ 240 w 420"/>
                <a:gd name="T27" fmla="*/ 161 h 405"/>
                <a:gd name="T28" fmla="*/ 251 w 420"/>
                <a:gd name="T29" fmla="*/ 153 h 405"/>
                <a:gd name="T30" fmla="*/ 262 w 420"/>
                <a:gd name="T31" fmla="*/ 161 h 405"/>
                <a:gd name="T32" fmla="*/ 269 w 420"/>
                <a:gd name="T33" fmla="*/ 161 h 405"/>
                <a:gd name="T34" fmla="*/ 280 w 420"/>
                <a:gd name="T35" fmla="*/ 153 h 405"/>
                <a:gd name="T36" fmla="*/ 292 w 420"/>
                <a:gd name="T37" fmla="*/ 161 h 405"/>
                <a:gd name="T38" fmla="*/ 299 w 420"/>
                <a:gd name="T39" fmla="*/ 161 h 405"/>
                <a:gd name="T40" fmla="*/ 310 w 420"/>
                <a:gd name="T41" fmla="*/ 153 h 405"/>
                <a:gd name="T42" fmla="*/ 321 w 420"/>
                <a:gd name="T43" fmla="*/ 161 h 405"/>
                <a:gd name="T44" fmla="*/ 328 w 420"/>
                <a:gd name="T45" fmla="*/ 161 h 405"/>
                <a:gd name="T46" fmla="*/ 340 w 420"/>
                <a:gd name="T47" fmla="*/ 153 h 405"/>
                <a:gd name="T48" fmla="*/ 351 w 420"/>
                <a:gd name="T49" fmla="*/ 161 h 405"/>
                <a:gd name="T50" fmla="*/ 358 w 420"/>
                <a:gd name="T51" fmla="*/ 161 h 405"/>
                <a:gd name="T52" fmla="*/ 369 w 420"/>
                <a:gd name="T53" fmla="*/ 153 h 405"/>
                <a:gd name="T54" fmla="*/ 380 w 420"/>
                <a:gd name="T55" fmla="*/ 161 h 405"/>
                <a:gd name="T56" fmla="*/ 387 w 420"/>
                <a:gd name="T57" fmla="*/ 161 h 405"/>
                <a:gd name="T58" fmla="*/ 399 w 420"/>
                <a:gd name="T59" fmla="*/ 153 h 405"/>
                <a:gd name="T60" fmla="*/ 410 w 420"/>
                <a:gd name="T61" fmla="*/ 161 h 405"/>
                <a:gd name="T62" fmla="*/ 420 w 420"/>
                <a:gd name="T63" fmla="*/ 161 h 405"/>
                <a:gd name="T64" fmla="*/ 259 w 420"/>
                <a:gd name="T65"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0" h="405">
                  <a:moveTo>
                    <a:pt x="259" y="0"/>
                  </a:moveTo>
                  <a:cubicBezTo>
                    <a:pt x="119" y="10"/>
                    <a:pt x="7" y="124"/>
                    <a:pt x="0" y="265"/>
                  </a:cubicBezTo>
                  <a:cubicBezTo>
                    <a:pt x="140" y="405"/>
                    <a:pt x="140" y="405"/>
                    <a:pt x="140" y="405"/>
                  </a:cubicBezTo>
                  <a:cubicBezTo>
                    <a:pt x="140" y="161"/>
                    <a:pt x="140" y="161"/>
                    <a:pt x="140" y="161"/>
                  </a:cubicBezTo>
                  <a:cubicBezTo>
                    <a:pt x="151" y="161"/>
                    <a:pt x="151" y="161"/>
                    <a:pt x="151" y="161"/>
                  </a:cubicBezTo>
                  <a:cubicBezTo>
                    <a:pt x="153" y="156"/>
                    <a:pt x="157" y="153"/>
                    <a:pt x="162" y="153"/>
                  </a:cubicBezTo>
                  <a:cubicBezTo>
                    <a:pt x="167" y="153"/>
                    <a:pt x="172" y="156"/>
                    <a:pt x="174" y="161"/>
                  </a:cubicBezTo>
                  <a:cubicBezTo>
                    <a:pt x="181" y="161"/>
                    <a:pt x="181" y="161"/>
                    <a:pt x="181" y="161"/>
                  </a:cubicBezTo>
                  <a:cubicBezTo>
                    <a:pt x="183" y="156"/>
                    <a:pt x="187" y="153"/>
                    <a:pt x="192" y="153"/>
                  </a:cubicBezTo>
                  <a:cubicBezTo>
                    <a:pt x="197" y="153"/>
                    <a:pt x="201" y="156"/>
                    <a:pt x="203" y="161"/>
                  </a:cubicBezTo>
                  <a:cubicBezTo>
                    <a:pt x="210" y="161"/>
                    <a:pt x="210" y="161"/>
                    <a:pt x="210" y="161"/>
                  </a:cubicBezTo>
                  <a:cubicBezTo>
                    <a:pt x="212" y="156"/>
                    <a:pt x="216" y="153"/>
                    <a:pt x="221" y="153"/>
                  </a:cubicBezTo>
                  <a:cubicBezTo>
                    <a:pt x="226" y="153"/>
                    <a:pt x="231" y="156"/>
                    <a:pt x="233" y="161"/>
                  </a:cubicBezTo>
                  <a:cubicBezTo>
                    <a:pt x="240" y="161"/>
                    <a:pt x="240" y="161"/>
                    <a:pt x="240" y="161"/>
                  </a:cubicBezTo>
                  <a:cubicBezTo>
                    <a:pt x="242" y="156"/>
                    <a:pt x="246" y="153"/>
                    <a:pt x="251" y="153"/>
                  </a:cubicBezTo>
                  <a:cubicBezTo>
                    <a:pt x="256" y="153"/>
                    <a:pt x="260" y="156"/>
                    <a:pt x="262" y="161"/>
                  </a:cubicBezTo>
                  <a:cubicBezTo>
                    <a:pt x="269" y="161"/>
                    <a:pt x="269" y="161"/>
                    <a:pt x="269" y="161"/>
                  </a:cubicBezTo>
                  <a:cubicBezTo>
                    <a:pt x="271" y="156"/>
                    <a:pt x="275" y="153"/>
                    <a:pt x="280" y="153"/>
                  </a:cubicBezTo>
                  <a:cubicBezTo>
                    <a:pt x="286" y="153"/>
                    <a:pt x="290" y="156"/>
                    <a:pt x="292" y="161"/>
                  </a:cubicBezTo>
                  <a:cubicBezTo>
                    <a:pt x="299" y="161"/>
                    <a:pt x="299" y="161"/>
                    <a:pt x="299" y="161"/>
                  </a:cubicBezTo>
                  <a:cubicBezTo>
                    <a:pt x="301" y="156"/>
                    <a:pt x="305" y="153"/>
                    <a:pt x="310" y="153"/>
                  </a:cubicBezTo>
                  <a:cubicBezTo>
                    <a:pt x="315" y="153"/>
                    <a:pt x="319" y="156"/>
                    <a:pt x="321" y="161"/>
                  </a:cubicBezTo>
                  <a:cubicBezTo>
                    <a:pt x="328" y="161"/>
                    <a:pt x="328" y="161"/>
                    <a:pt x="328" y="161"/>
                  </a:cubicBezTo>
                  <a:cubicBezTo>
                    <a:pt x="330" y="156"/>
                    <a:pt x="335" y="153"/>
                    <a:pt x="340" y="153"/>
                  </a:cubicBezTo>
                  <a:cubicBezTo>
                    <a:pt x="345" y="153"/>
                    <a:pt x="349" y="156"/>
                    <a:pt x="351" y="161"/>
                  </a:cubicBezTo>
                  <a:cubicBezTo>
                    <a:pt x="358" y="161"/>
                    <a:pt x="358" y="161"/>
                    <a:pt x="358" y="161"/>
                  </a:cubicBezTo>
                  <a:cubicBezTo>
                    <a:pt x="360" y="156"/>
                    <a:pt x="364" y="153"/>
                    <a:pt x="369" y="153"/>
                  </a:cubicBezTo>
                  <a:cubicBezTo>
                    <a:pt x="374" y="153"/>
                    <a:pt x="378" y="156"/>
                    <a:pt x="380" y="161"/>
                  </a:cubicBezTo>
                  <a:cubicBezTo>
                    <a:pt x="387" y="161"/>
                    <a:pt x="387" y="161"/>
                    <a:pt x="387" y="161"/>
                  </a:cubicBezTo>
                  <a:cubicBezTo>
                    <a:pt x="389" y="156"/>
                    <a:pt x="394" y="153"/>
                    <a:pt x="399" y="153"/>
                  </a:cubicBezTo>
                  <a:cubicBezTo>
                    <a:pt x="404" y="153"/>
                    <a:pt x="408" y="156"/>
                    <a:pt x="410" y="161"/>
                  </a:cubicBezTo>
                  <a:cubicBezTo>
                    <a:pt x="420" y="161"/>
                    <a:pt x="420" y="161"/>
                    <a:pt x="420" y="161"/>
                  </a:cubicBezTo>
                  <a:cubicBezTo>
                    <a:pt x="259" y="0"/>
                    <a:pt x="259" y="0"/>
                    <a:pt x="259" y="0"/>
                  </a:cubicBezTo>
                </a:path>
              </a:pathLst>
            </a:custGeom>
            <a:solidFill>
              <a:srgbClr val="D0D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5" name="Freeform 576">
              <a:extLst>
                <a:ext uri="{FF2B5EF4-FFF2-40B4-BE49-F238E27FC236}">
                  <a16:creationId xmlns:a16="http://schemas.microsoft.com/office/drawing/2014/main" id="{A0E82231-50ED-4BA4-9D44-266AD753199E}"/>
                </a:ext>
              </a:extLst>
            </p:cNvPr>
            <p:cNvSpPr>
              <a:spLocks/>
            </p:cNvSpPr>
            <p:nvPr/>
          </p:nvSpPr>
          <p:spPr bwMode="auto">
            <a:xfrm>
              <a:off x="5189538" y="5940426"/>
              <a:ext cx="817563" cy="792163"/>
            </a:xfrm>
            <a:custGeom>
              <a:avLst/>
              <a:gdLst>
                <a:gd name="T0" fmla="*/ 259 w 419"/>
                <a:gd name="T1" fmla="*/ 0 h 406"/>
                <a:gd name="T2" fmla="*/ 247 w 419"/>
                <a:gd name="T3" fmla="*/ 8 h 406"/>
                <a:gd name="T4" fmla="*/ 240 w 419"/>
                <a:gd name="T5" fmla="*/ 8 h 406"/>
                <a:gd name="T6" fmla="*/ 229 w 419"/>
                <a:gd name="T7" fmla="*/ 0 h 406"/>
                <a:gd name="T8" fmla="*/ 218 w 419"/>
                <a:gd name="T9" fmla="*/ 8 h 406"/>
                <a:gd name="T10" fmla="*/ 211 w 419"/>
                <a:gd name="T11" fmla="*/ 8 h 406"/>
                <a:gd name="T12" fmla="*/ 200 w 419"/>
                <a:gd name="T13" fmla="*/ 0 h 406"/>
                <a:gd name="T14" fmla="*/ 188 w 419"/>
                <a:gd name="T15" fmla="*/ 8 h 406"/>
                <a:gd name="T16" fmla="*/ 181 w 419"/>
                <a:gd name="T17" fmla="*/ 8 h 406"/>
                <a:gd name="T18" fmla="*/ 170 w 419"/>
                <a:gd name="T19" fmla="*/ 0 h 406"/>
                <a:gd name="T20" fmla="*/ 159 w 419"/>
                <a:gd name="T21" fmla="*/ 8 h 406"/>
                <a:gd name="T22" fmla="*/ 152 w 419"/>
                <a:gd name="T23" fmla="*/ 8 h 406"/>
                <a:gd name="T24" fmla="*/ 140 w 419"/>
                <a:gd name="T25" fmla="*/ 0 h 406"/>
                <a:gd name="T26" fmla="*/ 129 w 419"/>
                <a:gd name="T27" fmla="*/ 8 h 406"/>
                <a:gd name="T28" fmla="*/ 122 w 419"/>
                <a:gd name="T29" fmla="*/ 8 h 406"/>
                <a:gd name="T30" fmla="*/ 111 w 419"/>
                <a:gd name="T31" fmla="*/ 0 h 406"/>
                <a:gd name="T32" fmla="*/ 100 w 419"/>
                <a:gd name="T33" fmla="*/ 8 h 406"/>
                <a:gd name="T34" fmla="*/ 93 w 419"/>
                <a:gd name="T35" fmla="*/ 8 h 406"/>
                <a:gd name="T36" fmla="*/ 81 w 419"/>
                <a:gd name="T37" fmla="*/ 0 h 406"/>
                <a:gd name="T38" fmla="*/ 70 w 419"/>
                <a:gd name="T39" fmla="*/ 8 h 406"/>
                <a:gd name="T40" fmla="*/ 63 w 419"/>
                <a:gd name="T41" fmla="*/ 8 h 406"/>
                <a:gd name="T42" fmla="*/ 52 w 419"/>
                <a:gd name="T43" fmla="*/ 0 h 406"/>
                <a:gd name="T44" fmla="*/ 41 w 419"/>
                <a:gd name="T45" fmla="*/ 8 h 406"/>
                <a:gd name="T46" fmla="*/ 34 w 419"/>
                <a:gd name="T47" fmla="*/ 8 h 406"/>
                <a:gd name="T48" fmla="*/ 22 w 419"/>
                <a:gd name="T49" fmla="*/ 0 h 406"/>
                <a:gd name="T50" fmla="*/ 11 w 419"/>
                <a:gd name="T51" fmla="*/ 8 h 406"/>
                <a:gd name="T52" fmla="*/ 0 w 419"/>
                <a:gd name="T53" fmla="*/ 8 h 406"/>
                <a:gd name="T54" fmla="*/ 0 w 419"/>
                <a:gd name="T55" fmla="*/ 252 h 406"/>
                <a:gd name="T56" fmla="*/ 154 w 419"/>
                <a:gd name="T57" fmla="*/ 406 h 406"/>
                <a:gd name="T58" fmla="*/ 419 w 419"/>
                <a:gd name="T59" fmla="*/ 147 h 406"/>
                <a:gd name="T60" fmla="*/ 280 w 419"/>
                <a:gd name="T61" fmla="*/ 8 h 406"/>
                <a:gd name="T62" fmla="*/ 270 w 419"/>
                <a:gd name="T63" fmla="*/ 8 h 406"/>
                <a:gd name="T64" fmla="*/ 259 w 419"/>
                <a:gd name="T65"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9" h="406">
                  <a:moveTo>
                    <a:pt x="259" y="0"/>
                  </a:moveTo>
                  <a:cubicBezTo>
                    <a:pt x="254" y="0"/>
                    <a:pt x="249" y="3"/>
                    <a:pt x="247" y="8"/>
                  </a:cubicBezTo>
                  <a:cubicBezTo>
                    <a:pt x="240" y="8"/>
                    <a:pt x="240" y="8"/>
                    <a:pt x="240" y="8"/>
                  </a:cubicBezTo>
                  <a:cubicBezTo>
                    <a:pt x="238" y="3"/>
                    <a:pt x="234" y="0"/>
                    <a:pt x="229" y="0"/>
                  </a:cubicBezTo>
                  <a:cubicBezTo>
                    <a:pt x="224" y="0"/>
                    <a:pt x="220" y="3"/>
                    <a:pt x="218" y="8"/>
                  </a:cubicBezTo>
                  <a:cubicBezTo>
                    <a:pt x="211" y="8"/>
                    <a:pt x="211" y="8"/>
                    <a:pt x="211" y="8"/>
                  </a:cubicBezTo>
                  <a:cubicBezTo>
                    <a:pt x="209" y="3"/>
                    <a:pt x="205" y="0"/>
                    <a:pt x="200" y="0"/>
                  </a:cubicBezTo>
                  <a:cubicBezTo>
                    <a:pt x="195" y="0"/>
                    <a:pt x="190" y="3"/>
                    <a:pt x="188" y="8"/>
                  </a:cubicBezTo>
                  <a:cubicBezTo>
                    <a:pt x="181" y="8"/>
                    <a:pt x="181" y="8"/>
                    <a:pt x="181" y="8"/>
                  </a:cubicBezTo>
                  <a:cubicBezTo>
                    <a:pt x="179" y="3"/>
                    <a:pt x="175" y="0"/>
                    <a:pt x="170" y="0"/>
                  </a:cubicBezTo>
                  <a:cubicBezTo>
                    <a:pt x="165" y="0"/>
                    <a:pt x="161" y="3"/>
                    <a:pt x="159" y="8"/>
                  </a:cubicBezTo>
                  <a:cubicBezTo>
                    <a:pt x="152" y="8"/>
                    <a:pt x="152" y="8"/>
                    <a:pt x="152" y="8"/>
                  </a:cubicBezTo>
                  <a:cubicBezTo>
                    <a:pt x="150" y="3"/>
                    <a:pt x="146" y="0"/>
                    <a:pt x="140" y="0"/>
                  </a:cubicBezTo>
                  <a:cubicBezTo>
                    <a:pt x="135" y="0"/>
                    <a:pt x="131" y="3"/>
                    <a:pt x="129" y="8"/>
                  </a:cubicBezTo>
                  <a:cubicBezTo>
                    <a:pt x="122" y="8"/>
                    <a:pt x="122" y="8"/>
                    <a:pt x="122" y="8"/>
                  </a:cubicBezTo>
                  <a:cubicBezTo>
                    <a:pt x="120" y="3"/>
                    <a:pt x="116" y="0"/>
                    <a:pt x="111" y="0"/>
                  </a:cubicBezTo>
                  <a:cubicBezTo>
                    <a:pt x="106" y="0"/>
                    <a:pt x="102" y="3"/>
                    <a:pt x="100" y="8"/>
                  </a:cubicBezTo>
                  <a:cubicBezTo>
                    <a:pt x="93" y="8"/>
                    <a:pt x="93" y="8"/>
                    <a:pt x="93" y="8"/>
                  </a:cubicBezTo>
                  <a:cubicBezTo>
                    <a:pt x="91" y="3"/>
                    <a:pt x="86" y="0"/>
                    <a:pt x="81" y="0"/>
                  </a:cubicBezTo>
                  <a:cubicBezTo>
                    <a:pt x="76" y="0"/>
                    <a:pt x="72" y="3"/>
                    <a:pt x="70" y="8"/>
                  </a:cubicBezTo>
                  <a:cubicBezTo>
                    <a:pt x="63" y="8"/>
                    <a:pt x="63" y="8"/>
                    <a:pt x="63" y="8"/>
                  </a:cubicBezTo>
                  <a:cubicBezTo>
                    <a:pt x="61" y="3"/>
                    <a:pt x="57" y="0"/>
                    <a:pt x="52" y="0"/>
                  </a:cubicBezTo>
                  <a:cubicBezTo>
                    <a:pt x="47" y="0"/>
                    <a:pt x="43" y="3"/>
                    <a:pt x="41" y="8"/>
                  </a:cubicBezTo>
                  <a:cubicBezTo>
                    <a:pt x="34" y="8"/>
                    <a:pt x="34" y="8"/>
                    <a:pt x="34" y="8"/>
                  </a:cubicBezTo>
                  <a:cubicBezTo>
                    <a:pt x="32" y="3"/>
                    <a:pt x="27" y="0"/>
                    <a:pt x="22" y="0"/>
                  </a:cubicBezTo>
                  <a:cubicBezTo>
                    <a:pt x="17" y="0"/>
                    <a:pt x="13" y="3"/>
                    <a:pt x="11" y="8"/>
                  </a:cubicBezTo>
                  <a:cubicBezTo>
                    <a:pt x="0" y="8"/>
                    <a:pt x="0" y="8"/>
                    <a:pt x="0" y="8"/>
                  </a:cubicBezTo>
                  <a:cubicBezTo>
                    <a:pt x="0" y="252"/>
                    <a:pt x="0" y="252"/>
                    <a:pt x="0" y="252"/>
                  </a:cubicBezTo>
                  <a:cubicBezTo>
                    <a:pt x="154" y="406"/>
                    <a:pt x="154" y="406"/>
                    <a:pt x="154" y="406"/>
                  </a:cubicBezTo>
                  <a:cubicBezTo>
                    <a:pt x="295" y="399"/>
                    <a:pt x="409" y="287"/>
                    <a:pt x="419" y="147"/>
                  </a:cubicBezTo>
                  <a:cubicBezTo>
                    <a:pt x="280" y="8"/>
                    <a:pt x="280" y="8"/>
                    <a:pt x="280" y="8"/>
                  </a:cubicBezTo>
                  <a:cubicBezTo>
                    <a:pt x="270" y="8"/>
                    <a:pt x="270" y="8"/>
                    <a:pt x="270" y="8"/>
                  </a:cubicBezTo>
                  <a:cubicBezTo>
                    <a:pt x="268" y="3"/>
                    <a:pt x="264" y="0"/>
                    <a:pt x="259" y="0"/>
                  </a:cubicBezTo>
                </a:path>
              </a:pathLst>
            </a:custGeom>
            <a:solidFill>
              <a:srgbClr val="9DB1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6" name="Rectangle 577">
              <a:extLst>
                <a:ext uri="{FF2B5EF4-FFF2-40B4-BE49-F238E27FC236}">
                  <a16:creationId xmlns:a16="http://schemas.microsoft.com/office/drawing/2014/main" id="{54C7DD22-9BFB-4240-A588-F834A568D6D9}"/>
                </a:ext>
              </a:extLst>
            </p:cNvPr>
            <p:cNvSpPr>
              <a:spLocks noChangeArrowheads="1"/>
            </p:cNvSpPr>
            <p:nvPr/>
          </p:nvSpPr>
          <p:spPr bwMode="auto">
            <a:xfrm>
              <a:off x="5189538" y="5956301"/>
              <a:ext cx="546100" cy="476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7" name="Rectangle 578">
              <a:extLst>
                <a:ext uri="{FF2B5EF4-FFF2-40B4-BE49-F238E27FC236}">
                  <a16:creationId xmlns:a16="http://schemas.microsoft.com/office/drawing/2014/main" id="{BE7143BF-D01C-4A01-B016-6902AFA61E91}"/>
                </a:ext>
              </a:extLst>
            </p:cNvPr>
            <p:cNvSpPr>
              <a:spLocks noChangeArrowheads="1"/>
            </p:cNvSpPr>
            <p:nvPr/>
          </p:nvSpPr>
          <p:spPr bwMode="auto">
            <a:xfrm>
              <a:off x="5189538" y="6323013"/>
              <a:ext cx="546100" cy="109538"/>
            </a:xfrm>
            <a:prstGeom prst="rect">
              <a:avLst/>
            </a:prstGeom>
            <a:solidFill>
              <a:srgbClr val="FF8E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8" name="Rectangle 579">
              <a:extLst>
                <a:ext uri="{FF2B5EF4-FFF2-40B4-BE49-F238E27FC236}">
                  <a16:creationId xmlns:a16="http://schemas.microsoft.com/office/drawing/2014/main" id="{6B00D884-F1D7-4F96-91DC-5FF7D303F56A}"/>
                </a:ext>
              </a:extLst>
            </p:cNvPr>
            <p:cNvSpPr>
              <a:spLocks noChangeArrowheads="1"/>
            </p:cNvSpPr>
            <p:nvPr/>
          </p:nvSpPr>
          <p:spPr bwMode="auto">
            <a:xfrm>
              <a:off x="5373688" y="60325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9" name="Rectangle 580">
              <a:extLst>
                <a:ext uri="{FF2B5EF4-FFF2-40B4-BE49-F238E27FC236}">
                  <a16:creationId xmlns:a16="http://schemas.microsoft.com/office/drawing/2014/main" id="{759C74F2-D485-4219-AB04-B36443E90CE7}"/>
                </a:ext>
              </a:extLst>
            </p:cNvPr>
            <p:cNvSpPr>
              <a:spLocks noChangeArrowheads="1"/>
            </p:cNvSpPr>
            <p:nvPr/>
          </p:nvSpPr>
          <p:spPr bwMode="auto">
            <a:xfrm>
              <a:off x="5438775" y="60325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0" name="Rectangle 581">
              <a:extLst>
                <a:ext uri="{FF2B5EF4-FFF2-40B4-BE49-F238E27FC236}">
                  <a16:creationId xmlns:a16="http://schemas.microsoft.com/office/drawing/2014/main" id="{D8DCB74F-25DA-4629-B8D4-048E8C8978BE}"/>
                </a:ext>
              </a:extLst>
            </p:cNvPr>
            <p:cNvSpPr>
              <a:spLocks noChangeArrowheads="1"/>
            </p:cNvSpPr>
            <p:nvPr/>
          </p:nvSpPr>
          <p:spPr bwMode="auto">
            <a:xfrm>
              <a:off x="5503863" y="60325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1" name="Rectangle 582">
              <a:extLst>
                <a:ext uri="{FF2B5EF4-FFF2-40B4-BE49-F238E27FC236}">
                  <a16:creationId xmlns:a16="http://schemas.microsoft.com/office/drawing/2014/main" id="{8ADAE503-FD59-4FBC-8EC8-171EED4E6B49}"/>
                </a:ext>
              </a:extLst>
            </p:cNvPr>
            <p:cNvSpPr>
              <a:spLocks noChangeArrowheads="1"/>
            </p:cNvSpPr>
            <p:nvPr/>
          </p:nvSpPr>
          <p:spPr bwMode="auto">
            <a:xfrm>
              <a:off x="5570538" y="60325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2" name="Rectangle 583">
              <a:extLst>
                <a:ext uri="{FF2B5EF4-FFF2-40B4-BE49-F238E27FC236}">
                  <a16:creationId xmlns:a16="http://schemas.microsoft.com/office/drawing/2014/main" id="{5E9998B1-E07B-45D2-9F06-06FE745E61E6}"/>
                </a:ext>
              </a:extLst>
            </p:cNvPr>
            <p:cNvSpPr>
              <a:spLocks noChangeArrowheads="1"/>
            </p:cNvSpPr>
            <p:nvPr/>
          </p:nvSpPr>
          <p:spPr bwMode="auto">
            <a:xfrm>
              <a:off x="5634038" y="60325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3" name="Rectangle 584">
              <a:extLst>
                <a:ext uri="{FF2B5EF4-FFF2-40B4-BE49-F238E27FC236}">
                  <a16:creationId xmlns:a16="http://schemas.microsoft.com/office/drawing/2014/main" id="{9BF12B05-CBFD-4C69-886A-08110E28867F}"/>
                </a:ext>
              </a:extLst>
            </p:cNvPr>
            <p:cNvSpPr>
              <a:spLocks noChangeArrowheads="1"/>
            </p:cNvSpPr>
            <p:nvPr/>
          </p:nvSpPr>
          <p:spPr bwMode="auto">
            <a:xfrm>
              <a:off x="5241925" y="6083301"/>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4" name="Rectangle 585">
              <a:extLst>
                <a:ext uri="{FF2B5EF4-FFF2-40B4-BE49-F238E27FC236}">
                  <a16:creationId xmlns:a16="http://schemas.microsoft.com/office/drawing/2014/main" id="{DBD37FD5-9170-4A7E-A25E-A2361625D254}"/>
                </a:ext>
              </a:extLst>
            </p:cNvPr>
            <p:cNvSpPr>
              <a:spLocks noChangeArrowheads="1"/>
            </p:cNvSpPr>
            <p:nvPr/>
          </p:nvSpPr>
          <p:spPr bwMode="auto">
            <a:xfrm>
              <a:off x="5308600" y="6083301"/>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5" name="Rectangle 586">
              <a:extLst>
                <a:ext uri="{FF2B5EF4-FFF2-40B4-BE49-F238E27FC236}">
                  <a16:creationId xmlns:a16="http://schemas.microsoft.com/office/drawing/2014/main" id="{B9B527C6-14A0-4829-99E6-025AD9A956E8}"/>
                </a:ext>
              </a:extLst>
            </p:cNvPr>
            <p:cNvSpPr>
              <a:spLocks noChangeArrowheads="1"/>
            </p:cNvSpPr>
            <p:nvPr/>
          </p:nvSpPr>
          <p:spPr bwMode="auto">
            <a:xfrm>
              <a:off x="5373688" y="60833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6" name="Rectangle 587">
              <a:extLst>
                <a:ext uri="{FF2B5EF4-FFF2-40B4-BE49-F238E27FC236}">
                  <a16:creationId xmlns:a16="http://schemas.microsoft.com/office/drawing/2014/main" id="{939B77AC-8C03-43A9-A90A-1BF166DEBBCA}"/>
                </a:ext>
              </a:extLst>
            </p:cNvPr>
            <p:cNvSpPr>
              <a:spLocks noChangeArrowheads="1"/>
            </p:cNvSpPr>
            <p:nvPr/>
          </p:nvSpPr>
          <p:spPr bwMode="auto">
            <a:xfrm>
              <a:off x="5438775" y="60833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7" name="Rectangle 588">
              <a:extLst>
                <a:ext uri="{FF2B5EF4-FFF2-40B4-BE49-F238E27FC236}">
                  <a16:creationId xmlns:a16="http://schemas.microsoft.com/office/drawing/2014/main" id="{611DF985-AA0D-4A40-BED3-E0EC6AD3BA1E}"/>
                </a:ext>
              </a:extLst>
            </p:cNvPr>
            <p:cNvSpPr>
              <a:spLocks noChangeArrowheads="1"/>
            </p:cNvSpPr>
            <p:nvPr/>
          </p:nvSpPr>
          <p:spPr bwMode="auto">
            <a:xfrm>
              <a:off x="5503863" y="60833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8" name="Rectangle 589">
              <a:extLst>
                <a:ext uri="{FF2B5EF4-FFF2-40B4-BE49-F238E27FC236}">
                  <a16:creationId xmlns:a16="http://schemas.microsoft.com/office/drawing/2014/main" id="{05BAC98E-2B2D-4F5C-8BB3-1AE52F329FDD}"/>
                </a:ext>
              </a:extLst>
            </p:cNvPr>
            <p:cNvSpPr>
              <a:spLocks noChangeArrowheads="1"/>
            </p:cNvSpPr>
            <p:nvPr/>
          </p:nvSpPr>
          <p:spPr bwMode="auto">
            <a:xfrm>
              <a:off x="5570538" y="60833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9" name="Rectangle 590">
              <a:extLst>
                <a:ext uri="{FF2B5EF4-FFF2-40B4-BE49-F238E27FC236}">
                  <a16:creationId xmlns:a16="http://schemas.microsoft.com/office/drawing/2014/main" id="{38B89EE4-7A1B-4D86-B375-8956583123E7}"/>
                </a:ext>
              </a:extLst>
            </p:cNvPr>
            <p:cNvSpPr>
              <a:spLocks noChangeArrowheads="1"/>
            </p:cNvSpPr>
            <p:nvPr/>
          </p:nvSpPr>
          <p:spPr bwMode="auto">
            <a:xfrm>
              <a:off x="5634038" y="60833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0" name="Rectangle 591">
              <a:extLst>
                <a:ext uri="{FF2B5EF4-FFF2-40B4-BE49-F238E27FC236}">
                  <a16:creationId xmlns:a16="http://schemas.microsoft.com/office/drawing/2014/main" id="{99D58517-BFF4-4AFC-A88F-6BD8C2A6A6B3}"/>
                </a:ext>
              </a:extLst>
            </p:cNvPr>
            <p:cNvSpPr>
              <a:spLocks noChangeArrowheads="1"/>
            </p:cNvSpPr>
            <p:nvPr/>
          </p:nvSpPr>
          <p:spPr bwMode="auto">
            <a:xfrm>
              <a:off x="5241925" y="6134101"/>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1" name="Rectangle 592">
              <a:extLst>
                <a:ext uri="{FF2B5EF4-FFF2-40B4-BE49-F238E27FC236}">
                  <a16:creationId xmlns:a16="http://schemas.microsoft.com/office/drawing/2014/main" id="{C5E1AAC4-7ACF-48B8-8F75-F53772765C76}"/>
                </a:ext>
              </a:extLst>
            </p:cNvPr>
            <p:cNvSpPr>
              <a:spLocks noChangeArrowheads="1"/>
            </p:cNvSpPr>
            <p:nvPr/>
          </p:nvSpPr>
          <p:spPr bwMode="auto">
            <a:xfrm>
              <a:off x="5308600" y="6134101"/>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2" name="Rectangle 593">
              <a:extLst>
                <a:ext uri="{FF2B5EF4-FFF2-40B4-BE49-F238E27FC236}">
                  <a16:creationId xmlns:a16="http://schemas.microsoft.com/office/drawing/2014/main" id="{5C2C9172-EA13-4EBF-A799-C0875E0D0A77}"/>
                </a:ext>
              </a:extLst>
            </p:cNvPr>
            <p:cNvSpPr>
              <a:spLocks noChangeArrowheads="1"/>
            </p:cNvSpPr>
            <p:nvPr/>
          </p:nvSpPr>
          <p:spPr bwMode="auto">
            <a:xfrm>
              <a:off x="5373688" y="61341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3" name="Rectangle 594">
              <a:extLst>
                <a:ext uri="{FF2B5EF4-FFF2-40B4-BE49-F238E27FC236}">
                  <a16:creationId xmlns:a16="http://schemas.microsoft.com/office/drawing/2014/main" id="{7D1AB18A-ED5F-41B0-B409-54CDDDCB6E5D}"/>
                </a:ext>
              </a:extLst>
            </p:cNvPr>
            <p:cNvSpPr>
              <a:spLocks noChangeArrowheads="1"/>
            </p:cNvSpPr>
            <p:nvPr/>
          </p:nvSpPr>
          <p:spPr bwMode="auto">
            <a:xfrm>
              <a:off x="5438775" y="61341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4" name="Rectangle 595">
              <a:extLst>
                <a:ext uri="{FF2B5EF4-FFF2-40B4-BE49-F238E27FC236}">
                  <a16:creationId xmlns:a16="http://schemas.microsoft.com/office/drawing/2014/main" id="{14F1927E-B103-4CC4-85B9-D6E238E88262}"/>
                </a:ext>
              </a:extLst>
            </p:cNvPr>
            <p:cNvSpPr>
              <a:spLocks noChangeArrowheads="1"/>
            </p:cNvSpPr>
            <p:nvPr/>
          </p:nvSpPr>
          <p:spPr bwMode="auto">
            <a:xfrm>
              <a:off x="5503863" y="61341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5" name="Rectangle 596">
              <a:extLst>
                <a:ext uri="{FF2B5EF4-FFF2-40B4-BE49-F238E27FC236}">
                  <a16:creationId xmlns:a16="http://schemas.microsoft.com/office/drawing/2014/main" id="{FA3B45EB-5B46-42FE-A1E6-EF989BEA783D}"/>
                </a:ext>
              </a:extLst>
            </p:cNvPr>
            <p:cNvSpPr>
              <a:spLocks noChangeArrowheads="1"/>
            </p:cNvSpPr>
            <p:nvPr/>
          </p:nvSpPr>
          <p:spPr bwMode="auto">
            <a:xfrm>
              <a:off x="5570538" y="61341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6" name="Rectangle 597">
              <a:extLst>
                <a:ext uri="{FF2B5EF4-FFF2-40B4-BE49-F238E27FC236}">
                  <a16:creationId xmlns:a16="http://schemas.microsoft.com/office/drawing/2014/main" id="{CF811AE7-5159-4E7E-9C1B-6305DECEB855}"/>
                </a:ext>
              </a:extLst>
            </p:cNvPr>
            <p:cNvSpPr>
              <a:spLocks noChangeArrowheads="1"/>
            </p:cNvSpPr>
            <p:nvPr/>
          </p:nvSpPr>
          <p:spPr bwMode="auto">
            <a:xfrm>
              <a:off x="5634038" y="61341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7" name="Rectangle 598">
              <a:extLst>
                <a:ext uri="{FF2B5EF4-FFF2-40B4-BE49-F238E27FC236}">
                  <a16:creationId xmlns:a16="http://schemas.microsoft.com/office/drawing/2014/main" id="{05073AD6-7433-4B68-9150-571B35960640}"/>
                </a:ext>
              </a:extLst>
            </p:cNvPr>
            <p:cNvSpPr>
              <a:spLocks noChangeArrowheads="1"/>
            </p:cNvSpPr>
            <p:nvPr/>
          </p:nvSpPr>
          <p:spPr bwMode="auto">
            <a:xfrm>
              <a:off x="5241925" y="6186488"/>
              <a:ext cx="49213" cy="31750"/>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8" name="Rectangle 599">
              <a:extLst>
                <a:ext uri="{FF2B5EF4-FFF2-40B4-BE49-F238E27FC236}">
                  <a16:creationId xmlns:a16="http://schemas.microsoft.com/office/drawing/2014/main" id="{74AA7091-CA7F-4410-B29B-F776806E5717}"/>
                </a:ext>
              </a:extLst>
            </p:cNvPr>
            <p:cNvSpPr>
              <a:spLocks noChangeArrowheads="1"/>
            </p:cNvSpPr>
            <p:nvPr/>
          </p:nvSpPr>
          <p:spPr bwMode="auto">
            <a:xfrm>
              <a:off x="5308600" y="6186488"/>
              <a:ext cx="47625" cy="31750"/>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9" name="Rectangle 600">
              <a:extLst>
                <a:ext uri="{FF2B5EF4-FFF2-40B4-BE49-F238E27FC236}">
                  <a16:creationId xmlns:a16="http://schemas.microsoft.com/office/drawing/2014/main" id="{43B19EAE-0151-424F-B327-70DA1E19067F}"/>
                </a:ext>
              </a:extLst>
            </p:cNvPr>
            <p:cNvSpPr>
              <a:spLocks noChangeArrowheads="1"/>
            </p:cNvSpPr>
            <p:nvPr/>
          </p:nvSpPr>
          <p:spPr bwMode="auto">
            <a:xfrm>
              <a:off x="5373688" y="6186488"/>
              <a:ext cx="47625"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0" name="Rectangle 601">
              <a:extLst>
                <a:ext uri="{FF2B5EF4-FFF2-40B4-BE49-F238E27FC236}">
                  <a16:creationId xmlns:a16="http://schemas.microsoft.com/office/drawing/2014/main" id="{7CF00EC1-D52F-4E07-BE12-6FA0B0D69C11}"/>
                </a:ext>
              </a:extLst>
            </p:cNvPr>
            <p:cNvSpPr>
              <a:spLocks noChangeArrowheads="1"/>
            </p:cNvSpPr>
            <p:nvPr/>
          </p:nvSpPr>
          <p:spPr bwMode="auto">
            <a:xfrm>
              <a:off x="5438775" y="6186488"/>
              <a:ext cx="47625"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1" name="Rectangle 602">
              <a:extLst>
                <a:ext uri="{FF2B5EF4-FFF2-40B4-BE49-F238E27FC236}">
                  <a16:creationId xmlns:a16="http://schemas.microsoft.com/office/drawing/2014/main" id="{DE216A2D-D991-4CAF-8EBE-E0DCFB7C6999}"/>
                </a:ext>
              </a:extLst>
            </p:cNvPr>
            <p:cNvSpPr>
              <a:spLocks noChangeArrowheads="1"/>
            </p:cNvSpPr>
            <p:nvPr/>
          </p:nvSpPr>
          <p:spPr bwMode="auto">
            <a:xfrm>
              <a:off x="5503863" y="6186488"/>
              <a:ext cx="49213"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2" name="Rectangle 603">
              <a:extLst>
                <a:ext uri="{FF2B5EF4-FFF2-40B4-BE49-F238E27FC236}">
                  <a16:creationId xmlns:a16="http://schemas.microsoft.com/office/drawing/2014/main" id="{7DFD1377-4C96-4528-AA38-2F3623095B7D}"/>
                </a:ext>
              </a:extLst>
            </p:cNvPr>
            <p:cNvSpPr>
              <a:spLocks noChangeArrowheads="1"/>
            </p:cNvSpPr>
            <p:nvPr/>
          </p:nvSpPr>
          <p:spPr bwMode="auto">
            <a:xfrm>
              <a:off x="5570538" y="6186488"/>
              <a:ext cx="46038"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3" name="Rectangle 604">
              <a:extLst>
                <a:ext uri="{FF2B5EF4-FFF2-40B4-BE49-F238E27FC236}">
                  <a16:creationId xmlns:a16="http://schemas.microsoft.com/office/drawing/2014/main" id="{07C5934E-7DD5-49D3-A662-F986093EBA63}"/>
                </a:ext>
              </a:extLst>
            </p:cNvPr>
            <p:cNvSpPr>
              <a:spLocks noChangeArrowheads="1"/>
            </p:cNvSpPr>
            <p:nvPr/>
          </p:nvSpPr>
          <p:spPr bwMode="auto">
            <a:xfrm>
              <a:off x="5634038" y="6186488"/>
              <a:ext cx="49213"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4" name="Rectangle 605">
              <a:extLst>
                <a:ext uri="{FF2B5EF4-FFF2-40B4-BE49-F238E27FC236}">
                  <a16:creationId xmlns:a16="http://schemas.microsoft.com/office/drawing/2014/main" id="{435C798E-9CC0-4D19-8B51-8E3EF7F0BC1C}"/>
                </a:ext>
              </a:extLst>
            </p:cNvPr>
            <p:cNvSpPr>
              <a:spLocks noChangeArrowheads="1"/>
            </p:cNvSpPr>
            <p:nvPr/>
          </p:nvSpPr>
          <p:spPr bwMode="auto">
            <a:xfrm>
              <a:off x="5241925" y="6237288"/>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5" name="Rectangle 606">
              <a:extLst>
                <a:ext uri="{FF2B5EF4-FFF2-40B4-BE49-F238E27FC236}">
                  <a16:creationId xmlns:a16="http://schemas.microsoft.com/office/drawing/2014/main" id="{C7102AC4-5377-44A0-BE1A-F405173E85E1}"/>
                </a:ext>
              </a:extLst>
            </p:cNvPr>
            <p:cNvSpPr>
              <a:spLocks noChangeArrowheads="1"/>
            </p:cNvSpPr>
            <p:nvPr/>
          </p:nvSpPr>
          <p:spPr bwMode="auto">
            <a:xfrm>
              <a:off x="5308600" y="6237288"/>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6" name="Rectangle 608">
              <a:extLst>
                <a:ext uri="{FF2B5EF4-FFF2-40B4-BE49-F238E27FC236}">
                  <a16:creationId xmlns:a16="http://schemas.microsoft.com/office/drawing/2014/main" id="{62A7F755-1468-4334-914A-472178395E4D}"/>
                </a:ext>
              </a:extLst>
            </p:cNvPr>
            <p:cNvSpPr>
              <a:spLocks noChangeArrowheads="1"/>
            </p:cNvSpPr>
            <p:nvPr/>
          </p:nvSpPr>
          <p:spPr bwMode="auto">
            <a:xfrm>
              <a:off x="5373688" y="6237288"/>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7" name="Rectangle 609">
              <a:extLst>
                <a:ext uri="{FF2B5EF4-FFF2-40B4-BE49-F238E27FC236}">
                  <a16:creationId xmlns:a16="http://schemas.microsoft.com/office/drawing/2014/main" id="{D8778D21-76E3-4446-A74A-11F4DCDB74AC}"/>
                </a:ext>
              </a:extLst>
            </p:cNvPr>
            <p:cNvSpPr>
              <a:spLocks noChangeArrowheads="1"/>
            </p:cNvSpPr>
            <p:nvPr/>
          </p:nvSpPr>
          <p:spPr bwMode="auto">
            <a:xfrm>
              <a:off x="5438775" y="6237288"/>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8" name="Freeform 610">
              <a:extLst>
                <a:ext uri="{FF2B5EF4-FFF2-40B4-BE49-F238E27FC236}">
                  <a16:creationId xmlns:a16="http://schemas.microsoft.com/office/drawing/2014/main" id="{6F1C389B-7009-4E02-98F5-B292F616797D}"/>
                </a:ext>
              </a:extLst>
            </p:cNvPr>
            <p:cNvSpPr>
              <a:spLocks/>
            </p:cNvSpPr>
            <p:nvPr/>
          </p:nvSpPr>
          <p:spPr bwMode="auto">
            <a:xfrm>
              <a:off x="5656263" y="6350001"/>
              <a:ext cx="79375" cy="82550"/>
            </a:xfrm>
            <a:custGeom>
              <a:avLst/>
              <a:gdLst>
                <a:gd name="T0" fmla="*/ 0 w 50"/>
                <a:gd name="T1" fmla="*/ 52 h 52"/>
                <a:gd name="T2" fmla="*/ 0 w 50"/>
                <a:gd name="T3" fmla="*/ 0 h 52"/>
                <a:gd name="T4" fmla="*/ 50 w 50"/>
                <a:gd name="T5" fmla="*/ 0 h 52"/>
                <a:gd name="T6" fmla="*/ 0 w 50"/>
                <a:gd name="T7" fmla="*/ 52 h 52"/>
              </a:gdLst>
              <a:ahLst/>
              <a:cxnLst>
                <a:cxn ang="0">
                  <a:pos x="T0" y="T1"/>
                </a:cxn>
                <a:cxn ang="0">
                  <a:pos x="T2" y="T3"/>
                </a:cxn>
                <a:cxn ang="0">
                  <a:pos x="T4" y="T5"/>
                </a:cxn>
                <a:cxn ang="0">
                  <a:pos x="T6" y="T7"/>
                </a:cxn>
              </a:cxnLst>
              <a:rect l="0" t="0" r="r" b="b"/>
              <a:pathLst>
                <a:path w="50" h="52">
                  <a:moveTo>
                    <a:pt x="0" y="52"/>
                  </a:moveTo>
                  <a:lnTo>
                    <a:pt x="0" y="0"/>
                  </a:lnTo>
                  <a:lnTo>
                    <a:pt x="50" y="0"/>
                  </a:lnTo>
                  <a:lnTo>
                    <a:pt x="0"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9" name="Freeform 611">
              <a:extLst>
                <a:ext uri="{FF2B5EF4-FFF2-40B4-BE49-F238E27FC236}">
                  <a16:creationId xmlns:a16="http://schemas.microsoft.com/office/drawing/2014/main" id="{10010B3E-9D65-462F-8EF0-64CF07E0B1FD}"/>
                </a:ext>
              </a:extLst>
            </p:cNvPr>
            <p:cNvSpPr>
              <a:spLocks/>
            </p:cNvSpPr>
            <p:nvPr/>
          </p:nvSpPr>
          <p:spPr bwMode="auto">
            <a:xfrm>
              <a:off x="5656263" y="6350001"/>
              <a:ext cx="79375" cy="82550"/>
            </a:xfrm>
            <a:custGeom>
              <a:avLst/>
              <a:gdLst>
                <a:gd name="T0" fmla="*/ 50 w 50"/>
                <a:gd name="T1" fmla="*/ 0 h 52"/>
                <a:gd name="T2" fmla="*/ 50 w 50"/>
                <a:gd name="T3" fmla="*/ 52 h 52"/>
                <a:gd name="T4" fmla="*/ 0 w 50"/>
                <a:gd name="T5" fmla="*/ 52 h 52"/>
                <a:gd name="T6" fmla="*/ 50 w 50"/>
                <a:gd name="T7" fmla="*/ 0 h 52"/>
              </a:gdLst>
              <a:ahLst/>
              <a:cxnLst>
                <a:cxn ang="0">
                  <a:pos x="T0" y="T1"/>
                </a:cxn>
                <a:cxn ang="0">
                  <a:pos x="T2" y="T3"/>
                </a:cxn>
                <a:cxn ang="0">
                  <a:pos x="T4" y="T5"/>
                </a:cxn>
                <a:cxn ang="0">
                  <a:pos x="T6" y="T7"/>
                </a:cxn>
              </a:cxnLst>
              <a:rect l="0" t="0" r="r" b="b"/>
              <a:pathLst>
                <a:path w="50" h="52">
                  <a:moveTo>
                    <a:pt x="50" y="0"/>
                  </a:moveTo>
                  <a:lnTo>
                    <a:pt x="50" y="52"/>
                  </a:lnTo>
                  <a:lnTo>
                    <a:pt x="0" y="52"/>
                  </a:lnTo>
                  <a:lnTo>
                    <a:pt x="50" y="0"/>
                  </a:lnTo>
                  <a:close/>
                </a:path>
              </a:pathLst>
            </a:custGeom>
            <a:solidFill>
              <a:srgbClr val="F281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0" name="Freeform 612">
              <a:extLst>
                <a:ext uri="{FF2B5EF4-FFF2-40B4-BE49-F238E27FC236}">
                  <a16:creationId xmlns:a16="http://schemas.microsoft.com/office/drawing/2014/main" id="{89ECADBC-092D-4343-8D32-310B90C58F5D}"/>
                </a:ext>
              </a:extLst>
            </p:cNvPr>
            <p:cNvSpPr>
              <a:spLocks/>
            </p:cNvSpPr>
            <p:nvPr/>
          </p:nvSpPr>
          <p:spPr bwMode="auto">
            <a:xfrm>
              <a:off x="5208588" y="5940426"/>
              <a:ext cx="47625"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7"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1" name="Freeform 613">
              <a:extLst>
                <a:ext uri="{FF2B5EF4-FFF2-40B4-BE49-F238E27FC236}">
                  <a16:creationId xmlns:a16="http://schemas.microsoft.com/office/drawing/2014/main" id="{4BA74162-C41D-49FA-B849-D353BD9257A3}"/>
                </a:ext>
              </a:extLst>
            </p:cNvPr>
            <p:cNvSpPr>
              <a:spLocks/>
            </p:cNvSpPr>
            <p:nvPr/>
          </p:nvSpPr>
          <p:spPr bwMode="auto">
            <a:xfrm>
              <a:off x="5267325" y="5940426"/>
              <a:ext cx="46038"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2" name="Freeform 614">
              <a:extLst>
                <a:ext uri="{FF2B5EF4-FFF2-40B4-BE49-F238E27FC236}">
                  <a16:creationId xmlns:a16="http://schemas.microsoft.com/office/drawing/2014/main" id="{476AE508-5644-4785-A657-61967B4E5160}"/>
                </a:ext>
              </a:extLst>
            </p:cNvPr>
            <p:cNvSpPr>
              <a:spLocks/>
            </p:cNvSpPr>
            <p:nvPr/>
          </p:nvSpPr>
          <p:spPr bwMode="auto">
            <a:xfrm>
              <a:off x="5324475" y="5940426"/>
              <a:ext cx="46038"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7"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3" name="Freeform 615">
              <a:extLst>
                <a:ext uri="{FF2B5EF4-FFF2-40B4-BE49-F238E27FC236}">
                  <a16:creationId xmlns:a16="http://schemas.microsoft.com/office/drawing/2014/main" id="{62742EB8-22E7-47D1-984E-FD74AF5E8DC8}"/>
                </a:ext>
              </a:extLst>
            </p:cNvPr>
            <p:cNvSpPr>
              <a:spLocks/>
            </p:cNvSpPr>
            <p:nvPr/>
          </p:nvSpPr>
          <p:spPr bwMode="auto">
            <a:xfrm>
              <a:off x="5383213"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4" name="Freeform 616">
              <a:extLst>
                <a:ext uri="{FF2B5EF4-FFF2-40B4-BE49-F238E27FC236}">
                  <a16:creationId xmlns:a16="http://schemas.microsoft.com/office/drawing/2014/main" id="{CBCFF077-F851-4FCC-9208-8C396E237194}"/>
                </a:ext>
              </a:extLst>
            </p:cNvPr>
            <p:cNvSpPr>
              <a:spLocks/>
            </p:cNvSpPr>
            <p:nvPr/>
          </p:nvSpPr>
          <p:spPr bwMode="auto">
            <a:xfrm>
              <a:off x="5438775" y="5940426"/>
              <a:ext cx="47625"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8"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5" name="Freeform 617">
              <a:extLst>
                <a:ext uri="{FF2B5EF4-FFF2-40B4-BE49-F238E27FC236}">
                  <a16:creationId xmlns:a16="http://schemas.microsoft.com/office/drawing/2014/main" id="{57A4554B-FEC9-4549-A0A6-702A71225D2D}"/>
                </a:ext>
              </a:extLst>
            </p:cNvPr>
            <p:cNvSpPr>
              <a:spLocks/>
            </p:cNvSpPr>
            <p:nvPr/>
          </p:nvSpPr>
          <p:spPr bwMode="auto">
            <a:xfrm>
              <a:off x="5497513"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6" name="Freeform 618">
              <a:extLst>
                <a:ext uri="{FF2B5EF4-FFF2-40B4-BE49-F238E27FC236}">
                  <a16:creationId xmlns:a16="http://schemas.microsoft.com/office/drawing/2014/main" id="{13C722D5-3721-4557-BDEA-9B3903182B55}"/>
                </a:ext>
              </a:extLst>
            </p:cNvPr>
            <p:cNvSpPr>
              <a:spLocks/>
            </p:cNvSpPr>
            <p:nvPr/>
          </p:nvSpPr>
          <p:spPr bwMode="auto">
            <a:xfrm>
              <a:off x="5554663" y="5940426"/>
              <a:ext cx="46038" cy="49213"/>
            </a:xfrm>
            <a:custGeom>
              <a:avLst/>
              <a:gdLst>
                <a:gd name="T0" fmla="*/ 13 w 24"/>
                <a:gd name="T1" fmla="*/ 5 h 25"/>
                <a:gd name="T2" fmla="*/ 18 w 24"/>
                <a:gd name="T3" fmla="*/ 8 h 25"/>
                <a:gd name="T4" fmla="*/ 24 w 24"/>
                <a:gd name="T5" fmla="*/ 8 h 25"/>
                <a:gd name="T6" fmla="*/ 13 w 24"/>
                <a:gd name="T7" fmla="*/ 0 h 25"/>
                <a:gd name="T8" fmla="*/ 0 w 24"/>
                <a:gd name="T9" fmla="*/ 12 h 25"/>
                <a:gd name="T10" fmla="*/ 13 w 24"/>
                <a:gd name="T11" fmla="*/ 25 h 25"/>
                <a:gd name="T12" fmla="*/ 13 w 24"/>
                <a:gd name="T13" fmla="*/ 20 h 25"/>
                <a:gd name="T14" fmla="*/ 5 w 24"/>
                <a:gd name="T15" fmla="*/ 12 h 25"/>
                <a:gd name="T16" fmla="*/ 13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5"/>
                  </a:moveTo>
                  <a:cubicBezTo>
                    <a:pt x="15" y="5"/>
                    <a:pt x="17" y="6"/>
                    <a:pt x="18" y="8"/>
                  </a:cubicBezTo>
                  <a:cubicBezTo>
                    <a:pt x="24" y="8"/>
                    <a:pt x="24" y="8"/>
                    <a:pt x="24" y="8"/>
                  </a:cubicBezTo>
                  <a:cubicBezTo>
                    <a:pt x="22" y="3"/>
                    <a:pt x="18" y="0"/>
                    <a:pt x="13" y="0"/>
                  </a:cubicBezTo>
                  <a:cubicBezTo>
                    <a:pt x="6" y="0"/>
                    <a:pt x="0" y="6"/>
                    <a:pt x="0" y="12"/>
                  </a:cubicBezTo>
                  <a:cubicBezTo>
                    <a:pt x="0" y="19"/>
                    <a:pt x="6" y="25"/>
                    <a:pt x="13" y="25"/>
                  </a:cubicBezTo>
                  <a:cubicBezTo>
                    <a:pt x="13" y="20"/>
                    <a:pt x="13" y="20"/>
                    <a:pt x="13" y="20"/>
                  </a:cubicBezTo>
                  <a:cubicBezTo>
                    <a:pt x="8" y="20"/>
                    <a:pt x="5" y="17"/>
                    <a:pt x="5" y="12"/>
                  </a:cubicBezTo>
                  <a:cubicBezTo>
                    <a:pt x="5" y="8"/>
                    <a:pt x="8" y="5"/>
                    <a:pt x="13"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7" name="Freeform 619">
              <a:extLst>
                <a:ext uri="{FF2B5EF4-FFF2-40B4-BE49-F238E27FC236}">
                  <a16:creationId xmlns:a16="http://schemas.microsoft.com/office/drawing/2014/main" id="{BEA99B98-8863-44CC-B6D1-310C377522AE}"/>
                </a:ext>
              </a:extLst>
            </p:cNvPr>
            <p:cNvSpPr>
              <a:spLocks/>
            </p:cNvSpPr>
            <p:nvPr/>
          </p:nvSpPr>
          <p:spPr bwMode="auto">
            <a:xfrm>
              <a:off x="5613400"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8" name="Freeform 620">
              <a:extLst>
                <a:ext uri="{FF2B5EF4-FFF2-40B4-BE49-F238E27FC236}">
                  <a16:creationId xmlns:a16="http://schemas.microsoft.com/office/drawing/2014/main" id="{EC302C5A-1CBD-4395-B02D-891057E623C8}"/>
                </a:ext>
              </a:extLst>
            </p:cNvPr>
            <p:cNvSpPr>
              <a:spLocks/>
            </p:cNvSpPr>
            <p:nvPr/>
          </p:nvSpPr>
          <p:spPr bwMode="auto">
            <a:xfrm>
              <a:off x="5668963" y="5940426"/>
              <a:ext cx="47625" cy="49213"/>
            </a:xfrm>
            <a:custGeom>
              <a:avLst/>
              <a:gdLst>
                <a:gd name="T0" fmla="*/ 13 w 24"/>
                <a:gd name="T1" fmla="*/ 5 h 25"/>
                <a:gd name="T2" fmla="*/ 18 w 24"/>
                <a:gd name="T3" fmla="*/ 8 h 25"/>
                <a:gd name="T4" fmla="*/ 24 w 24"/>
                <a:gd name="T5" fmla="*/ 8 h 25"/>
                <a:gd name="T6" fmla="*/ 13 w 24"/>
                <a:gd name="T7" fmla="*/ 0 h 25"/>
                <a:gd name="T8" fmla="*/ 0 w 24"/>
                <a:gd name="T9" fmla="*/ 12 h 25"/>
                <a:gd name="T10" fmla="*/ 13 w 24"/>
                <a:gd name="T11" fmla="*/ 25 h 25"/>
                <a:gd name="T12" fmla="*/ 13 w 24"/>
                <a:gd name="T13" fmla="*/ 20 h 25"/>
                <a:gd name="T14" fmla="*/ 5 w 24"/>
                <a:gd name="T15" fmla="*/ 12 h 25"/>
                <a:gd name="T16" fmla="*/ 13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5"/>
                  </a:moveTo>
                  <a:cubicBezTo>
                    <a:pt x="15" y="5"/>
                    <a:pt x="17" y="6"/>
                    <a:pt x="18" y="8"/>
                  </a:cubicBezTo>
                  <a:cubicBezTo>
                    <a:pt x="24" y="8"/>
                    <a:pt x="24" y="8"/>
                    <a:pt x="24" y="8"/>
                  </a:cubicBezTo>
                  <a:cubicBezTo>
                    <a:pt x="22" y="3"/>
                    <a:pt x="18" y="0"/>
                    <a:pt x="13" y="0"/>
                  </a:cubicBezTo>
                  <a:cubicBezTo>
                    <a:pt x="6" y="0"/>
                    <a:pt x="0" y="6"/>
                    <a:pt x="0" y="12"/>
                  </a:cubicBezTo>
                  <a:cubicBezTo>
                    <a:pt x="0" y="19"/>
                    <a:pt x="6" y="25"/>
                    <a:pt x="13" y="25"/>
                  </a:cubicBezTo>
                  <a:cubicBezTo>
                    <a:pt x="13" y="20"/>
                    <a:pt x="13" y="20"/>
                    <a:pt x="13" y="20"/>
                  </a:cubicBezTo>
                  <a:cubicBezTo>
                    <a:pt x="8" y="20"/>
                    <a:pt x="5" y="17"/>
                    <a:pt x="5" y="12"/>
                  </a:cubicBezTo>
                  <a:cubicBezTo>
                    <a:pt x="5" y="8"/>
                    <a:pt x="8" y="5"/>
                    <a:pt x="13"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sp>
        <p:nvSpPr>
          <p:cNvPr id="109" name="Oval 108">
            <a:extLst>
              <a:ext uri="{FF2B5EF4-FFF2-40B4-BE49-F238E27FC236}">
                <a16:creationId xmlns:a16="http://schemas.microsoft.com/office/drawing/2014/main" id="{FB65489C-AF55-446C-A057-F15DC18314C6}"/>
              </a:ext>
            </a:extLst>
          </p:cNvPr>
          <p:cNvSpPr/>
          <p:nvPr/>
        </p:nvSpPr>
        <p:spPr>
          <a:xfrm>
            <a:off x="10019937" y="3818900"/>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cxnSp>
        <p:nvCxnSpPr>
          <p:cNvPr id="110" name="Straight Connector 109">
            <a:extLst>
              <a:ext uri="{FF2B5EF4-FFF2-40B4-BE49-F238E27FC236}">
                <a16:creationId xmlns:a16="http://schemas.microsoft.com/office/drawing/2014/main" id="{12E393B5-9E93-4FC9-8B79-3B80BEF004DE}"/>
              </a:ext>
            </a:extLst>
          </p:cNvPr>
          <p:cNvCxnSpPr>
            <a:cxnSpLocks/>
          </p:cNvCxnSpPr>
          <p:nvPr/>
        </p:nvCxnSpPr>
        <p:spPr>
          <a:xfrm>
            <a:off x="10109547" y="4041217"/>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111" name="Rectangle 110">
            <a:extLst>
              <a:ext uri="{FF2B5EF4-FFF2-40B4-BE49-F238E27FC236}">
                <a16:creationId xmlns:a16="http://schemas.microsoft.com/office/drawing/2014/main" id="{DE7F13DE-33B7-4E86-BE34-FA9D855F42EA}"/>
              </a:ext>
            </a:extLst>
          </p:cNvPr>
          <p:cNvSpPr/>
          <p:nvPr/>
        </p:nvSpPr>
        <p:spPr>
          <a:xfrm>
            <a:off x="8686797" y="4402482"/>
            <a:ext cx="3024000" cy="18512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smtClean="0">
                <a:solidFill>
                  <a:srgbClr val="000000"/>
                </a:solidFill>
                <a:latin typeface="Avenir LT Std 35 Light"/>
              </a:rPr>
              <a:t>De kassamedewerker kan het kluisje zo nodig vrijgeven voor de klant. Na afloop van de avonddienst van de kassamedewerker geeft de kassamedewerker alle kluisjes vrij zodat deze kunnen worden nagekeken op vergeten spullen en of om schoon te maken.</a:t>
            </a:r>
            <a:endParaRPr kumimoji="0" lang="nl-NL" sz="12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nvGrpSpPr>
          <p:cNvPr id="112" name="Group 111">
            <a:extLst>
              <a:ext uri="{FF2B5EF4-FFF2-40B4-BE49-F238E27FC236}">
                <a16:creationId xmlns:a16="http://schemas.microsoft.com/office/drawing/2014/main" id="{AA3DCCDD-BB86-436F-8F70-29B6BF58322C}"/>
              </a:ext>
            </a:extLst>
          </p:cNvPr>
          <p:cNvGrpSpPr/>
          <p:nvPr/>
        </p:nvGrpSpPr>
        <p:grpSpPr>
          <a:xfrm>
            <a:off x="9228911" y="1872828"/>
            <a:ext cx="1751131" cy="1775063"/>
            <a:chOff x="6359525" y="5640388"/>
            <a:chExt cx="1090613" cy="1092200"/>
          </a:xfrm>
        </p:grpSpPr>
        <p:sp>
          <p:nvSpPr>
            <p:cNvPr id="113" name="Oval 621">
              <a:extLst>
                <a:ext uri="{FF2B5EF4-FFF2-40B4-BE49-F238E27FC236}">
                  <a16:creationId xmlns:a16="http://schemas.microsoft.com/office/drawing/2014/main" id="{ADB5E795-A705-4635-8637-C2752AD1BA96}"/>
                </a:ext>
              </a:extLst>
            </p:cNvPr>
            <p:cNvSpPr>
              <a:spLocks noChangeArrowheads="1"/>
            </p:cNvSpPr>
            <p:nvPr/>
          </p:nvSpPr>
          <p:spPr bwMode="auto">
            <a:xfrm>
              <a:off x="6359525" y="5640388"/>
              <a:ext cx="1090613" cy="1092200"/>
            </a:xfrm>
            <a:prstGeom prst="ellipse">
              <a:avLst/>
            </a:prstGeom>
            <a:solidFill>
              <a:srgbClr val="FF8E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4" name="Freeform 622">
              <a:extLst>
                <a:ext uri="{FF2B5EF4-FFF2-40B4-BE49-F238E27FC236}">
                  <a16:creationId xmlns:a16="http://schemas.microsoft.com/office/drawing/2014/main" id="{E4598BE5-5556-43B6-A46B-1AB6FC9B438F}"/>
                </a:ext>
              </a:extLst>
            </p:cNvPr>
            <p:cNvSpPr>
              <a:spLocks/>
            </p:cNvSpPr>
            <p:nvPr/>
          </p:nvSpPr>
          <p:spPr bwMode="auto">
            <a:xfrm>
              <a:off x="6362700" y="5646738"/>
              <a:ext cx="822325" cy="836613"/>
            </a:xfrm>
            <a:custGeom>
              <a:avLst/>
              <a:gdLst>
                <a:gd name="T0" fmla="*/ 238 w 422"/>
                <a:gd name="T1" fmla="*/ 0 h 429"/>
                <a:gd name="T2" fmla="*/ 0 w 422"/>
                <a:gd name="T3" fmla="*/ 245 h 429"/>
                <a:gd name="T4" fmla="*/ 184 w 422"/>
                <a:gd name="T5" fmla="*/ 429 h 429"/>
                <a:gd name="T6" fmla="*/ 178 w 422"/>
                <a:gd name="T7" fmla="*/ 415 h 429"/>
                <a:gd name="T8" fmla="*/ 178 w 422"/>
                <a:gd name="T9" fmla="*/ 139 h 429"/>
                <a:gd name="T10" fmla="*/ 183 w 422"/>
                <a:gd name="T11" fmla="*/ 125 h 429"/>
                <a:gd name="T12" fmla="*/ 200 w 422"/>
                <a:gd name="T13" fmla="*/ 117 h 429"/>
                <a:gd name="T14" fmla="*/ 258 w 422"/>
                <a:gd name="T15" fmla="*/ 117 h 429"/>
                <a:gd name="T16" fmla="*/ 330 w 422"/>
                <a:gd name="T17" fmla="*/ 117 h 429"/>
                <a:gd name="T18" fmla="*/ 334 w 422"/>
                <a:gd name="T19" fmla="*/ 117 h 429"/>
                <a:gd name="T20" fmla="*/ 346 w 422"/>
                <a:gd name="T21" fmla="*/ 124 h 429"/>
                <a:gd name="T22" fmla="*/ 387 w 422"/>
                <a:gd name="T23" fmla="*/ 165 h 429"/>
                <a:gd name="T24" fmla="*/ 422 w 422"/>
                <a:gd name="T25" fmla="*/ 185 h 429"/>
                <a:gd name="T26" fmla="*/ 238 w 422"/>
                <a:gd name="T27"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2" h="429">
                  <a:moveTo>
                    <a:pt x="238" y="0"/>
                  </a:moveTo>
                  <a:cubicBezTo>
                    <a:pt x="112" y="18"/>
                    <a:pt x="14" y="119"/>
                    <a:pt x="0" y="245"/>
                  </a:cubicBezTo>
                  <a:cubicBezTo>
                    <a:pt x="184" y="429"/>
                    <a:pt x="184" y="429"/>
                    <a:pt x="184" y="429"/>
                  </a:cubicBezTo>
                  <a:cubicBezTo>
                    <a:pt x="180" y="425"/>
                    <a:pt x="178" y="420"/>
                    <a:pt x="178" y="415"/>
                  </a:cubicBezTo>
                  <a:cubicBezTo>
                    <a:pt x="178" y="139"/>
                    <a:pt x="178" y="139"/>
                    <a:pt x="178" y="139"/>
                  </a:cubicBezTo>
                  <a:cubicBezTo>
                    <a:pt x="178" y="134"/>
                    <a:pt x="180" y="129"/>
                    <a:pt x="183" y="125"/>
                  </a:cubicBezTo>
                  <a:cubicBezTo>
                    <a:pt x="187" y="120"/>
                    <a:pt x="194" y="117"/>
                    <a:pt x="200" y="117"/>
                  </a:cubicBezTo>
                  <a:cubicBezTo>
                    <a:pt x="258" y="117"/>
                    <a:pt x="258" y="117"/>
                    <a:pt x="258" y="117"/>
                  </a:cubicBezTo>
                  <a:cubicBezTo>
                    <a:pt x="330" y="117"/>
                    <a:pt x="330" y="117"/>
                    <a:pt x="330" y="117"/>
                  </a:cubicBezTo>
                  <a:cubicBezTo>
                    <a:pt x="331" y="117"/>
                    <a:pt x="333" y="117"/>
                    <a:pt x="334" y="117"/>
                  </a:cubicBezTo>
                  <a:cubicBezTo>
                    <a:pt x="339" y="118"/>
                    <a:pt x="343" y="120"/>
                    <a:pt x="346" y="124"/>
                  </a:cubicBezTo>
                  <a:cubicBezTo>
                    <a:pt x="387" y="165"/>
                    <a:pt x="387" y="165"/>
                    <a:pt x="387" y="165"/>
                  </a:cubicBezTo>
                  <a:cubicBezTo>
                    <a:pt x="400" y="169"/>
                    <a:pt x="412" y="176"/>
                    <a:pt x="422" y="185"/>
                  </a:cubicBezTo>
                  <a:cubicBezTo>
                    <a:pt x="238" y="0"/>
                    <a:pt x="238" y="0"/>
                    <a:pt x="238" y="0"/>
                  </a:cubicBezTo>
                </a:path>
              </a:pathLst>
            </a:custGeom>
            <a:solidFill>
              <a:srgbClr val="FFA3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5" name="Freeform 623">
              <a:extLst>
                <a:ext uri="{FF2B5EF4-FFF2-40B4-BE49-F238E27FC236}">
                  <a16:creationId xmlns:a16="http://schemas.microsoft.com/office/drawing/2014/main" id="{C7A3D9C2-CE21-4D1F-B8D7-DD6D3CB149DB}"/>
                </a:ext>
              </a:extLst>
            </p:cNvPr>
            <p:cNvSpPr>
              <a:spLocks/>
            </p:cNvSpPr>
            <p:nvPr/>
          </p:nvSpPr>
          <p:spPr bwMode="auto">
            <a:xfrm>
              <a:off x="6719888" y="5875338"/>
              <a:ext cx="293688" cy="14288"/>
            </a:xfrm>
            <a:custGeom>
              <a:avLst/>
              <a:gdLst>
                <a:gd name="T0" fmla="*/ 147 w 151"/>
                <a:gd name="T1" fmla="*/ 0 h 8"/>
                <a:gd name="T2" fmla="*/ 75 w 151"/>
                <a:gd name="T3" fmla="*/ 0 h 8"/>
                <a:gd name="T4" fmla="*/ 17 w 151"/>
                <a:gd name="T5" fmla="*/ 0 h 8"/>
                <a:gd name="T6" fmla="*/ 0 w 151"/>
                <a:gd name="T7" fmla="*/ 8 h 8"/>
                <a:gd name="T8" fmla="*/ 17 w 151"/>
                <a:gd name="T9" fmla="*/ 0 h 8"/>
                <a:gd name="T10" fmla="*/ 147 w 151"/>
                <a:gd name="T11" fmla="*/ 0 h 8"/>
                <a:gd name="T12" fmla="*/ 151 w 151"/>
                <a:gd name="T13" fmla="*/ 0 h 8"/>
                <a:gd name="T14" fmla="*/ 147 w 151"/>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8">
                  <a:moveTo>
                    <a:pt x="147" y="0"/>
                  </a:moveTo>
                  <a:cubicBezTo>
                    <a:pt x="75" y="0"/>
                    <a:pt x="75" y="0"/>
                    <a:pt x="75" y="0"/>
                  </a:cubicBezTo>
                  <a:cubicBezTo>
                    <a:pt x="17" y="0"/>
                    <a:pt x="17" y="0"/>
                    <a:pt x="17" y="0"/>
                  </a:cubicBezTo>
                  <a:cubicBezTo>
                    <a:pt x="11" y="0"/>
                    <a:pt x="4" y="3"/>
                    <a:pt x="0" y="8"/>
                  </a:cubicBezTo>
                  <a:cubicBezTo>
                    <a:pt x="4" y="3"/>
                    <a:pt x="11" y="0"/>
                    <a:pt x="17" y="0"/>
                  </a:cubicBezTo>
                  <a:cubicBezTo>
                    <a:pt x="147" y="0"/>
                    <a:pt x="147" y="0"/>
                    <a:pt x="147" y="0"/>
                  </a:cubicBezTo>
                  <a:cubicBezTo>
                    <a:pt x="148" y="0"/>
                    <a:pt x="150" y="0"/>
                    <a:pt x="151" y="0"/>
                  </a:cubicBezTo>
                  <a:cubicBezTo>
                    <a:pt x="150" y="0"/>
                    <a:pt x="148" y="0"/>
                    <a:pt x="147" y="0"/>
                  </a:cubicBezTo>
                </a:path>
              </a:pathLst>
            </a:custGeom>
            <a:solidFill>
              <a:srgbClr val="ED74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6" name="Freeform 624">
              <a:extLst>
                <a:ext uri="{FF2B5EF4-FFF2-40B4-BE49-F238E27FC236}">
                  <a16:creationId xmlns:a16="http://schemas.microsoft.com/office/drawing/2014/main" id="{2D337263-4CB9-4E96-AAFE-12F39C443BD1}"/>
                </a:ext>
              </a:extLst>
            </p:cNvPr>
            <p:cNvSpPr>
              <a:spLocks noEditPoints="1"/>
            </p:cNvSpPr>
            <p:nvPr/>
          </p:nvSpPr>
          <p:spPr bwMode="auto">
            <a:xfrm>
              <a:off x="6726238" y="5888038"/>
              <a:ext cx="719138" cy="839788"/>
            </a:xfrm>
            <a:custGeom>
              <a:avLst/>
              <a:gdLst>
                <a:gd name="T0" fmla="*/ 243 w 369"/>
                <a:gd name="T1" fmla="*/ 68 h 431"/>
                <a:gd name="T2" fmla="*/ 263 w 369"/>
                <a:gd name="T3" fmla="*/ 119 h 431"/>
                <a:gd name="T4" fmla="*/ 167 w 369"/>
                <a:gd name="T5" fmla="*/ 202 h 431"/>
                <a:gd name="T6" fmla="*/ 166 w 369"/>
                <a:gd name="T7" fmla="*/ 202 h 431"/>
                <a:gd name="T8" fmla="*/ 166 w 369"/>
                <a:gd name="T9" fmla="*/ 291 h 431"/>
                <a:gd name="T10" fmla="*/ 144 w 369"/>
                <a:gd name="T11" fmla="*/ 313 h 431"/>
                <a:gd name="T12" fmla="*/ 14 w 369"/>
                <a:gd name="T13" fmla="*/ 313 h 431"/>
                <a:gd name="T14" fmla="*/ 0 w 369"/>
                <a:gd name="T15" fmla="*/ 307 h 431"/>
                <a:gd name="T16" fmla="*/ 124 w 369"/>
                <a:gd name="T17" fmla="*/ 431 h 431"/>
                <a:gd name="T18" fmla="*/ 369 w 369"/>
                <a:gd name="T19" fmla="*/ 193 h 431"/>
                <a:gd name="T20" fmla="*/ 243 w 369"/>
                <a:gd name="T21" fmla="*/ 68 h 431"/>
                <a:gd name="T22" fmla="*/ 160 w 369"/>
                <a:gd name="T23" fmla="*/ 0 h 431"/>
                <a:gd name="T24" fmla="*/ 166 w 369"/>
                <a:gd name="T25" fmla="*/ 15 h 431"/>
                <a:gd name="T26" fmla="*/ 166 w 369"/>
                <a:gd name="T27" fmla="*/ 35 h 431"/>
                <a:gd name="T28" fmla="*/ 167 w 369"/>
                <a:gd name="T29" fmla="*/ 35 h 431"/>
                <a:gd name="T30" fmla="*/ 201 w 369"/>
                <a:gd name="T31" fmla="*/ 41 h 431"/>
                <a:gd name="T32" fmla="*/ 160 w 369"/>
                <a:gd name="T33"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431">
                  <a:moveTo>
                    <a:pt x="243" y="68"/>
                  </a:moveTo>
                  <a:cubicBezTo>
                    <a:pt x="256" y="82"/>
                    <a:pt x="263" y="100"/>
                    <a:pt x="263" y="119"/>
                  </a:cubicBezTo>
                  <a:cubicBezTo>
                    <a:pt x="263" y="165"/>
                    <a:pt x="220" y="202"/>
                    <a:pt x="167" y="202"/>
                  </a:cubicBezTo>
                  <a:cubicBezTo>
                    <a:pt x="167" y="202"/>
                    <a:pt x="167" y="202"/>
                    <a:pt x="166" y="202"/>
                  </a:cubicBezTo>
                  <a:cubicBezTo>
                    <a:pt x="166" y="291"/>
                    <a:pt x="166" y="291"/>
                    <a:pt x="166" y="291"/>
                  </a:cubicBezTo>
                  <a:cubicBezTo>
                    <a:pt x="166" y="303"/>
                    <a:pt x="156" y="313"/>
                    <a:pt x="144" y="313"/>
                  </a:cubicBezTo>
                  <a:cubicBezTo>
                    <a:pt x="14" y="313"/>
                    <a:pt x="14" y="313"/>
                    <a:pt x="14" y="313"/>
                  </a:cubicBezTo>
                  <a:cubicBezTo>
                    <a:pt x="9" y="313"/>
                    <a:pt x="4" y="311"/>
                    <a:pt x="0" y="307"/>
                  </a:cubicBezTo>
                  <a:cubicBezTo>
                    <a:pt x="124" y="431"/>
                    <a:pt x="124" y="431"/>
                    <a:pt x="124" y="431"/>
                  </a:cubicBezTo>
                  <a:cubicBezTo>
                    <a:pt x="250" y="417"/>
                    <a:pt x="351" y="319"/>
                    <a:pt x="369" y="193"/>
                  </a:cubicBezTo>
                  <a:cubicBezTo>
                    <a:pt x="243" y="68"/>
                    <a:pt x="243" y="68"/>
                    <a:pt x="243" y="68"/>
                  </a:cubicBezTo>
                  <a:moveTo>
                    <a:pt x="160" y="0"/>
                  </a:moveTo>
                  <a:cubicBezTo>
                    <a:pt x="164" y="4"/>
                    <a:pt x="166" y="9"/>
                    <a:pt x="166" y="15"/>
                  </a:cubicBezTo>
                  <a:cubicBezTo>
                    <a:pt x="166" y="35"/>
                    <a:pt x="166" y="35"/>
                    <a:pt x="166" y="35"/>
                  </a:cubicBezTo>
                  <a:cubicBezTo>
                    <a:pt x="167" y="35"/>
                    <a:pt x="167" y="35"/>
                    <a:pt x="167" y="35"/>
                  </a:cubicBezTo>
                  <a:cubicBezTo>
                    <a:pt x="179" y="35"/>
                    <a:pt x="190" y="37"/>
                    <a:pt x="201" y="41"/>
                  </a:cubicBezTo>
                  <a:cubicBezTo>
                    <a:pt x="160" y="0"/>
                    <a:pt x="160" y="0"/>
                    <a:pt x="160" y="0"/>
                  </a:cubicBezTo>
                </a:path>
              </a:pathLst>
            </a:custGeom>
            <a:solidFill>
              <a:srgbClr val="ED74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7" name="Freeform 625">
              <a:extLst>
                <a:ext uri="{FF2B5EF4-FFF2-40B4-BE49-F238E27FC236}">
                  <a16:creationId xmlns:a16="http://schemas.microsoft.com/office/drawing/2014/main" id="{C91657D6-4DB7-473F-B001-61A856992E0A}"/>
                </a:ext>
              </a:extLst>
            </p:cNvPr>
            <p:cNvSpPr>
              <a:spLocks/>
            </p:cNvSpPr>
            <p:nvPr/>
          </p:nvSpPr>
          <p:spPr bwMode="auto">
            <a:xfrm>
              <a:off x="6710363" y="5875338"/>
              <a:ext cx="338138" cy="623888"/>
            </a:xfrm>
            <a:custGeom>
              <a:avLst/>
              <a:gdLst>
                <a:gd name="T0" fmla="*/ 152 w 174"/>
                <a:gd name="T1" fmla="*/ 0 h 320"/>
                <a:gd name="T2" fmla="*/ 22 w 174"/>
                <a:gd name="T3" fmla="*/ 0 h 320"/>
                <a:gd name="T4" fmla="*/ 0 w 174"/>
                <a:gd name="T5" fmla="*/ 22 h 320"/>
                <a:gd name="T6" fmla="*/ 0 w 174"/>
                <a:gd name="T7" fmla="*/ 298 h 320"/>
                <a:gd name="T8" fmla="*/ 22 w 174"/>
                <a:gd name="T9" fmla="*/ 320 h 320"/>
                <a:gd name="T10" fmla="*/ 152 w 174"/>
                <a:gd name="T11" fmla="*/ 320 h 320"/>
                <a:gd name="T12" fmla="*/ 174 w 174"/>
                <a:gd name="T13" fmla="*/ 298 h 320"/>
                <a:gd name="T14" fmla="*/ 174 w 174"/>
                <a:gd name="T15" fmla="*/ 22 h 320"/>
                <a:gd name="T16" fmla="*/ 152 w 174"/>
                <a:gd name="T17"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320">
                  <a:moveTo>
                    <a:pt x="152" y="0"/>
                  </a:moveTo>
                  <a:cubicBezTo>
                    <a:pt x="22" y="0"/>
                    <a:pt x="22" y="0"/>
                    <a:pt x="22" y="0"/>
                  </a:cubicBezTo>
                  <a:cubicBezTo>
                    <a:pt x="10" y="0"/>
                    <a:pt x="0" y="10"/>
                    <a:pt x="0" y="22"/>
                  </a:cubicBezTo>
                  <a:cubicBezTo>
                    <a:pt x="0" y="298"/>
                    <a:pt x="0" y="298"/>
                    <a:pt x="0" y="298"/>
                  </a:cubicBezTo>
                  <a:cubicBezTo>
                    <a:pt x="0" y="310"/>
                    <a:pt x="10" y="320"/>
                    <a:pt x="22" y="320"/>
                  </a:cubicBezTo>
                  <a:cubicBezTo>
                    <a:pt x="152" y="320"/>
                    <a:pt x="152" y="320"/>
                    <a:pt x="152" y="320"/>
                  </a:cubicBezTo>
                  <a:cubicBezTo>
                    <a:pt x="164" y="320"/>
                    <a:pt x="174" y="310"/>
                    <a:pt x="174" y="298"/>
                  </a:cubicBezTo>
                  <a:cubicBezTo>
                    <a:pt x="174" y="22"/>
                    <a:pt x="174" y="22"/>
                    <a:pt x="174" y="22"/>
                  </a:cubicBezTo>
                  <a:cubicBezTo>
                    <a:pt x="174" y="10"/>
                    <a:pt x="164" y="0"/>
                    <a:pt x="152" y="0"/>
                  </a:cubicBezTo>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8" name="Rectangle 626">
              <a:extLst>
                <a:ext uri="{FF2B5EF4-FFF2-40B4-BE49-F238E27FC236}">
                  <a16:creationId xmlns:a16="http://schemas.microsoft.com/office/drawing/2014/main" id="{822B6568-3F8C-440D-9AE4-7190EB2FA42D}"/>
                </a:ext>
              </a:extLst>
            </p:cNvPr>
            <p:cNvSpPr>
              <a:spLocks noChangeArrowheads="1"/>
            </p:cNvSpPr>
            <p:nvPr/>
          </p:nvSpPr>
          <p:spPr bwMode="auto">
            <a:xfrm>
              <a:off x="6735763" y="5969001"/>
              <a:ext cx="290513" cy="436563"/>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9" name="Rectangle 627">
              <a:extLst>
                <a:ext uri="{FF2B5EF4-FFF2-40B4-BE49-F238E27FC236}">
                  <a16:creationId xmlns:a16="http://schemas.microsoft.com/office/drawing/2014/main" id="{9E155DA6-F394-49B5-A411-688ED45292F4}"/>
                </a:ext>
              </a:extLst>
            </p:cNvPr>
            <p:cNvSpPr>
              <a:spLocks noChangeArrowheads="1"/>
            </p:cNvSpPr>
            <p:nvPr/>
          </p:nvSpPr>
          <p:spPr bwMode="auto">
            <a:xfrm>
              <a:off x="6735763" y="5969001"/>
              <a:ext cx="290513"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0" name="Freeform 628">
              <a:extLst>
                <a:ext uri="{FF2B5EF4-FFF2-40B4-BE49-F238E27FC236}">
                  <a16:creationId xmlns:a16="http://schemas.microsoft.com/office/drawing/2014/main" id="{3438A320-FB33-4B16-A00A-45F3F876BAE9}"/>
                </a:ext>
              </a:extLst>
            </p:cNvPr>
            <p:cNvSpPr>
              <a:spLocks/>
            </p:cNvSpPr>
            <p:nvPr/>
          </p:nvSpPr>
          <p:spPr bwMode="auto">
            <a:xfrm>
              <a:off x="6735763" y="5969001"/>
              <a:ext cx="290513" cy="436563"/>
            </a:xfrm>
            <a:custGeom>
              <a:avLst/>
              <a:gdLst>
                <a:gd name="T0" fmla="*/ 0 w 183"/>
                <a:gd name="T1" fmla="*/ 275 h 275"/>
                <a:gd name="T2" fmla="*/ 0 w 183"/>
                <a:gd name="T3" fmla="*/ 0 h 275"/>
                <a:gd name="T4" fmla="*/ 183 w 183"/>
                <a:gd name="T5" fmla="*/ 0 h 275"/>
                <a:gd name="T6" fmla="*/ 0 w 183"/>
                <a:gd name="T7" fmla="*/ 275 h 275"/>
              </a:gdLst>
              <a:ahLst/>
              <a:cxnLst>
                <a:cxn ang="0">
                  <a:pos x="T0" y="T1"/>
                </a:cxn>
                <a:cxn ang="0">
                  <a:pos x="T2" y="T3"/>
                </a:cxn>
                <a:cxn ang="0">
                  <a:pos x="T4" y="T5"/>
                </a:cxn>
                <a:cxn ang="0">
                  <a:pos x="T6" y="T7"/>
                </a:cxn>
              </a:cxnLst>
              <a:rect l="0" t="0" r="r" b="b"/>
              <a:pathLst>
                <a:path w="183" h="275">
                  <a:moveTo>
                    <a:pt x="0" y="275"/>
                  </a:moveTo>
                  <a:lnTo>
                    <a:pt x="0" y="0"/>
                  </a:lnTo>
                  <a:lnTo>
                    <a:pt x="183" y="0"/>
                  </a:lnTo>
                  <a:lnTo>
                    <a:pt x="0" y="275"/>
                  </a:lnTo>
                  <a:close/>
                </a:path>
              </a:pathLst>
            </a:custGeom>
            <a:solidFill>
              <a:srgbClr val="F2F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1" name="Freeform 629">
              <a:extLst>
                <a:ext uri="{FF2B5EF4-FFF2-40B4-BE49-F238E27FC236}">
                  <a16:creationId xmlns:a16="http://schemas.microsoft.com/office/drawing/2014/main" id="{6975EF45-BF59-46E2-AB9E-44862D06BD91}"/>
                </a:ext>
              </a:extLst>
            </p:cNvPr>
            <p:cNvSpPr>
              <a:spLocks/>
            </p:cNvSpPr>
            <p:nvPr/>
          </p:nvSpPr>
          <p:spPr bwMode="auto">
            <a:xfrm>
              <a:off x="6735763" y="5969001"/>
              <a:ext cx="290513" cy="436563"/>
            </a:xfrm>
            <a:custGeom>
              <a:avLst/>
              <a:gdLst>
                <a:gd name="T0" fmla="*/ 0 w 183"/>
                <a:gd name="T1" fmla="*/ 275 h 275"/>
                <a:gd name="T2" fmla="*/ 0 w 183"/>
                <a:gd name="T3" fmla="*/ 0 h 275"/>
                <a:gd name="T4" fmla="*/ 183 w 183"/>
                <a:gd name="T5" fmla="*/ 0 h 275"/>
                <a:gd name="T6" fmla="*/ 0 w 183"/>
                <a:gd name="T7" fmla="*/ 275 h 275"/>
              </a:gdLst>
              <a:ahLst/>
              <a:cxnLst>
                <a:cxn ang="0">
                  <a:pos x="T0" y="T1"/>
                </a:cxn>
                <a:cxn ang="0">
                  <a:pos x="T2" y="T3"/>
                </a:cxn>
                <a:cxn ang="0">
                  <a:pos x="T4" y="T5"/>
                </a:cxn>
                <a:cxn ang="0">
                  <a:pos x="T6" y="T7"/>
                </a:cxn>
              </a:cxnLst>
              <a:rect l="0" t="0" r="r" b="b"/>
              <a:pathLst>
                <a:path w="183" h="275">
                  <a:moveTo>
                    <a:pt x="0" y="275"/>
                  </a:moveTo>
                  <a:lnTo>
                    <a:pt x="0" y="0"/>
                  </a:lnTo>
                  <a:lnTo>
                    <a:pt x="183" y="0"/>
                  </a:lnTo>
                  <a:lnTo>
                    <a:pt x="0" y="27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2" name="Oval 630">
              <a:extLst>
                <a:ext uri="{FF2B5EF4-FFF2-40B4-BE49-F238E27FC236}">
                  <a16:creationId xmlns:a16="http://schemas.microsoft.com/office/drawing/2014/main" id="{8AFB33C8-E866-49C2-B8E9-17D8514B3AB5}"/>
                </a:ext>
              </a:extLst>
            </p:cNvPr>
            <p:cNvSpPr>
              <a:spLocks noChangeArrowheads="1"/>
            </p:cNvSpPr>
            <p:nvPr/>
          </p:nvSpPr>
          <p:spPr bwMode="auto">
            <a:xfrm>
              <a:off x="6869113" y="5911851"/>
              <a:ext cx="22225" cy="20638"/>
            </a:xfrm>
            <a:prstGeom prst="ellipse">
              <a:avLst/>
            </a:prstGeom>
            <a:solidFill>
              <a:srgbClr val="283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3" name="Oval 631">
              <a:extLst>
                <a:ext uri="{FF2B5EF4-FFF2-40B4-BE49-F238E27FC236}">
                  <a16:creationId xmlns:a16="http://schemas.microsoft.com/office/drawing/2014/main" id="{96EEBE2E-561C-4175-8774-137F3AAE39BE}"/>
                </a:ext>
              </a:extLst>
            </p:cNvPr>
            <p:cNvSpPr>
              <a:spLocks noChangeArrowheads="1"/>
            </p:cNvSpPr>
            <p:nvPr/>
          </p:nvSpPr>
          <p:spPr bwMode="auto">
            <a:xfrm>
              <a:off x="6875463" y="5918201"/>
              <a:ext cx="7938" cy="7938"/>
            </a:xfrm>
            <a:prstGeom prst="ellipse">
              <a:avLst/>
            </a:prstGeom>
            <a:solidFill>
              <a:srgbClr val="5D6D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4" name="Freeform 632">
              <a:extLst>
                <a:ext uri="{FF2B5EF4-FFF2-40B4-BE49-F238E27FC236}">
                  <a16:creationId xmlns:a16="http://schemas.microsoft.com/office/drawing/2014/main" id="{17E627AB-50FB-4C4F-91D5-7714E4E48BDE}"/>
                </a:ext>
              </a:extLst>
            </p:cNvPr>
            <p:cNvSpPr>
              <a:spLocks/>
            </p:cNvSpPr>
            <p:nvPr/>
          </p:nvSpPr>
          <p:spPr bwMode="auto">
            <a:xfrm>
              <a:off x="6840538" y="6437313"/>
              <a:ext cx="77788" cy="28575"/>
            </a:xfrm>
            <a:custGeom>
              <a:avLst/>
              <a:gdLst>
                <a:gd name="T0" fmla="*/ 6 w 40"/>
                <a:gd name="T1" fmla="*/ 14 h 14"/>
                <a:gd name="T2" fmla="*/ 0 w 40"/>
                <a:gd name="T3" fmla="*/ 8 h 14"/>
                <a:gd name="T4" fmla="*/ 0 w 40"/>
                <a:gd name="T5" fmla="*/ 6 h 14"/>
                <a:gd name="T6" fmla="*/ 6 w 40"/>
                <a:gd name="T7" fmla="*/ 0 h 14"/>
                <a:gd name="T8" fmla="*/ 34 w 40"/>
                <a:gd name="T9" fmla="*/ 0 h 14"/>
                <a:gd name="T10" fmla="*/ 40 w 40"/>
                <a:gd name="T11" fmla="*/ 6 h 14"/>
                <a:gd name="T12" fmla="*/ 40 w 40"/>
                <a:gd name="T13" fmla="*/ 8 h 14"/>
                <a:gd name="T14" fmla="*/ 34 w 40"/>
                <a:gd name="T15" fmla="*/ 14 h 14"/>
                <a:gd name="T16" fmla="*/ 6 w 40"/>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4">
                  <a:moveTo>
                    <a:pt x="6" y="14"/>
                  </a:moveTo>
                  <a:cubicBezTo>
                    <a:pt x="3" y="14"/>
                    <a:pt x="0" y="11"/>
                    <a:pt x="0" y="8"/>
                  </a:cubicBezTo>
                  <a:cubicBezTo>
                    <a:pt x="0" y="6"/>
                    <a:pt x="0" y="6"/>
                    <a:pt x="0" y="6"/>
                  </a:cubicBezTo>
                  <a:cubicBezTo>
                    <a:pt x="0" y="3"/>
                    <a:pt x="3" y="0"/>
                    <a:pt x="6" y="0"/>
                  </a:cubicBezTo>
                  <a:cubicBezTo>
                    <a:pt x="34" y="0"/>
                    <a:pt x="34" y="0"/>
                    <a:pt x="34" y="0"/>
                  </a:cubicBezTo>
                  <a:cubicBezTo>
                    <a:pt x="37" y="0"/>
                    <a:pt x="40" y="3"/>
                    <a:pt x="40" y="6"/>
                  </a:cubicBezTo>
                  <a:cubicBezTo>
                    <a:pt x="40" y="8"/>
                    <a:pt x="40" y="8"/>
                    <a:pt x="40" y="8"/>
                  </a:cubicBezTo>
                  <a:cubicBezTo>
                    <a:pt x="40" y="11"/>
                    <a:pt x="37" y="14"/>
                    <a:pt x="34" y="14"/>
                  </a:cubicBezTo>
                  <a:lnTo>
                    <a:pt x="6" y="14"/>
                  </a:lnTo>
                  <a:close/>
                </a:path>
              </a:pathLst>
            </a:custGeom>
            <a:solidFill>
              <a:srgbClr val="5D6D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5" name="Freeform 633">
              <a:extLst>
                <a:ext uri="{FF2B5EF4-FFF2-40B4-BE49-F238E27FC236}">
                  <a16:creationId xmlns:a16="http://schemas.microsoft.com/office/drawing/2014/main" id="{26B95901-84FB-424C-A00C-273AD040558A}"/>
                </a:ext>
              </a:extLst>
            </p:cNvPr>
            <p:cNvSpPr>
              <a:spLocks/>
            </p:cNvSpPr>
            <p:nvPr/>
          </p:nvSpPr>
          <p:spPr bwMode="auto">
            <a:xfrm>
              <a:off x="6843713" y="6442076"/>
              <a:ext cx="71438" cy="19050"/>
            </a:xfrm>
            <a:custGeom>
              <a:avLst/>
              <a:gdLst>
                <a:gd name="T0" fmla="*/ 36 w 36"/>
                <a:gd name="T1" fmla="*/ 6 h 10"/>
                <a:gd name="T2" fmla="*/ 32 w 36"/>
                <a:gd name="T3" fmla="*/ 10 h 10"/>
                <a:gd name="T4" fmla="*/ 4 w 36"/>
                <a:gd name="T5" fmla="*/ 10 h 10"/>
                <a:gd name="T6" fmla="*/ 0 w 36"/>
                <a:gd name="T7" fmla="*/ 6 h 10"/>
                <a:gd name="T8" fmla="*/ 0 w 36"/>
                <a:gd name="T9" fmla="*/ 4 h 10"/>
                <a:gd name="T10" fmla="*/ 4 w 36"/>
                <a:gd name="T11" fmla="*/ 0 h 10"/>
                <a:gd name="T12" fmla="*/ 32 w 36"/>
                <a:gd name="T13" fmla="*/ 0 h 10"/>
                <a:gd name="T14" fmla="*/ 36 w 36"/>
                <a:gd name="T15" fmla="*/ 4 h 10"/>
                <a:gd name="T16" fmla="*/ 36 w 36"/>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0">
                  <a:moveTo>
                    <a:pt x="36" y="6"/>
                  </a:moveTo>
                  <a:cubicBezTo>
                    <a:pt x="36" y="8"/>
                    <a:pt x="34" y="10"/>
                    <a:pt x="32" y="10"/>
                  </a:cubicBezTo>
                  <a:cubicBezTo>
                    <a:pt x="4" y="10"/>
                    <a:pt x="4" y="10"/>
                    <a:pt x="4" y="10"/>
                  </a:cubicBezTo>
                  <a:cubicBezTo>
                    <a:pt x="2" y="10"/>
                    <a:pt x="0" y="8"/>
                    <a:pt x="0" y="6"/>
                  </a:cubicBezTo>
                  <a:cubicBezTo>
                    <a:pt x="0" y="4"/>
                    <a:pt x="0" y="4"/>
                    <a:pt x="0" y="4"/>
                  </a:cubicBezTo>
                  <a:cubicBezTo>
                    <a:pt x="0" y="2"/>
                    <a:pt x="2" y="0"/>
                    <a:pt x="4" y="0"/>
                  </a:cubicBezTo>
                  <a:cubicBezTo>
                    <a:pt x="32" y="0"/>
                    <a:pt x="32" y="0"/>
                    <a:pt x="32" y="0"/>
                  </a:cubicBezTo>
                  <a:cubicBezTo>
                    <a:pt x="34" y="0"/>
                    <a:pt x="36" y="2"/>
                    <a:pt x="36" y="4"/>
                  </a:cubicBezTo>
                  <a:lnTo>
                    <a:pt x="36" y="6"/>
                  </a:lnTo>
                  <a:close/>
                </a:path>
              </a:pathLst>
            </a:custGeom>
            <a:solidFill>
              <a:srgbClr val="283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8" name="Freeform 636">
              <a:extLst>
                <a:ext uri="{FF2B5EF4-FFF2-40B4-BE49-F238E27FC236}">
                  <a16:creationId xmlns:a16="http://schemas.microsoft.com/office/drawing/2014/main" id="{6F4C86AB-AA65-47DD-9AF5-8F29EB4D44A3}"/>
                </a:ext>
              </a:extLst>
            </p:cNvPr>
            <p:cNvSpPr>
              <a:spLocks/>
            </p:cNvSpPr>
            <p:nvPr/>
          </p:nvSpPr>
          <p:spPr bwMode="auto">
            <a:xfrm>
              <a:off x="6859588" y="6215063"/>
              <a:ext cx="90488" cy="88900"/>
            </a:xfrm>
            <a:custGeom>
              <a:avLst/>
              <a:gdLst>
                <a:gd name="T0" fmla="*/ 0 w 57"/>
                <a:gd name="T1" fmla="*/ 56 h 56"/>
                <a:gd name="T2" fmla="*/ 57 w 57"/>
                <a:gd name="T3" fmla="*/ 25 h 56"/>
                <a:gd name="T4" fmla="*/ 31 w 57"/>
                <a:gd name="T5" fmla="*/ 0 h 56"/>
                <a:gd name="T6" fmla="*/ 0 w 57"/>
                <a:gd name="T7" fmla="*/ 56 h 56"/>
              </a:gdLst>
              <a:ahLst/>
              <a:cxnLst>
                <a:cxn ang="0">
                  <a:pos x="T0" y="T1"/>
                </a:cxn>
                <a:cxn ang="0">
                  <a:pos x="T2" y="T3"/>
                </a:cxn>
                <a:cxn ang="0">
                  <a:pos x="T4" y="T5"/>
                </a:cxn>
                <a:cxn ang="0">
                  <a:pos x="T6" y="T7"/>
                </a:cxn>
              </a:cxnLst>
              <a:rect l="0" t="0" r="r" b="b"/>
              <a:pathLst>
                <a:path w="57" h="56">
                  <a:moveTo>
                    <a:pt x="0" y="56"/>
                  </a:moveTo>
                  <a:lnTo>
                    <a:pt x="57" y="25"/>
                  </a:lnTo>
                  <a:lnTo>
                    <a:pt x="31" y="0"/>
                  </a:lnTo>
                  <a:lnTo>
                    <a:pt x="0" y="56"/>
                  </a:lnTo>
                  <a:close/>
                </a:path>
              </a:pathLst>
            </a:custGeom>
            <a:solidFill>
              <a:srgbClr val="C1D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9" name="Freeform 637">
              <a:extLst>
                <a:ext uri="{FF2B5EF4-FFF2-40B4-BE49-F238E27FC236}">
                  <a16:creationId xmlns:a16="http://schemas.microsoft.com/office/drawing/2014/main" id="{94B0F510-C7F6-46DE-BCB9-67C9D9C4A155}"/>
                </a:ext>
              </a:extLst>
            </p:cNvPr>
            <p:cNvSpPr>
              <a:spLocks/>
            </p:cNvSpPr>
            <p:nvPr/>
          </p:nvSpPr>
          <p:spPr bwMode="auto">
            <a:xfrm>
              <a:off x="6889750" y="5994401"/>
              <a:ext cx="106363" cy="112713"/>
            </a:xfrm>
            <a:custGeom>
              <a:avLst/>
              <a:gdLst>
                <a:gd name="T0" fmla="*/ 48 w 55"/>
                <a:gd name="T1" fmla="*/ 0 h 58"/>
                <a:gd name="T2" fmla="*/ 46 w 55"/>
                <a:gd name="T3" fmla="*/ 1 h 58"/>
                <a:gd name="T4" fmla="*/ 1 w 55"/>
                <a:gd name="T5" fmla="*/ 51 h 58"/>
                <a:gd name="T6" fmla="*/ 5 w 55"/>
                <a:gd name="T7" fmla="*/ 58 h 58"/>
                <a:gd name="T8" fmla="*/ 6 w 55"/>
                <a:gd name="T9" fmla="*/ 58 h 58"/>
                <a:gd name="T10" fmla="*/ 12 w 55"/>
                <a:gd name="T11" fmla="*/ 53 h 58"/>
                <a:gd name="T12" fmla="*/ 50 w 55"/>
                <a:gd name="T13" fmla="*/ 11 h 58"/>
                <a:gd name="T14" fmla="*/ 53 w 55"/>
                <a:gd name="T15" fmla="*/ 4 h 58"/>
                <a:gd name="T16" fmla="*/ 48 w 55"/>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8">
                  <a:moveTo>
                    <a:pt x="48" y="0"/>
                  </a:moveTo>
                  <a:cubicBezTo>
                    <a:pt x="47" y="0"/>
                    <a:pt x="47" y="0"/>
                    <a:pt x="46" y="1"/>
                  </a:cubicBezTo>
                  <a:cubicBezTo>
                    <a:pt x="23" y="10"/>
                    <a:pt x="6" y="29"/>
                    <a:pt x="1" y="51"/>
                  </a:cubicBezTo>
                  <a:cubicBezTo>
                    <a:pt x="0" y="54"/>
                    <a:pt x="2" y="57"/>
                    <a:pt x="5" y="58"/>
                  </a:cubicBezTo>
                  <a:cubicBezTo>
                    <a:pt x="6" y="58"/>
                    <a:pt x="6" y="58"/>
                    <a:pt x="6" y="58"/>
                  </a:cubicBezTo>
                  <a:cubicBezTo>
                    <a:pt x="9" y="58"/>
                    <a:pt x="11" y="56"/>
                    <a:pt x="12" y="53"/>
                  </a:cubicBezTo>
                  <a:cubicBezTo>
                    <a:pt x="16" y="35"/>
                    <a:pt x="31" y="20"/>
                    <a:pt x="50" y="11"/>
                  </a:cubicBezTo>
                  <a:cubicBezTo>
                    <a:pt x="53" y="10"/>
                    <a:pt x="55" y="7"/>
                    <a:pt x="53" y="4"/>
                  </a:cubicBezTo>
                  <a:cubicBezTo>
                    <a:pt x="53" y="1"/>
                    <a:pt x="50" y="0"/>
                    <a:pt x="48" y="0"/>
                  </a:cubicBezTo>
                </a:path>
              </a:pathLst>
            </a:custGeom>
            <a:solidFill>
              <a:srgbClr val="DBEB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cxnSp>
        <p:nvCxnSpPr>
          <p:cNvPr id="10" name="Straight Arrow Connector 9">
            <a:extLst>
              <a:ext uri="{FF2B5EF4-FFF2-40B4-BE49-F238E27FC236}">
                <a16:creationId xmlns:a16="http://schemas.microsoft.com/office/drawing/2014/main" id="{0FE81232-00E7-4508-B9CB-AB54B9DC33CD}"/>
              </a:ext>
            </a:extLst>
          </p:cNvPr>
          <p:cNvCxnSpPr/>
          <p:nvPr/>
        </p:nvCxnSpPr>
        <p:spPr>
          <a:xfrm flipV="1">
            <a:off x="65994" y="3910944"/>
            <a:ext cx="273606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70" name="Group 11">
            <a:extLst>
              <a:ext uri="{FF2B5EF4-FFF2-40B4-BE49-F238E27FC236}">
                <a16:creationId xmlns:a16="http://schemas.microsoft.com/office/drawing/2014/main" id="{FF51E29D-D4FD-4359-956B-6D04F39EEDF2}"/>
              </a:ext>
            </a:extLst>
          </p:cNvPr>
          <p:cNvGrpSpPr>
            <a:grpSpLocks noChangeAspect="1"/>
          </p:cNvGrpSpPr>
          <p:nvPr/>
        </p:nvGrpSpPr>
        <p:grpSpPr bwMode="auto">
          <a:xfrm>
            <a:off x="137068" y="117368"/>
            <a:ext cx="358881" cy="1221267"/>
            <a:chOff x="115" y="102"/>
            <a:chExt cx="268" cy="912"/>
          </a:xfrm>
        </p:grpSpPr>
        <p:sp>
          <p:nvSpPr>
            <p:cNvPr id="171" name="Freeform 7">
              <a:extLst>
                <a:ext uri="{FF2B5EF4-FFF2-40B4-BE49-F238E27FC236}">
                  <a16:creationId xmlns:a16="http://schemas.microsoft.com/office/drawing/2014/main" id="{C7DC6A13-0F0D-454B-9F5C-E66791581111}"/>
                </a:ext>
              </a:extLst>
            </p:cNvPr>
            <p:cNvSpPr>
              <a:spLocks/>
            </p:cNvSpPr>
            <p:nvPr/>
          </p:nvSpPr>
          <p:spPr bwMode="auto">
            <a:xfrm>
              <a:off x="115" y="746"/>
              <a:ext cx="268" cy="268"/>
            </a:xfrm>
            <a:custGeom>
              <a:avLst/>
              <a:gdLst>
                <a:gd name="T0" fmla="*/ 0 w 268"/>
                <a:gd name="T1" fmla="*/ 214 h 268"/>
                <a:gd name="T2" fmla="*/ 81 w 268"/>
                <a:gd name="T3" fmla="*/ 134 h 268"/>
                <a:gd name="T4" fmla="*/ 0 w 268"/>
                <a:gd name="T5" fmla="*/ 54 h 268"/>
                <a:gd name="T6" fmla="*/ 54 w 268"/>
                <a:gd name="T7" fmla="*/ 0 h 268"/>
                <a:gd name="T8" fmla="*/ 134 w 268"/>
                <a:gd name="T9" fmla="*/ 80 h 268"/>
                <a:gd name="T10" fmla="*/ 214 w 268"/>
                <a:gd name="T11" fmla="*/ 0 h 268"/>
                <a:gd name="T12" fmla="*/ 268 w 268"/>
                <a:gd name="T13" fmla="*/ 54 h 268"/>
                <a:gd name="T14" fmla="*/ 188 w 268"/>
                <a:gd name="T15" fmla="*/ 134 h 268"/>
                <a:gd name="T16" fmla="*/ 268 w 268"/>
                <a:gd name="T17" fmla="*/ 214 h 268"/>
                <a:gd name="T18" fmla="*/ 214 w 268"/>
                <a:gd name="T19" fmla="*/ 268 h 268"/>
                <a:gd name="T20" fmla="*/ 134 w 268"/>
                <a:gd name="T21" fmla="*/ 187 h 268"/>
                <a:gd name="T22" fmla="*/ 54 w 268"/>
                <a:gd name="T23" fmla="*/ 268 h 268"/>
                <a:gd name="T24" fmla="*/ 0 w 268"/>
                <a:gd name="T25" fmla="*/ 214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72" name="Freeform 8">
              <a:extLst>
                <a:ext uri="{FF2B5EF4-FFF2-40B4-BE49-F238E27FC236}">
                  <a16:creationId xmlns:a16="http://schemas.microsoft.com/office/drawing/2014/main" id="{53DADE8C-C55B-4143-8801-D96C9D73753A}"/>
                </a:ext>
              </a:extLst>
            </p:cNvPr>
            <p:cNvSpPr>
              <a:spLocks/>
            </p:cNvSpPr>
            <p:nvPr/>
          </p:nvSpPr>
          <p:spPr bwMode="auto">
            <a:xfrm>
              <a:off x="115" y="102"/>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73" name="Freeform 9">
              <a:extLst>
                <a:ext uri="{FF2B5EF4-FFF2-40B4-BE49-F238E27FC236}">
                  <a16:creationId xmlns:a16="http://schemas.microsoft.com/office/drawing/2014/main" id="{C703FA70-4FC8-42DF-92DE-7C0F10003065}"/>
                </a:ext>
              </a:extLst>
            </p:cNvPr>
            <p:cNvSpPr>
              <a:spLocks/>
            </p:cNvSpPr>
            <p:nvPr/>
          </p:nvSpPr>
          <p:spPr bwMode="auto">
            <a:xfrm>
              <a:off x="115" y="424"/>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grpSp>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6231" y="1972433"/>
            <a:ext cx="2524125" cy="1809750"/>
          </a:xfrm>
          <a:prstGeom prst="rect">
            <a:avLst/>
          </a:prstGeom>
        </p:spPr>
      </p:pic>
      <p:pic>
        <p:nvPicPr>
          <p:cNvPr id="126" name="Picture 19">
            <a:extLst>
              <a:ext uri="{FF2B5EF4-FFF2-40B4-BE49-F238E27FC236}">
                <a16:creationId xmlns:a16="http://schemas.microsoft.com/office/drawing/2014/main" id="{F9EC3888-00EE-4A1E-BAC5-2A458B6ED6B6}"/>
              </a:ext>
            </a:extLst>
          </p:cNvPr>
          <p:cNvPicPr>
            <a:picLocks noChangeAspect="1"/>
          </p:cNvPicPr>
          <p:nvPr/>
        </p:nvPicPr>
        <p:blipFill rotWithShape="1">
          <a:blip r:embed="rId4"/>
          <a:srcRect l="4519" t="542" r="28708" b="70841"/>
          <a:stretch/>
        </p:blipFill>
        <p:spPr>
          <a:xfrm>
            <a:off x="-79053" y="3268627"/>
            <a:ext cx="1393553" cy="1189708"/>
          </a:xfrm>
          <a:prstGeom prst="ellipse">
            <a:avLst/>
          </a:prstGeom>
          <a:ln>
            <a:noFill/>
          </a:ln>
          <a:effectLst>
            <a:softEdge rad="112500"/>
          </a:effectLst>
        </p:spPr>
      </p:pic>
    </p:spTree>
    <p:extLst>
      <p:ext uri="{BB962C8B-B14F-4D97-AF65-F5344CB8AC3E}">
        <p14:creationId xmlns:p14="http://schemas.microsoft.com/office/powerpoint/2010/main" val="1534438068"/>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855795" y="85617"/>
            <a:ext cx="10515600" cy="999580"/>
          </a:xfrm>
        </p:spPr>
        <p:txBody>
          <a:bodyPr/>
          <a:lstStyle/>
          <a:p>
            <a:r>
              <a:rPr lang="en-US" dirty="0" err="1" smtClean="0"/>
              <a:t>Klantreis</a:t>
            </a:r>
            <a:r>
              <a:rPr lang="en-US" dirty="0" smtClean="0"/>
              <a:t> </a:t>
            </a:r>
            <a:r>
              <a:rPr lang="en-US" dirty="0" err="1" smtClean="0"/>
              <a:t>kassamedewerker</a:t>
            </a:r>
            <a:endParaRPr lang="nl-NL" dirty="0"/>
          </a:p>
        </p:txBody>
      </p:sp>
      <p:sp>
        <p:nvSpPr>
          <p:cNvPr id="47" name="Rectangle 46">
            <a:extLst>
              <a:ext uri="{FF2B5EF4-FFF2-40B4-BE49-F238E27FC236}">
                <a16:creationId xmlns:a16="http://schemas.microsoft.com/office/drawing/2014/main" id="{DA7123B1-E570-4EEE-A4FB-DE30EBFB8754}"/>
              </a:ext>
            </a:extLst>
          </p:cNvPr>
          <p:cNvSpPr/>
          <p:nvPr/>
        </p:nvSpPr>
        <p:spPr>
          <a:xfrm rot="16200000">
            <a:off x="4881902" y="-3038233"/>
            <a:ext cx="2428190" cy="12192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sp>
        <p:nvSpPr>
          <p:cNvPr id="25" name="Oval 24">
            <a:extLst>
              <a:ext uri="{FF2B5EF4-FFF2-40B4-BE49-F238E27FC236}">
                <a16:creationId xmlns:a16="http://schemas.microsoft.com/office/drawing/2014/main" id="{5E4C6F7E-C272-4622-ABA7-464CA0F9CD46}"/>
              </a:ext>
            </a:extLst>
          </p:cNvPr>
          <p:cNvSpPr/>
          <p:nvPr/>
        </p:nvSpPr>
        <p:spPr>
          <a:xfrm>
            <a:off x="2789419"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28" name="Oval 27">
            <a:extLst>
              <a:ext uri="{FF2B5EF4-FFF2-40B4-BE49-F238E27FC236}">
                <a16:creationId xmlns:a16="http://schemas.microsoft.com/office/drawing/2014/main" id="{8A0A5A4E-239C-4B13-B3FB-AFA45787AD89}"/>
              </a:ext>
            </a:extLst>
          </p:cNvPr>
          <p:cNvSpPr/>
          <p:nvPr/>
        </p:nvSpPr>
        <p:spPr>
          <a:xfrm>
            <a:off x="6432423"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8" name="Rectangle 7">
            <a:extLst>
              <a:ext uri="{FF2B5EF4-FFF2-40B4-BE49-F238E27FC236}">
                <a16:creationId xmlns:a16="http://schemas.microsoft.com/office/drawing/2014/main" id="{D422DF7E-5B2B-4C64-A162-1666CD559560}"/>
              </a:ext>
            </a:extLst>
          </p:cNvPr>
          <p:cNvSpPr/>
          <p:nvPr/>
        </p:nvSpPr>
        <p:spPr>
          <a:xfrm>
            <a:off x="1753280" y="2597754"/>
            <a:ext cx="283029" cy="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cxnSp>
        <p:nvCxnSpPr>
          <p:cNvPr id="14" name="Straight Connector 13">
            <a:extLst>
              <a:ext uri="{FF2B5EF4-FFF2-40B4-BE49-F238E27FC236}">
                <a16:creationId xmlns:a16="http://schemas.microsoft.com/office/drawing/2014/main" id="{290CD554-E5F7-41EB-B705-BA6746FC29DE}"/>
              </a:ext>
            </a:extLst>
          </p:cNvPr>
          <p:cNvCxnSpPr>
            <a:cxnSpLocks/>
          </p:cNvCxnSpPr>
          <p:nvPr/>
        </p:nvCxnSpPr>
        <p:spPr>
          <a:xfrm>
            <a:off x="2857500" y="4031876"/>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F9F4E218-5975-46F9-A3D5-20AE686AE41C}"/>
              </a:ext>
            </a:extLst>
          </p:cNvPr>
          <p:cNvSpPr/>
          <p:nvPr/>
        </p:nvSpPr>
        <p:spPr>
          <a:xfrm>
            <a:off x="1371600" y="4408698"/>
            <a:ext cx="2971800" cy="22233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smtClean="0">
                <a:ln>
                  <a:noFill/>
                </a:ln>
                <a:solidFill>
                  <a:srgbClr val="000000"/>
                </a:solidFill>
                <a:effectLst/>
                <a:uLnTx/>
                <a:uFillTx/>
                <a:latin typeface="Avenir LT Std 35 Light"/>
                <a:ea typeface="+mn-ea"/>
                <a:cs typeface="+mn-cs"/>
              </a:rPr>
              <a:t>De kassamedewerker kan op de kassa een reservering maken en zien hoeveel reserveringen er gemaakt zijn</a:t>
            </a:r>
            <a:endParaRPr kumimoji="0" lang="nl-NL" sz="12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 name="Rectangle 8">
            <a:extLst>
              <a:ext uri="{FF2B5EF4-FFF2-40B4-BE49-F238E27FC236}">
                <a16:creationId xmlns:a16="http://schemas.microsoft.com/office/drawing/2014/main" id="{CE5798A0-93E5-4D7B-97B2-04077FC6E897}"/>
              </a:ext>
            </a:extLst>
          </p:cNvPr>
          <p:cNvSpPr/>
          <p:nvPr/>
        </p:nvSpPr>
        <p:spPr>
          <a:xfrm>
            <a:off x="174114" y="4513611"/>
            <a:ext cx="849144" cy="11946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cxnSp>
        <p:nvCxnSpPr>
          <p:cNvPr id="58" name="Straight Connector 57">
            <a:extLst>
              <a:ext uri="{FF2B5EF4-FFF2-40B4-BE49-F238E27FC236}">
                <a16:creationId xmlns:a16="http://schemas.microsoft.com/office/drawing/2014/main" id="{747EFA2C-D8CC-458E-AC49-37BA512E194D}"/>
              </a:ext>
            </a:extLst>
          </p:cNvPr>
          <p:cNvCxnSpPr>
            <a:cxnSpLocks/>
          </p:cNvCxnSpPr>
          <p:nvPr/>
        </p:nvCxnSpPr>
        <p:spPr>
          <a:xfrm>
            <a:off x="6515101" y="4047433"/>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91303B80-0E84-4A9E-967E-89CFB53CAFE8}"/>
              </a:ext>
            </a:extLst>
          </p:cNvPr>
          <p:cNvSpPr/>
          <p:nvPr/>
        </p:nvSpPr>
        <p:spPr>
          <a:xfrm>
            <a:off x="4918012" y="4408697"/>
            <a:ext cx="3187709" cy="23179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u="none" strike="noStrike" kern="1200" cap="none" spc="0" normalizeH="0" baseline="0" noProof="0" dirty="0" smtClean="0">
                <a:ln>
                  <a:noFill/>
                </a:ln>
                <a:solidFill>
                  <a:srgbClr val="000000"/>
                </a:solidFill>
                <a:effectLst/>
                <a:uLnTx/>
                <a:uFillTx/>
                <a:latin typeface="Avenir LT Std 35 Light"/>
                <a:ea typeface="+mn-ea"/>
                <a:cs typeface="+mn-cs"/>
              </a:rPr>
              <a:t>De kassamedewerker kan in de wachtlijsten en</a:t>
            </a:r>
            <a:r>
              <a:rPr kumimoji="0" lang="nl-NL" sz="1200" b="0" u="none" strike="noStrike" kern="1200" cap="none" spc="0" normalizeH="0" noProof="0" dirty="0" smtClean="0">
                <a:ln>
                  <a:noFill/>
                </a:ln>
                <a:solidFill>
                  <a:srgbClr val="000000"/>
                </a:solidFill>
                <a:effectLst/>
                <a:uLnTx/>
                <a:uFillTx/>
                <a:latin typeface="Avenir LT Std 35 Light"/>
                <a:ea typeface="+mn-ea"/>
                <a:cs typeface="+mn-cs"/>
              </a:rPr>
              <a:t> legroepen en kan </a:t>
            </a:r>
            <a:r>
              <a:rPr lang="nl-NL" sz="1200" dirty="0" smtClean="0">
                <a:solidFill>
                  <a:srgbClr val="000000"/>
                </a:solidFill>
                <a:latin typeface="Avenir LT Std 35 Light"/>
              </a:rPr>
              <a:t>nieuwe leerlingen oproepen en verwerken. </a:t>
            </a:r>
            <a:endParaRPr kumimoji="0" lang="nl-NL" sz="1200" b="0" u="none" strike="noStrike" kern="1200" cap="none" spc="0" normalizeH="0" baseline="0" noProof="0" dirty="0">
              <a:ln>
                <a:noFill/>
              </a:ln>
              <a:solidFill>
                <a:srgbClr val="000000"/>
              </a:solidFill>
              <a:effectLst/>
              <a:uLnTx/>
              <a:uFillTx/>
              <a:latin typeface="Avenir LT Std 35 Light"/>
              <a:ea typeface="+mn-ea"/>
              <a:cs typeface="+mn-cs"/>
            </a:endParaRPr>
          </a:p>
        </p:txBody>
      </p:sp>
      <p:grpSp>
        <p:nvGrpSpPr>
          <p:cNvPr id="59" name="Group 58">
            <a:extLst>
              <a:ext uri="{FF2B5EF4-FFF2-40B4-BE49-F238E27FC236}">
                <a16:creationId xmlns:a16="http://schemas.microsoft.com/office/drawing/2014/main" id="{C38E28FF-DDB1-4E05-944C-C4A133E6F06C}"/>
              </a:ext>
            </a:extLst>
          </p:cNvPr>
          <p:cNvGrpSpPr/>
          <p:nvPr/>
        </p:nvGrpSpPr>
        <p:grpSpPr>
          <a:xfrm>
            <a:off x="5645269" y="1937962"/>
            <a:ext cx="1751131" cy="1775063"/>
            <a:chOff x="4916488" y="5640388"/>
            <a:chExt cx="1092200" cy="1092201"/>
          </a:xfrm>
        </p:grpSpPr>
        <p:sp>
          <p:nvSpPr>
            <p:cNvPr id="60" name="Oval 574">
              <a:extLst>
                <a:ext uri="{FF2B5EF4-FFF2-40B4-BE49-F238E27FC236}">
                  <a16:creationId xmlns:a16="http://schemas.microsoft.com/office/drawing/2014/main" id="{5CE5614A-3200-4318-8FCF-6EF0BE3761FC}"/>
                </a:ext>
              </a:extLst>
            </p:cNvPr>
            <p:cNvSpPr>
              <a:spLocks noChangeArrowheads="1"/>
            </p:cNvSpPr>
            <p:nvPr/>
          </p:nvSpPr>
          <p:spPr bwMode="auto">
            <a:xfrm>
              <a:off x="4916488" y="5640388"/>
              <a:ext cx="1092200" cy="1092200"/>
            </a:xfrm>
            <a:prstGeom prst="ellipse">
              <a:avLst/>
            </a:prstGeom>
            <a:solidFill>
              <a:srgbClr val="C1D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4" name="Freeform 575">
              <a:extLst>
                <a:ext uri="{FF2B5EF4-FFF2-40B4-BE49-F238E27FC236}">
                  <a16:creationId xmlns:a16="http://schemas.microsoft.com/office/drawing/2014/main" id="{91BD8C90-CDC5-4088-8EA6-BA707E1D8F52}"/>
                </a:ext>
              </a:extLst>
            </p:cNvPr>
            <p:cNvSpPr>
              <a:spLocks/>
            </p:cNvSpPr>
            <p:nvPr/>
          </p:nvSpPr>
          <p:spPr bwMode="auto">
            <a:xfrm>
              <a:off x="4916488" y="5643563"/>
              <a:ext cx="819150" cy="788988"/>
            </a:xfrm>
            <a:custGeom>
              <a:avLst/>
              <a:gdLst>
                <a:gd name="T0" fmla="*/ 259 w 420"/>
                <a:gd name="T1" fmla="*/ 0 h 405"/>
                <a:gd name="T2" fmla="*/ 0 w 420"/>
                <a:gd name="T3" fmla="*/ 265 h 405"/>
                <a:gd name="T4" fmla="*/ 140 w 420"/>
                <a:gd name="T5" fmla="*/ 405 h 405"/>
                <a:gd name="T6" fmla="*/ 140 w 420"/>
                <a:gd name="T7" fmla="*/ 161 h 405"/>
                <a:gd name="T8" fmla="*/ 151 w 420"/>
                <a:gd name="T9" fmla="*/ 161 h 405"/>
                <a:gd name="T10" fmla="*/ 162 w 420"/>
                <a:gd name="T11" fmla="*/ 153 h 405"/>
                <a:gd name="T12" fmla="*/ 174 w 420"/>
                <a:gd name="T13" fmla="*/ 161 h 405"/>
                <a:gd name="T14" fmla="*/ 181 w 420"/>
                <a:gd name="T15" fmla="*/ 161 h 405"/>
                <a:gd name="T16" fmla="*/ 192 w 420"/>
                <a:gd name="T17" fmla="*/ 153 h 405"/>
                <a:gd name="T18" fmla="*/ 203 w 420"/>
                <a:gd name="T19" fmla="*/ 161 h 405"/>
                <a:gd name="T20" fmla="*/ 210 w 420"/>
                <a:gd name="T21" fmla="*/ 161 h 405"/>
                <a:gd name="T22" fmla="*/ 221 w 420"/>
                <a:gd name="T23" fmla="*/ 153 h 405"/>
                <a:gd name="T24" fmla="*/ 233 w 420"/>
                <a:gd name="T25" fmla="*/ 161 h 405"/>
                <a:gd name="T26" fmla="*/ 240 w 420"/>
                <a:gd name="T27" fmla="*/ 161 h 405"/>
                <a:gd name="T28" fmla="*/ 251 w 420"/>
                <a:gd name="T29" fmla="*/ 153 h 405"/>
                <a:gd name="T30" fmla="*/ 262 w 420"/>
                <a:gd name="T31" fmla="*/ 161 h 405"/>
                <a:gd name="T32" fmla="*/ 269 w 420"/>
                <a:gd name="T33" fmla="*/ 161 h 405"/>
                <a:gd name="T34" fmla="*/ 280 w 420"/>
                <a:gd name="T35" fmla="*/ 153 h 405"/>
                <a:gd name="T36" fmla="*/ 292 w 420"/>
                <a:gd name="T37" fmla="*/ 161 h 405"/>
                <a:gd name="T38" fmla="*/ 299 w 420"/>
                <a:gd name="T39" fmla="*/ 161 h 405"/>
                <a:gd name="T40" fmla="*/ 310 w 420"/>
                <a:gd name="T41" fmla="*/ 153 h 405"/>
                <a:gd name="T42" fmla="*/ 321 w 420"/>
                <a:gd name="T43" fmla="*/ 161 h 405"/>
                <a:gd name="T44" fmla="*/ 328 w 420"/>
                <a:gd name="T45" fmla="*/ 161 h 405"/>
                <a:gd name="T46" fmla="*/ 340 w 420"/>
                <a:gd name="T47" fmla="*/ 153 h 405"/>
                <a:gd name="T48" fmla="*/ 351 w 420"/>
                <a:gd name="T49" fmla="*/ 161 h 405"/>
                <a:gd name="T50" fmla="*/ 358 w 420"/>
                <a:gd name="T51" fmla="*/ 161 h 405"/>
                <a:gd name="T52" fmla="*/ 369 w 420"/>
                <a:gd name="T53" fmla="*/ 153 h 405"/>
                <a:gd name="T54" fmla="*/ 380 w 420"/>
                <a:gd name="T55" fmla="*/ 161 h 405"/>
                <a:gd name="T56" fmla="*/ 387 w 420"/>
                <a:gd name="T57" fmla="*/ 161 h 405"/>
                <a:gd name="T58" fmla="*/ 399 w 420"/>
                <a:gd name="T59" fmla="*/ 153 h 405"/>
                <a:gd name="T60" fmla="*/ 410 w 420"/>
                <a:gd name="T61" fmla="*/ 161 h 405"/>
                <a:gd name="T62" fmla="*/ 420 w 420"/>
                <a:gd name="T63" fmla="*/ 161 h 405"/>
                <a:gd name="T64" fmla="*/ 259 w 420"/>
                <a:gd name="T65"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0" h="405">
                  <a:moveTo>
                    <a:pt x="259" y="0"/>
                  </a:moveTo>
                  <a:cubicBezTo>
                    <a:pt x="119" y="10"/>
                    <a:pt x="7" y="124"/>
                    <a:pt x="0" y="265"/>
                  </a:cubicBezTo>
                  <a:cubicBezTo>
                    <a:pt x="140" y="405"/>
                    <a:pt x="140" y="405"/>
                    <a:pt x="140" y="405"/>
                  </a:cubicBezTo>
                  <a:cubicBezTo>
                    <a:pt x="140" y="161"/>
                    <a:pt x="140" y="161"/>
                    <a:pt x="140" y="161"/>
                  </a:cubicBezTo>
                  <a:cubicBezTo>
                    <a:pt x="151" y="161"/>
                    <a:pt x="151" y="161"/>
                    <a:pt x="151" y="161"/>
                  </a:cubicBezTo>
                  <a:cubicBezTo>
                    <a:pt x="153" y="156"/>
                    <a:pt x="157" y="153"/>
                    <a:pt x="162" y="153"/>
                  </a:cubicBezTo>
                  <a:cubicBezTo>
                    <a:pt x="167" y="153"/>
                    <a:pt x="172" y="156"/>
                    <a:pt x="174" y="161"/>
                  </a:cubicBezTo>
                  <a:cubicBezTo>
                    <a:pt x="181" y="161"/>
                    <a:pt x="181" y="161"/>
                    <a:pt x="181" y="161"/>
                  </a:cubicBezTo>
                  <a:cubicBezTo>
                    <a:pt x="183" y="156"/>
                    <a:pt x="187" y="153"/>
                    <a:pt x="192" y="153"/>
                  </a:cubicBezTo>
                  <a:cubicBezTo>
                    <a:pt x="197" y="153"/>
                    <a:pt x="201" y="156"/>
                    <a:pt x="203" y="161"/>
                  </a:cubicBezTo>
                  <a:cubicBezTo>
                    <a:pt x="210" y="161"/>
                    <a:pt x="210" y="161"/>
                    <a:pt x="210" y="161"/>
                  </a:cubicBezTo>
                  <a:cubicBezTo>
                    <a:pt x="212" y="156"/>
                    <a:pt x="216" y="153"/>
                    <a:pt x="221" y="153"/>
                  </a:cubicBezTo>
                  <a:cubicBezTo>
                    <a:pt x="226" y="153"/>
                    <a:pt x="231" y="156"/>
                    <a:pt x="233" y="161"/>
                  </a:cubicBezTo>
                  <a:cubicBezTo>
                    <a:pt x="240" y="161"/>
                    <a:pt x="240" y="161"/>
                    <a:pt x="240" y="161"/>
                  </a:cubicBezTo>
                  <a:cubicBezTo>
                    <a:pt x="242" y="156"/>
                    <a:pt x="246" y="153"/>
                    <a:pt x="251" y="153"/>
                  </a:cubicBezTo>
                  <a:cubicBezTo>
                    <a:pt x="256" y="153"/>
                    <a:pt x="260" y="156"/>
                    <a:pt x="262" y="161"/>
                  </a:cubicBezTo>
                  <a:cubicBezTo>
                    <a:pt x="269" y="161"/>
                    <a:pt x="269" y="161"/>
                    <a:pt x="269" y="161"/>
                  </a:cubicBezTo>
                  <a:cubicBezTo>
                    <a:pt x="271" y="156"/>
                    <a:pt x="275" y="153"/>
                    <a:pt x="280" y="153"/>
                  </a:cubicBezTo>
                  <a:cubicBezTo>
                    <a:pt x="286" y="153"/>
                    <a:pt x="290" y="156"/>
                    <a:pt x="292" y="161"/>
                  </a:cubicBezTo>
                  <a:cubicBezTo>
                    <a:pt x="299" y="161"/>
                    <a:pt x="299" y="161"/>
                    <a:pt x="299" y="161"/>
                  </a:cubicBezTo>
                  <a:cubicBezTo>
                    <a:pt x="301" y="156"/>
                    <a:pt x="305" y="153"/>
                    <a:pt x="310" y="153"/>
                  </a:cubicBezTo>
                  <a:cubicBezTo>
                    <a:pt x="315" y="153"/>
                    <a:pt x="319" y="156"/>
                    <a:pt x="321" y="161"/>
                  </a:cubicBezTo>
                  <a:cubicBezTo>
                    <a:pt x="328" y="161"/>
                    <a:pt x="328" y="161"/>
                    <a:pt x="328" y="161"/>
                  </a:cubicBezTo>
                  <a:cubicBezTo>
                    <a:pt x="330" y="156"/>
                    <a:pt x="335" y="153"/>
                    <a:pt x="340" y="153"/>
                  </a:cubicBezTo>
                  <a:cubicBezTo>
                    <a:pt x="345" y="153"/>
                    <a:pt x="349" y="156"/>
                    <a:pt x="351" y="161"/>
                  </a:cubicBezTo>
                  <a:cubicBezTo>
                    <a:pt x="358" y="161"/>
                    <a:pt x="358" y="161"/>
                    <a:pt x="358" y="161"/>
                  </a:cubicBezTo>
                  <a:cubicBezTo>
                    <a:pt x="360" y="156"/>
                    <a:pt x="364" y="153"/>
                    <a:pt x="369" y="153"/>
                  </a:cubicBezTo>
                  <a:cubicBezTo>
                    <a:pt x="374" y="153"/>
                    <a:pt x="378" y="156"/>
                    <a:pt x="380" y="161"/>
                  </a:cubicBezTo>
                  <a:cubicBezTo>
                    <a:pt x="387" y="161"/>
                    <a:pt x="387" y="161"/>
                    <a:pt x="387" y="161"/>
                  </a:cubicBezTo>
                  <a:cubicBezTo>
                    <a:pt x="389" y="156"/>
                    <a:pt x="394" y="153"/>
                    <a:pt x="399" y="153"/>
                  </a:cubicBezTo>
                  <a:cubicBezTo>
                    <a:pt x="404" y="153"/>
                    <a:pt x="408" y="156"/>
                    <a:pt x="410" y="161"/>
                  </a:cubicBezTo>
                  <a:cubicBezTo>
                    <a:pt x="420" y="161"/>
                    <a:pt x="420" y="161"/>
                    <a:pt x="420" y="161"/>
                  </a:cubicBezTo>
                  <a:cubicBezTo>
                    <a:pt x="259" y="0"/>
                    <a:pt x="259" y="0"/>
                    <a:pt x="259" y="0"/>
                  </a:cubicBezTo>
                </a:path>
              </a:pathLst>
            </a:custGeom>
            <a:solidFill>
              <a:srgbClr val="D0D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5" name="Freeform 576">
              <a:extLst>
                <a:ext uri="{FF2B5EF4-FFF2-40B4-BE49-F238E27FC236}">
                  <a16:creationId xmlns:a16="http://schemas.microsoft.com/office/drawing/2014/main" id="{A0E82231-50ED-4BA4-9D44-266AD753199E}"/>
                </a:ext>
              </a:extLst>
            </p:cNvPr>
            <p:cNvSpPr>
              <a:spLocks/>
            </p:cNvSpPr>
            <p:nvPr/>
          </p:nvSpPr>
          <p:spPr bwMode="auto">
            <a:xfrm>
              <a:off x="5189538" y="5940426"/>
              <a:ext cx="817563" cy="792163"/>
            </a:xfrm>
            <a:custGeom>
              <a:avLst/>
              <a:gdLst>
                <a:gd name="T0" fmla="*/ 259 w 419"/>
                <a:gd name="T1" fmla="*/ 0 h 406"/>
                <a:gd name="T2" fmla="*/ 247 w 419"/>
                <a:gd name="T3" fmla="*/ 8 h 406"/>
                <a:gd name="T4" fmla="*/ 240 w 419"/>
                <a:gd name="T5" fmla="*/ 8 h 406"/>
                <a:gd name="T6" fmla="*/ 229 w 419"/>
                <a:gd name="T7" fmla="*/ 0 h 406"/>
                <a:gd name="T8" fmla="*/ 218 w 419"/>
                <a:gd name="T9" fmla="*/ 8 h 406"/>
                <a:gd name="T10" fmla="*/ 211 w 419"/>
                <a:gd name="T11" fmla="*/ 8 h 406"/>
                <a:gd name="T12" fmla="*/ 200 w 419"/>
                <a:gd name="T13" fmla="*/ 0 h 406"/>
                <a:gd name="T14" fmla="*/ 188 w 419"/>
                <a:gd name="T15" fmla="*/ 8 h 406"/>
                <a:gd name="T16" fmla="*/ 181 w 419"/>
                <a:gd name="T17" fmla="*/ 8 h 406"/>
                <a:gd name="T18" fmla="*/ 170 w 419"/>
                <a:gd name="T19" fmla="*/ 0 h 406"/>
                <a:gd name="T20" fmla="*/ 159 w 419"/>
                <a:gd name="T21" fmla="*/ 8 h 406"/>
                <a:gd name="T22" fmla="*/ 152 w 419"/>
                <a:gd name="T23" fmla="*/ 8 h 406"/>
                <a:gd name="T24" fmla="*/ 140 w 419"/>
                <a:gd name="T25" fmla="*/ 0 h 406"/>
                <a:gd name="T26" fmla="*/ 129 w 419"/>
                <a:gd name="T27" fmla="*/ 8 h 406"/>
                <a:gd name="T28" fmla="*/ 122 w 419"/>
                <a:gd name="T29" fmla="*/ 8 h 406"/>
                <a:gd name="T30" fmla="*/ 111 w 419"/>
                <a:gd name="T31" fmla="*/ 0 h 406"/>
                <a:gd name="T32" fmla="*/ 100 w 419"/>
                <a:gd name="T33" fmla="*/ 8 h 406"/>
                <a:gd name="T34" fmla="*/ 93 w 419"/>
                <a:gd name="T35" fmla="*/ 8 h 406"/>
                <a:gd name="T36" fmla="*/ 81 w 419"/>
                <a:gd name="T37" fmla="*/ 0 h 406"/>
                <a:gd name="T38" fmla="*/ 70 w 419"/>
                <a:gd name="T39" fmla="*/ 8 h 406"/>
                <a:gd name="T40" fmla="*/ 63 w 419"/>
                <a:gd name="T41" fmla="*/ 8 h 406"/>
                <a:gd name="T42" fmla="*/ 52 w 419"/>
                <a:gd name="T43" fmla="*/ 0 h 406"/>
                <a:gd name="T44" fmla="*/ 41 w 419"/>
                <a:gd name="T45" fmla="*/ 8 h 406"/>
                <a:gd name="T46" fmla="*/ 34 w 419"/>
                <a:gd name="T47" fmla="*/ 8 h 406"/>
                <a:gd name="T48" fmla="*/ 22 w 419"/>
                <a:gd name="T49" fmla="*/ 0 h 406"/>
                <a:gd name="T50" fmla="*/ 11 w 419"/>
                <a:gd name="T51" fmla="*/ 8 h 406"/>
                <a:gd name="T52" fmla="*/ 0 w 419"/>
                <a:gd name="T53" fmla="*/ 8 h 406"/>
                <a:gd name="T54" fmla="*/ 0 w 419"/>
                <a:gd name="T55" fmla="*/ 252 h 406"/>
                <a:gd name="T56" fmla="*/ 154 w 419"/>
                <a:gd name="T57" fmla="*/ 406 h 406"/>
                <a:gd name="T58" fmla="*/ 419 w 419"/>
                <a:gd name="T59" fmla="*/ 147 h 406"/>
                <a:gd name="T60" fmla="*/ 280 w 419"/>
                <a:gd name="T61" fmla="*/ 8 h 406"/>
                <a:gd name="T62" fmla="*/ 270 w 419"/>
                <a:gd name="T63" fmla="*/ 8 h 406"/>
                <a:gd name="T64" fmla="*/ 259 w 419"/>
                <a:gd name="T65"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9" h="406">
                  <a:moveTo>
                    <a:pt x="259" y="0"/>
                  </a:moveTo>
                  <a:cubicBezTo>
                    <a:pt x="254" y="0"/>
                    <a:pt x="249" y="3"/>
                    <a:pt x="247" y="8"/>
                  </a:cubicBezTo>
                  <a:cubicBezTo>
                    <a:pt x="240" y="8"/>
                    <a:pt x="240" y="8"/>
                    <a:pt x="240" y="8"/>
                  </a:cubicBezTo>
                  <a:cubicBezTo>
                    <a:pt x="238" y="3"/>
                    <a:pt x="234" y="0"/>
                    <a:pt x="229" y="0"/>
                  </a:cubicBezTo>
                  <a:cubicBezTo>
                    <a:pt x="224" y="0"/>
                    <a:pt x="220" y="3"/>
                    <a:pt x="218" y="8"/>
                  </a:cubicBezTo>
                  <a:cubicBezTo>
                    <a:pt x="211" y="8"/>
                    <a:pt x="211" y="8"/>
                    <a:pt x="211" y="8"/>
                  </a:cubicBezTo>
                  <a:cubicBezTo>
                    <a:pt x="209" y="3"/>
                    <a:pt x="205" y="0"/>
                    <a:pt x="200" y="0"/>
                  </a:cubicBezTo>
                  <a:cubicBezTo>
                    <a:pt x="195" y="0"/>
                    <a:pt x="190" y="3"/>
                    <a:pt x="188" y="8"/>
                  </a:cubicBezTo>
                  <a:cubicBezTo>
                    <a:pt x="181" y="8"/>
                    <a:pt x="181" y="8"/>
                    <a:pt x="181" y="8"/>
                  </a:cubicBezTo>
                  <a:cubicBezTo>
                    <a:pt x="179" y="3"/>
                    <a:pt x="175" y="0"/>
                    <a:pt x="170" y="0"/>
                  </a:cubicBezTo>
                  <a:cubicBezTo>
                    <a:pt x="165" y="0"/>
                    <a:pt x="161" y="3"/>
                    <a:pt x="159" y="8"/>
                  </a:cubicBezTo>
                  <a:cubicBezTo>
                    <a:pt x="152" y="8"/>
                    <a:pt x="152" y="8"/>
                    <a:pt x="152" y="8"/>
                  </a:cubicBezTo>
                  <a:cubicBezTo>
                    <a:pt x="150" y="3"/>
                    <a:pt x="146" y="0"/>
                    <a:pt x="140" y="0"/>
                  </a:cubicBezTo>
                  <a:cubicBezTo>
                    <a:pt x="135" y="0"/>
                    <a:pt x="131" y="3"/>
                    <a:pt x="129" y="8"/>
                  </a:cubicBezTo>
                  <a:cubicBezTo>
                    <a:pt x="122" y="8"/>
                    <a:pt x="122" y="8"/>
                    <a:pt x="122" y="8"/>
                  </a:cubicBezTo>
                  <a:cubicBezTo>
                    <a:pt x="120" y="3"/>
                    <a:pt x="116" y="0"/>
                    <a:pt x="111" y="0"/>
                  </a:cubicBezTo>
                  <a:cubicBezTo>
                    <a:pt x="106" y="0"/>
                    <a:pt x="102" y="3"/>
                    <a:pt x="100" y="8"/>
                  </a:cubicBezTo>
                  <a:cubicBezTo>
                    <a:pt x="93" y="8"/>
                    <a:pt x="93" y="8"/>
                    <a:pt x="93" y="8"/>
                  </a:cubicBezTo>
                  <a:cubicBezTo>
                    <a:pt x="91" y="3"/>
                    <a:pt x="86" y="0"/>
                    <a:pt x="81" y="0"/>
                  </a:cubicBezTo>
                  <a:cubicBezTo>
                    <a:pt x="76" y="0"/>
                    <a:pt x="72" y="3"/>
                    <a:pt x="70" y="8"/>
                  </a:cubicBezTo>
                  <a:cubicBezTo>
                    <a:pt x="63" y="8"/>
                    <a:pt x="63" y="8"/>
                    <a:pt x="63" y="8"/>
                  </a:cubicBezTo>
                  <a:cubicBezTo>
                    <a:pt x="61" y="3"/>
                    <a:pt x="57" y="0"/>
                    <a:pt x="52" y="0"/>
                  </a:cubicBezTo>
                  <a:cubicBezTo>
                    <a:pt x="47" y="0"/>
                    <a:pt x="43" y="3"/>
                    <a:pt x="41" y="8"/>
                  </a:cubicBezTo>
                  <a:cubicBezTo>
                    <a:pt x="34" y="8"/>
                    <a:pt x="34" y="8"/>
                    <a:pt x="34" y="8"/>
                  </a:cubicBezTo>
                  <a:cubicBezTo>
                    <a:pt x="32" y="3"/>
                    <a:pt x="27" y="0"/>
                    <a:pt x="22" y="0"/>
                  </a:cubicBezTo>
                  <a:cubicBezTo>
                    <a:pt x="17" y="0"/>
                    <a:pt x="13" y="3"/>
                    <a:pt x="11" y="8"/>
                  </a:cubicBezTo>
                  <a:cubicBezTo>
                    <a:pt x="0" y="8"/>
                    <a:pt x="0" y="8"/>
                    <a:pt x="0" y="8"/>
                  </a:cubicBezTo>
                  <a:cubicBezTo>
                    <a:pt x="0" y="252"/>
                    <a:pt x="0" y="252"/>
                    <a:pt x="0" y="252"/>
                  </a:cubicBezTo>
                  <a:cubicBezTo>
                    <a:pt x="154" y="406"/>
                    <a:pt x="154" y="406"/>
                    <a:pt x="154" y="406"/>
                  </a:cubicBezTo>
                  <a:cubicBezTo>
                    <a:pt x="295" y="399"/>
                    <a:pt x="409" y="287"/>
                    <a:pt x="419" y="147"/>
                  </a:cubicBezTo>
                  <a:cubicBezTo>
                    <a:pt x="280" y="8"/>
                    <a:pt x="280" y="8"/>
                    <a:pt x="280" y="8"/>
                  </a:cubicBezTo>
                  <a:cubicBezTo>
                    <a:pt x="270" y="8"/>
                    <a:pt x="270" y="8"/>
                    <a:pt x="270" y="8"/>
                  </a:cubicBezTo>
                  <a:cubicBezTo>
                    <a:pt x="268" y="3"/>
                    <a:pt x="264" y="0"/>
                    <a:pt x="259" y="0"/>
                  </a:cubicBezTo>
                </a:path>
              </a:pathLst>
            </a:custGeom>
            <a:solidFill>
              <a:srgbClr val="9DB1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6" name="Rectangle 577">
              <a:extLst>
                <a:ext uri="{FF2B5EF4-FFF2-40B4-BE49-F238E27FC236}">
                  <a16:creationId xmlns:a16="http://schemas.microsoft.com/office/drawing/2014/main" id="{54C7DD22-9BFB-4240-A588-F834A568D6D9}"/>
                </a:ext>
              </a:extLst>
            </p:cNvPr>
            <p:cNvSpPr>
              <a:spLocks noChangeArrowheads="1"/>
            </p:cNvSpPr>
            <p:nvPr/>
          </p:nvSpPr>
          <p:spPr bwMode="auto">
            <a:xfrm>
              <a:off x="5189538" y="5956301"/>
              <a:ext cx="546100" cy="476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7" name="Rectangle 578">
              <a:extLst>
                <a:ext uri="{FF2B5EF4-FFF2-40B4-BE49-F238E27FC236}">
                  <a16:creationId xmlns:a16="http://schemas.microsoft.com/office/drawing/2014/main" id="{BE7143BF-D01C-4A01-B016-6902AFA61E91}"/>
                </a:ext>
              </a:extLst>
            </p:cNvPr>
            <p:cNvSpPr>
              <a:spLocks noChangeArrowheads="1"/>
            </p:cNvSpPr>
            <p:nvPr/>
          </p:nvSpPr>
          <p:spPr bwMode="auto">
            <a:xfrm>
              <a:off x="5189538" y="6323013"/>
              <a:ext cx="546100" cy="109538"/>
            </a:xfrm>
            <a:prstGeom prst="rect">
              <a:avLst/>
            </a:prstGeom>
            <a:solidFill>
              <a:srgbClr val="FF8E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8" name="Rectangle 579">
              <a:extLst>
                <a:ext uri="{FF2B5EF4-FFF2-40B4-BE49-F238E27FC236}">
                  <a16:creationId xmlns:a16="http://schemas.microsoft.com/office/drawing/2014/main" id="{6B00D884-F1D7-4F96-91DC-5FF7D303F56A}"/>
                </a:ext>
              </a:extLst>
            </p:cNvPr>
            <p:cNvSpPr>
              <a:spLocks noChangeArrowheads="1"/>
            </p:cNvSpPr>
            <p:nvPr/>
          </p:nvSpPr>
          <p:spPr bwMode="auto">
            <a:xfrm>
              <a:off x="5373688" y="60325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9" name="Rectangle 580">
              <a:extLst>
                <a:ext uri="{FF2B5EF4-FFF2-40B4-BE49-F238E27FC236}">
                  <a16:creationId xmlns:a16="http://schemas.microsoft.com/office/drawing/2014/main" id="{759C74F2-D485-4219-AB04-B36443E90CE7}"/>
                </a:ext>
              </a:extLst>
            </p:cNvPr>
            <p:cNvSpPr>
              <a:spLocks noChangeArrowheads="1"/>
            </p:cNvSpPr>
            <p:nvPr/>
          </p:nvSpPr>
          <p:spPr bwMode="auto">
            <a:xfrm>
              <a:off x="5438775" y="60325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0" name="Rectangle 581">
              <a:extLst>
                <a:ext uri="{FF2B5EF4-FFF2-40B4-BE49-F238E27FC236}">
                  <a16:creationId xmlns:a16="http://schemas.microsoft.com/office/drawing/2014/main" id="{D8DCB74F-25DA-4629-B8D4-048E8C8978BE}"/>
                </a:ext>
              </a:extLst>
            </p:cNvPr>
            <p:cNvSpPr>
              <a:spLocks noChangeArrowheads="1"/>
            </p:cNvSpPr>
            <p:nvPr/>
          </p:nvSpPr>
          <p:spPr bwMode="auto">
            <a:xfrm>
              <a:off x="5503863" y="60325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1" name="Rectangle 582">
              <a:extLst>
                <a:ext uri="{FF2B5EF4-FFF2-40B4-BE49-F238E27FC236}">
                  <a16:creationId xmlns:a16="http://schemas.microsoft.com/office/drawing/2014/main" id="{8ADAE503-FD59-4FBC-8EC8-171EED4E6B49}"/>
                </a:ext>
              </a:extLst>
            </p:cNvPr>
            <p:cNvSpPr>
              <a:spLocks noChangeArrowheads="1"/>
            </p:cNvSpPr>
            <p:nvPr/>
          </p:nvSpPr>
          <p:spPr bwMode="auto">
            <a:xfrm>
              <a:off x="5570538" y="60325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2" name="Rectangle 583">
              <a:extLst>
                <a:ext uri="{FF2B5EF4-FFF2-40B4-BE49-F238E27FC236}">
                  <a16:creationId xmlns:a16="http://schemas.microsoft.com/office/drawing/2014/main" id="{5E9998B1-E07B-45D2-9F06-06FE745E61E6}"/>
                </a:ext>
              </a:extLst>
            </p:cNvPr>
            <p:cNvSpPr>
              <a:spLocks noChangeArrowheads="1"/>
            </p:cNvSpPr>
            <p:nvPr/>
          </p:nvSpPr>
          <p:spPr bwMode="auto">
            <a:xfrm>
              <a:off x="5634038" y="60325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3" name="Rectangle 584">
              <a:extLst>
                <a:ext uri="{FF2B5EF4-FFF2-40B4-BE49-F238E27FC236}">
                  <a16:creationId xmlns:a16="http://schemas.microsoft.com/office/drawing/2014/main" id="{9BF12B05-CBFD-4C69-886A-08110E28867F}"/>
                </a:ext>
              </a:extLst>
            </p:cNvPr>
            <p:cNvSpPr>
              <a:spLocks noChangeArrowheads="1"/>
            </p:cNvSpPr>
            <p:nvPr/>
          </p:nvSpPr>
          <p:spPr bwMode="auto">
            <a:xfrm>
              <a:off x="5241925" y="6083301"/>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4" name="Rectangle 585">
              <a:extLst>
                <a:ext uri="{FF2B5EF4-FFF2-40B4-BE49-F238E27FC236}">
                  <a16:creationId xmlns:a16="http://schemas.microsoft.com/office/drawing/2014/main" id="{DBD37FD5-9170-4A7E-A25E-A2361625D254}"/>
                </a:ext>
              </a:extLst>
            </p:cNvPr>
            <p:cNvSpPr>
              <a:spLocks noChangeArrowheads="1"/>
            </p:cNvSpPr>
            <p:nvPr/>
          </p:nvSpPr>
          <p:spPr bwMode="auto">
            <a:xfrm>
              <a:off x="5308600" y="6083301"/>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5" name="Rectangle 586">
              <a:extLst>
                <a:ext uri="{FF2B5EF4-FFF2-40B4-BE49-F238E27FC236}">
                  <a16:creationId xmlns:a16="http://schemas.microsoft.com/office/drawing/2014/main" id="{B9B527C6-14A0-4829-99E6-025AD9A956E8}"/>
                </a:ext>
              </a:extLst>
            </p:cNvPr>
            <p:cNvSpPr>
              <a:spLocks noChangeArrowheads="1"/>
            </p:cNvSpPr>
            <p:nvPr/>
          </p:nvSpPr>
          <p:spPr bwMode="auto">
            <a:xfrm>
              <a:off x="5373688" y="60833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6" name="Rectangle 587">
              <a:extLst>
                <a:ext uri="{FF2B5EF4-FFF2-40B4-BE49-F238E27FC236}">
                  <a16:creationId xmlns:a16="http://schemas.microsoft.com/office/drawing/2014/main" id="{939B77AC-8C03-43A9-A90A-1BF166DEBBCA}"/>
                </a:ext>
              </a:extLst>
            </p:cNvPr>
            <p:cNvSpPr>
              <a:spLocks noChangeArrowheads="1"/>
            </p:cNvSpPr>
            <p:nvPr/>
          </p:nvSpPr>
          <p:spPr bwMode="auto">
            <a:xfrm>
              <a:off x="5438775" y="60833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7" name="Rectangle 588">
              <a:extLst>
                <a:ext uri="{FF2B5EF4-FFF2-40B4-BE49-F238E27FC236}">
                  <a16:creationId xmlns:a16="http://schemas.microsoft.com/office/drawing/2014/main" id="{611DF985-AA0D-4A40-BED3-E0EC6AD3BA1E}"/>
                </a:ext>
              </a:extLst>
            </p:cNvPr>
            <p:cNvSpPr>
              <a:spLocks noChangeArrowheads="1"/>
            </p:cNvSpPr>
            <p:nvPr/>
          </p:nvSpPr>
          <p:spPr bwMode="auto">
            <a:xfrm>
              <a:off x="5503863" y="60833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8" name="Rectangle 589">
              <a:extLst>
                <a:ext uri="{FF2B5EF4-FFF2-40B4-BE49-F238E27FC236}">
                  <a16:creationId xmlns:a16="http://schemas.microsoft.com/office/drawing/2014/main" id="{05BAC98E-2B2D-4F5C-8BB3-1AE52F329FDD}"/>
                </a:ext>
              </a:extLst>
            </p:cNvPr>
            <p:cNvSpPr>
              <a:spLocks noChangeArrowheads="1"/>
            </p:cNvSpPr>
            <p:nvPr/>
          </p:nvSpPr>
          <p:spPr bwMode="auto">
            <a:xfrm>
              <a:off x="5570538" y="60833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9" name="Rectangle 590">
              <a:extLst>
                <a:ext uri="{FF2B5EF4-FFF2-40B4-BE49-F238E27FC236}">
                  <a16:creationId xmlns:a16="http://schemas.microsoft.com/office/drawing/2014/main" id="{38B89EE4-7A1B-4D86-B375-8956583123E7}"/>
                </a:ext>
              </a:extLst>
            </p:cNvPr>
            <p:cNvSpPr>
              <a:spLocks noChangeArrowheads="1"/>
            </p:cNvSpPr>
            <p:nvPr/>
          </p:nvSpPr>
          <p:spPr bwMode="auto">
            <a:xfrm>
              <a:off x="5634038" y="60833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0" name="Rectangle 591">
              <a:extLst>
                <a:ext uri="{FF2B5EF4-FFF2-40B4-BE49-F238E27FC236}">
                  <a16:creationId xmlns:a16="http://schemas.microsoft.com/office/drawing/2014/main" id="{99D58517-BFF4-4AFC-A88F-6BD8C2A6A6B3}"/>
                </a:ext>
              </a:extLst>
            </p:cNvPr>
            <p:cNvSpPr>
              <a:spLocks noChangeArrowheads="1"/>
            </p:cNvSpPr>
            <p:nvPr/>
          </p:nvSpPr>
          <p:spPr bwMode="auto">
            <a:xfrm>
              <a:off x="5241925" y="6134101"/>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1" name="Rectangle 592">
              <a:extLst>
                <a:ext uri="{FF2B5EF4-FFF2-40B4-BE49-F238E27FC236}">
                  <a16:creationId xmlns:a16="http://schemas.microsoft.com/office/drawing/2014/main" id="{C5E1AAC4-7ACF-48B8-8F75-F53772765C76}"/>
                </a:ext>
              </a:extLst>
            </p:cNvPr>
            <p:cNvSpPr>
              <a:spLocks noChangeArrowheads="1"/>
            </p:cNvSpPr>
            <p:nvPr/>
          </p:nvSpPr>
          <p:spPr bwMode="auto">
            <a:xfrm>
              <a:off x="5308600" y="6134101"/>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2" name="Rectangle 593">
              <a:extLst>
                <a:ext uri="{FF2B5EF4-FFF2-40B4-BE49-F238E27FC236}">
                  <a16:creationId xmlns:a16="http://schemas.microsoft.com/office/drawing/2014/main" id="{5C2C9172-EA13-4EBF-A799-C0875E0D0A77}"/>
                </a:ext>
              </a:extLst>
            </p:cNvPr>
            <p:cNvSpPr>
              <a:spLocks noChangeArrowheads="1"/>
            </p:cNvSpPr>
            <p:nvPr/>
          </p:nvSpPr>
          <p:spPr bwMode="auto">
            <a:xfrm>
              <a:off x="5373688" y="61341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3" name="Rectangle 594">
              <a:extLst>
                <a:ext uri="{FF2B5EF4-FFF2-40B4-BE49-F238E27FC236}">
                  <a16:creationId xmlns:a16="http://schemas.microsoft.com/office/drawing/2014/main" id="{7D1AB18A-ED5F-41B0-B409-54CDDDCB6E5D}"/>
                </a:ext>
              </a:extLst>
            </p:cNvPr>
            <p:cNvSpPr>
              <a:spLocks noChangeArrowheads="1"/>
            </p:cNvSpPr>
            <p:nvPr/>
          </p:nvSpPr>
          <p:spPr bwMode="auto">
            <a:xfrm>
              <a:off x="5438775" y="61341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4" name="Rectangle 595">
              <a:extLst>
                <a:ext uri="{FF2B5EF4-FFF2-40B4-BE49-F238E27FC236}">
                  <a16:creationId xmlns:a16="http://schemas.microsoft.com/office/drawing/2014/main" id="{14F1927E-B103-4CC4-85B9-D6E238E88262}"/>
                </a:ext>
              </a:extLst>
            </p:cNvPr>
            <p:cNvSpPr>
              <a:spLocks noChangeArrowheads="1"/>
            </p:cNvSpPr>
            <p:nvPr/>
          </p:nvSpPr>
          <p:spPr bwMode="auto">
            <a:xfrm>
              <a:off x="5503863" y="61341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5" name="Rectangle 596">
              <a:extLst>
                <a:ext uri="{FF2B5EF4-FFF2-40B4-BE49-F238E27FC236}">
                  <a16:creationId xmlns:a16="http://schemas.microsoft.com/office/drawing/2014/main" id="{FA3B45EB-5B46-42FE-A1E6-EF989BEA783D}"/>
                </a:ext>
              </a:extLst>
            </p:cNvPr>
            <p:cNvSpPr>
              <a:spLocks noChangeArrowheads="1"/>
            </p:cNvSpPr>
            <p:nvPr/>
          </p:nvSpPr>
          <p:spPr bwMode="auto">
            <a:xfrm>
              <a:off x="5570538" y="61341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6" name="Rectangle 597">
              <a:extLst>
                <a:ext uri="{FF2B5EF4-FFF2-40B4-BE49-F238E27FC236}">
                  <a16:creationId xmlns:a16="http://schemas.microsoft.com/office/drawing/2014/main" id="{CF811AE7-5159-4E7E-9C1B-6305DECEB855}"/>
                </a:ext>
              </a:extLst>
            </p:cNvPr>
            <p:cNvSpPr>
              <a:spLocks noChangeArrowheads="1"/>
            </p:cNvSpPr>
            <p:nvPr/>
          </p:nvSpPr>
          <p:spPr bwMode="auto">
            <a:xfrm>
              <a:off x="5634038" y="61341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7" name="Rectangle 598">
              <a:extLst>
                <a:ext uri="{FF2B5EF4-FFF2-40B4-BE49-F238E27FC236}">
                  <a16:creationId xmlns:a16="http://schemas.microsoft.com/office/drawing/2014/main" id="{05073AD6-7433-4B68-9150-571B35960640}"/>
                </a:ext>
              </a:extLst>
            </p:cNvPr>
            <p:cNvSpPr>
              <a:spLocks noChangeArrowheads="1"/>
            </p:cNvSpPr>
            <p:nvPr/>
          </p:nvSpPr>
          <p:spPr bwMode="auto">
            <a:xfrm>
              <a:off x="5241925" y="6186488"/>
              <a:ext cx="49213" cy="31750"/>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8" name="Rectangle 599">
              <a:extLst>
                <a:ext uri="{FF2B5EF4-FFF2-40B4-BE49-F238E27FC236}">
                  <a16:creationId xmlns:a16="http://schemas.microsoft.com/office/drawing/2014/main" id="{74AA7091-CA7F-4410-B29B-F776806E5717}"/>
                </a:ext>
              </a:extLst>
            </p:cNvPr>
            <p:cNvSpPr>
              <a:spLocks noChangeArrowheads="1"/>
            </p:cNvSpPr>
            <p:nvPr/>
          </p:nvSpPr>
          <p:spPr bwMode="auto">
            <a:xfrm>
              <a:off x="5308600" y="6186488"/>
              <a:ext cx="47625" cy="31750"/>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9" name="Rectangle 600">
              <a:extLst>
                <a:ext uri="{FF2B5EF4-FFF2-40B4-BE49-F238E27FC236}">
                  <a16:creationId xmlns:a16="http://schemas.microsoft.com/office/drawing/2014/main" id="{43B19EAE-0151-424F-B327-70DA1E19067F}"/>
                </a:ext>
              </a:extLst>
            </p:cNvPr>
            <p:cNvSpPr>
              <a:spLocks noChangeArrowheads="1"/>
            </p:cNvSpPr>
            <p:nvPr/>
          </p:nvSpPr>
          <p:spPr bwMode="auto">
            <a:xfrm>
              <a:off x="5373688" y="6186488"/>
              <a:ext cx="47625"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0" name="Rectangle 601">
              <a:extLst>
                <a:ext uri="{FF2B5EF4-FFF2-40B4-BE49-F238E27FC236}">
                  <a16:creationId xmlns:a16="http://schemas.microsoft.com/office/drawing/2014/main" id="{7CF00EC1-D52F-4E07-BE12-6FA0B0D69C11}"/>
                </a:ext>
              </a:extLst>
            </p:cNvPr>
            <p:cNvSpPr>
              <a:spLocks noChangeArrowheads="1"/>
            </p:cNvSpPr>
            <p:nvPr/>
          </p:nvSpPr>
          <p:spPr bwMode="auto">
            <a:xfrm>
              <a:off x="5438775" y="6186488"/>
              <a:ext cx="47625"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1" name="Rectangle 602">
              <a:extLst>
                <a:ext uri="{FF2B5EF4-FFF2-40B4-BE49-F238E27FC236}">
                  <a16:creationId xmlns:a16="http://schemas.microsoft.com/office/drawing/2014/main" id="{DE216A2D-D991-4CAF-8EBE-E0DCFB7C6999}"/>
                </a:ext>
              </a:extLst>
            </p:cNvPr>
            <p:cNvSpPr>
              <a:spLocks noChangeArrowheads="1"/>
            </p:cNvSpPr>
            <p:nvPr/>
          </p:nvSpPr>
          <p:spPr bwMode="auto">
            <a:xfrm>
              <a:off x="5503863" y="6186488"/>
              <a:ext cx="49213"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2" name="Rectangle 603">
              <a:extLst>
                <a:ext uri="{FF2B5EF4-FFF2-40B4-BE49-F238E27FC236}">
                  <a16:creationId xmlns:a16="http://schemas.microsoft.com/office/drawing/2014/main" id="{7DFD1377-4C96-4528-AA38-2F3623095B7D}"/>
                </a:ext>
              </a:extLst>
            </p:cNvPr>
            <p:cNvSpPr>
              <a:spLocks noChangeArrowheads="1"/>
            </p:cNvSpPr>
            <p:nvPr/>
          </p:nvSpPr>
          <p:spPr bwMode="auto">
            <a:xfrm>
              <a:off x="5570538" y="6186488"/>
              <a:ext cx="46038"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3" name="Rectangle 604">
              <a:extLst>
                <a:ext uri="{FF2B5EF4-FFF2-40B4-BE49-F238E27FC236}">
                  <a16:creationId xmlns:a16="http://schemas.microsoft.com/office/drawing/2014/main" id="{07C5934E-7DD5-49D3-A662-F986093EBA63}"/>
                </a:ext>
              </a:extLst>
            </p:cNvPr>
            <p:cNvSpPr>
              <a:spLocks noChangeArrowheads="1"/>
            </p:cNvSpPr>
            <p:nvPr/>
          </p:nvSpPr>
          <p:spPr bwMode="auto">
            <a:xfrm>
              <a:off x="5634038" y="6186488"/>
              <a:ext cx="49213"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4" name="Rectangle 605">
              <a:extLst>
                <a:ext uri="{FF2B5EF4-FFF2-40B4-BE49-F238E27FC236}">
                  <a16:creationId xmlns:a16="http://schemas.microsoft.com/office/drawing/2014/main" id="{435C798E-9CC0-4D19-8B51-8E3EF7F0BC1C}"/>
                </a:ext>
              </a:extLst>
            </p:cNvPr>
            <p:cNvSpPr>
              <a:spLocks noChangeArrowheads="1"/>
            </p:cNvSpPr>
            <p:nvPr/>
          </p:nvSpPr>
          <p:spPr bwMode="auto">
            <a:xfrm>
              <a:off x="5241925" y="6237288"/>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5" name="Rectangle 606">
              <a:extLst>
                <a:ext uri="{FF2B5EF4-FFF2-40B4-BE49-F238E27FC236}">
                  <a16:creationId xmlns:a16="http://schemas.microsoft.com/office/drawing/2014/main" id="{C7102AC4-5377-44A0-BE1A-F405173E85E1}"/>
                </a:ext>
              </a:extLst>
            </p:cNvPr>
            <p:cNvSpPr>
              <a:spLocks noChangeArrowheads="1"/>
            </p:cNvSpPr>
            <p:nvPr/>
          </p:nvSpPr>
          <p:spPr bwMode="auto">
            <a:xfrm>
              <a:off x="5308600" y="6237288"/>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6" name="Rectangle 608">
              <a:extLst>
                <a:ext uri="{FF2B5EF4-FFF2-40B4-BE49-F238E27FC236}">
                  <a16:creationId xmlns:a16="http://schemas.microsoft.com/office/drawing/2014/main" id="{62A7F755-1468-4334-914A-472178395E4D}"/>
                </a:ext>
              </a:extLst>
            </p:cNvPr>
            <p:cNvSpPr>
              <a:spLocks noChangeArrowheads="1"/>
            </p:cNvSpPr>
            <p:nvPr/>
          </p:nvSpPr>
          <p:spPr bwMode="auto">
            <a:xfrm>
              <a:off x="5373688" y="6237288"/>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7" name="Rectangle 609">
              <a:extLst>
                <a:ext uri="{FF2B5EF4-FFF2-40B4-BE49-F238E27FC236}">
                  <a16:creationId xmlns:a16="http://schemas.microsoft.com/office/drawing/2014/main" id="{D8778D21-76E3-4446-A74A-11F4DCDB74AC}"/>
                </a:ext>
              </a:extLst>
            </p:cNvPr>
            <p:cNvSpPr>
              <a:spLocks noChangeArrowheads="1"/>
            </p:cNvSpPr>
            <p:nvPr/>
          </p:nvSpPr>
          <p:spPr bwMode="auto">
            <a:xfrm>
              <a:off x="5438775" y="6237288"/>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8" name="Freeform 610">
              <a:extLst>
                <a:ext uri="{FF2B5EF4-FFF2-40B4-BE49-F238E27FC236}">
                  <a16:creationId xmlns:a16="http://schemas.microsoft.com/office/drawing/2014/main" id="{6F1C389B-7009-4E02-98F5-B292F616797D}"/>
                </a:ext>
              </a:extLst>
            </p:cNvPr>
            <p:cNvSpPr>
              <a:spLocks/>
            </p:cNvSpPr>
            <p:nvPr/>
          </p:nvSpPr>
          <p:spPr bwMode="auto">
            <a:xfrm>
              <a:off x="5656263" y="6350001"/>
              <a:ext cx="79375" cy="82550"/>
            </a:xfrm>
            <a:custGeom>
              <a:avLst/>
              <a:gdLst>
                <a:gd name="T0" fmla="*/ 0 w 50"/>
                <a:gd name="T1" fmla="*/ 52 h 52"/>
                <a:gd name="T2" fmla="*/ 0 w 50"/>
                <a:gd name="T3" fmla="*/ 0 h 52"/>
                <a:gd name="T4" fmla="*/ 50 w 50"/>
                <a:gd name="T5" fmla="*/ 0 h 52"/>
                <a:gd name="T6" fmla="*/ 0 w 50"/>
                <a:gd name="T7" fmla="*/ 52 h 52"/>
              </a:gdLst>
              <a:ahLst/>
              <a:cxnLst>
                <a:cxn ang="0">
                  <a:pos x="T0" y="T1"/>
                </a:cxn>
                <a:cxn ang="0">
                  <a:pos x="T2" y="T3"/>
                </a:cxn>
                <a:cxn ang="0">
                  <a:pos x="T4" y="T5"/>
                </a:cxn>
                <a:cxn ang="0">
                  <a:pos x="T6" y="T7"/>
                </a:cxn>
              </a:cxnLst>
              <a:rect l="0" t="0" r="r" b="b"/>
              <a:pathLst>
                <a:path w="50" h="52">
                  <a:moveTo>
                    <a:pt x="0" y="52"/>
                  </a:moveTo>
                  <a:lnTo>
                    <a:pt x="0" y="0"/>
                  </a:lnTo>
                  <a:lnTo>
                    <a:pt x="50" y="0"/>
                  </a:lnTo>
                  <a:lnTo>
                    <a:pt x="0"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9" name="Freeform 611">
              <a:extLst>
                <a:ext uri="{FF2B5EF4-FFF2-40B4-BE49-F238E27FC236}">
                  <a16:creationId xmlns:a16="http://schemas.microsoft.com/office/drawing/2014/main" id="{10010B3E-9D65-462F-8EF0-64CF07E0B1FD}"/>
                </a:ext>
              </a:extLst>
            </p:cNvPr>
            <p:cNvSpPr>
              <a:spLocks/>
            </p:cNvSpPr>
            <p:nvPr/>
          </p:nvSpPr>
          <p:spPr bwMode="auto">
            <a:xfrm>
              <a:off x="5656263" y="6350001"/>
              <a:ext cx="79375" cy="82550"/>
            </a:xfrm>
            <a:custGeom>
              <a:avLst/>
              <a:gdLst>
                <a:gd name="T0" fmla="*/ 50 w 50"/>
                <a:gd name="T1" fmla="*/ 0 h 52"/>
                <a:gd name="T2" fmla="*/ 50 w 50"/>
                <a:gd name="T3" fmla="*/ 52 h 52"/>
                <a:gd name="T4" fmla="*/ 0 w 50"/>
                <a:gd name="T5" fmla="*/ 52 h 52"/>
                <a:gd name="T6" fmla="*/ 50 w 50"/>
                <a:gd name="T7" fmla="*/ 0 h 52"/>
              </a:gdLst>
              <a:ahLst/>
              <a:cxnLst>
                <a:cxn ang="0">
                  <a:pos x="T0" y="T1"/>
                </a:cxn>
                <a:cxn ang="0">
                  <a:pos x="T2" y="T3"/>
                </a:cxn>
                <a:cxn ang="0">
                  <a:pos x="T4" y="T5"/>
                </a:cxn>
                <a:cxn ang="0">
                  <a:pos x="T6" y="T7"/>
                </a:cxn>
              </a:cxnLst>
              <a:rect l="0" t="0" r="r" b="b"/>
              <a:pathLst>
                <a:path w="50" h="52">
                  <a:moveTo>
                    <a:pt x="50" y="0"/>
                  </a:moveTo>
                  <a:lnTo>
                    <a:pt x="50" y="52"/>
                  </a:lnTo>
                  <a:lnTo>
                    <a:pt x="0" y="52"/>
                  </a:lnTo>
                  <a:lnTo>
                    <a:pt x="50" y="0"/>
                  </a:lnTo>
                  <a:close/>
                </a:path>
              </a:pathLst>
            </a:custGeom>
            <a:solidFill>
              <a:srgbClr val="F281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0" name="Freeform 612">
              <a:extLst>
                <a:ext uri="{FF2B5EF4-FFF2-40B4-BE49-F238E27FC236}">
                  <a16:creationId xmlns:a16="http://schemas.microsoft.com/office/drawing/2014/main" id="{89ECADBC-092D-4343-8D32-310B90C58F5D}"/>
                </a:ext>
              </a:extLst>
            </p:cNvPr>
            <p:cNvSpPr>
              <a:spLocks/>
            </p:cNvSpPr>
            <p:nvPr/>
          </p:nvSpPr>
          <p:spPr bwMode="auto">
            <a:xfrm>
              <a:off x="5208588" y="5940426"/>
              <a:ext cx="47625"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7"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1" name="Freeform 613">
              <a:extLst>
                <a:ext uri="{FF2B5EF4-FFF2-40B4-BE49-F238E27FC236}">
                  <a16:creationId xmlns:a16="http://schemas.microsoft.com/office/drawing/2014/main" id="{4BA74162-C41D-49FA-B849-D353BD9257A3}"/>
                </a:ext>
              </a:extLst>
            </p:cNvPr>
            <p:cNvSpPr>
              <a:spLocks/>
            </p:cNvSpPr>
            <p:nvPr/>
          </p:nvSpPr>
          <p:spPr bwMode="auto">
            <a:xfrm>
              <a:off x="5267325" y="5940426"/>
              <a:ext cx="46038"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2" name="Freeform 614">
              <a:extLst>
                <a:ext uri="{FF2B5EF4-FFF2-40B4-BE49-F238E27FC236}">
                  <a16:creationId xmlns:a16="http://schemas.microsoft.com/office/drawing/2014/main" id="{476AE508-5644-4785-A657-61967B4E5160}"/>
                </a:ext>
              </a:extLst>
            </p:cNvPr>
            <p:cNvSpPr>
              <a:spLocks/>
            </p:cNvSpPr>
            <p:nvPr/>
          </p:nvSpPr>
          <p:spPr bwMode="auto">
            <a:xfrm>
              <a:off x="5324475" y="5940426"/>
              <a:ext cx="46038"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7"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3" name="Freeform 615">
              <a:extLst>
                <a:ext uri="{FF2B5EF4-FFF2-40B4-BE49-F238E27FC236}">
                  <a16:creationId xmlns:a16="http://schemas.microsoft.com/office/drawing/2014/main" id="{62742EB8-22E7-47D1-984E-FD74AF5E8DC8}"/>
                </a:ext>
              </a:extLst>
            </p:cNvPr>
            <p:cNvSpPr>
              <a:spLocks/>
            </p:cNvSpPr>
            <p:nvPr/>
          </p:nvSpPr>
          <p:spPr bwMode="auto">
            <a:xfrm>
              <a:off x="5383213"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4" name="Freeform 616">
              <a:extLst>
                <a:ext uri="{FF2B5EF4-FFF2-40B4-BE49-F238E27FC236}">
                  <a16:creationId xmlns:a16="http://schemas.microsoft.com/office/drawing/2014/main" id="{CBCFF077-F851-4FCC-9208-8C396E237194}"/>
                </a:ext>
              </a:extLst>
            </p:cNvPr>
            <p:cNvSpPr>
              <a:spLocks/>
            </p:cNvSpPr>
            <p:nvPr/>
          </p:nvSpPr>
          <p:spPr bwMode="auto">
            <a:xfrm>
              <a:off x="5438775" y="5940426"/>
              <a:ext cx="47625"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8"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5" name="Freeform 617">
              <a:extLst>
                <a:ext uri="{FF2B5EF4-FFF2-40B4-BE49-F238E27FC236}">
                  <a16:creationId xmlns:a16="http://schemas.microsoft.com/office/drawing/2014/main" id="{57A4554B-FEC9-4549-A0A6-702A71225D2D}"/>
                </a:ext>
              </a:extLst>
            </p:cNvPr>
            <p:cNvSpPr>
              <a:spLocks/>
            </p:cNvSpPr>
            <p:nvPr/>
          </p:nvSpPr>
          <p:spPr bwMode="auto">
            <a:xfrm>
              <a:off x="5497513"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6" name="Freeform 618">
              <a:extLst>
                <a:ext uri="{FF2B5EF4-FFF2-40B4-BE49-F238E27FC236}">
                  <a16:creationId xmlns:a16="http://schemas.microsoft.com/office/drawing/2014/main" id="{13C722D5-3721-4557-BDEA-9B3903182B55}"/>
                </a:ext>
              </a:extLst>
            </p:cNvPr>
            <p:cNvSpPr>
              <a:spLocks/>
            </p:cNvSpPr>
            <p:nvPr/>
          </p:nvSpPr>
          <p:spPr bwMode="auto">
            <a:xfrm>
              <a:off x="5554663" y="5940426"/>
              <a:ext cx="46038" cy="49213"/>
            </a:xfrm>
            <a:custGeom>
              <a:avLst/>
              <a:gdLst>
                <a:gd name="T0" fmla="*/ 13 w 24"/>
                <a:gd name="T1" fmla="*/ 5 h 25"/>
                <a:gd name="T2" fmla="*/ 18 w 24"/>
                <a:gd name="T3" fmla="*/ 8 h 25"/>
                <a:gd name="T4" fmla="*/ 24 w 24"/>
                <a:gd name="T5" fmla="*/ 8 h 25"/>
                <a:gd name="T6" fmla="*/ 13 w 24"/>
                <a:gd name="T7" fmla="*/ 0 h 25"/>
                <a:gd name="T8" fmla="*/ 0 w 24"/>
                <a:gd name="T9" fmla="*/ 12 h 25"/>
                <a:gd name="T10" fmla="*/ 13 w 24"/>
                <a:gd name="T11" fmla="*/ 25 h 25"/>
                <a:gd name="T12" fmla="*/ 13 w 24"/>
                <a:gd name="T13" fmla="*/ 20 h 25"/>
                <a:gd name="T14" fmla="*/ 5 w 24"/>
                <a:gd name="T15" fmla="*/ 12 h 25"/>
                <a:gd name="T16" fmla="*/ 13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5"/>
                  </a:moveTo>
                  <a:cubicBezTo>
                    <a:pt x="15" y="5"/>
                    <a:pt x="17" y="6"/>
                    <a:pt x="18" y="8"/>
                  </a:cubicBezTo>
                  <a:cubicBezTo>
                    <a:pt x="24" y="8"/>
                    <a:pt x="24" y="8"/>
                    <a:pt x="24" y="8"/>
                  </a:cubicBezTo>
                  <a:cubicBezTo>
                    <a:pt x="22" y="3"/>
                    <a:pt x="18" y="0"/>
                    <a:pt x="13" y="0"/>
                  </a:cubicBezTo>
                  <a:cubicBezTo>
                    <a:pt x="6" y="0"/>
                    <a:pt x="0" y="6"/>
                    <a:pt x="0" y="12"/>
                  </a:cubicBezTo>
                  <a:cubicBezTo>
                    <a:pt x="0" y="19"/>
                    <a:pt x="6" y="25"/>
                    <a:pt x="13" y="25"/>
                  </a:cubicBezTo>
                  <a:cubicBezTo>
                    <a:pt x="13" y="20"/>
                    <a:pt x="13" y="20"/>
                    <a:pt x="13" y="20"/>
                  </a:cubicBezTo>
                  <a:cubicBezTo>
                    <a:pt x="8" y="20"/>
                    <a:pt x="5" y="17"/>
                    <a:pt x="5" y="12"/>
                  </a:cubicBezTo>
                  <a:cubicBezTo>
                    <a:pt x="5" y="8"/>
                    <a:pt x="8" y="5"/>
                    <a:pt x="13"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7" name="Freeform 619">
              <a:extLst>
                <a:ext uri="{FF2B5EF4-FFF2-40B4-BE49-F238E27FC236}">
                  <a16:creationId xmlns:a16="http://schemas.microsoft.com/office/drawing/2014/main" id="{BEA99B98-8863-44CC-B6D1-310C377522AE}"/>
                </a:ext>
              </a:extLst>
            </p:cNvPr>
            <p:cNvSpPr>
              <a:spLocks/>
            </p:cNvSpPr>
            <p:nvPr/>
          </p:nvSpPr>
          <p:spPr bwMode="auto">
            <a:xfrm>
              <a:off x="5613400"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8" name="Freeform 620">
              <a:extLst>
                <a:ext uri="{FF2B5EF4-FFF2-40B4-BE49-F238E27FC236}">
                  <a16:creationId xmlns:a16="http://schemas.microsoft.com/office/drawing/2014/main" id="{EC302C5A-1CBD-4395-B02D-891057E623C8}"/>
                </a:ext>
              </a:extLst>
            </p:cNvPr>
            <p:cNvSpPr>
              <a:spLocks/>
            </p:cNvSpPr>
            <p:nvPr/>
          </p:nvSpPr>
          <p:spPr bwMode="auto">
            <a:xfrm>
              <a:off x="5668963" y="5940426"/>
              <a:ext cx="47625" cy="49213"/>
            </a:xfrm>
            <a:custGeom>
              <a:avLst/>
              <a:gdLst>
                <a:gd name="T0" fmla="*/ 13 w 24"/>
                <a:gd name="T1" fmla="*/ 5 h 25"/>
                <a:gd name="T2" fmla="*/ 18 w 24"/>
                <a:gd name="T3" fmla="*/ 8 h 25"/>
                <a:gd name="T4" fmla="*/ 24 w 24"/>
                <a:gd name="T5" fmla="*/ 8 h 25"/>
                <a:gd name="T6" fmla="*/ 13 w 24"/>
                <a:gd name="T7" fmla="*/ 0 h 25"/>
                <a:gd name="T8" fmla="*/ 0 w 24"/>
                <a:gd name="T9" fmla="*/ 12 h 25"/>
                <a:gd name="T10" fmla="*/ 13 w 24"/>
                <a:gd name="T11" fmla="*/ 25 h 25"/>
                <a:gd name="T12" fmla="*/ 13 w 24"/>
                <a:gd name="T13" fmla="*/ 20 h 25"/>
                <a:gd name="T14" fmla="*/ 5 w 24"/>
                <a:gd name="T15" fmla="*/ 12 h 25"/>
                <a:gd name="T16" fmla="*/ 13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5"/>
                  </a:moveTo>
                  <a:cubicBezTo>
                    <a:pt x="15" y="5"/>
                    <a:pt x="17" y="6"/>
                    <a:pt x="18" y="8"/>
                  </a:cubicBezTo>
                  <a:cubicBezTo>
                    <a:pt x="24" y="8"/>
                    <a:pt x="24" y="8"/>
                    <a:pt x="24" y="8"/>
                  </a:cubicBezTo>
                  <a:cubicBezTo>
                    <a:pt x="22" y="3"/>
                    <a:pt x="18" y="0"/>
                    <a:pt x="13" y="0"/>
                  </a:cubicBezTo>
                  <a:cubicBezTo>
                    <a:pt x="6" y="0"/>
                    <a:pt x="0" y="6"/>
                    <a:pt x="0" y="12"/>
                  </a:cubicBezTo>
                  <a:cubicBezTo>
                    <a:pt x="0" y="19"/>
                    <a:pt x="6" y="25"/>
                    <a:pt x="13" y="25"/>
                  </a:cubicBezTo>
                  <a:cubicBezTo>
                    <a:pt x="13" y="20"/>
                    <a:pt x="13" y="20"/>
                    <a:pt x="13" y="20"/>
                  </a:cubicBezTo>
                  <a:cubicBezTo>
                    <a:pt x="8" y="20"/>
                    <a:pt x="5" y="17"/>
                    <a:pt x="5" y="12"/>
                  </a:cubicBezTo>
                  <a:cubicBezTo>
                    <a:pt x="5" y="8"/>
                    <a:pt x="8" y="5"/>
                    <a:pt x="13"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sp>
        <p:nvSpPr>
          <p:cNvPr id="109" name="Oval 108">
            <a:extLst>
              <a:ext uri="{FF2B5EF4-FFF2-40B4-BE49-F238E27FC236}">
                <a16:creationId xmlns:a16="http://schemas.microsoft.com/office/drawing/2014/main" id="{FB65489C-AF55-446C-A057-F15DC18314C6}"/>
              </a:ext>
            </a:extLst>
          </p:cNvPr>
          <p:cNvSpPr/>
          <p:nvPr/>
        </p:nvSpPr>
        <p:spPr>
          <a:xfrm>
            <a:off x="10019937" y="3818900"/>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cxnSp>
        <p:nvCxnSpPr>
          <p:cNvPr id="110" name="Straight Connector 109">
            <a:extLst>
              <a:ext uri="{FF2B5EF4-FFF2-40B4-BE49-F238E27FC236}">
                <a16:creationId xmlns:a16="http://schemas.microsoft.com/office/drawing/2014/main" id="{12E393B5-9E93-4FC9-8B79-3B80BEF004DE}"/>
              </a:ext>
            </a:extLst>
          </p:cNvPr>
          <p:cNvCxnSpPr>
            <a:cxnSpLocks/>
          </p:cNvCxnSpPr>
          <p:nvPr/>
        </p:nvCxnSpPr>
        <p:spPr>
          <a:xfrm>
            <a:off x="10109547" y="4041217"/>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111" name="Rectangle 110">
            <a:extLst>
              <a:ext uri="{FF2B5EF4-FFF2-40B4-BE49-F238E27FC236}">
                <a16:creationId xmlns:a16="http://schemas.microsoft.com/office/drawing/2014/main" id="{DE7F13DE-33B7-4E86-BE34-FA9D855F42EA}"/>
              </a:ext>
            </a:extLst>
          </p:cNvPr>
          <p:cNvSpPr/>
          <p:nvPr/>
        </p:nvSpPr>
        <p:spPr>
          <a:xfrm>
            <a:off x="8686797" y="4402482"/>
            <a:ext cx="3024000" cy="18512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smtClean="0">
                <a:ln>
                  <a:noFill/>
                </a:ln>
                <a:solidFill>
                  <a:srgbClr val="000000"/>
                </a:solidFill>
                <a:effectLst/>
                <a:uLnTx/>
                <a:uFillTx/>
                <a:latin typeface="Avenir LT Std 35 Light"/>
                <a:ea typeface="+mn-ea"/>
                <a:cs typeface="+mn-cs"/>
              </a:rPr>
              <a:t>De kassamedewerker kan op de kassa kiezen</a:t>
            </a:r>
            <a: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t> voor verschillende betaalwijze zoals contant, pin, creditkaart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smtClean="0">
                <a:solidFill>
                  <a:srgbClr val="000000"/>
                </a:solidFill>
                <a:latin typeface="Avenir LT Std 35 Light"/>
              </a:rPr>
              <a:t>,</a:t>
            </a:r>
            <a: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t>cadeaukaart en of stadspas</a:t>
            </a:r>
            <a:endParaRPr kumimoji="0" lang="nl-NL" sz="12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nvGrpSpPr>
          <p:cNvPr id="112" name="Group 111">
            <a:extLst>
              <a:ext uri="{FF2B5EF4-FFF2-40B4-BE49-F238E27FC236}">
                <a16:creationId xmlns:a16="http://schemas.microsoft.com/office/drawing/2014/main" id="{AA3DCCDD-BB86-436F-8F70-29B6BF58322C}"/>
              </a:ext>
            </a:extLst>
          </p:cNvPr>
          <p:cNvGrpSpPr/>
          <p:nvPr/>
        </p:nvGrpSpPr>
        <p:grpSpPr>
          <a:xfrm>
            <a:off x="9228911" y="1872828"/>
            <a:ext cx="1751131" cy="1775063"/>
            <a:chOff x="6359525" y="5640388"/>
            <a:chExt cx="1090613" cy="1092200"/>
          </a:xfrm>
        </p:grpSpPr>
        <p:sp>
          <p:nvSpPr>
            <p:cNvPr id="113" name="Oval 621">
              <a:extLst>
                <a:ext uri="{FF2B5EF4-FFF2-40B4-BE49-F238E27FC236}">
                  <a16:creationId xmlns:a16="http://schemas.microsoft.com/office/drawing/2014/main" id="{ADB5E795-A705-4635-8637-C2752AD1BA96}"/>
                </a:ext>
              </a:extLst>
            </p:cNvPr>
            <p:cNvSpPr>
              <a:spLocks noChangeArrowheads="1"/>
            </p:cNvSpPr>
            <p:nvPr/>
          </p:nvSpPr>
          <p:spPr bwMode="auto">
            <a:xfrm>
              <a:off x="6359525" y="5640388"/>
              <a:ext cx="1090613" cy="1092200"/>
            </a:xfrm>
            <a:prstGeom prst="ellipse">
              <a:avLst/>
            </a:prstGeom>
            <a:solidFill>
              <a:srgbClr val="FF8E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4" name="Freeform 622">
              <a:extLst>
                <a:ext uri="{FF2B5EF4-FFF2-40B4-BE49-F238E27FC236}">
                  <a16:creationId xmlns:a16="http://schemas.microsoft.com/office/drawing/2014/main" id="{E4598BE5-5556-43B6-A46B-1AB6FC9B438F}"/>
                </a:ext>
              </a:extLst>
            </p:cNvPr>
            <p:cNvSpPr>
              <a:spLocks/>
            </p:cNvSpPr>
            <p:nvPr/>
          </p:nvSpPr>
          <p:spPr bwMode="auto">
            <a:xfrm>
              <a:off x="6362700" y="5646738"/>
              <a:ext cx="822325" cy="836613"/>
            </a:xfrm>
            <a:custGeom>
              <a:avLst/>
              <a:gdLst>
                <a:gd name="T0" fmla="*/ 238 w 422"/>
                <a:gd name="T1" fmla="*/ 0 h 429"/>
                <a:gd name="T2" fmla="*/ 0 w 422"/>
                <a:gd name="T3" fmla="*/ 245 h 429"/>
                <a:gd name="T4" fmla="*/ 184 w 422"/>
                <a:gd name="T5" fmla="*/ 429 h 429"/>
                <a:gd name="T6" fmla="*/ 178 w 422"/>
                <a:gd name="T7" fmla="*/ 415 h 429"/>
                <a:gd name="T8" fmla="*/ 178 w 422"/>
                <a:gd name="T9" fmla="*/ 139 h 429"/>
                <a:gd name="T10" fmla="*/ 183 w 422"/>
                <a:gd name="T11" fmla="*/ 125 h 429"/>
                <a:gd name="T12" fmla="*/ 200 w 422"/>
                <a:gd name="T13" fmla="*/ 117 h 429"/>
                <a:gd name="T14" fmla="*/ 258 w 422"/>
                <a:gd name="T15" fmla="*/ 117 h 429"/>
                <a:gd name="T16" fmla="*/ 330 w 422"/>
                <a:gd name="T17" fmla="*/ 117 h 429"/>
                <a:gd name="T18" fmla="*/ 334 w 422"/>
                <a:gd name="T19" fmla="*/ 117 h 429"/>
                <a:gd name="T20" fmla="*/ 346 w 422"/>
                <a:gd name="T21" fmla="*/ 124 h 429"/>
                <a:gd name="T22" fmla="*/ 387 w 422"/>
                <a:gd name="T23" fmla="*/ 165 h 429"/>
                <a:gd name="T24" fmla="*/ 422 w 422"/>
                <a:gd name="T25" fmla="*/ 185 h 429"/>
                <a:gd name="T26" fmla="*/ 238 w 422"/>
                <a:gd name="T27"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2" h="429">
                  <a:moveTo>
                    <a:pt x="238" y="0"/>
                  </a:moveTo>
                  <a:cubicBezTo>
                    <a:pt x="112" y="18"/>
                    <a:pt x="14" y="119"/>
                    <a:pt x="0" y="245"/>
                  </a:cubicBezTo>
                  <a:cubicBezTo>
                    <a:pt x="184" y="429"/>
                    <a:pt x="184" y="429"/>
                    <a:pt x="184" y="429"/>
                  </a:cubicBezTo>
                  <a:cubicBezTo>
                    <a:pt x="180" y="425"/>
                    <a:pt x="178" y="420"/>
                    <a:pt x="178" y="415"/>
                  </a:cubicBezTo>
                  <a:cubicBezTo>
                    <a:pt x="178" y="139"/>
                    <a:pt x="178" y="139"/>
                    <a:pt x="178" y="139"/>
                  </a:cubicBezTo>
                  <a:cubicBezTo>
                    <a:pt x="178" y="134"/>
                    <a:pt x="180" y="129"/>
                    <a:pt x="183" y="125"/>
                  </a:cubicBezTo>
                  <a:cubicBezTo>
                    <a:pt x="187" y="120"/>
                    <a:pt x="194" y="117"/>
                    <a:pt x="200" y="117"/>
                  </a:cubicBezTo>
                  <a:cubicBezTo>
                    <a:pt x="258" y="117"/>
                    <a:pt x="258" y="117"/>
                    <a:pt x="258" y="117"/>
                  </a:cubicBezTo>
                  <a:cubicBezTo>
                    <a:pt x="330" y="117"/>
                    <a:pt x="330" y="117"/>
                    <a:pt x="330" y="117"/>
                  </a:cubicBezTo>
                  <a:cubicBezTo>
                    <a:pt x="331" y="117"/>
                    <a:pt x="333" y="117"/>
                    <a:pt x="334" y="117"/>
                  </a:cubicBezTo>
                  <a:cubicBezTo>
                    <a:pt x="339" y="118"/>
                    <a:pt x="343" y="120"/>
                    <a:pt x="346" y="124"/>
                  </a:cubicBezTo>
                  <a:cubicBezTo>
                    <a:pt x="387" y="165"/>
                    <a:pt x="387" y="165"/>
                    <a:pt x="387" y="165"/>
                  </a:cubicBezTo>
                  <a:cubicBezTo>
                    <a:pt x="400" y="169"/>
                    <a:pt x="412" y="176"/>
                    <a:pt x="422" y="185"/>
                  </a:cubicBezTo>
                  <a:cubicBezTo>
                    <a:pt x="238" y="0"/>
                    <a:pt x="238" y="0"/>
                    <a:pt x="238" y="0"/>
                  </a:cubicBezTo>
                </a:path>
              </a:pathLst>
            </a:custGeom>
            <a:solidFill>
              <a:srgbClr val="FFA3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5" name="Freeform 623">
              <a:extLst>
                <a:ext uri="{FF2B5EF4-FFF2-40B4-BE49-F238E27FC236}">
                  <a16:creationId xmlns:a16="http://schemas.microsoft.com/office/drawing/2014/main" id="{C7A3D9C2-CE21-4D1F-B8D7-DD6D3CB149DB}"/>
                </a:ext>
              </a:extLst>
            </p:cNvPr>
            <p:cNvSpPr>
              <a:spLocks/>
            </p:cNvSpPr>
            <p:nvPr/>
          </p:nvSpPr>
          <p:spPr bwMode="auto">
            <a:xfrm>
              <a:off x="6719888" y="5875338"/>
              <a:ext cx="293688" cy="14288"/>
            </a:xfrm>
            <a:custGeom>
              <a:avLst/>
              <a:gdLst>
                <a:gd name="T0" fmla="*/ 147 w 151"/>
                <a:gd name="T1" fmla="*/ 0 h 8"/>
                <a:gd name="T2" fmla="*/ 75 w 151"/>
                <a:gd name="T3" fmla="*/ 0 h 8"/>
                <a:gd name="T4" fmla="*/ 17 w 151"/>
                <a:gd name="T5" fmla="*/ 0 h 8"/>
                <a:gd name="T6" fmla="*/ 0 w 151"/>
                <a:gd name="T7" fmla="*/ 8 h 8"/>
                <a:gd name="T8" fmla="*/ 17 w 151"/>
                <a:gd name="T9" fmla="*/ 0 h 8"/>
                <a:gd name="T10" fmla="*/ 147 w 151"/>
                <a:gd name="T11" fmla="*/ 0 h 8"/>
                <a:gd name="T12" fmla="*/ 151 w 151"/>
                <a:gd name="T13" fmla="*/ 0 h 8"/>
                <a:gd name="T14" fmla="*/ 147 w 151"/>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8">
                  <a:moveTo>
                    <a:pt x="147" y="0"/>
                  </a:moveTo>
                  <a:cubicBezTo>
                    <a:pt x="75" y="0"/>
                    <a:pt x="75" y="0"/>
                    <a:pt x="75" y="0"/>
                  </a:cubicBezTo>
                  <a:cubicBezTo>
                    <a:pt x="17" y="0"/>
                    <a:pt x="17" y="0"/>
                    <a:pt x="17" y="0"/>
                  </a:cubicBezTo>
                  <a:cubicBezTo>
                    <a:pt x="11" y="0"/>
                    <a:pt x="4" y="3"/>
                    <a:pt x="0" y="8"/>
                  </a:cubicBezTo>
                  <a:cubicBezTo>
                    <a:pt x="4" y="3"/>
                    <a:pt x="11" y="0"/>
                    <a:pt x="17" y="0"/>
                  </a:cubicBezTo>
                  <a:cubicBezTo>
                    <a:pt x="147" y="0"/>
                    <a:pt x="147" y="0"/>
                    <a:pt x="147" y="0"/>
                  </a:cubicBezTo>
                  <a:cubicBezTo>
                    <a:pt x="148" y="0"/>
                    <a:pt x="150" y="0"/>
                    <a:pt x="151" y="0"/>
                  </a:cubicBezTo>
                  <a:cubicBezTo>
                    <a:pt x="150" y="0"/>
                    <a:pt x="148" y="0"/>
                    <a:pt x="147" y="0"/>
                  </a:cubicBezTo>
                </a:path>
              </a:pathLst>
            </a:custGeom>
            <a:solidFill>
              <a:srgbClr val="ED74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6" name="Freeform 624">
              <a:extLst>
                <a:ext uri="{FF2B5EF4-FFF2-40B4-BE49-F238E27FC236}">
                  <a16:creationId xmlns:a16="http://schemas.microsoft.com/office/drawing/2014/main" id="{2D337263-4CB9-4E96-AAFE-12F39C443BD1}"/>
                </a:ext>
              </a:extLst>
            </p:cNvPr>
            <p:cNvSpPr>
              <a:spLocks noEditPoints="1"/>
            </p:cNvSpPr>
            <p:nvPr/>
          </p:nvSpPr>
          <p:spPr bwMode="auto">
            <a:xfrm>
              <a:off x="6726238" y="5888038"/>
              <a:ext cx="719138" cy="839788"/>
            </a:xfrm>
            <a:custGeom>
              <a:avLst/>
              <a:gdLst>
                <a:gd name="T0" fmla="*/ 243 w 369"/>
                <a:gd name="T1" fmla="*/ 68 h 431"/>
                <a:gd name="T2" fmla="*/ 263 w 369"/>
                <a:gd name="T3" fmla="*/ 119 h 431"/>
                <a:gd name="T4" fmla="*/ 167 w 369"/>
                <a:gd name="T5" fmla="*/ 202 h 431"/>
                <a:gd name="T6" fmla="*/ 166 w 369"/>
                <a:gd name="T7" fmla="*/ 202 h 431"/>
                <a:gd name="T8" fmla="*/ 166 w 369"/>
                <a:gd name="T9" fmla="*/ 291 h 431"/>
                <a:gd name="T10" fmla="*/ 144 w 369"/>
                <a:gd name="T11" fmla="*/ 313 h 431"/>
                <a:gd name="T12" fmla="*/ 14 w 369"/>
                <a:gd name="T13" fmla="*/ 313 h 431"/>
                <a:gd name="T14" fmla="*/ 0 w 369"/>
                <a:gd name="T15" fmla="*/ 307 h 431"/>
                <a:gd name="T16" fmla="*/ 124 w 369"/>
                <a:gd name="T17" fmla="*/ 431 h 431"/>
                <a:gd name="T18" fmla="*/ 369 w 369"/>
                <a:gd name="T19" fmla="*/ 193 h 431"/>
                <a:gd name="T20" fmla="*/ 243 w 369"/>
                <a:gd name="T21" fmla="*/ 68 h 431"/>
                <a:gd name="T22" fmla="*/ 160 w 369"/>
                <a:gd name="T23" fmla="*/ 0 h 431"/>
                <a:gd name="T24" fmla="*/ 166 w 369"/>
                <a:gd name="T25" fmla="*/ 15 h 431"/>
                <a:gd name="T26" fmla="*/ 166 w 369"/>
                <a:gd name="T27" fmla="*/ 35 h 431"/>
                <a:gd name="T28" fmla="*/ 167 w 369"/>
                <a:gd name="T29" fmla="*/ 35 h 431"/>
                <a:gd name="T30" fmla="*/ 201 w 369"/>
                <a:gd name="T31" fmla="*/ 41 h 431"/>
                <a:gd name="T32" fmla="*/ 160 w 369"/>
                <a:gd name="T33"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431">
                  <a:moveTo>
                    <a:pt x="243" y="68"/>
                  </a:moveTo>
                  <a:cubicBezTo>
                    <a:pt x="256" y="82"/>
                    <a:pt x="263" y="100"/>
                    <a:pt x="263" y="119"/>
                  </a:cubicBezTo>
                  <a:cubicBezTo>
                    <a:pt x="263" y="165"/>
                    <a:pt x="220" y="202"/>
                    <a:pt x="167" y="202"/>
                  </a:cubicBezTo>
                  <a:cubicBezTo>
                    <a:pt x="167" y="202"/>
                    <a:pt x="167" y="202"/>
                    <a:pt x="166" y="202"/>
                  </a:cubicBezTo>
                  <a:cubicBezTo>
                    <a:pt x="166" y="291"/>
                    <a:pt x="166" y="291"/>
                    <a:pt x="166" y="291"/>
                  </a:cubicBezTo>
                  <a:cubicBezTo>
                    <a:pt x="166" y="303"/>
                    <a:pt x="156" y="313"/>
                    <a:pt x="144" y="313"/>
                  </a:cubicBezTo>
                  <a:cubicBezTo>
                    <a:pt x="14" y="313"/>
                    <a:pt x="14" y="313"/>
                    <a:pt x="14" y="313"/>
                  </a:cubicBezTo>
                  <a:cubicBezTo>
                    <a:pt x="9" y="313"/>
                    <a:pt x="4" y="311"/>
                    <a:pt x="0" y="307"/>
                  </a:cubicBezTo>
                  <a:cubicBezTo>
                    <a:pt x="124" y="431"/>
                    <a:pt x="124" y="431"/>
                    <a:pt x="124" y="431"/>
                  </a:cubicBezTo>
                  <a:cubicBezTo>
                    <a:pt x="250" y="417"/>
                    <a:pt x="351" y="319"/>
                    <a:pt x="369" y="193"/>
                  </a:cubicBezTo>
                  <a:cubicBezTo>
                    <a:pt x="243" y="68"/>
                    <a:pt x="243" y="68"/>
                    <a:pt x="243" y="68"/>
                  </a:cubicBezTo>
                  <a:moveTo>
                    <a:pt x="160" y="0"/>
                  </a:moveTo>
                  <a:cubicBezTo>
                    <a:pt x="164" y="4"/>
                    <a:pt x="166" y="9"/>
                    <a:pt x="166" y="15"/>
                  </a:cubicBezTo>
                  <a:cubicBezTo>
                    <a:pt x="166" y="35"/>
                    <a:pt x="166" y="35"/>
                    <a:pt x="166" y="35"/>
                  </a:cubicBezTo>
                  <a:cubicBezTo>
                    <a:pt x="167" y="35"/>
                    <a:pt x="167" y="35"/>
                    <a:pt x="167" y="35"/>
                  </a:cubicBezTo>
                  <a:cubicBezTo>
                    <a:pt x="179" y="35"/>
                    <a:pt x="190" y="37"/>
                    <a:pt x="201" y="41"/>
                  </a:cubicBezTo>
                  <a:cubicBezTo>
                    <a:pt x="160" y="0"/>
                    <a:pt x="160" y="0"/>
                    <a:pt x="160" y="0"/>
                  </a:cubicBezTo>
                </a:path>
              </a:pathLst>
            </a:custGeom>
            <a:solidFill>
              <a:srgbClr val="ED74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7" name="Freeform 625">
              <a:extLst>
                <a:ext uri="{FF2B5EF4-FFF2-40B4-BE49-F238E27FC236}">
                  <a16:creationId xmlns:a16="http://schemas.microsoft.com/office/drawing/2014/main" id="{C91657D6-4DB7-473F-B001-61A856992E0A}"/>
                </a:ext>
              </a:extLst>
            </p:cNvPr>
            <p:cNvSpPr>
              <a:spLocks/>
            </p:cNvSpPr>
            <p:nvPr/>
          </p:nvSpPr>
          <p:spPr bwMode="auto">
            <a:xfrm>
              <a:off x="6710363" y="5875338"/>
              <a:ext cx="338138" cy="623888"/>
            </a:xfrm>
            <a:custGeom>
              <a:avLst/>
              <a:gdLst>
                <a:gd name="T0" fmla="*/ 152 w 174"/>
                <a:gd name="T1" fmla="*/ 0 h 320"/>
                <a:gd name="T2" fmla="*/ 22 w 174"/>
                <a:gd name="T3" fmla="*/ 0 h 320"/>
                <a:gd name="T4" fmla="*/ 0 w 174"/>
                <a:gd name="T5" fmla="*/ 22 h 320"/>
                <a:gd name="T6" fmla="*/ 0 w 174"/>
                <a:gd name="T7" fmla="*/ 298 h 320"/>
                <a:gd name="T8" fmla="*/ 22 w 174"/>
                <a:gd name="T9" fmla="*/ 320 h 320"/>
                <a:gd name="T10" fmla="*/ 152 w 174"/>
                <a:gd name="T11" fmla="*/ 320 h 320"/>
                <a:gd name="T12" fmla="*/ 174 w 174"/>
                <a:gd name="T13" fmla="*/ 298 h 320"/>
                <a:gd name="T14" fmla="*/ 174 w 174"/>
                <a:gd name="T15" fmla="*/ 22 h 320"/>
                <a:gd name="T16" fmla="*/ 152 w 174"/>
                <a:gd name="T17"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320">
                  <a:moveTo>
                    <a:pt x="152" y="0"/>
                  </a:moveTo>
                  <a:cubicBezTo>
                    <a:pt x="22" y="0"/>
                    <a:pt x="22" y="0"/>
                    <a:pt x="22" y="0"/>
                  </a:cubicBezTo>
                  <a:cubicBezTo>
                    <a:pt x="10" y="0"/>
                    <a:pt x="0" y="10"/>
                    <a:pt x="0" y="22"/>
                  </a:cubicBezTo>
                  <a:cubicBezTo>
                    <a:pt x="0" y="298"/>
                    <a:pt x="0" y="298"/>
                    <a:pt x="0" y="298"/>
                  </a:cubicBezTo>
                  <a:cubicBezTo>
                    <a:pt x="0" y="310"/>
                    <a:pt x="10" y="320"/>
                    <a:pt x="22" y="320"/>
                  </a:cubicBezTo>
                  <a:cubicBezTo>
                    <a:pt x="152" y="320"/>
                    <a:pt x="152" y="320"/>
                    <a:pt x="152" y="320"/>
                  </a:cubicBezTo>
                  <a:cubicBezTo>
                    <a:pt x="164" y="320"/>
                    <a:pt x="174" y="310"/>
                    <a:pt x="174" y="298"/>
                  </a:cubicBezTo>
                  <a:cubicBezTo>
                    <a:pt x="174" y="22"/>
                    <a:pt x="174" y="22"/>
                    <a:pt x="174" y="22"/>
                  </a:cubicBezTo>
                  <a:cubicBezTo>
                    <a:pt x="174" y="10"/>
                    <a:pt x="164" y="0"/>
                    <a:pt x="152" y="0"/>
                  </a:cubicBezTo>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8" name="Rectangle 626">
              <a:extLst>
                <a:ext uri="{FF2B5EF4-FFF2-40B4-BE49-F238E27FC236}">
                  <a16:creationId xmlns:a16="http://schemas.microsoft.com/office/drawing/2014/main" id="{822B6568-3F8C-440D-9AE4-7190EB2FA42D}"/>
                </a:ext>
              </a:extLst>
            </p:cNvPr>
            <p:cNvSpPr>
              <a:spLocks noChangeArrowheads="1"/>
            </p:cNvSpPr>
            <p:nvPr/>
          </p:nvSpPr>
          <p:spPr bwMode="auto">
            <a:xfrm>
              <a:off x="6735763" y="5969001"/>
              <a:ext cx="290513" cy="436563"/>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9" name="Rectangle 627">
              <a:extLst>
                <a:ext uri="{FF2B5EF4-FFF2-40B4-BE49-F238E27FC236}">
                  <a16:creationId xmlns:a16="http://schemas.microsoft.com/office/drawing/2014/main" id="{9E155DA6-F394-49B5-A411-688ED45292F4}"/>
                </a:ext>
              </a:extLst>
            </p:cNvPr>
            <p:cNvSpPr>
              <a:spLocks noChangeArrowheads="1"/>
            </p:cNvSpPr>
            <p:nvPr/>
          </p:nvSpPr>
          <p:spPr bwMode="auto">
            <a:xfrm>
              <a:off x="6735763" y="5969001"/>
              <a:ext cx="290513"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0" name="Freeform 628">
              <a:extLst>
                <a:ext uri="{FF2B5EF4-FFF2-40B4-BE49-F238E27FC236}">
                  <a16:creationId xmlns:a16="http://schemas.microsoft.com/office/drawing/2014/main" id="{3438A320-FB33-4B16-A00A-45F3F876BAE9}"/>
                </a:ext>
              </a:extLst>
            </p:cNvPr>
            <p:cNvSpPr>
              <a:spLocks/>
            </p:cNvSpPr>
            <p:nvPr/>
          </p:nvSpPr>
          <p:spPr bwMode="auto">
            <a:xfrm>
              <a:off x="6735763" y="5969001"/>
              <a:ext cx="290513" cy="436563"/>
            </a:xfrm>
            <a:custGeom>
              <a:avLst/>
              <a:gdLst>
                <a:gd name="T0" fmla="*/ 0 w 183"/>
                <a:gd name="T1" fmla="*/ 275 h 275"/>
                <a:gd name="T2" fmla="*/ 0 w 183"/>
                <a:gd name="T3" fmla="*/ 0 h 275"/>
                <a:gd name="T4" fmla="*/ 183 w 183"/>
                <a:gd name="T5" fmla="*/ 0 h 275"/>
                <a:gd name="T6" fmla="*/ 0 w 183"/>
                <a:gd name="T7" fmla="*/ 275 h 275"/>
              </a:gdLst>
              <a:ahLst/>
              <a:cxnLst>
                <a:cxn ang="0">
                  <a:pos x="T0" y="T1"/>
                </a:cxn>
                <a:cxn ang="0">
                  <a:pos x="T2" y="T3"/>
                </a:cxn>
                <a:cxn ang="0">
                  <a:pos x="T4" y="T5"/>
                </a:cxn>
                <a:cxn ang="0">
                  <a:pos x="T6" y="T7"/>
                </a:cxn>
              </a:cxnLst>
              <a:rect l="0" t="0" r="r" b="b"/>
              <a:pathLst>
                <a:path w="183" h="275">
                  <a:moveTo>
                    <a:pt x="0" y="275"/>
                  </a:moveTo>
                  <a:lnTo>
                    <a:pt x="0" y="0"/>
                  </a:lnTo>
                  <a:lnTo>
                    <a:pt x="183" y="0"/>
                  </a:lnTo>
                  <a:lnTo>
                    <a:pt x="0" y="275"/>
                  </a:lnTo>
                  <a:close/>
                </a:path>
              </a:pathLst>
            </a:custGeom>
            <a:solidFill>
              <a:srgbClr val="F2F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1" name="Freeform 629">
              <a:extLst>
                <a:ext uri="{FF2B5EF4-FFF2-40B4-BE49-F238E27FC236}">
                  <a16:creationId xmlns:a16="http://schemas.microsoft.com/office/drawing/2014/main" id="{6975EF45-BF59-46E2-AB9E-44862D06BD91}"/>
                </a:ext>
              </a:extLst>
            </p:cNvPr>
            <p:cNvSpPr>
              <a:spLocks/>
            </p:cNvSpPr>
            <p:nvPr/>
          </p:nvSpPr>
          <p:spPr bwMode="auto">
            <a:xfrm>
              <a:off x="6735763" y="5969001"/>
              <a:ext cx="290513" cy="436563"/>
            </a:xfrm>
            <a:custGeom>
              <a:avLst/>
              <a:gdLst>
                <a:gd name="T0" fmla="*/ 0 w 183"/>
                <a:gd name="T1" fmla="*/ 275 h 275"/>
                <a:gd name="T2" fmla="*/ 0 w 183"/>
                <a:gd name="T3" fmla="*/ 0 h 275"/>
                <a:gd name="T4" fmla="*/ 183 w 183"/>
                <a:gd name="T5" fmla="*/ 0 h 275"/>
                <a:gd name="T6" fmla="*/ 0 w 183"/>
                <a:gd name="T7" fmla="*/ 275 h 275"/>
              </a:gdLst>
              <a:ahLst/>
              <a:cxnLst>
                <a:cxn ang="0">
                  <a:pos x="T0" y="T1"/>
                </a:cxn>
                <a:cxn ang="0">
                  <a:pos x="T2" y="T3"/>
                </a:cxn>
                <a:cxn ang="0">
                  <a:pos x="T4" y="T5"/>
                </a:cxn>
                <a:cxn ang="0">
                  <a:pos x="T6" y="T7"/>
                </a:cxn>
              </a:cxnLst>
              <a:rect l="0" t="0" r="r" b="b"/>
              <a:pathLst>
                <a:path w="183" h="275">
                  <a:moveTo>
                    <a:pt x="0" y="275"/>
                  </a:moveTo>
                  <a:lnTo>
                    <a:pt x="0" y="0"/>
                  </a:lnTo>
                  <a:lnTo>
                    <a:pt x="183" y="0"/>
                  </a:lnTo>
                  <a:lnTo>
                    <a:pt x="0" y="27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2" name="Oval 630">
              <a:extLst>
                <a:ext uri="{FF2B5EF4-FFF2-40B4-BE49-F238E27FC236}">
                  <a16:creationId xmlns:a16="http://schemas.microsoft.com/office/drawing/2014/main" id="{8AFB33C8-E866-49C2-B8E9-17D8514B3AB5}"/>
                </a:ext>
              </a:extLst>
            </p:cNvPr>
            <p:cNvSpPr>
              <a:spLocks noChangeArrowheads="1"/>
            </p:cNvSpPr>
            <p:nvPr/>
          </p:nvSpPr>
          <p:spPr bwMode="auto">
            <a:xfrm>
              <a:off x="6869113" y="5911851"/>
              <a:ext cx="22225" cy="20638"/>
            </a:xfrm>
            <a:prstGeom prst="ellipse">
              <a:avLst/>
            </a:prstGeom>
            <a:solidFill>
              <a:srgbClr val="283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3" name="Oval 631">
              <a:extLst>
                <a:ext uri="{FF2B5EF4-FFF2-40B4-BE49-F238E27FC236}">
                  <a16:creationId xmlns:a16="http://schemas.microsoft.com/office/drawing/2014/main" id="{96EEBE2E-561C-4175-8774-137F3AAE39BE}"/>
                </a:ext>
              </a:extLst>
            </p:cNvPr>
            <p:cNvSpPr>
              <a:spLocks noChangeArrowheads="1"/>
            </p:cNvSpPr>
            <p:nvPr/>
          </p:nvSpPr>
          <p:spPr bwMode="auto">
            <a:xfrm>
              <a:off x="6875463" y="5918201"/>
              <a:ext cx="7938" cy="7938"/>
            </a:xfrm>
            <a:prstGeom prst="ellipse">
              <a:avLst/>
            </a:prstGeom>
            <a:solidFill>
              <a:srgbClr val="5D6D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4" name="Freeform 632">
              <a:extLst>
                <a:ext uri="{FF2B5EF4-FFF2-40B4-BE49-F238E27FC236}">
                  <a16:creationId xmlns:a16="http://schemas.microsoft.com/office/drawing/2014/main" id="{17E627AB-50FB-4C4F-91D5-7714E4E48BDE}"/>
                </a:ext>
              </a:extLst>
            </p:cNvPr>
            <p:cNvSpPr>
              <a:spLocks/>
            </p:cNvSpPr>
            <p:nvPr/>
          </p:nvSpPr>
          <p:spPr bwMode="auto">
            <a:xfrm>
              <a:off x="6840538" y="6437313"/>
              <a:ext cx="77788" cy="28575"/>
            </a:xfrm>
            <a:custGeom>
              <a:avLst/>
              <a:gdLst>
                <a:gd name="T0" fmla="*/ 6 w 40"/>
                <a:gd name="T1" fmla="*/ 14 h 14"/>
                <a:gd name="T2" fmla="*/ 0 w 40"/>
                <a:gd name="T3" fmla="*/ 8 h 14"/>
                <a:gd name="T4" fmla="*/ 0 w 40"/>
                <a:gd name="T5" fmla="*/ 6 h 14"/>
                <a:gd name="T6" fmla="*/ 6 w 40"/>
                <a:gd name="T7" fmla="*/ 0 h 14"/>
                <a:gd name="T8" fmla="*/ 34 w 40"/>
                <a:gd name="T9" fmla="*/ 0 h 14"/>
                <a:gd name="T10" fmla="*/ 40 w 40"/>
                <a:gd name="T11" fmla="*/ 6 h 14"/>
                <a:gd name="T12" fmla="*/ 40 w 40"/>
                <a:gd name="T13" fmla="*/ 8 h 14"/>
                <a:gd name="T14" fmla="*/ 34 w 40"/>
                <a:gd name="T15" fmla="*/ 14 h 14"/>
                <a:gd name="T16" fmla="*/ 6 w 40"/>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4">
                  <a:moveTo>
                    <a:pt x="6" y="14"/>
                  </a:moveTo>
                  <a:cubicBezTo>
                    <a:pt x="3" y="14"/>
                    <a:pt x="0" y="11"/>
                    <a:pt x="0" y="8"/>
                  </a:cubicBezTo>
                  <a:cubicBezTo>
                    <a:pt x="0" y="6"/>
                    <a:pt x="0" y="6"/>
                    <a:pt x="0" y="6"/>
                  </a:cubicBezTo>
                  <a:cubicBezTo>
                    <a:pt x="0" y="3"/>
                    <a:pt x="3" y="0"/>
                    <a:pt x="6" y="0"/>
                  </a:cubicBezTo>
                  <a:cubicBezTo>
                    <a:pt x="34" y="0"/>
                    <a:pt x="34" y="0"/>
                    <a:pt x="34" y="0"/>
                  </a:cubicBezTo>
                  <a:cubicBezTo>
                    <a:pt x="37" y="0"/>
                    <a:pt x="40" y="3"/>
                    <a:pt x="40" y="6"/>
                  </a:cubicBezTo>
                  <a:cubicBezTo>
                    <a:pt x="40" y="8"/>
                    <a:pt x="40" y="8"/>
                    <a:pt x="40" y="8"/>
                  </a:cubicBezTo>
                  <a:cubicBezTo>
                    <a:pt x="40" y="11"/>
                    <a:pt x="37" y="14"/>
                    <a:pt x="34" y="14"/>
                  </a:cubicBezTo>
                  <a:lnTo>
                    <a:pt x="6" y="14"/>
                  </a:lnTo>
                  <a:close/>
                </a:path>
              </a:pathLst>
            </a:custGeom>
            <a:solidFill>
              <a:srgbClr val="5D6D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5" name="Freeform 633">
              <a:extLst>
                <a:ext uri="{FF2B5EF4-FFF2-40B4-BE49-F238E27FC236}">
                  <a16:creationId xmlns:a16="http://schemas.microsoft.com/office/drawing/2014/main" id="{26B95901-84FB-424C-A00C-273AD040558A}"/>
                </a:ext>
              </a:extLst>
            </p:cNvPr>
            <p:cNvSpPr>
              <a:spLocks/>
            </p:cNvSpPr>
            <p:nvPr/>
          </p:nvSpPr>
          <p:spPr bwMode="auto">
            <a:xfrm>
              <a:off x="6843713" y="6442076"/>
              <a:ext cx="71438" cy="19050"/>
            </a:xfrm>
            <a:custGeom>
              <a:avLst/>
              <a:gdLst>
                <a:gd name="T0" fmla="*/ 36 w 36"/>
                <a:gd name="T1" fmla="*/ 6 h 10"/>
                <a:gd name="T2" fmla="*/ 32 w 36"/>
                <a:gd name="T3" fmla="*/ 10 h 10"/>
                <a:gd name="T4" fmla="*/ 4 w 36"/>
                <a:gd name="T5" fmla="*/ 10 h 10"/>
                <a:gd name="T6" fmla="*/ 0 w 36"/>
                <a:gd name="T7" fmla="*/ 6 h 10"/>
                <a:gd name="T8" fmla="*/ 0 w 36"/>
                <a:gd name="T9" fmla="*/ 4 h 10"/>
                <a:gd name="T10" fmla="*/ 4 w 36"/>
                <a:gd name="T11" fmla="*/ 0 h 10"/>
                <a:gd name="T12" fmla="*/ 32 w 36"/>
                <a:gd name="T13" fmla="*/ 0 h 10"/>
                <a:gd name="T14" fmla="*/ 36 w 36"/>
                <a:gd name="T15" fmla="*/ 4 h 10"/>
                <a:gd name="T16" fmla="*/ 36 w 36"/>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0">
                  <a:moveTo>
                    <a:pt x="36" y="6"/>
                  </a:moveTo>
                  <a:cubicBezTo>
                    <a:pt x="36" y="8"/>
                    <a:pt x="34" y="10"/>
                    <a:pt x="32" y="10"/>
                  </a:cubicBezTo>
                  <a:cubicBezTo>
                    <a:pt x="4" y="10"/>
                    <a:pt x="4" y="10"/>
                    <a:pt x="4" y="10"/>
                  </a:cubicBezTo>
                  <a:cubicBezTo>
                    <a:pt x="2" y="10"/>
                    <a:pt x="0" y="8"/>
                    <a:pt x="0" y="6"/>
                  </a:cubicBezTo>
                  <a:cubicBezTo>
                    <a:pt x="0" y="4"/>
                    <a:pt x="0" y="4"/>
                    <a:pt x="0" y="4"/>
                  </a:cubicBezTo>
                  <a:cubicBezTo>
                    <a:pt x="0" y="2"/>
                    <a:pt x="2" y="0"/>
                    <a:pt x="4" y="0"/>
                  </a:cubicBezTo>
                  <a:cubicBezTo>
                    <a:pt x="32" y="0"/>
                    <a:pt x="32" y="0"/>
                    <a:pt x="32" y="0"/>
                  </a:cubicBezTo>
                  <a:cubicBezTo>
                    <a:pt x="34" y="0"/>
                    <a:pt x="36" y="2"/>
                    <a:pt x="36" y="4"/>
                  </a:cubicBezTo>
                  <a:lnTo>
                    <a:pt x="36" y="6"/>
                  </a:lnTo>
                  <a:close/>
                </a:path>
              </a:pathLst>
            </a:custGeom>
            <a:solidFill>
              <a:srgbClr val="283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8" name="Freeform 636">
              <a:extLst>
                <a:ext uri="{FF2B5EF4-FFF2-40B4-BE49-F238E27FC236}">
                  <a16:creationId xmlns:a16="http://schemas.microsoft.com/office/drawing/2014/main" id="{6F4C86AB-AA65-47DD-9AF5-8F29EB4D44A3}"/>
                </a:ext>
              </a:extLst>
            </p:cNvPr>
            <p:cNvSpPr>
              <a:spLocks/>
            </p:cNvSpPr>
            <p:nvPr/>
          </p:nvSpPr>
          <p:spPr bwMode="auto">
            <a:xfrm>
              <a:off x="6859588" y="6215063"/>
              <a:ext cx="90488" cy="88900"/>
            </a:xfrm>
            <a:custGeom>
              <a:avLst/>
              <a:gdLst>
                <a:gd name="T0" fmla="*/ 0 w 57"/>
                <a:gd name="T1" fmla="*/ 56 h 56"/>
                <a:gd name="T2" fmla="*/ 57 w 57"/>
                <a:gd name="T3" fmla="*/ 25 h 56"/>
                <a:gd name="T4" fmla="*/ 31 w 57"/>
                <a:gd name="T5" fmla="*/ 0 h 56"/>
                <a:gd name="T6" fmla="*/ 0 w 57"/>
                <a:gd name="T7" fmla="*/ 56 h 56"/>
              </a:gdLst>
              <a:ahLst/>
              <a:cxnLst>
                <a:cxn ang="0">
                  <a:pos x="T0" y="T1"/>
                </a:cxn>
                <a:cxn ang="0">
                  <a:pos x="T2" y="T3"/>
                </a:cxn>
                <a:cxn ang="0">
                  <a:pos x="T4" y="T5"/>
                </a:cxn>
                <a:cxn ang="0">
                  <a:pos x="T6" y="T7"/>
                </a:cxn>
              </a:cxnLst>
              <a:rect l="0" t="0" r="r" b="b"/>
              <a:pathLst>
                <a:path w="57" h="56">
                  <a:moveTo>
                    <a:pt x="0" y="56"/>
                  </a:moveTo>
                  <a:lnTo>
                    <a:pt x="57" y="25"/>
                  </a:lnTo>
                  <a:lnTo>
                    <a:pt x="31" y="0"/>
                  </a:lnTo>
                  <a:lnTo>
                    <a:pt x="0" y="56"/>
                  </a:lnTo>
                  <a:close/>
                </a:path>
              </a:pathLst>
            </a:custGeom>
            <a:solidFill>
              <a:srgbClr val="C1D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9" name="Freeform 637">
              <a:extLst>
                <a:ext uri="{FF2B5EF4-FFF2-40B4-BE49-F238E27FC236}">
                  <a16:creationId xmlns:a16="http://schemas.microsoft.com/office/drawing/2014/main" id="{94B0F510-C7F6-46DE-BCB9-67C9D9C4A155}"/>
                </a:ext>
              </a:extLst>
            </p:cNvPr>
            <p:cNvSpPr>
              <a:spLocks/>
            </p:cNvSpPr>
            <p:nvPr/>
          </p:nvSpPr>
          <p:spPr bwMode="auto">
            <a:xfrm>
              <a:off x="6889750" y="5994401"/>
              <a:ext cx="106363" cy="112713"/>
            </a:xfrm>
            <a:custGeom>
              <a:avLst/>
              <a:gdLst>
                <a:gd name="T0" fmla="*/ 48 w 55"/>
                <a:gd name="T1" fmla="*/ 0 h 58"/>
                <a:gd name="T2" fmla="*/ 46 w 55"/>
                <a:gd name="T3" fmla="*/ 1 h 58"/>
                <a:gd name="T4" fmla="*/ 1 w 55"/>
                <a:gd name="T5" fmla="*/ 51 h 58"/>
                <a:gd name="T6" fmla="*/ 5 w 55"/>
                <a:gd name="T7" fmla="*/ 58 h 58"/>
                <a:gd name="T8" fmla="*/ 6 w 55"/>
                <a:gd name="T9" fmla="*/ 58 h 58"/>
                <a:gd name="T10" fmla="*/ 12 w 55"/>
                <a:gd name="T11" fmla="*/ 53 h 58"/>
                <a:gd name="T12" fmla="*/ 50 w 55"/>
                <a:gd name="T13" fmla="*/ 11 h 58"/>
                <a:gd name="T14" fmla="*/ 53 w 55"/>
                <a:gd name="T15" fmla="*/ 4 h 58"/>
                <a:gd name="T16" fmla="*/ 48 w 55"/>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8">
                  <a:moveTo>
                    <a:pt x="48" y="0"/>
                  </a:moveTo>
                  <a:cubicBezTo>
                    <a:pt x="47" y="0"/>
                    <a:pt x="47" y="0"/>
                    <a:pt x="46" y="1"/>
                  </a:cubicBezTo>
                  <a:cubicBezTo>
                    <a:pt x="23" y="10"/>
                    <a:pt x="6" y="29"/>
                    <a:pt x="1" y="51"/>
                  </a:cubicBezTo>
                  <a:cubicBezTo>
                    <a:pt x="0" y="54"/>
                    <a:pt x="2" y="57"/>
                    <a:pt x="5" y="58"/>
                  </a:cubicBezTo>
                  <a:cubicBezTo>
                    <a:pt x="6" y="58"/>
                    <a:pt x="6" y="58"/>
                    <a:pt x="6" y="58"/>
                  </a:cubicBezTo>
                  <a:cubicBezTo>
                    <a:pt x="9" y="58"/>
                    <a:pt x="11" y="56"/>
                    <a:pt x="12" y="53"/>
                  </a:cubicBezTo>
                  <a:cubicBezTo>
                    <a:pt x="16" y="35"/>
                    <a:pt x="31" y="20"/>
                    <a:pt x="50" y="11"/>
                  </a:cubicBezTo>
                  <a:cubicBezTo>
                    <a:pt x="53" y="10"/>
                    <a:pt x="55" y="7"/>
                    <a:pt x="53" y="4"/>
                  </a:cubicBezTo>
                  <a:cubicBezTo>
                    <a:pt x="53" y="1"/>
                    <a:pt x="50" y="0"/>
                    <a:pt x="48" y="0"/>
                  </a:cubicBezTo>
                </a:path>
              </a:pathLst>
            </a:custGeom>
            <a:solidFill>
              <a:srgbClr val="DBEB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cxnSp>
        <p:nvCxnSpPr>
          <p:cNvPr id="10" name="Straight Arrow Connector 9">
            <a:extLst>
              <a:ext uri="{FF2B5EF4-FFF2-40B4-BE49-F238E27FC236}">
                <a16:creationId xmlns:a16="http://schemas.microsoft.com/office/drawing/2014/main" id="{0FE81232-00E7-4508-B9CB-AB54B9DC33CD}"/>
              </a:ext>
            </a:extLst>
          </p:cNvPr>
          <p:cNvCxnSpPr/>
          <p:nvPr/>
        </p:nvCxnSpPr>
        <p:spPr>
          <a:xfrm flipV="1">
            <a:off x="65994" y="3910944"/>
            <a:ext cx="273606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70" name="Group 11">
            <a:extLst>
              <a:ext uri="{FF2B5EF4-FFF2-40B4-BE49-F238E27FC236}">
                <a16:creationId xmlns:a16="http://schemas.microsoft.com/office/drawing/2014/main" id="{FF51E29D-D4FD-4359-956B-6D04F39EEDF2}"/>
              </a:ext>
            </a:extLst>
          </p:cNvPr>
          <p:cNvGrpSpPr>
            <a:grpSpLocks noChangeAspect="1"/>
          </p:cNvGrpSpPr>
          <p:nvPr/>
        </p:nvGrpSpPr>
        <p:grpSpPr bwMode="auto">
          <a:xfrm>
            <a:off x="137068" y="117368"/>
            <a:ext cx="358881" cy="1221267"/>
            <a:chOff x="115" y="102"/>
            <a:chExt cx="268" cy="912"/>
          </a:xfrm>
        </p:grpSpPr>
        <p:sp>
          <p:nvSpPr>
            <p:cNvPr id="171" name="Freeform 7">
              <a:extLst>
                <a:ext uri="{FF2B5EF4-FFF2-40B4-BE49-F238E27FC236}">
                  <a16:creationId xmlns:a16="http://schemas.microsoft.com/office/drawing/2014/main" id="{C7DC6A13-0F0D-454B-9F5C-E66791581111}"/>
                </a:ext>
              </a:extLst>
            </p:cNvPr>
            <p:cNvSpPr>
              <a:spLocks/>
            </p:cNvSpPr>
            <p:nvPr/>
          </p:nvSpPr>
          <p:spPr bwMode="auto">
            <a:xfrm>
              <a:off x="115" y="746"/>
              <a:ext cx="268" cy="268"/>
            </a:xfrm>
            <a:custGeom>
              <a:avLst/>
              <a:gdLst>
                <a:gd name="T0" fmla="*/ 0 w 268"/>
                <a:gd name="T1" fmla="*/ 214 h 268"/>
                <a:gd name="T2" fmla="*/ 81 w 268"/>
                <a:gd name="T3" fmla="*/ 134 h 268"/>
                <a:gd name="T4" fmla="*/ 0 w 268"/>
                <a:gd name="T5" fmla="*/ 54 h 268"/>
                <a:gd name="T6" fmla="*/ 54 w 268"/>
                <a:gd name="T7" fmla="*/ 0 h 268"/>
                <a:gd name="T8" fmla="*/ 134 w 268"/>
                <a:gd name="T9" fmla="*/ 80 h 268"/>
                <a:gd name="T10" fmla="*/ 214 w 268"/>
                <a:gd name="T11" fmla="*/ 0 h 268"/>
                <a:gd name="T12" fmla="*/ 268 w 268"/>
                <a:gd name="T13" fmla="*/ 54 h 268"/>
                <a:gd name="T14" fmla="*/ 188 w 268"/>
                <a:gd name="T15" fmla="*/ 134 h 268"/>
                <a:gd name="T16" fmla="*/ 268 w 268"/>
                <a:gd name="T17" fmla="*/ 214 h 268"/>
                <a:gd name="T18" fmla="*/ 214 w 268"/>
                <a:gd name="T19" fmla="*/ 268 h 268"/>
                <a:gd name="T20" fmla="*/ 134 w 268"/>
                <a:gd name="T21" fmla="*/ 187 h 268"/>
                <a:gd name="T22" fmla="*/ 54 w 268"/>
                <a:gd name="T23" fmla="*/ 268 h 268"/>
                <a:gd name="T24" fmla="*/ 0 w 268"/>
                <a:gd name="T25" fmla="*/ 214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72" name="Freeform 8">
              <a:extLst>
                <a:ext uri="{FF2B5EF4-FFF2-40B4-BE49-F238E27FC236}">
                  <a16:creationId xmlns:a16="http://schemas.microsoft.com/office/drawing/2014/main" id="{53DADE8C-C55B-4143-8801-D96C9D73753A}"/>
                </a:ext>
              </a:extLst>
            </p:cNvPr>
            <p:cNvSpPr>
              <a:spLocks/>
            </p:cNvSpPr>
            <p:nvPr/>
          </p:nvSpPr>
          <p:spPr bwMode="auto">
            <a:xfrm>
              <a:off x="115" y="102"/>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73" name="Freeform 9">
              <a:extLst>
                <a:ext uri="{FF2B5EF4-FFF2-40B4-BE49-F238E27FC236}">
                  <a16:creationId xmlns:a16="http://schemas.microsoft.com/office/drawing/2014/main" id="{C703FA70-4FC8-42DF-92DE-7C0F10003065}"/>
                </a:ext>
              </a:extLst>
            </p:cNvPr>
            <p:cNvSpPr>
              <a:spLocks/>
            </p:cNvSpPr>
            <p:nvPr/>
          </p:nvSpPr>
          <p:spPr bwMode="auto">
            <a:xfrm>
              <a:off x="115" y="424"/>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grpSp>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6231" y="1972433"/>
            <a:ext cx="2524125" cy="1809750"/>
          </a:xfrm>
          <a:prstGeom prst="rect">
            <a:avLst/>
          </a:prstGeom>
        </p:spPr>
      </p:pic>
      <p:pic>
        <p:nvPicPr>
          <p:cNvPr id="126" name="Picture 19">
            <a:extLst>
              <a:ext uri="{FF2B5EF4-FFF2-40B4-BE49-F238E27FC236}">
                <a16:creationId xmlns:a16="http://schemas.microsoft.com/office/drawing/2014/main" id="{F9EC3888-00EE-4A1E-BAC5-2A458B6ED6B6}"/>
              </a:ext>
            </a:extLst>
          </p:cNvPr>
          <p:cNvPicPr>
            <a:picLocks noChangeAspect="1"/>
          </p:cNvPicPr>
          <p:nvPr/>
        </p:nvPicPr>
        <p:blipFill rotWithShape="1">
          <a:blip r:embed="rId4"/>
          <a:srcRect l="4519" t="542" r="28708" b="70841"/>
          <a:stretch/>
        </p:blipFill>
        <p:spPr>
          <a:xfrm>
            <a:off x="-79053" y="3268627"/>
            <a:ext cx="1393553" cy="1189708"/>
          </a:xfrm>
          <a:prstGeom prst="ellipse">
            <a:avLst/>
          </a:prstGeom>
          <a:ln>
            <a:noFill/>
          </a:ln>
          <a:effectLst>
            <a:softEdge rad="112500"/>
          </a:effectLst>
        </p:spPr>
      </p:pic>
    </p:spTree>
    <p:extLst>
      <p:ext uri="{BB962C8B-B14F-4D97-AF65-F5344CB8AC3E}">
        <p14:creationId xmlns:p14="http://schemas.microsoft.com/office/powerpoint/2010/main" val="4049181372"/>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855795" y="85617"/>
            <a:ext cx="10515600" cy="999580"/>
          </a:xfrm>
        </p:spPr>
        <p:txBody>
          <a:bodyPr/>
          <a:lstStyle/>
          <a:p>
            <a:r>
              <a:rPr lang="en-US" dirty="0" err="1" smtClean="0"/>
              <a:t>Klantreis</a:t>
            </a:r>
            <a:r>
              <a:rPr lang="en-US" dirty="0" smtClean="0"/>
              <a:t> </a:t>
            </a:r>
            <a:r>
              <a:rPr lang="en-US" dirty="0" err="1" smtClean="0"/>
              <a:t>zweminstructeur</a:t>
            </a:r>
            <a:endParaRPr lang="nl-NL" dirty="0"/>
          </a:p>
        </p:txBody>
      </p:sp>
      <p:sp>
        <p:nvSpPr>
          <p:cNvPr id="47" name="Rectangle 46">
            <a:extLst>
              <a:ext uri="{FF2B5EF4-FFF2-40B4-BE49-F238E27FC236}">
                <a16:creationId xmlns:a16="http://schemas.microsoft.com/office/drawing/2014/main" id="{DA7123B1-E570-4EEE-A4FB-DE30EBFB8754}"/>
              </a:ext>
            </a:extLst>
          </p:cNvPr>
          <p:cNvSpPr/>
          <p:nvPr/>
        </p:nvSpPr>
        <p:spPr>
          <a:xfrm rot="16200000">
            <a:off x="4881902" y="-3038233"/>
            <a:ext cx="2428190" cy="12192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sp>
        <p:nvSpPr>
          <p:cNvPr id="25" name="Oval 24">
            <a:extLst>
              <a:ext uri="{FF2B5EF4-FFF2-40B4-BE49-F238E27FC236}">
                <a16:creationId xmlns:a16="http://schemas.microsoft.com/office/drawing/2014/main" id="{5E4C6F7E-C272-4622-ABA7-464CA0F9CD46}"/>
              </a:ext>
            </a:extLst>
          </p:cNvPr>
          <p:cNvSpPr/>
          <p:nvPr/>
        </p:nvSpPr>
        <p:spPr>
          <a:xfrm>
            <a:off x="2789419"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28" name="Oval 27">
            <a:extLst>
              <a:ext uri="{FF2B5EF4-FFF2-40B4-BE49-F238E27FC236}">
                <a16:creationId xmlns:a16="http://schemas.microsoft.com/office/drawing/2014/main" id="{8A0A5A4E-239C-4B13-B3FB-AFA45787AD89}"/>
              </a:ext>
            </a:extLst>
          </p:cNvPr>
          <p:cNvSpPr/>
          <p:nvPr/>
        </p:nvSpPr>
        <p:spPr>
          <a:xfrm>
            <a:off x="6432423"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8" name="Rectangle 7">
            <a:extLst>
              <a:ext uri="{FF2B5EF4-FFF2-40B4-BE49-F238E27FC236}">
                <a16:creationId xmlns:a16="http://schemas.microsoft.com/office/drawing/2014/main" id="{D422DF7E-5B2B-4C64-A162-1666CD559560}"/>
              </a:ext>
            </a:extLst>
          </p:cNvPr>
          <p:cNvSpPr/>
          <p:nvPr/>
        </p:nvSpPr>
        <p:spPr>
          <a:xfrm>
            <a:off x="1753280" y="2597754"/>
            <a:ext cx="283029" cy="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cxnSp>
        <p:nvCxnSpPr>
          <p:cNvPr id="14" name="Straight Connector 13">
            <a:extLst>
              <a:ext uri="{FF2B5EF4-FFF2-40B4-BE49-F238E27FC236}">
                <a16:creationId xmlns:a16="http://schemas.microsoft.com/office/drawing/2014/main" id="{290CD554-E5F7-41EB-B705-BA6746FC29DE}"/>
              </a:ext>
            </a:extLst>
          </p:cNvPr>
          <p:cNvCxnSpPr>
            <a:cxnSpLocks/>
          </p:cNvCxnSpPr>
          <p:nvPr/>
        </p:nvCxnSpPr>
        <p:spPr>
          <a:xfrm>
            <a:off x="2857500" y="4031876"/>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F9F4E218-5975-46F9-A3D5-20AE686AE41C}"/>
              </a:ext>
            </a:extLst>
          </p:cNvPr>
          <p:cNvSpPr/>
          <p:nvPr/>
        </p:nvSpPr>
        <p:spPr>
          <a:xfrm>
            <a:off x="1371600" y="4408698"/>
            <a:ext cx="2971800" cy="22233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smtClean="0">
                <a:ln>
                  <a:noFill/>
                </a:ln>
                <a:solidFill>
                  <a:srgbClr val="000000"/>
                </a:solidFill>
                <a:effectLst/>
                <a:uLnTx/>
                <a:uFillTx/>
                <a:latin typeface="Avenir LT Std 35 Light"/>
                <a:ea typeface="+mn-ea"/>
                <a:cs typeface="+mn-cs"/>
              </a:rPr>
              <a:t>Bij het starten</a:t>
            </a:r>
            <a: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t> van de zwemles controleert de instructeur de aanwezigheid van de leerlingen en vult die op de tablet in De instructeur ziet in 1 oogopslag dat de leerling een geldige leskaart heeft.</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aseline="0" dirty="0" smtClean="0">
                <a:solidFill>
                  <a:srgbClr val="000000"/>
                </a:solidFill>
                <a:latin typeface="Avenir LT Std 35 Light"/>
              </a:rPr>
              <a:t>De instructeur</a:t>
            </a:r>
            <a:r>
              <a:rPr lang="nl-NL" sz="1200" dirty="0" smtClean="0">
                <a:solidFill>
                  <a:srgbClr val="000000"/>
                </a:solidFill>
                <a:latin typeface="Avenir LT Std 35 Light"/>
              </a:rPr>
              <a:t> houdt op de tablet de vorderingen bij van de leerling naar aanleiding van de lesdoelen die op de tablet staan.</a:t>
            </a:r>
          </a:p>
        </p:txBody>
      </p:sp>
      <p:sp>
        <p:nvSpPr>
          <p:cNvPr id="9" name="Rectangle 8">
            <a:extLst>
              <a:ext uri="{FF2B5EF4-FFF2-40B4-BE49-F238E27FC236}">
                <a16:creationId xmlns:a16="http://schemas.microsoft.com/office/drawing/2014/main" id="{CE5798A0-93E5-4D7B-97B2-04077FC6E897}"/>
              </a:ext>
            </a:extLst>
          </p:cNvPr>
          <p:cNvSpPr/>
          <p:nvPr/>
        </p:nvSpPr>
        <p:spPr>
          <a:xfrm>
            <a:off x="174114" y="4513611"/>
            <a:ext cx="849144" cy="11946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cxnSp>
        <p:nvCxnSpPr>
          <p:cNvPr id="58" name="Straight Connector 57">
            <a:extLst>
              <a:ext uri="{FF2B5EF4-FFF2-40B4-BE49-F238E27FC236}">
                <a16:creationId xmlns:a16="http://schemas.microsoft.com/office/drawing/2014/main" id="{747EFA2C-D8CC-458E-AC49-37BA512E194D}"/>
              </a:ext>
            </a:extLst>
          </p:cNvPr>
          <p:cNvCxnSpPr>
            <a:cxnSpLocks/>
          </p:cNvCxnSpPr>
          <p:nvPr/>
        </p:nvCxnSpPr>
        <p:spPr>
          <a:xfrm>
            <a:off x="6515101" y="4047433"/>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91303B80-0E84-4A9E-967E-89CFB53CAFE8}"/>
              </a:ext>
            </a:extLst>
          </p:cNvPr>
          <p:cNvSpPr/>
          <p:nvPr/>
        </p:nvSpPr>
        <p:spPr>
          <a:xfrm>
            <a:off x="4918012" y="4408697"/>
            <a:ext cx="3187709" cy="23179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nl-NL" sz="1200" dirty="0">
                <a:solidFill>
                  <a:srgbClr val="000000"/>
                </a:solidFill>
              </a:rPr>
              <a:t>Na het behalen van alle lesdoelen </a:t>
            </a:r>
            <a:r>
              <a:rPr lang="nl-NL" sz="1200" dirty="0" smtClean="0">
                <a:solidFill>
                  <a:srgbClr val="000000"/>
                </a:solidFill>
              </a:rPr>
              <a:t>plaatst </a:t>
            </a:r>
            <a:r>
              <a:rPr lang="nl-NL" sz="1200" dirty="0">
                <a:solidFill>
                  <a:srgbClr val="000000"/>
                </a:solidFill>
              </a:rPr>
              <a:t>de instructeur de leerling door naar het volgende </a:t>
            </a:r>
            <a:r>
              <a:rPr lang="nl-NL" sz="1200" dirty="0" smtClean="0">
                <a:solidFill>
                  <a:srgbClr val="000000"/>
                </a:solidFill>
              </a:rPr>
              <a:t>niveau en of naar de afzwemgroep op zijn tablet</a:t>
            </a:r>
          </a:p>
          <a:p>
            <a:pPr lvl="0">
              <a:defRPr/>
            </a:pPr>
            <a:r>
              <a:rPr lang="nl-NL" sz="1200" dirty="0" smtClean="0">
                <a:solidFill>
                  <a:srgbClr val="000000"/>
                </a:solidFill>
              </a:rPr>
              <a:t>Voor het afzwemmen worden de diploma’s uitgeprint. </a:t>
            </a:r>
            <a:endParaRPr lang="nl-NL" sz="1200" dirty="0">
              <a:solidFill>
                <a:srgbClr val="000000"/>
              </a:solidFill>
            </a:endParaRPr>
          </a:p>
        </p:txBody>
      </p:sp>
      <p:grpSp>
        <p:nvGrpSpPr>
          <p:cNvPr id="59" name="Group 58">
            <a:extLst>
              <a:ext uri="{FF2B5EF4-FFF2-40B4-BE49-F238E27FC236}">
                <a16:creationId xmlns:a16="http://schemas.microsoft.com/office/drawing/2014/main" id="{C38E28FF-DDB1-4E05-944C-C4A133E6F06C}"/>
              </a:ext>
            </a:extLst>
          </p:cNvPr>
          <p:cNvGrpSpPr/>
          <p:nvPr/>
        </p:nvGrpSpPr>
        <p:grpSpPr>
          <a:xfrm>
            <a:off x="5645269" y="1937962"/>
            <a:ext cx="1751131" cy="1775063"/>
            <a:chOff x="4916488" y="5640388"/>
            <a:chExt cx="1092200" cy="1092201"/>
          </a:xfrm>
        </p:grpSpPr>
        <p:sp>
          <p:nvSpPr>
            <p:cNvPr id="60" name="Oval 574">
              <a:extLst>
                <a:ext uri="{FF2B5EF4-FFF2-40B4-BE49-F238E27FC236}">
                  <a16:creationId xmlns:a16="http://schemas.microsoft.com/office/drawing/2014/main" id="{5CE5614A-3200-4318-8FCF-6EF0BE3761FC}"/>
                </a:ext>
              </a:extLst>
            </p:cNvPr>
            <p:cNvSpPr>
              <a:spLocks noChangeArrowheads="1"/>
            </p:cNvSpPr>
            <p:nvPr/>
          </p:nvSpPr>
          <p:spPr bwMode="auto">
            <a:xfrm>
              <a:off x="4916488" y="5640388"/>
              <a:ext cx="1092200" cy="1092200"/>
            </a:xfrm>
            <a:prstGeom prst="ellipse">
              <a:avLst/>
            </a:prstGeom>
            <a:solidFill>
              <a:srgbClr val="C1D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4" name="Freeform 575">
              <a:extLst>
                <a:ext uri="{FF2B5EF4-FFF2-40B4-BE49-F238E27FC236}">
                  <a16:creationId xmlns:a16="http://schemas.microsoft.com/office/drawing/2014/main" id="{91BD8C90-CDC5-4088-8EA6-BA707E1D8F52}"/>
                </a:ext>
              </a:extLst>
            </p:cNvPr>
            <p:cNvSpPr>
              <a:spLocks/>
            </p:cNvSpPr>
            <p:nvPr/>
          </p:nvSpPr>
          <p:spPr bwMode="auto">
            <a:xfrm>
              <a:off x="4916488" y="5643563"/>
              <a:ext cx="819150" cy="788988"/>
            </a:xfrm>
            <a:custGeom>
              <a:avLst/>
              <a:gdLst>
                <a:gd name="T0" fmla="*/ 259 w 420"/>
                <a:gd name="T1" fmla="*/ 0 h 405"/>
                <a:gd name="T2" fmla="*/ 0 w 420"/>
                <a:gd name="T3" fmla="*/ 265 h 405"/>
                <a:gd name="T4" fmla="*/ 140 w 420"/>
                <a:gd name="T5" fmla="*/ 405 h 405"/>
                <a:gd name="T6" fmla="*/ 140 w 420"/>
                <a:gd name="T7" fmla="*/ 161 h 405"/>
                <a:gd name="T8" fmla="*/ 151 w 420"/>
                <a:gd name="T9" fmla="*/ 161 h 405"/>
                <a:gd name="T10" fmla="*/ 162 w 420"/>
                <a:gd name="T11" fmla="*/ 153 h 405"/>
                <a:gd name="T12" fmla="*/ 174 w 420"/>
                <a:gd name="T13" fmla="*/ 161 h 405"/>
                <a:gd name="T14" fmla="*/ 181 w 420"/>
                <a:gd name="T15" fmla="*/ 161 h 405"/>
                <a:gd name="T16" fmla="*/ 192 w 420"/>
                <a:gd name="T17" fmla="*/ 153 h 405"/>
                <a:gd name="T18" fmla="*/ 203 w 420"/>
                <a:gd name="T19" fmla="*/ 161 h 405"/>
                <a:gd name="T20" fmla="*/ 210 w 420"/>
                <a:gd name="T21" fmla="*/ 161 h 405"/>
                <a:gd name="T22" fmla="*/ 221 w 420"/>
                <a:gd name="T23" fmla="*/ 153 h 405"/>
                <a:gd name="T24" fmla="*/ 233 w 420"/>
                <a:gd name="T25" fmla="*/ 161 h 405"/>
                <a:gd name="T26" fmla="*/ 240 w 420"/>
                <a:gd name="T27" fmla="*/ 161 h 405"/>
                <a:gd name="T28" fmla="*/ 251 w 420"/>
                <a:gd name="T29" fmla="*/ 153 h 405"/>
                <a:gd name="T30" fmla="*/ 262 w 420"/>
                <a:gd name="T31" fmla="*/ 161 h 405"/>
                <a:gd name="T32" fmla="*/ 269 w 420"/>
                <a:gd name="T33" fmla="*/ 161 h 405"/>
                <a:gd name="T34" fmla="*/ 280 w 420"/>
                <a:gd name="T35" fmla="*/ 153 h 405"/>
                <a:gd name="T36" fmla="*/ 292 w 420"/>
                <a:gd name="T37" fmla="*/ 161 h 405"/>
                <a:gd name="T38" fmla="*/ 299 w 420"/>
                <a:gd name="T39" fmla="*/ 161 h 405"/>
                <a:gd name="T40" fmla="*/ 310 w 420"/>
                <a:gd name="T41" fmla="*/ 153 h 405"/>
                <a:gd name="T42" fmla="*/ 321 w 420"/>
                <a:gd name="T43" fmla="*/ 161 h 405"/>
                <a:gd name="T44" fmla="*/ 328 w 420"/>
                <a:gd name="T45" fmla="*/ 161 h 405"/>
                <a:gd name="T46" fmla="*/ 340 w 420"/>
                <a:gd name="T47" fmla="*/ 153 h 405"/>
                <a:gd name="T48" fmla="*/ 351 w 420"/>
                <a:gd name="T49" fmla="*/ 161 h 405"/>
                <a:gd name="T50" fmla="*/ 358 w 420"/>
                <a:gd name="T51" fmla="*/ 161 h 405"/>
                <a:gd name="T52" fmla="*/ 369 w 420"/>
                <a:gd name="T53" fmla="*/ 153 h 405"/>
                <a:gd name="T54" fmla="*/ 380 w 420"/>
                <a:gd name="T55" fmla="*/ 161 h 405"/>
                <a:gd name="T56" fmla="*/ 387 w 420"/>
                <a:gd name="T57" fmla="*/ 161 h 405"/>
                <a:gd name="T58" fmla="*/ 399 w 420"/>
                <a:gd name="T59" fmla="*/ 153 h 405"/>
                <a:gd name="T60" fmla="*/ 410 w 420"/>
                <a:gd name="T61" fmla="*/ 161 h 405"/>
                <a:gd name="T62" fmla="*/ 420 w 420"/>
                <a:gd name="T63" fmla="*/ 161 h 405"/>
                <a:gd name="T64" fmla="*/ 259 w 420"/>
                <a:gd name="T65"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0" h="405">
                  <a:moveTo>
                    <a:pt x="259" y="0"/>
                  </a:moveTo>
                  <a:cubicBezTo>
                    <a:pt x="119" y="10"/>
                    <a:pt x="7" y="124"/>
                    <a:pt x="0" y="265"/>
                  </a:cubicBezTo>
                  <a:cubicBezTo>
                    <a:pt x="140" y="405"/>
                    <a:pt x="140" y="405"/>
                    <a:pt x="140" y="405"/>
                  </a:cubicBezTo>
                  <a:cubicBezTo>
                    <a:pt x="140" y="161"/>
                    <a:pt x="140" y="161"/>
                    <a:pt x="140" y="161"/>
                  </a:cubicBezTo>
                  <a:cubicBezTo>
                    <a:pt x="151" y="161"/>
                    <a:pt x="151" y="161"/>
                    <a:pt x="151" y="161"/>
                  </a:cubicBezTo>
                  <a:cubicBezTo>
                    <a:pt x="153" y="156"/>
                    <a:pt x="157" y="153"/>
                    <a:pt x="162" y="153"/>
                  </a:cubicBezTo>
                  <a:cubicBezTo>
                    <a:pt x="167" y="153"/>
                    <a:pt x="172" y="156"/>
                    <a:pt x="174" y="161"/>
                  </a:cubicBezTo>
                  <a:cubicBezTo>
                    <a:pt x="181" y="161"/>
                    <a:pt x="181" y="161"/>
                    <a:pt x="181" y="161"/>
                  </a:cubicBezTo>
                  <a:cubicBezTo>
                    <a:pt x="183" y="156"/>
                    <a:pt x="187" y="153"/>
                    <a:pt x="192" y="153"/>
                  </a:cubicBezTo>
                  <a:cubicBezTo>
                    <a:pt x="197" y="153"/>
                    <a:pt x="201" y="156"/>
                    <a:pt x="203" y="161"/>
                  </a:cubicBezTo>
                  <a:cubicBezTo>
                    <a:pt x="210" y="161"/>
                    <a:pt x="210" y="161"/>
                    <a:pt x="210" y="161"/>
                  </a:cubicBezTo>
                  <a:cubicBezTo>
                    <a:pt x="212" y="156"/>
                    <a:pt x="216" y="153"/>
                    <a:pt x="221" y="153"/>
                  </a:cubicBezTo>
                  <a:cubicBezTo>
                    <a:pt x="226" y="153"/>
                    <a:pt x="231" y="156"/>
                    <a:pt x="233" y="161"/>
                  </a:cubicBezTo>
                  <a:cubicBezTo>
                    <a:pt x="240" y="161"/>
                    <a:pt x="240" y="161"/>
                    <a:pt x="240" y="161"/>
                  </a:cubicBezTo>
                  <a:cubicBezTo>
                    <a:pt x="242" y="156"/>
                    <a:pt x="246" y="153"/>
                    <a:pt x="251" y="153"/>
                  </a:cubicBezTo>
                  <a:cubicBezTo>
                    <a:pt x="256" y="153"/>
                    <a:pt x="260" y="156"/>
                    <a:pt x="262" y="161"/>
                  </a:cubicBezTo>
                  <a:cubicBezTo>
                    <a:pt x="269" y="161"/>
                    <a:pt x="269" y="161"/>
                    <a:pt x="269" y="161"/>
                  </a:cubicBezTo>
                  <a:cubicBezTo>
                    <a:pt x="271" y="156"/>
                    <a:pt x="275" y="153"/>
                    <a:pt x="280" y="153"/>
                  </a:cubicBezTo>
                  <a:cubicBezTo>
                    <a:pt x="286" y="153"/>
                    <a:pt x="290" y="156"/>
                    <a:pt x="292" y="161"/>
                  </a:cubicBezTo>
                  <a:cubicBezTo>
                    <a:pt x="299" y="161"/>
                    <a:pt x="299" y="161"/>
                    <a:pt x="299" y="161"/>
                  </a:cubicBezTo>
                  <a:cubicBezTo>
                    <a:pt x="301" y="156"/>
                    <a:pt x="305" y="153"/>
                    <a:pt x="310" y="153"/>
                  </a:cubicBezTo>
                  <a:cubicBezTo>
                    <a:pt x="315" y="153"/>
                    <a:pt x="319" y="156"/>
                    <a:pt x="321" y="161"/>
                  </a:cubicBezTo>
                  <a:cubicBezTo>
                    <a:pt x="328" y="161"/>
                    <a:pt x="328" y="161"/>
                    <a:pt x="328" y="161"/>
                  </a:cubicBezTo>
                  <a:cubicBezTo>
                    <a:pt x="330" y="156"/>
                    <a:pt x="335" y="153"/>
                    <a:pt x="340" y="153"/>
                  </a:cubicBezTo>
                  <a:cubicBezTo>
                    <a:pt x="345" y="153"/>
                    <a:pt x="349" y="156"/>
                    <a:pt x="351" y="161"/>
                  </a:cubicBezTo>
                  <a:cubicBezTo>
                    <a:pt x="358" y="161"/>
                    <a:pt x="358" y="161"/>
                    <a:pt x="358" y="161"/>
                  </a:cubicBezTo>
                  <a:cubicBezTo>
                    <a:pt x="360" y="156"/>
                    <a:pt x="364" y="153"/>
                    <a:pt x="369" y="153"/>
                  </a:cubicBezTo>
                  <a:cubicBezTo>
                    <a:pt x="374" y="153"/>
                    <a:pt x="378" y="156"/>
                    <a:pt x="380" y="161"/>
                  </a:cubicBezTo>
                  <a:cubicBezTo>
                    <a:pt x="387" y="161"/>
                    <a:pt x="387" y="161"/>
                    <a:pt x="387" y="161"/>
                  </a:cubicBezTo>
                  <a:cubicBezTo>
                    <a:pt x="389" y="156"/>
                    <a:pt x="394" y="153"/>
                    <a:pt x="399" y="153"/>
                  </a:cubicBezTo>
                  <a:cubicBezTo>
                    <a:pt x="404" y="153"/>
                    <a:pt x="408" y="156"/>
                    <a:pt x="410" y="161"/>
                  </a:cubicBezTo>
                  <a:cubicBezTo>
                    <a:pt x="420" y="161"/>
                    <a:pt x="420" y="161"/>
                    <a:pt x="420" y="161"/>
                  </a:cubicBezTo>
                  <a:cubicBezTo>
                    <a:pt x="259" y="0"/>
                    <a:pt x="259" y="0"/>
                    <a:pt x="259" y="0"/>
                  </a:cubicBezTo>
                </a:path>
              </a:pathLst>
            </a:custGeom>
            <a:solidFill>
              <a:srgbClr val="D0D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5" name="Freeform 576">
              <a:extLst>
                <a:ext uri="{FF2B5EF4-FFF2-40B4-BE49-F238E27FC236}">
                  <a16:creationId xmlns:a16="http://schemas.microsoft.com/office/drawing/2014/main" id="{A0E82231-50ED-4BA4-9D44-266AD753199E}"/>
                </a:ext>
              </a:extLst>
            </p:cNvPr>
            <p:cNvSpPr>
              <a:spLocks/>
            </p:cNvSpPr>
            <p:nvPr/>
          </p:nvSpPr>
          <p:spPr bwMode="auto">
            <a:xfrm>
              <a:off x="5189538" y="5940426"/>
              <a:ext cx="817563" cy="792163"/>
            </a:xfrm>
            <a:custGeom>
              <a:avLst/>
              <a:gdLst>
                <a:gd name="T0" fmla="*/ 259 w 419"/>
                <a:gd name="T1" fmla="*/ 0 h 406"/>
                <a:gd name="T2" fmla="*/ 247 w 419"/>
                <a:gd name="T3" fmla="*/ 8 h 406"/>
                <a:gd name="T4" fmla="*/ 240 w 419"/>
                <a:gd name="T5" fmla="*/ 8 h 406"/>
                <a:gd name="T6" fmla="*/ 229 w 419"/>
                <a:gd name="T7" fmla="*/ 0 h 406"/>
                <a:gd name="T8" fmla="*/ 218 w 419"/>
                <a:gd name="T9" fmla="*/ 8 h 406"/>
                <a:gd name="T10" fmla="*/ 211 w 419"/>
                <a:gd name="T11" fmla="*/ 8 h 406"/>
                <a:gd name="T12" fmla="*/ 200 w 419"/>
                <a:gd name="T13" fmla="*/ 0 h 406"/>
                <a:gd name="T14" fmla="*/ 188 w 419"/>
                <a:gd name="T15" fmla="*/ 8 h 406"/>
                <a:gd name="T16" fmla="*/ 181 w 419"/>
                <a:gd name="T17" fmla="*/ 8 h 406"/>
                <a:gd name="T18" fmla="*/ 170 w 419"/>
                <a:gd name="T19" fmla="*/ 0 h 406"/>
                <a:gd name="T20" fmla="*/ 159 w 419"/>
                <a:gd name="T21" fmla="*/ 8 h 406"/>
                <a:gd name="T22" fmla="*/ 152 w 419"/>
                <a:gd name="T23" fmla="*/ 8 h 406"/>
                <a:gd name="T24" fmla="*/ 140 w 419"/>
                <a:gd name="T25" fmla="*/ 0 h 406"/>
                <a:gd name="T26" fmla="*/ 129 w 419"/>
                <a:gd name="T27" fmla="*/ 8 h 406"/>
                <a:gd name="T28" fmla="*/ 122 w 419"/>
                <a:gd name="T29" fmla="*/ 8 h 406"/>
                <a:gd name="T30" fmla="*/ 111 w 419"/>
                <a:gd name="T31" fmla="*/ 0 h 406"/>
                <a:gd name="T32" fmla="*/ 100 w 419"/>
                <a:gd name="T33" fmla="*/ 8 h 406"/>
                <a:gd name="T34" fmla="*/ 93 w 419"/>
                <a:gd name="T35" fmla="*/ 8 h 406"/>
                <a:gd name="T36" fmla="*/ 81 w 419"/>
                <a:gd name="T37" fmla="*/ 0 h 406"/>
                <a:gd name="T38" fmla="*/ 70 w 419"/>
                <a:gd name="T39" fmla="*/ 8 h 406"/>
                <a:gd name="T40" fmla="*/ 63 w 419"/>
                <a:gd name="T41" fmla="*/ 8 h 406"/>
                <a:gd name="T42" fmla="*/ 52 w 419"/>
                <a:gd name="T43" fmla="*/ 0 h 406"/>
                <a:gd name="T44" fmla="*/ 41 w 419"/>
                <a:gd name="T45" fmla="*/ 8 h 406"/>
                <a:gd name="T46" fmla="*/ 34 w 419"/>
                <a:gd name="T47" fmla="*/ 8 h 406"/>
                <a:gd name="T48" fmla="*/ 22 w 419"/>
                <a:gd name="T49" fmla="*/ 0 h 406"/>
                <a:gd name="T50" fmla="*/ 11 w 419"/>
                <a:gd name="T51" fmla="*/ 8 h 406"/>
                <a:gd name="T52" fmla="*/ 0 w 419"/>
                <a:gd name="T53" fmla="*/ 8 h 406"/>
                <a:gd name="T54" fmla="*/ 0 w 419"/>
                <a:gd name="T55" fmla="*/ 252 h 406"/>
                <a:gd name="T56" fmla="*/ 154 w 419"/>
                <a:gd name="T57" fmla="*/ 406 h 406"/>
                <a:gd name="T58" fmla="*/ 419 w 419"/>
                <a:gd name="T59" fmla="*/ 147 h 406"/>
                <a:gd name="T60" fmla="*/ 280 w 419"/>
                <a:gd name="T61" fmla="*/ 8 h 406"/>
                <a:gd name="T62" fmla="*/ 270 w 419"/>
                <a:gd name="T63" fmla="*/ 8 h 406"/>
                <a:gd name="T64" fmla="*/ 259 w 419"/>
                <a:gd name="T65"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9" h="406">
                  <a:moveTo>
                    <a:pt x="259" y="0"/>
                  </a:moveTo>
                  <a:cubicBezTo>
                    <a:pt x="254" y="0"/>
                    <a:pt x="249" y="3"/>
                    <a:pt x="247" y="8"/>
                  </a:cubicBezTo>
                  <a:cubicBezTo>
                    <a:pt x="240" y="8"/>
                    <a:pt x="240" y="8"/>
                    <a:pt x="240" y="8"/>
                  </a:cubicBezTo>
                  <a:cubicBezTo>
                    <a:pt x="238" y="3"/>
                    <a:pt x="234" y="0"/>
                    <a:pt x="229" y="0"/>
                  </a:cubicBezTo>
                  <a:cubicBezTo>
                    <a:pt x="224" y="0"/>
                    <a:pt x="220" y="3"/>
                    <a:pt x="218" y="8"/>
                  </a:cubicBezTo>
                  <a:cubicBezTo>
                    <a:pt x="211" y="8"/>
                    <a:pt x="211" y="8"/>
                    <a:pt x="211" y="8"/>
                  </a:cubicBezTo>
                  <a:cubicBezTo>
                    <a:pt x="209" y="3"/>
                    <a:pt x="205" y="0"/>
                    <a:pt x="200" y="0"/>
                  </a:cubicBezTo>
                  <a:cubicBezTo>
                    <a:pt x="195" y="0"/>
                    <a:pt x="190" y="3"/>
                    <a:pt x="188" y="8"/>
                  </a:cubicBezTo>
                  <a:cubicBezTo>
                    <a:pt x="181" y="8"/>
                    <a:pt x="181" y="8"/>
                    <a:pt x="181" y="8"/>
                  </a:cubicBezTo>
                  <a:cubicBezTo>
                    <a:pt x="179" y="3"/>
                    <a:pt x="175" y="0"/>
                    <a:pt x="170" y="0"/>
                  </a:cubicBezTo>
                  <a:cubicBezTo>
                    <a:pt x="165" y="0"/>
                    <a:pt x="161" y="3"/>
                    <a:pt x="159" y="8"/>
                  </a:cubicBezTo>
                  <a:cubicBezTo>
                    <a:pt x="152" y="8"/>
                    <a:pt x="152" y="8"/>
                    <a:pt x="152" y="8"/>
                  </a:cubicBezTo>
                  <a:cubicBezTo>
                    <a:pt x="150" y="3"/>
                    <a:pt x="146" y="0"/>
                    <a:pt x="140" y="0"/>
                  </a:cubicBezTo>
                  <a:cubicBezTo>
                    <a:pt x="135" y="0"/>
                    <a:pt x="131" y="3"/>
                    <a:pt x="129" y="8"/>
                  </a:cubicBezTo>
                  <a:cubicBezTo>
                    <a:pt x="122" y="8"/>
                    <a:pt x="122" y="8"/>
                    <a:pt x="122" y="8"/>
                  </a:cubicBezTo>
                  <a:cubicBezTo>
                    <a:pt x="120" y="3"/>
                    <a:pt x="116" y="0"/>
                    <a:pt x="111" y="0"/>
                  </a:cubicBezTo>
                  <a:cubicBezTo>
                    <a:pt x="106" y="0"/>
                    <a:pt x="102" y="3"/>
                    <a:pt x="100" y="8"/>
                  </a:cubicBezTo>
                  <a:cubicBezTo>
                    <a:pt x="93" y="8"/>
                    <a:pt x="93" y="8"/>
                    <a:pt x="93" y="8"/>
                  </a:cubicBezTo>
                  <a:cubicBezTo>
                    <a:pt x="91" y="3"/>
                    <a:pt x="86" y="0"/>
                    <a:pt x="81" y="0"/>
                  </a:cubicBezTo>
                  <a:cubicBezTo>
                    <a:pt x="76" y="0"/>
                    <a:pt x="72" y="3"/>
                    <a:pt x="70" y="8"/>
                  </a:cubicBezTo>
                  <a:cubicBezTo>
                    <a:pt x="63" y="8"/>
                    <a:pt x="63" y="8"/>
                    <a:pt x="63" y="8"/>
                  </a:cubicBezTo>
                  <a:cubicBezTo>
                    <a:pt x="61" y="3"/>
                    <a:pt x="57" y="0"/>
                    <a:pt x="52" y="0"/>
                  </a:cubicBezTo>
                  <a:cubicBezTo>
                    <a:pt x="47" y="0"/>
                    <a:pt x="43" y="3"/>
                    <a:pt x="41" y="8"/>
                  </a:cubicBezTo>
                  <a:cubicBezTo>
                    <a:pt x="34" y="8"/>
                    <a:pt x="34" y="8"/>
                    <a:pt x="34" y="8"/>
                  </a:cubicBezTo>
                  <a:cubicBezTo>
                    <a:pt x="32" y="3"/>
                    <a:pt x="27" y="0"/>
                    <a:pt x="22" y="0"/>
                  </a:cubicBezTo>
                  <a:cubicBezTo>
                    <a:pt x="17" y="0"/>
                    <a:pt x="13" y="3"/>
                    <a:pt x="11" y="8"/>
                  </a:cubicBezTo>
                  <a:cubicBezTo>
                    <a:pt x="0" y="8"/>
                    <a:pt x="0" y="8"/>
                    <a:pt x="0" y="8"/>
                  </a:cubicBezTo>
                  <a:cubicBezTo>
                    <a:pt x="0" y="252"/>
                    <a:pt x="0" y="252"/>
                    <a:pt x="0" y="252"/>
                  </a:cubicBezTo>
                  <a:cubicBezTo>
                    <a:pt x="154" y="406"/>
                    <a:pt x="154" y="406"/>
                    <a:pt x="154" y="406"/>
                  </a:cubicBezTo>
                  <a:cubicBezTo>
                    <a:pt x="295" y="399"/>
                    <a:pt x="409" y="287"/>
                    <a:pt x="419" y="147"/>
                  </a:cubicBezTo>
                  <a:cubicBezTo>
                    <a:pt x="280" y="8"/>
                    <a:pt x="280" y="8"/>
                    <a:pt x="280" y="8"/>
                  </a:cubicBezTo>
                  <a:cubicBezTo>
                    <a:pt x="270" y="8"/>
                    <a:pt x="270" y="8"/>
                    <a:pt x="270" y="8"/>
                  </a:cubicBezTo>
                  <a:cubicBezTo>
                    <a:pt x="268" y="3"/>
                    <a:pt x="264" y="0"/>
                    <a:pt x="259" y="0"/>
                  </a:cubicBezTo>
                </a:path>
              </a:pathLst>
            </a:custGeom>
            <a:solidFill>
              <a:srgbClr val="9DB1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6" name="Rectangle 577">
              <a:extLst>
                <a:ext uri="{FF2B5EF4-FFF2-40B4-BE49-F238E27FC236}">
                  <a16:creationId xmlns:a16="http://schemas.microsoft.com/office/drawing/2014/main" id="{54C7DD22-9BFB-4240-A588-F834A568D6D9}"/>
                </a:ext>
              </a:extLst>
            </p:cNvPr>
            <p:cNvSpPr>
              <a:spLocks noChangeArrowheads="1"/>
            </p:cNvSpPr>
            <p:nvPr/>
          </p:nvSpPr>
          <p:spPr bwMode="auto">
            <a:xfrm>
              <a:off x="5189538" y="5956301"/>
              <a:ext cx="546100" cy="476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7" name="Rectangle 578">
              <a:extLst>
                <a:ext uri="{FF2B5EF4-FFF2-40B4-BE49-F238E27FC236}">
                  <a16:creationId xmlns:a16="http://schemas.microsoft.com/office/drawing/2014/main" id="{BE7143BF-D01C-4A01-B016-6902AFA61E91}"/>
                </a:ext>
              </a:extLst>
            </p:cNvPr>
            <p:cNvSpPr>
              <a:spLocks noChangeArrowheads="1"/>
            </p:cNvSpPr>
            <p:nvPr/>
          </p:nvSpPr>
          <p:spPr bwMode="auto">
            <a:xfrm>
              <a:off x="5189538" y="6323013"/>
              <a:ext cx="546100" cy="109538"/>
            </a:xfrm>
            <a:prstGeom prst="rect">
              <a:avLst/>
            </a:prstGeom>
            <a:solidFill>
              <a:srgbClr val="FF8E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8" name="Rectangle 579">
              <a:extLst>
                <a:ext uri="{FF2B5EF4-FFF2-40B4-BE49-F238E27FC236}">
                  <a16:creationId xmlns:a16="http://schemas.microsoft.com/office/drawing/2014/main" id="{6B00D884-F1D7-4F96-91DC-5FF7D303F56A}"/>
                </a:ext>
              </a:extLst>
            </p:cNvPr>
            <p:cNvSpPr>
              <a:spLocks noChangeArrowheads="1"/>
            </p:cNvSpPr>
            <p:nvPr/>
          </p:nvSpPr>
          <p:spPr bwMode="auto">
            <a:xfrm>
              <a:off x="5373688" y="60325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9" name="Rectangle 580">
              <a:extLst>
                <a:ext uri="{FF2B5EF4-FFF2-40B4-BE49-F238E27FC236}">
                  <a16:creationId xmlns:a16="http://schemas.microsoft.com/office/drawing/2014/main" id="{759C74F2-D485-4219-AB04-B36443E90CE7}"/>
                </a:ext>
              </a:extLst>
            </p:cNvPr>
            <p:cNvSpPr>
              <a:spLocks noChangeArrowheads="1"/>
            </p:cNvSpPr>
            <p:nvPr/>
          </p:nvSpPr>
          <p:spPr bwMode="auto">
            <a:xfrm>
              <a:off x="5438775" y="60325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0" name="Rectangle 581">
              <a:extLst>
                <a:ext uri="{FF2B5EF4-FFF2-40B4-BE49-F238E27FC236}">
                  <a16:creationId xmlns:a16="http://schemas.microsoft.com/office/drawing/2014/main" id="{D8DCB74F-25DA-4629-B8D4-048E8C8978BE}"/>
                </a:ext>
              </a:extLst>
            </p:cNvPr>
            <p:cNvSpPr>
              <a:spLocks noChangeArrowheads="1"/>
            </p:cNvSpPr>
            <p:nvPr/>
          </p:nvSpPr>
          <p:spPr bwMode="auto">
            <a:xfrm>
              <a:off x="5503863" y="60325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1" name="Rectangle 582">
              <a:extLst>
                <a:ext uri="{FF2B5EF4-FFF2-40B4-BE49-F238E27FC236}">
                  <a16:creationId xmlns:a16="http://schemas.microsoft.com/office/drawing/2014/main" id="{8ADAE503-FD59-4FBC-8EC8-171EED4E6B49}"/>
                </a:ext>
              </a:extLst>
            </p:cNvPr>
            <p:cNvSpPr>
              <a:spLocks noChangeArrowheads="1"/>
            </p:cNvSpPr>
            <p:nvPr/>
          </p:nvSpPr>
          <p:spPr bwMode="auto">
            <a:xfrm>
              <a:off x="5570538" y="60325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2" name="Rectangle 583">
              <a:extLst>
                <a:ext uri="{FF2B5EF4-FFF2-40B4-BE49-F238E27FC236}">
                  <a16:creationId xmlns:a16="http://schemas.microsoft.com/office/drawing/2014/main" id="{5E9998B1-E07B-45D2-9F06-06FE745E61E6}"/>
                </a:ext>
              </a:extLst>
            </p:cNvPr>
            <p:cNvSpPr>
              <a:spLocks noChangeArrowheads="1"/>
            </p:cNvSpPr>
            <p:nvPr/>
          </p:nvSpPr>
          <p:spPr bwMode="auto">
            <a:xfrm>
              <a:off x="5634038" y="60325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3" name="Rectangle 584">
              <a:extLst>
                <a:ext uri="{FF2B5EF4-FFF2-40B4-BE49-F238E27FC236}">
                  <a16:creationId xmlns:a16="http://schemas.microsoft.com/office/drawing/2014/main" id="{9BF12B05-CBFD-4C69-886A-08110E28867F}"/>
                </a:ext>
              </a:extLst>
            </p:cNvPr>
            <p:cNvSpPr>
              <a:spLocks noChangeArrowheads="1"/>
            </p:cNvSpPr>
            <p:nvPr/>
          </p:nvSpPr>
          <p:spPr bwMode="auto">
            <a:xfrm>
              <a:off x="5241925" y="6083301"/>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4" name="Rectangle 585">
              <a:extLst>
                <a:ext uri="{FF2B5EF4-FFF2-40B4-BE49-F238E27FC236}">
                  <a16:creationId xmlns:a16="http://schemas.microsoft.com/office/drawing/2014/main" id="{DBD37FD5-9170-4A7E-A25E-A2361625D254}"/>
                </a:ext>
              </a:extLst>
            </p:cNvPr>
            <p:cNvSpPr>
              <a:spLocks noChangeArrowheads="1"/>
            </p:cNvSpPr>
            <p:nvPr/>
          </p:nvSpPr>
          <p:spPr bwMode="auto">
            <a:xfrm>
              <a:off x="5308600" y="6083301"/>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5" name="Rectangle 586">
              <a:extLst>
                <a:ext uri="{FF2B5EF4-FFF2-40B4-BE49-F238E27FC236}">
                  <a16:creationId xmlns:a16="http://schemas.microsoft.com/office/drawing/2014/main" id="{B9B527C6-14A0-4829-99E6-025AD9A956E8}"/>
                </a:ext>
              </a:extLst>
            </p:cNvPr>
            <p:cNvSpPr>
              <a:spLocks noChangeArrowheads="1"/>
            </p:cNvSpPr>
            <p:nvPr/>
          </p:nvSpPr>
          <p:spPr bwMode="auto">
            <a:xfrm>
              <a:off x="5373688" y="60833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6" name="Rectangle 587">
              <a:extLst>
                <a:ext uri="{FF2B5EF4-FFF2-40B4-BE49-F238E27FC236}">
                  <a16:creationId xmlns:a16="http://schemas.microsoft.com/office/drawing/2014/main" id="{939B77AC-8C03-43A9-A90A-1BF166DEBBCA}"/>
                </a:ext>
              </a:extLst>
            </p:cNvPr>
            <p:cNvSpPr>
              <a:spLocks noChangeArrowheads="1"/>
            </p:cNvSpPr>
            <p:nvPr/>
          </p:nvSpPr>
          <p:spPr bwMode="auto">
            <a:xfrm>
              <a:off x="5438775" y="60833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7" name="Rectangle 588">
              <a:extLst>
                <a:ext uri="{FF2B5EF4-FFF2-40B4-BE49-F238E27FC236}">
                  <a16:creationId xmlns:a16="http://schemas.microsoft.com/office/drawing/2014/main" id="{611DF985-AA0D-4A40-BED3-E0EC6AD3BA1E}"/>
                </a:ext>
              </a:extLst>
            </p:cNvPr>
            <p:cNvSpPr>
              <a:spLocks noChangeArrowheads="1"/>
            </p:cNvSpPr>
            <p:nvPr/>
          </p:nvSpPr>
          <p:spPr bwMode="auto">
            <a:xfrm>
              <a:off x="5503863" y="60833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8" name="Rectangle 589">
              <a:extLst>
                <a:ext uri="{FF2B5EF4-FFF2-40B4-BE49-F238E27FC236}">
                  <a16:creationId xmlns:a16="http://schemas.microsoft.com/office/drawing/2014/main" id="{05BAC98E-2B2D-4F5C-8BB3-1AE52F329FDD}"/>
                </a:ext>
              </a:extLst>
            </p:cNvPr>
            <p:cNvSpPr>
              <a:spLocks noChangeArrowheads="1"/>
            </p:cNvSpPr>
            <p:nvPr/>
          </p:nvSpPr>
          <p:spPr bwMode="auto">
            <a:xfrm>
              <a:off x="5570538" y="60833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9" name="Rectangle 590">
              <a:extLst>
                <a:ext uri="{FF2B5EF4-FFF2-40B4-BE49-F238E27FC236}">
                  <a16:creationId xmlns:a16="http://schemas.microsoft.com/office/drawing/2014/main" id="{38B89EE4-7A1B-4D86-B375-8956583123E7}"/>
                </a:ext>
              </a:extLst>
            </p:cNvPr>
            <p:cNvSpPr>
              <a:spLocks noChangeArrowheads="1"/>
            </p:cNvSpPr>
            <p:nvPr/>
          </p:nvSpPr>
          <p:spPr bwMode="auto">
            <a:xfrm>
              <a:off x="5634038" y="60833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0" name="Rectangle 591">
              <a:extLst>
                <a:ext uri="{FF2B5EF4-FFF2-40B4-BE49-F238E27FC236}">
                  <a16:creationId xmlns:a16="http://schemas.microsoft.com/office/drawing/2014/main" id="{99D58517-BFF4-4AFC-A88F-6BD8C2A6A6B3}"/>
                </a:ext>
              </a:extLst>
            </p:cNvPr>
            <p:cNvSpPr>
              <a:spLocks noChangeArrowheads="1"/>
            </p:cNvSpPr>
            <p:nvPr/>
          </p:nvSpPr>
          <p:spPr bwMode="auto">
            <a:xfrm>
              <a:off x="5241925" y="6134101"/>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1" name="Rectangle 592">
              <a:extLst>
                <a:ext uri="{FF2B5EF4-FFF2-40B4-BE49-F238E27FC236}">
                  <a16:creationId xmlns:a16="http://schemas.microsoft.com/office/drawing/2014/main" id="{C5E1AAC4-7ACF-48B8-8F75-F53772765C76}"/>
                </a:ext>
              </a:extLst>
            </p:cNvPr>
            <p:cNvSpPr>
              <a:spLocks noChangeArrowheads="1"/>
            </p:cNvSpPr>
            <p:nvPr/>
          </p:nvSpPr>
          <p:spPr bwMode="auto">
            <a:xfrm>
              <a:off x="5308600" y="6134101"/>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2" name="Rectangle 593">
              <a:extLst>
                <a:ext uri="{FF2B5EF4-FFF2-40B4-BE49-F238E27FC236}">
                  <a16:creationId xmlns:a16="http://schemas.microsoft.com/office/drawing/2014/main" id="{5C2C9172-EA13-4EBF-A799-C0875E0D0A77}"/>
                </a:ext>
              </a:extLst>
            </p:cNvPr>
            <p:cNvSpPr>
              <a:spLocks noChangeArrowheads="1"/>
            </p:cNvSpPr>
            <p:nvPr/>
          </p:nvSpPr>
          <p:spPr bwMode="auto">
            <a:xfrm>
              <a:off x="5373688" y="61341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3" name="Rectangle 594">
              <a:extLst>
                <a:ext uri="{FF2B5EF4-FFF2-40B4-BE49-F238E27FC236}">
                  <a16:creationId xmlns:a16="http://schemas.microsoft.com/office/drawing/2014/main" id="{7D1AB18A-ED5F-41B0-B409-54CDDDCB6E5D}"/>
                </a:ext>
              </a:extLst>
            </p:cNvPr>
            <p:cNvSpPr>
              <a:spLocks noChangeArrowheads="1"/>
            </p:cNvSpPr>
            <p:nvPr/>
          </p:nvSpPr>
          <p:spPr bwMode="auto">
            <a:xfrm>
              <a:off x="5438775" y="61341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4" name="Rectangle 595">
              <a:extLst>
                <a:ext uri="{FF2B5EF4-FFF2-40B4-BE49-F238E27FC236}">
                  <a16:creationId xmlns:a16="http://schemas.microsoft.com/office/drawing/2014/main" id="{14F1927E-B103-4CC4-85B9-D6E238E88262}"/>
                </a:ext>
              </a:extLst>
            </p:cNvPr>
            <p:cNvSpPr>
              <a:spLocks noChangeArrowheads="1"/>
            </p:cNvSpPr>
            <p:nvPr/>
          </p:nvSpPr>
          <p:spPr bwMode="auto">
            <a:xfrm>
              <a:off x="5503863" y="61341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5" name="Rectangle 596">
              <a:extLst>
                <a:ext uri="{FF2B5EF4-FFF2-40B4-BE49-F238E27FC236}">
                  <a16:creationId xmlns:a16="http://schemas.microsoft.com/office/drawing/2014/main" id="{FA3B45EB-5B46-42FE-A1E6-EF989BEA783D}"/>
                </a:ext>
              </a:extLst>
            </p:cNvPr>
            <p:cNvSpPr>
              <a:spLocks noChangeArrowheads="1"/>
            </p:cNvSpPr>
            <p:nvPr/>
          </p:nvSpPr>
          <p:spPr bwMode="auto">
            <a:xfrm>
              <a:off x="5570538" y="61341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6" name="Rectangle 597">
              <a:extLst>
                <a:ext uri="{FF2B5EF4-FFF2-40B4-BE49-F238E27FC236}">
                  <a16:creationId xmlns:a16="http://schemas.microsoft.com/office/drawing/2014/main" id="{CF811AE7-5159-4E7E-9C1B-6305DECEB855}"/>
                </a:ext>
              </a:extLst>
            </p:cNvPr>
            <p:cNvSpPr>
              <a:spLocks noChangeArrowheads="1"/>
            </p:cNvSpPr>
            <p:nvPr/>
          </p:nvSpPr>
          <p:spPr bwMode="auto">
            <a:xfrm>
              <a:off x="5634038" y="61341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7" name="Rectangle 598">
              <a:extLst>
                <a:ext uri="{FF2B5EF4-FFF2-40B4-BE49-F238E27FC236}">
                  <a16:creationId xmlns:a16="http://schemas.microsoft.com/office/drawing/2014/main" id="{05073AD6-7433-4B68-9150-571B35960640}"/>
                </a:ext>
              </a:extLst>
            </p:cNvPr>
            <p:cNvSpPr>
              <a:spLocks noChangeArrowheads="1"/>
            </p:cNvSpPr>
            <p:nvPr/>
          </p:nvSpPr>
          <p:spPr bwMode="auto">
            <a:xfrm>
              <a:off x="5241925" y="6186488"/>
              <a:ext cx="49213" cy="31750"/>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8" name="Rectangle 599">
              <a:extLst>
                <a:ext uri="{FF2B5EF4-FFF2-40B4-BE49-F238E27FC236}">
                  <a16:creationId xmlns:a16="http://schemas.microsoft.com/office/drawing/2014/main" id="{74AA7091-CA7F-4410-B29B-F776806E5717}"/>
                </a:ext>
              </a:extLst>
            </p:cNvPr>
            <p:cNvSpPr>
              <a:spLocks noChangeArrowheads="1"/>
            </p:cNvSpPr>
            <p:nvPr/>
          </p:nvSpPr>
          <p:spPr bwMode="auto">
            <a:xfrm>
              <a:off x="5308600" y="6186488"/>
              <a:ext cx="47625" cy="31750"/>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9" name="Rectangle 600">
              <a:extLst>
                <a:ext uri="{FF2B5EF4-FFF2-40B4-BE49-F238E27FC236}">
                  <a16:creationId xmlns:a16="http://schemas.microsoft.com/office/drawing/2014/main" id="{43B19EAE-0151-424F-B327-70DA1E19067F}"/>
                </a:ext>
              </a:extLst>
            </p:cNvPr>
            <p:cNvSpPr>
              <a:spLocks noChangeArrowheads="1"/>
            </p:cNvSpPr>
            <p:nvPr/>
          </p:nvSpPr>
          <p:spPr bwMode="auto">
            <a:xfrm>
              <a:off x="5373688" y="6186488"/>
              <a:ext cx="47625"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0" name="Rectangle 601">
              <a:extLst>
                <a:ext uri="{FF2B5EF4-FFF2-40B4-BE49-F238E27FC236}">
                  <a16:creationId xmlns:a16="http://schemas.microsoft.com/office/drawing/2014/main" id="{7CF00EC1-D52F-4E07-BE12-6FA0B0D69C11}"/>
                </a:ext>
              </a:extLst>
            </p:cNvPr>
            <p:cNvSpPr>
              <a:spLocks noChangeArrowheads="1"/>
            </p:cNvSpPr>
            <p:nvPr/>
          </p:nvSpPr>
          <p:spPr bwMode="auto">
            <a:xfrm>
              <a:off x="5438775" y="6186488"/>
              <a:ext cx="47625"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1" name="Rectangle 602">
              <a:extLst>
                <a:ext uri="{FF2B5EF4-FFF2-40B4-BE49-F238E27FC236}">
                  <a16:creationId xmlns:a16="http://schemas.microsoft.com/office/drawing/2014/main" id="{DE216A2D-D991-4CAF-8EBE-E0DCFB7C6999}"/>
                </a:ext>
              </a:extLst>
            </p:cNvPr>
            <p:cNvSpPr>
              <a:spLocks noChangeArrowheads="1"/>
            </p:cNvSpPr>
            <p:nvPr/>
          </p:nvSpPr>
          <p:spPr bwMode="auto">
            <a:xfrm>
              <a:off x="5503863" y="6186488"/>
              <a:ext cx="49213"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2" name="Rectangle 603">
              <a:extLst>
                <a:ext uri="{FF2B5EF4-FFF2-40B4-BE49-F238E27FC236}">
                  <a16:creationId xmlns:a16="http://schemas.microsoft.com/office/drawing/2014/main" id="{7DFD1377-4C96-4528-AA38-2F3623095B7D}"/>
                </a:ext>
              </a:extLst>
            </p:cNvPr>
            <p:cNvSpPr>
              <a:spLocks noChangeArrowheads="1"/>
            </p:cNvSpPr>
            <p:nvPr/>
          </p:nvSpPr>
          <p:spPr bwMode="auto">
            <a:xfrm>
              <a:off x="5570538" y="6186488"/>
              <a:ext cx="46038"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3" name="Rectangle 604">
              <a:extLst>
                <a:ext uri="{FF2B5EF4-FFF2-40B4-BE49-F238E27FC236}">
                  <a16:creationId xmlns:a16="http://schemas.microsoft.com/office/drawing/2014/main" id="{07C5934E-7DD5-49D3-A662-F986093EBA63}"/>
                </a:ext>
              </a:extLst>
            </p:cNvPr>
            <p:cNvSpPr>
              <a:spLocks noChangeArrowheads="1"/>
            </p:cNvSpPr>
            <p:nvPr/>
          </p:nvSpPr>
          <p:spPr bwMode="auto">
            <a:xfrm>
              <a:off x="5634038" y="6186488"/>
              <a:ext cx="49213"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4" name="Rectangle 605">
              <a:extLst>
                <a:ext uri="{FF2B5EF4-FFF2-40B4-BE49-F238E27FC236}">
                  <a16:creationId xmlns:a16="http://schemas.microsoft.com/office/drawing/2014/main" id="{435C798E-9CC0-4D19-8B51-8E3EF7F0BC1C}"/>
                </a:ext>
              </a:extLst>
            </p:cNvPr>
            <p:cNvSpPr>
              <a:spLocks noChangeArrowheads="1"/>
            </p:cNvSpPr>
            <p:nvPr/>
          </p:nvSpPr>
          <p:spPr bwMode="auto">
            <a:xfrm>
              <a:off x="5241925" y="6237288"/>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5" name="Rectangle 606">
              <a:extLst>
                <a:ext uri="{FF2B5EF4-FFF2-40B4-BE49-F238E27FC236}">
                  <a16:creationId xmlns:a16="http://schemas.microsoft.com/office/drawing/2014/main" id="{C7102AC4-5377-44A0-BE1A-F405173E85E1}"/>
                </a:ext>
              </a:extLst>
            </p:cNvPr>
            <p:cNvSpPr>
              <a:spLocks noChangeArrowheads="1"/>
            </p:cNvSpPr>
            <p:nvPr/>
          </p:nvSpPr>
          <p:spPr bwMode="auto">
            <a:xfrm>
              <a:off x="5308600" y="6237288"/>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6" name="Rectangle 608">
              <a:extLst>
                <a:ext uri="{FF2B5EF4-FFF2-40B4-BE49-F238E27FC236}">
                  <a16:creationId xmlns:a16="http://schemas.microsoft.com/office/drawing/2014/main" id="{62A7F755-1468-4334-914A-472178395E4D}"/>
                </a:ext>
              </a:extLst>
            </p:cNvPr>
            <p:cNvSpPr>
              <a:spLocks noChangeArrowheads="1"/>
            </p:cNvSpPr>
            <p:nvPr/>
          </p:nvSpPr>
          <p:spPr bwMode="auto">
            <a:xfrm>
              <a:off x="5373688" y="6237288"/>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7" name="Rectangle 609">
              <a:extLst>
                <a:ext uri="{FF2B5EF4-FFF2-40B4-BE49-F238E27FC236}">
                  <a16:creationId xmlns:a16="http://schemas.microsoft.com/office/drawing/2014/main" id="{D8778D21-76E3-4446-A74A-11F4DCDB74AC}"/>
                </a:ext>
              </a:extLst>
            </p:cNvPr>
            <p:cNvSpPr>
              <a:spLocks noChangeArrowheads="1"/>
            </p:cNvSpPr>
            <p:nvPr/>
          </p:nvSpPr>
          <p:spPr bwMode="auto">
            <a:xfrm>
              <a:off x="5438775" y="6237288"/>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8" name="Freeform 610">
              <a:extLst>
                <a:ext uri="{FF2B5EF4-FFF2-40B4-BE49-F238E27FC236}">
                  <a16:creationId xmlns:a16="http://schemas.microsoft.com/office/drawing/2014/main" id="{6F1C389B-7009-4E02-98F5-B292F616797D}"/>
                </a:ext>
              </a:extLst>
            </p:cNvPr>
            <p:cNvSpPr>
              <a:spLocks/>
            </p:cNvSpPr>
            <p:nvPr/>
          </p:nvSpPr>
          <p:spPr bwMode="auto">
            <a:xfrm>
              <a:off x="5656263" y="6350001"/>
              <a:ext cx="79375" cy="82550"/>
            </a:xfrm>
            <a:custGeom>
              <a:avLst/>
              <a:gdLst>
                <a:gd name="T0" fmla="*/ 0 w 50"/>
                <a:gd name="T1" fmla="*/ 52 h 52"/>
                <a:gd name="T2" fmla="*/ 0 w 50"/>
                <a:gd name="T3" fmla="*/ 0 h 52"/>
                <a:gd name="T4" fmla="*/ 50 w 50"/>
                <a:gd name="T5" fmla="*/ 0 h 52"/>
                <a:gd name="T6" fmla="*/ 0 w 50"/>
                <a:gd name="T7" fmla="*/ 52 h 52"/>
              </a:gdLst>
              <a:ahLst/>
              <a:cxnLst>
                <a:cxn ang="0">
                  <a:pos x="T0" y="T1"/>
                </a:cxn>
                <a:cxn ang="0">
                  <a:pos x="T2" y="T3"/>
                </a:cxn>
                <a:cxn ang="0">
                  <a:pos x="T4" y="T5"/>
                </a:cxn>
                <a:cxn ang="0">
                  <a:pos x="T6" y="T7"/>
                </a:cxn>
              </a:cxnLst>
              <a:rect l="0" t="0" r="r" b="b"/>
              <a:pathLst>
                <a:path w="50" h="52">
                  <a:moveTo>
                    <a:pt x="0" y="52"/>
                  </a:moveTo>
                  <a:lnTo>
                    <a:pt x="0" y="0"/>
                  </a:lnTo>
                  <a:lnTo>
                    <a:pt x="50" y="0"/>
                  </a:lnTo>
                  <a:lnTo>
                    <a:pt x="0"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9" name="Freeform 611">
              <a:extLst>
                <a:ext uri="{FF2B5EF4-FFF2-40B4-BE49-F238E27FC236}">
                  <a16:creationId xmlns:a16="http://schemas.microsoft.com/office/drawing/2014/main" id="{10010B3E-9D65-462F-8EF0-64CF07E0B1FD}"/>
                </a:ext>
              </a:extLst>
            </p:cNvPr>
            <p:cNvSpPr>
              <a:spLocks/>
            </p:cNvSpPr>
            <p:nvPr/>
          </p:nvSpPr>
          <p:spPr bwMode="auto">
            <a:xfrm>
              <a:off x="5656263" y="6350001"/>
              <a:ext cx="79375" cy="82550"/>
            </a:xfrm>
            <a:custGeom>
              <a:avLst/>
              <a:gdLst>
                <a:gd name="T0" fmla="*/ 50 w 50"/>
                <a:gd name="T1" fmla="*/ 0 h 52"/>
                <a:gd name="T2" fmla="*/ 50 w 50"/>
                <a:gd name="T3" fmla="*/ 52 h 52"/>
                <a:gd name="T4" fmla="*/ 0 w 50"/>
                <a:gd name="T5" fmla="*/ 52 h 52"/>
                <a:gd name="T6" fmla="*/ 50 w 50"/>
                <a:gd name="T7" fmla="*/ 0 h 52"/>
              </a:gdLst>
              <a:ahLst/>
              <a:cxnLst>
                <a:cxn ang="0">
                  <a:pos x="T0" y="T1"/>
                </a:cxn>
                <a:cxn ang="0">
                  <a:pos x="T2" y="T3"/>
                </a:cxn>
                <a:cxn ang="0">
                  <a:pos x="T4" y="T5"/>
                </a:cxn>
                <a:cxn ang="0">
                  <a:pos x="T6" y="T7"/>
                </a:cxn>
              </a:cxnLst>
              <a:rect l="0" t="0" r="r" b="b"/>
              <a:pathLst>
                <a:path w="50" h="52">
                  <a:moveTo>
                    <a:pt x="50" y="0"/>
                  </a:moveTo>
                  <a:lnTo>
                    <a:pt x="50" y="52"/>
                  </a:lnTo>
                  <a:lnTo>
                    <a:pt x="0" y="52"/>
                  </a:lnTo>
                  <a:lnTo>
                    <a:pt x="50" y="0"/>
                  </a:lnTo>
                  <a:close/>
                </a:path>
              </a:pathLst>
            </a:custGeom>
            <a:solidFill>
              <a:srgbClr val="F281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0" name="Freeform 612">
              <a:extLst>
                <a:ext uri="{FF2B5EF4-FFF2-40B4-BE49-F238E27FC236}">
                  <a16:creationId xmlns:a16="http://schemas.microsoft.com/office/drawing/2014/main" id="{89ECADBC-092D-4343-8D32-310B90C58F5D}"/>
                </a:ext>
              </a:extLst>
            </p:cNvPr>
            <p:cNvSpPr>
              <a:spLocks/>
            </p:cNvSpPr>
            <p:nvPr/>
          </p:nvSpPr>
          <p:spPr bwMode="auto">
            <a:xfrm>
              <a:off x="5208588" y="5940426"/>
              <a:ext cx="47625"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7"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1" name="Freeform 613">
              <a:extLst>
                <a:ext uri="{FF2B5EF4-FFF2-40B4-BE49-F238E27FC236}">
                  <a16:creationId xmlns:a16="http://schemas.microsoft.com/office/drawing/2014/main" id="{4BA74162-C41D-49FA-B849-D353BD9257A3}"/>
                </a:ext>
              </a:extLst>
            </p:cNvPr>
            <p:cNvSpPr>
              <a:spLocks/>
            </p:cNvSpPr>
            <p:nvPr/>
          </p:nvSpPr>
          <p:spPr bwMode="auto">
            <a:xfrm>
              <a:off x="5267325" y="5940426"/>
              <a:ext cx="46038"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2" name="Freeform 614">
              <a:extLst>
                <a:ext uri="{FF2B5EF4-FFF2-40B4-BE49-F238E27FC236}">
                  <a16:creationId xmlns:a16="http://schemas.microsoft.com/office/drawing/2014/main" id="{476AE508-5644-4785-A657-61967B4E5160}"/>
                </a:ext>
              </a:extLst>
            </p:cNvPr>
            <p:cNvSpPr>
              <a:spLocks/>
            </p:cNvSpPr>
            <p:nvPr/>
          </p:nvSpPr>
          <p:spPr bwMode="auto">
            <a:xfrm>
              <a:off x="5324475" y="5940426"/>
              <a:ext cx="46038"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7"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3" name="Freeform 615">
              <a:extLst>
                <a:ext uri="{FF2B5EF4-FFF2-40B4-BE49-F238E27FC236}">
                  <a16:creationId xmlns:a16="http://schemas.microsoft.com/office/drawing/2014/main" id="{62742EB8-22E7-47D1-984E-FD74AF5E8DC8}"/>
                </a:ext>
              </a:extLst>
            </p:cNvPr>
            <p:cNvSpPr>
              <a:spLocks/>
            </p:cNvSpPr>
            <p:nvPr/>
          </p:nvSpPr>
          <p:spPr bwMode="auto">
            <a:xfrm>
              <a:off x="5383213"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4" name="Freeform 616">
              <a:extLst>
                <a:ext uri="{FF2B5EF4-FFF2-40B4-BE49-F238E27FC236}">
                  <a16:creationId xmlns:a16="http://schemas.microsoft.com/office/drawing/2014/main" id="{CBCFF077-F851-4FCC-9208-8C396E237194}"/>
                </a:ext>
              </a:extLst>
            </p:cNvPr>
            <p:cNvSpPr>
              <a:spLocks/>
            </p:cNvSpPr>
            <p:nvPr/>
          </p:nvSpPr>
          <p:spPr bwMode="auto">
            <a:xfrm>
              <a:off x="5438775" y="5940426"/>
              <a:ext cx="47625"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8"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5" name="Freeform 617">
              <a:extLst>
                <a:ext uri="{FF2B5EF4-FFF2-40B4-BE49-F238E27FC236}">
                  <a16:creationId xmlns:a16="http://schemas.microsoft.com/office/drawing/2014/main" id="{57A4554B-FEC9-4549-A0A6-702A71225D2D}"/>
                </a:ext>
              </a:extLst>
            </p:cNvPr>
            <p:cNvSpPr>
              <a:spLocks/>
            </p:cNvSpPr>
            <p:nvPr/>
          </p:nvSpPr>
          <p:spPr bwMode="auto">
            <a:xfrm>
              <a:off x="5497513"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6" name="Freeform 618">
              <a:extLst>
                <a:ext uri="{FF2B5EF4-FFF2-40B4-BE49-F238E27FC236}">
                  <a16:creationId xmlns:a16="http://schemas.microsoft.com/office/drawing/2014/main" id="{13C722D5-3721-4557-BDEA-9B3903182B55}"/>
                </a:ext>
              </a:extLst>
            </p:cNvPr>
            <p:cNvSpPr>
              <a:spLocks/>
            </p:cNvSpPr>
            <p:nvPr/>
          </p:nvSpPr>
          <p:spPr bwMode="auto">
            <a:xfrm>
              <a:off x="5554663" y="5940426"/>
              <a:ext cx="46038" cy="49213"/>
            </a:xfrm>
            <a:custGeom>
              <a:avLst/>
              <a:gdLst>
                <a:gd name="T0" fmla="*/ 13 w 24"/>
                <a:gd name="T1" fmla="*/ 5 h 25"/>
                <a:gd name="T2" fmla="*/ 18 w 24"/>
                <a:gd name="T3" fmla="*/ 8 h 25"/>
                <a:gd name="T4" fmla="*/ 24 w 24"/>
                <a:gd name="T5" fmla="*/ 8 h 25"/>
                <a:gd name="T6" fmla="*/ 13 w 24"/>
                <a:gd name="T7" fmla="*/ 0 h 25"/>
                <a:gd name="T8" fmla="*/ 0 w 24"/>
                <a:gd name="T9" fmla="*/ 12 h 25"/>
                <a:gd name="T10" fmla="*/ 13 w 24"/>
                <a:gd name="T11" fmla="*/ 25 h 25"/>
                <a:gd name="T12" fmla="*/ 13 w 24"/>
                <a:gd name="T13" fmla="*/ 20 h 25"/>
                <a:gd name="T14" fmla="*/ 5 w 24"/>
                <a:gd name="T15" fmla="*/ 12 h 25"/>
                <a:gd name="T16" fmla="*/ 13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5"/>
                  </a:moveTo>
                  <a:cubicBezTo>
                    <a:pt x="15" y="5"/>
                    <a:pt x="17" y="6"/>
                    <a:pt x="18" y="8"/>
                  </a:cubicBezTo>
                  <a:cubicBezTo>
                    <a:pt x="24" y="8"/>
                    <a:pt x="24" y="8"/>
                    <a:pt x="24" y="8"/>
                  </a:cubicBezTo>
                  <a:cubicBezTo>
                    <a:pt x="22" y="3"/>
                    <a:pt x="18" y="0"/>
                    <a:pt x="13" y="0"/>
                  </a:cubicBezTo>
                  <a:cubicBezTo>
                    <a:pt x="6" y="0"/>
                    <a:pt x="0" y="6"/>
                    <a:pt x="0" y="12"/>
                  </a:cubicBezTo>
                  <a:cubicBezTo>
                    <a:pt x="0" y="19"/>
                    <a:pt x="6" y="25"/>
                    <a:pt x="13" y="25"/>
                  </a:cubicBezTo>
                  <a:cubicBezTo>
                    <a:pt x="13" y="20"/>
                    <a:pt x="13" y="20"/>
                    <a:pt x="13" y="20"/>
                  </a:cubicBezTo>
                  <a:cubicBezTo>
                    <a:pt x="8" y="20"/>
                    <a:pt x="5" y="17"/>
                    <a:pt x="5" y="12"/>
                  </a:cubicBezTo>
                  <a:cubicBezTo>
                    <a:pt x="5" y="8"/>
                    <a:pt x="8" y="5"/>
                    <a:pt x="13"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7" name="Freeform 619">
              <a:extLst>
                <a:ext uri="{FF2B5EF4-FFF2-40B4-BE49-F238E27FC236}">
                  <a16:creationId xmlns:a16="http://schemas.microsoft.com/office/drawing/2014/main" id="{BEA99B98-8863-44CC-B6D1-310C377522AE}"/>
                </a:ext>
              </a:extLst>
            </p:cNvPr>
            <p:cNvSpPr>
              <a:spLocks/>
            </p:cNvSpPr>
            <p:nvPr/>
          </p:nvSpPr>
          <p:spPr bwMode="auto">
            <a:xfrm>
              <a:off x="5613400"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8" name="Freeform 620">
              <a:extLst>
                <a:ext uri="{FF2B5EF4-FFF2-40B4-BE49-F238E27FC236}">
                  <a16:creationId xmlns:a16="http://schemas.microsoft.com/office/drawing/2014/main" id="{EC302C5A-1CBD-4395-B02D-891057E623C8}"/>
                </a:ext>
              </a:extLst>
            </p:cNvPr>
            <p:cNvSpPr>
              <a:spLocks/>
            </p:cNvSpPr>
            <p:nvPr/>
          </p:nvSpPr>
          <p:spPr bwMode="auto">
            <a:xfrm>
              <a:off x="5668963" y="5940426"/>
              <a:ext cx="47625" cy="49213"/>
            </a:xfrm>
            <a:custGeom>
              <a:avLst/>
              <a:gdLst>
                <a:gd name="T0" fmla="*/ 13 w 24"/>
                <a:gd name="T1" fmla="*/ 5 h 25"/>
                <a:gd name="T2" fmla="*/ 18 w 24"/>
                <a:gd name="T3" fmla="*/ 8 h 25"/>
                <a:gd name="T4" fmla="*/ 24 w 24"/>
                <a:gd name="T5" fmla="*/ 8 h 25"/>
                <a:gd name="T6" fmla="*/ 13 w 24"/>
                <a:gd name="T7" fmla="*/ 0 h 25"/>
                <a:gd name="T8" fmla="*/ 0 w 24"/>
                <a:gd name="T9" fmla="*/ 12 h 25"/>
                <a:gd name="T10" fmla="*/ 13 w 24"/>
                <a:gd name="T11" fmla="*/ 25 h 25"/>
                <a:gd name="T12" fmla="*/ 13 w 24"/>
                <a:gd name="T13" fmla="*/ 20 h 25"/>
                <a:gd name="T14" fmla="*/ 5 w 24"/>
                <a:gd name="T15" fmla="*/ 12 h 25"/>
                <a:gd name="T16" fmla="*/ 13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5"/>
                  </a:moveTo>
                  <a:cubicBezTo>
                    <a:pt x="15" y="5"/>
                    <a:pt x="17" y="6"/>
                    <a:pt x="18" y="8"/>
                  </a:cubicBezTo>
                  <a:cubicBezTo>
                    <a:pt x="24" y="8"/>
                    <a:pt x="24" y="8"/>
                    <a:pt x="24" y="8"/>
                  </a:cubicBezTo>
                  <a:cubicBezTo>
                    <a:pt x="22" y="3"/>
                    <a:pt x="18" y="0"/>
                    <a:pt x="13" y="0"/>
                  </a:cubicBezTo>
                  <a:cubicBezTo>
                    <a:pt x="6" y="0"/>
                    <a:pt x="0" y="6"/>
                    <a:pt x="0" y="12"/>
                  </a:cubicBezTo>
                  <a:cubicBezTo>
                    <a:pt x="0" y="19"/>
                    <a:pt x="6" y="25"/>
                    <a:pt x="13" y="25"/>
                  </a:cubicBezTo>
                  <a:cubicBezTo>
                    <a:pt x="13" y="20"/>
                    <a:pt x="13" y="20"/>
                    <a:pt x="13" y="20"/>
                  </a:cubicBezTo>
                  <a:cubicBezTo>
                    <a:pt x="8" y="20"/>
                    <a:pt x="5" y="17"/>
                    <a:pt x="5" y="12"/>
                  </a:cubicBezTo>
                  <a:cubicBezTo>
                    <a:pt x="5" y="8"/>
                    <a:pt x="8" y="5"/>
                    <a:pt x="13"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sp>
        <p:nvSpPr>
          <p:cNvPr id="109" name="Oval 108">
            <a:extLst>
              <a:ext uri="{FF2B5EF4-FFF2-40B4-BE49-F238E27FC236}">
                <a16:creationId xmlns:a16="http://schemas.microsoft.com/office/drawing/2014/main" id="{FB65489C-AF55-446C-A057-F15DC18314C6}"/>
              </a:ext>
            </a:extLst>
          </p:cNvPr>
          <p:cNvSpPr/>
          <p:nvPr/>
        </p:nvSpPr>
        <p:spPr>
          <a:xfrm>
            <a:off x="10019937" y="3818900"/>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cxnSp>
        <p:nvCxnSpPr>
          <p:cNvPr id="110" name="Straight Connector 109">
            <a:extLst>
              <a:ext uri="{FF2B5EF4-FFF2-40B4-BE49-F238E27FC236}">
                <a16:creationId xmlns:a16="http://schemas.microsoft.com/office/drawing/2014/main" id="{12E393B5-9E93-4FC9-8B79-3B80BEF004DE}"/>
              </a:ext>
            </a:extLst>
          </p:cNvPr>
          <p:cNvCxnSpPr>
            <a:cxnSpLocks/>
          </p:cNvCxnSpPr>
          <p:nvPr/>
        </p:nvCxnSpPr>
        <p:spPr>
          <a:xfrm>
            <a:off x="10109547" y="4041217"/>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111" name="Rectangle 110">
            <a:extLst>
              <a:ext uri="{FF2B5EF4-FFF2-40B4-BE49-F238E27FC236}">
                <a16:creationId xmlns:a16="http://schemas.microsoft.com/office/drawing/2014/main" id="{DE7F13DE-33B7-4E86-BE34-FA9D855F42EA}"/>
              </a:ext>
            </a:extLst>
          </p:cNvPr>
          <p:cNvSpPr/>
          <p:nvPr/>
        </p:nvSpPr>
        <p:spPr>
          <a:xfrm>
            <a:off x="8686797" y="4402482"/>
            <a:ext cx="3024000" cy="18512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smtClean="0">
                <a:ln>
                  <a:noFill/>
                </a:ln>
                <a:solidFill>
                  <a:srgbClr val="000000"/>
                </a:solidFill>
                <a:effectLst/>
                <a:uLnTx/>
                <a:uFillTx/>
                <a:latin typeface="Avenir LT Std 35 Light"/>
                <a:ea typeface="+mn-ea"/>
                <a:cs typeface="+mn-cs"/>
              </a:rPr>
              <a:t>De instructeur</a:t>
            </a:r>
            <a: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t> ziet naar aanleiding van het aantal vastgestelde lessen per niveau in de tablet dat de leerling dreigt achter te blijven en hij of zij actie moet ondernemen. Dit ziet hij of zij doordat de naam van de leerling van kleur wijzigt.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aseline="0" dirty="0" smtClean="0">
                <a:solidFill>
                  <a:srgbClr val="000000"/>
                </a:solidFill>
                <a:latin typeface="Avenir LT Std 35 Light"/>
              </a:rPr>
              <a:t>De instructeur kan eventueel</a:t>
            </a:r>
            <a:r>
              <a:rPr lang="nl-NL" sz="1200" dirty="0" smtClean="0">
                <a:solidFill>
                  <a:srgbClr val="000000"/>
                </a:solidFill>
                <a:latin typeface="Avenir LT Std 35 Light"/>
              </a:rPr>
              <a:t> de ouders uitnodigen voor een gesprek . </a:t>
            </a:r>
            <a:endParaRPr kumimoji="0" lang="nl-NL" sz="12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nvGrpSpPr>
          <p:cNvPr id="112" name="Group 111">
            <a:extLst>
              <a:ext uri="{FF2B5EF4-FFF2-40B4-BE49-F238E27FC236}">
                <a16:creationId xmlns:a16="http://schemas.microsoft.com/office/drawing/2014/main" id="{AA3DCCDD-BB86-436F-8F70-29B6BF58322C}"/>
              </a:ext>
            </a:extLst>
          </p:cNvPr>
          <p:cNvGrpSpPr/>
          <p:nvPr/>
        </p:nvGrpSpPr>
        <p:grpSpPr>
          <a:xfrm>
            <a:off x="9228911" y="1872828"/>
            <a:ext cx="1751131" cy="1775063"/>
            <a:chOff x="6359525" y="5640388"/>
            <a:chExt cx="1090613" cy="1092200"/>
          </a:xfrm>
        </p:grpSpPr>
        <p:sp>
          <p:nvSpPr>
            <p:cNvPr id="113" name="Oval 621">
              <a:extLst>
                <a:ext uri="{FF2B5EF4-FFF2-40B4-BE49-F238E27FC236}">
                  <a16:creationId xmlns:a16="http://schemas.microsoft.com/office/drawing/2014/main" id="{ADB5E795-A705-4635-8637-C2752AD1BA96}"/>
                </a:ext>
              </a:extLst>
            </p:cNvPr>
            <p:cNvSpPr>
              <a:spLocks noChangeArrowheads="1"/>
            </p:cNvSpPr>
            <p:nvPr/>
          </p:nvSpPr>
          <p:spPr bwMode="auto">
            <a:xfrm>
              <a:off x="6359525" y="5640388"/>
              <a:ext cx="1090613" cy="1092200"/>
            </a:xfrm>
            <a:prstGeom prst="ellipse">
              <a:avLst/>
            </a:prstGeom>
            <a:solidFill>
              <a:srgbClr val="FF8E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4" name="Freeform 622">
              <a:extLst>
                <a:ext uri="{FF2B5EF4-FFF2-40B4-BE49-F238E27FC236}">
                  <a16:creationId xmlns:a16="http://schemas.microsoft.com/office/drawing/2014/main" id="{E4598BE5-5556-43B6-A46B-1AB6FC9B438F}"/>
                </a:ext>
              </a:extLst>
            </p:cNvPr>
            <p:cNvSpPr>
              <a:spLocks/>
            </p:cNvSpPr>
            <p:nvPr/>
          </p:nvSpPr>
          <p:spPr bwMode="auto">
            <a:xfrm>
              <a:off x="6362700" y="5646738"/>
              <a:ext cx="822325" cy="836613"/>
            </a:xfrm>
            <a:custGeom>
              <a:avLst/>
              <a:gdLst>
                <a:gd name="T0" fmla="*/ 238 w 422"/>
                <a:gd name="T1" fmla="*/ 0 h 429"/>
                <a:gd name="T2" fmla="*/ 0 w 422"/>
                <a:gd name="T3" fmla="*/ 245 h 429"/>
                <a:gd name="T4" fmla="*/ 184 w 422"/>
                <a:gd name="T5" fmla="*/ 429 h 429"/>
                <a:gd name="T6" fmla="*/ 178 w 422"/>
                <a:gd name="T7" fmla="*/ 415 h 429"/>
                <a:gd name="T8" fmla="*/ 178 w 422"/>
                <a:gd name="T9" fmla="*/ 139 h 429"/>
                <a:gd name="T10" fmla="*/ 183 w 422"/>
                <a:gd name="T11" fmla="*/ 125 h 429"/>
                <a:gd name="T12" fmla="*/ 200 w 422"/>
                <a:gd name="T13" fmla="*/ 117 h 429"/>
                <a:gd name="T14" fmla="*/ 258 w 422"/>
                <a:gd name="T15" fmla="*/ 117 h 429"/>
                <a:gd name="T16" fmla="*/ 330 w 422"/>
                <a:gd name="T17" fmla="*/ 117 h 429"/>
                <a:gd name="T18" fmla="*/ 334 w 422"/>
                <a:gd name="T19" fmla="*/ 117 h 429"/>
                <a:gd name="T20" fmla="*/ 346 w 422"/>
                <a:gd name="T21" fmla="*/ 124 h 429"/>
                <a:gd name="T22" fmla="*/ 387 w 422"/>
                <a:gd name="T23" fmla="*/ 165 h 429"/>
                <a:gd name="T24" fmla="*/ 422 w 422"/>
                <a:gd name="T25" fmla="*/ 185 h 429"/>
                <a:gd name="T26" fmla="*/ 238 w 422"/>
                <a:gd name="T27"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2" h="429">
                  <a:moveTo>
                    <a:pt x="238" y="0"/>
                  </a:moveTo>
                  <a:cubicBezTo>
                    <a:pt x="112" y="18"/>
                    <a:pt x="14" y="119"/>
                    <a:pt x="0" y="245"/>
                  </a:cubicBezTo>
                  <a:cubicBezTo>
                    <a:pt x="184" y="429"/>
                    <a:pt x="184" y="429"/>
                    <a:pt x="184" y="429"/>
                  </a:cubicBezTo>
                  <a:cubicBezTo>
                    <a:pt x="180" y="425"/>
                    <a:pt x="178" y="420"/>
                    <a:pt x="178" y="415"/>
                  </a:cubicBezTo>
                  <a:cubicBezTo>
                    <a:pt x="178" y="139"/>
                    <a:pt x="178" y="139"/>
                    <a:pt x="178" y="139"/>
                  </a:cubicBezTo>
                  <a:cubicBezTo>
                    <a:pt x="178" y="134"/>
                    <a:pt x="180" y="129"/>
                    <a:pt x="183" y="125"/>
                  </a:cubicBezTo>
                  <a:cubicBezTo>
                    <a:pt x="187" y="120"/>
                    <a:pt x="194" y="117"/>
                    <a:pt x="200" y="117"/>
                  </a:cubicBezTo>
                  <a:cubicBezTo>
                    <a:pt x="258" y="117"/>
                    <a:pt x="258" y="117"/>
                    <a:pt x="258" y="117"/>
                  </a:cubicBezTo>
                  <a:cubicBezTo>
                    <a:pt x="330" y="117"/>
                    <a:pt x="330" y="117"/>
                    <a:pt x="330" y="117"/>
                  </a:cubicBezTo>
                  <a:cubicBezTo>
                    <a:pt x="331" y="117"/>
                    <a:pt x="333" y="117"/>
                    <a:pt x="334" y="117"/>
                  </a:cubicBezTo>
                  <a:cubicBezTo>
                    <a:pt x="339" y="118"/>
                    <a:pt x="343" y="120"/>
                    <a:pt x="346" y="124"/>
                  </a:cubicBezTo>
                  <a:cubicBezTo>
                    <a:pt x="387" y="165"/>
                    <a:pt x="387" y="165"/>
                    <a:pt x="387" y="165"/>
                  </a:cubicBezTo>
                  <a:cubicBezTo>
                    <a:pt x="400" y="169"/>
                    <a:pt x="412" y="176"/>
                    <a:pt x="422" y="185"/>
                  </a:cubicBezTo>
                  <a:cubicBezTo>
                    <a:pt x="238" y="0"/>
                    <a:pt x="238" y="0"/>
                    <a:pt x="238" y="0"/>
                  </a:cubicBezTo>
                </a:path>
              </a:pathLst>
            </a:custGeom>
            <a:solidFill>
              <a:srgbClr val="FFA3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5" name="Freeform 623">
              <a:extLst>
                <a:ext uri="{FF2B5EF4-FFF2-40B4-BE49-F238E27FC236}">
                  <a16:creationId xmlns:a16="http://schemas.microsoft.com/office/drawing/2014/main" id="{C7A3D9C2-CE21-4D1F-B8D7-DD6D3CB149DB}"/>
                </a:ext>
              </a:extLst>
            </p:cNvPr>
            <p:cNvSpPr>
              <a:spLocks/>
            </p:cNvSpPr>
            <p:nvPr/>
          </p:nvSpPr>
          <p:spPr bwMode="auto">
            <a:xfrm>
              <a:off x="6719888" y="5875338"/>
              <a:ext cx="293688" cy="14288"/>
            </a:xfrm>
            <a:custGeom>
              <a:avLst/>
              <a:gdLst>
                <a:gd name="T0" fmla="*/ 147 w 151"/>
                <a:gd name="T1" fmla="*/ 0 h 8"/>
                <a:gd name="T2" fmla="*/ 75 w 151"/>
                <a:gd name="T3" fmla="*/ 0 h 8"/>
                <a:gd name="T4" fmla="*/ 17 w 151"/>
                <a:gd name="T5" fmla="*/ 0 h 8"/>
                <a:gd name="T6" fmla="*/ 0 w 151"/>
                <a:gd name="T7" fmla="*/ 8 h 8"/>
                <a:gd name="T8" fmla="*/ 17 w 151"/>
                <a:gd name="T9" fmla="*/ 0 h 8"/>
                <a:gd name="T10" fmla="*/ 147 w 151"/>
                <a:gd name="T11" fmla="*/ 0 h 8"/>
                <a:gd name="T12" fmla="*/ 151 w 151"/>
                <a:gd name="T13" fmla="*/ 0 h 8"/>
                <a:gd name="T14" fmla="*/ 147 w 151"/>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8">
                  <a:moveTo>
                    <a:pt x="147" y="0"/>
                  </a:moveTo>
                  <a:cubicBezTo>
                    <a:pt x="75" y="0"/>
                    <a:pt x="75" y="0"/>
                    <a:pt x="75" y="0"/>
                  </a:cubicBezTo>
                  <a:cubicBezTo>
                    <a:pt x="17" y="0"/>
                    <a:pt x="17" y="0"/>
                    <a:pt x="17" y="0"/>
                  </a:cubicBezTo>
                  <a:cubicBezTo>
                    <a:pt x="11" y="0"/>
                    <a:pt x="4" y="3"/>
                    <a:pt x="0" y="8"/>
                  </a:cubicBezTo>
                  <a:cubicBezTo>
                    <a:pt x="4" y="3"/>
                    <a:pt x="11" y="0"/>
                    <a:pt x="17" y="0"/>
                  </a:cubicBezTo>
                  <a:cubicBezTo>
                    <a:pt x="147" y="0"/>
                    <a:pt x="147" y="0"/>
                    <a:pt x="147" y="0"/>
                  </a:cubicBezTo>
                  <a:cubicBezTo>
                    <a:pt x="148" y="0"/>
                    <a:pt x="150" y="0"/>
                    <a:pt x="151" y="0"/>
                  </a:cubicBezTo>
                  <a:cubicBezTo>
                    <a:pt x="150" y="0"/>
                    <a:pt x="148" y="0"/>
                    <a:pt x="147" y="0"/>
                  </a:cubicBezTo>
                </a:path>
              </a:pathLst>
            </a:custGeom>
            <a:solidFill>
              <a:srgbClr val="ED74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6" name="Freeform 624">
              <a:extLst>
                <a:ext uri="{FF2B5EF4-FFF2-40B4-BE49-F238E27FC236}">
                  <a16:creationId xmlns:a16="http://schemas.microsoft.com/office/drawing/2014/main" id="{2D337263-4CB9-4E96-AAFE-12F39C443BD1}"/>
                </a:ext>
              </a:extLst>
            </p:cNvPr>
            <p:cNvSpPr>
              <a:spLocks noEditPoints="1"/>
            </p:cNvSpPr>
            <p:nvPr/>
          </p:nvSpPr>
          <p:spPr bwMode="auto">
            <a:xfrm>
              <a:off x="6726238" y="5888038"/>
              <a:ext cx="719138" cy="839788"/>
            </a:xfrm>
            <a:custGeom>
              <a:avLst/>
              <a:gdLst>
                <a:gd name="T0" fmla="*/ 243 w 369"/>
                <a:gd name="T1" fmla="*/ 68 h 431"/>
                <a:gd name="T2" fmla="*/ 263 w 369"/>
                <a:gd name="T3" fmla="*/ 119 h 431"/>
                <a:gd name="T4" fmla="*/ 167 w 369"/>
                <a:gd name="T5" fmla="*/ 202 h 431"/>
                <a:gd name="T6" fmla="*/ 166 w 369"/>
                <a:gd name="T7" fmla="*/ 202 h 431"/>
                <a:gd name="T8" fmla="*/ 166 w 369"/>
                <a:gd name="T9" fmla="*/ 291 h 431"/>
                <a:gd name="T10" fmla="*/ 144 w 369"/>
                <a:gd name="T11" fmla="*/ 313 h 431"/>
                <a:gd name="T12" fmla="*/ 14 w 369"/>
                <a:gd name="T13" fmla="*/ 313 h 431"/>
                <a:gd name="T14" fmla="*/ 0 w 369"/>
                <a:gd name="T15" fmla="*/ 307 h 431"/>
                <a:gd name="T16" fmla="*/ 124 w 369"/>
                <a:gd name="T17" fmla="*/ 431 h 431"/>
                <a:gd name="T18" fmla="*/ 369 w 369"/>
                <a:gd name="T19" fmla="*/ 193 h 431"/>
                <a:gd name="T20" fmla="*/ 243 w 369"/>
                <a:gd name="T21" fmla="*/ 68 h 431"/>
                <a:gd name="T22" fmla="*/ 160 w 369"/>
                <a:gd name="T23" fmla="*/ 0 h 431"/>
                <a:gd name="T24" fmla="*/ 166 w 369"/>
                <a:gd name="T25" fmla="*/ 15 h 431"/>
                <a:gd name="T26" fmla="*/ 166 w 369"/>
                <a:gd name="T27" fmla="*/ 35 h 431"/>
                <a:gd name="T28" fmla="*/ 167 w 369"/>
                <a:gd name="T29" fmla="*/ 35 h 431"/>
                <a:gd name="T30" fmla="*/ 201 w 369"/>
                <a:gd name="T31" fmla="*/ 41 h 431"/>
                <a:gd name="T32" fmla="*/ 160 w 369"/>
                <a:gd name="T33"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431">
                  <a:moveTo>
                    <a:pt x="243" y="68"/>
                  </a:moveTo>
                  <a:cubicBezTo>
                    <a:pt x="256" y="82"/>
                    <a:pt x="263" y="100"/>
                    <a:pt x="263" y="119"/>
                  </a:cubicBezTo>
                  <a:cubicBezTo>
                    <a:pt x="263" y="165"/>
                    <a:pt x="220" y="202"/>
                    <a:pt x="167" y="202"/>
                  </a:cubicBezTo>
                  <a:cubicBezTo>
                    <a:pt x="167" y="202"/>
                    <a:pt x="167" y="202"/>
                    <a:pt x="166" y="202"/>
                  </a:cubicBezTo>
                  <a:cubicBezTo>
                    <a:pt x="166" y="291"/>
                    <a:pt x="166" y="291"/>
                    <a:pt x="166" y="291"/>
                  </a:cubicBezTo>
                  <a:cubicBezTo>
                    <a:pt x="166" y="303"/>
                    <a:pt x="156" y="313"/>
                    <a:pt x="144" y="313"/>
                  </a:cubicBezTo>
                  <a:cubicBezTo>
                    <a:pt x="14" y="313"/>
                    <a:pt x="14" y="313"/>
                    <a:pt x="14" y="313"/>
                  </a:cubicBezTo>
                  <a:cubicBezTo>
                    <a:pt x="9" y="313"/>
                    <a:pt x="4" y="311"/>
                    <a:pt x="0" y="307"/>
                  </a:cubicBezTo>
                  <a:cubicBezTo>
                    <a:pt x="124" y="431"/>
                    <a:pt x="124" y="431"/>
                    <a:pt x="124" y="431"/>
                  </a:cubicBezTo>
                  <a:cubicBezTo>
                    <a:pt x="250" y="417"/>
                    <a:pt x="351" y="319"/>
                    <a:pt x="369" y="193"/>
                  </a:cubicBezTo>
                  <a:cubicBezTo>
                    <a:pt x="243" y="68"/>
                    <a:pt x="243" y="68"/>
                    <a:pt x="243" y="68"/>
                  </a:cubicBezTo>
                  <a:moveTo>
                    <a:pt x="160" y="0"/>
                  </a:moveTo>
                  <a:cubicBezTo>
                    <a:pt x="164" y="4"/>
                    <a:pt x="166" y="9"/>
                    <a:pt x="166" y="15"/>
                  </a:cubicBezTo>
                  <a:cubicBezTo>
                    <a:pt x="166" y="35"/>
                    <a:pt x="166" y="35"/>
                    <a:pt x="166" y="35"/>
                  </a:cubicBezTo>
                  <a:cubicBezTo>
                    <a:pt x="167" y="35"/>
                    <a:pt x="167" y="35"/>
                    <a:pt x="167" y="35"/>
                  </a:cubicBezTo>
                  <a:cubicBezTo>
                    <a:pt x="179" y="35"/>
                    <a:pt x="190" y="37"/>
                    <a:pt x="201" y="41"/>
                  </a:cubicBezTo>
                  <a:cubicBezTo>
                    <a:pt x="160" y="0"/>
                    <a:pt x="160" y="0"/>
                    <a:pt x="160" y="0"/>
                  </a:cubicBezTo>
                </a:path>
              </a:pathLst>
            </a:custGeom>
            <a:solidFill>
              <a:srgbClr val="ED74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7" name="Freeform 625">
              <a:extLst>
                <a:ext uri="{FF2B5EF4-FFF2-40B4-BE49-F238E27FC236}">
                  <a16:creationId xmlns:a16="http://schemas.microsoft.com/office/drawing/2014/main" id="{C91657D6-4DB7-473F-B001-61A856992E0A}"/>
                </a:ext>
              </a:extLst>
            </p:cNvPr>
            <p:cNvSpPr>
              <a:spLocks/>
            </p:cNvSpPr>
            <p:nvPr/>
          </p:nvSpPr>
          <p:spPr bwMode="auto">
            <a:xfrm>
              <a:off x="6710363" y="5875338"/>
              <a:ext cx="338138" cy="623888"/>
            </a:xfrm>
            <a:custGeom>
              <a:avLst/>
              <a:gdLst>
                <a:gd name="T0" fmla="*/ 152 w 174"/>
                <a:gd name="T1" fmla="*/ 0 h 320"/>
                <a:gd name="T2" fmla="*/ 22 w 174"/>
                <a:gd name="T3" fmla="*/ 0 h 320"/>
                <a:gd name="T4" fmla="*/ 0 w 174"/>
                <a:gd name="T5" fmla="*/ 22 h 320"/>
                <a:gd name="T6" fmla="*/ 0 w 174"/>
                <a:gd name="T7" fmla="*/ 298 h 320"/>
                <a:gd name="T8" fmla="*/ 22 w 174"/>
                <a:gd name="T9" fmla="*/ 320 h 320"/>
                <a:gd name="T10" fmla="*/ 152 w 174"/>
                <a:gd name="T11" fmla="*/ 320 h 320"/>
                <a:gd name="T12" fmla="*/ 174 w 174"/>
                <a:gd name="T13" fmla="*/ 298 h 320"/>
                <a:gd name="T14" fmla="*/ 174 w 174"/>
                <a:gd name="T15" fmla="*/ 22 h 320"/>
                <a:gd name="T16" fmla="*/ 152 w 174"/>
                <a:gd name="T17"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320">
                  <a:moveTo>
                    <a:pt x="152" y="0"/>
                  </a:moveTo>
                  <a:cubicBezTo>
                    <a:pt x="22" y="0"/>
                    <a:pt x="22" y="0"/>
                    <a:pt x="22" y="0"/>
                  </a:cubicBezTo>
                  <a:cubicBezTo>
                    <a:pt x="10" y="0"/>
                    <a:pt x="0" y="10"/>
                    <a:pt x="0" y="22"/>
                  </a:cubicBezTo>
                  <a:cubicBezTo>
                    <a:pt x="0" y="298"/>
                    <a:pt x="0" y="298"/>
                    <a:pt x="0" y="298"/>
                  </a:cubicBezTo>
                  <a:cubicBezTo>
                    <a:pt x="0" y="310"/>
                    <a:pt x="10" y="320"/>
                    <a:pt x="22" y="320"/>
                  </a:cubicBezTo>
                  <a:cubicBezTo>
                    <a:pt x="152" y="320"/>
                    <a:pt x="152" y="320"/>
                    <a:pt x="152" y="320"/>
                  </a:cubicBezTo>
                  <a:cubicBezTo>
                    <a:pt x="164" y="320"/>
                    <a:pt x="174" y="310"/>
                    <a:pt x="174" y="298"/>
                  </a:cubicBezTo>
                  <a:cubicBezTo>
                    <a:pt x="174" y="22"/>
                    <a:pt x="174" y="22"/>
                    <a:pt x="174" y="22"/>
                  </a:cubicBezTo>
                  <a:cubicBezTo>
                    <a:pt x="174" y="10"/>
                    <a:pt x="164" y="0"/>
                    <a:pt x="152" y="0"/>
                  </a:cubicBezTo>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8" name="Rectangle 626">
              <a:extLst>
                <a:ext uri="{FF2B5EF4-FFF2-40B4-BE49-F238E27FC236}">
                  <a16:creationId xmlns:a16="http://schemas.microsoft.com/office/drawing/2014/main" id="{822B6568-3F8C-440D-9AE4-7190EB2FA42D}"/>
                </a:ext>
              </a:extLst>
            </p:cNvPr>
            <p:cNvSpPr>
              <a:spLocks noChangeArrowheads="1"/>
            </p:cNvSpPr>
            <p:nvPr/>
          </p:nvSpPr>
          <p:spPr bwMode="auto">
            <a:xfrm>
              <a:off x="6735763" y="5969001"/>
              <a:ext cx="290513" cy="436563"/>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9" name="Rectangle 627">
              <a:extLst>
                <a:ext uri="{FF2B5EF4-FFF2-40B4-BE49-F238E27FC236}">
                  <a16:creationId xmlns:a16="http://schemas.microsoft.com/office/drawing/2014/main" id="{9E155DA6-F394-49B5-A411-688ED45292F4}"/>
                </a:ext>
              </a:extLst>
            </p:cNvPr>
            <p:cNvSpPr>
              <a:spLocks noChangeArrowheads="1"/>
            </p:cNvSpPr>
            <p:nvPr/>
          </p:nvSpPr>
          <p:spPr bwMode="auto">
            <a:xfrm>
              <a:off x="6735763" y="5969001"/>
              <a:ext cx="290513"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0" name="Freeform 628">
              <a:extLst>
                <a:ext uri="{FF2B5EF4-FFF2-40B4-BE49-F238E27FC236}">
                  <a16:creationId xmlns:a16="http://schemas.microsoft.com/office/drawing/2014/main" id="{3438A320-FB33-4B16-A00A-45F3F876BAE9}"/>
                </a:ext>
              </a:extLst>
            </p:cNvPr>
            <p:cNvSpPr>
              <a:spLocks/>
            </p:cNvSpPr>
            <p:nvPr/>
          </p:nvSpPr>
          <p:spPr bwMode="auto">
            <a:xfrm>
              <a:off x="6735763" y="5969001"/>
              <a:ext cx="290513" cy="436563"/>
            </a:xfrm>
            <a:custGeom>
              <a:avLst/>
              <a:gdLst>
                <a:gd name="T0" fmla="*/ 0 w 183"/>
                <a:gd name="T1" fmla="*/ 275 h 275"/>
                <a:gd name="T2" fmla="*/ 0 w 183"/>
                <a:gd name="T3" fmla="*/ 0 h 275"/>
                <a:gd name="T4" fmla="*/ 183 w 183"/>
                <a:gd name="T5" fmla="*/ 0 h 275"/>
                <a:gd name="T6" fmla="*/ 0 w 183"/>
                <a:gd name="T7" fmla="*/ 275 h 275"/>
              </a:gdLst>
              <a:ahLst/>
              <a:cxnLst>
                <a:cxn ang="0">
                  <a:pos x="T0" y="T1"/>
                </a:cxn>
                <a:cxn ang="0">
                  <a:pos x="T2" y="T3"/>
                </a:cxn>
                <a:cxn ang="0">
                  <a:pos x="T4" y="T5"/>
                </a:cxn>
                <a:cxn ang="0">
                  <a:pos x="T6" y="T7"/>
                </a:cxn>
              </a:cxnLst>
              <a:rect l="0" t="0" r="r" b="b"/>
              <a:pathLst>
                <a:path w="183" h="275">
                  <a:moveTo>
                    <a:pt x="0" y="275"/>
                  </a:moveTo>
                  <a:lnTo>
                    <a:pt x="0" y="0"/>
                  </a:lnTo>
                  <a:lnTo>
                    <a:pt x="183" y="0"/>
                  </a:lnTo>
                  <a:lnTo>
                    <a:pt x="0" y="275"/>
                  </a:lnTo>
                  <a:close/>
                </a:path>
              </a:pathLst>
            </a:custGeom>
            <a:solidFill>
              <a:srgbClr val="F2F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1" name="Freeform 629">
              <a:extLst>
                <a:ext uri="{FF2B5EF4-FFF2-40B4-BE49-F238E27FC236}">
                  <a16:creationId xmlns:a16="http://schemas.microsoft.com/office/drawing/2014/main" id="{6975EF45-BF59-46E2-AB9E-44862D06BD91}"/>
                </a:ext>
              </a:extLst>
            </p:cNvPr>
            <p:cNvSpPr>
              <a:spLocks/>
            </p:cNvSpPr>
            <p:nvPr/>
          </p:nvSpPr>
          <p:spPr bwMode="auto">
            <a:xfrm>
              <a:off x="6735763" y="5969001"/>
              <a:ext cx="290513" cy="436563"/>
            </a:xfrm>
            <a:custGeom>
              <a:avLst/>
              <a:gdLst>
                <a:gd name="T0" fmla="*/ 0 w 183"/>
                <a:gd name="T1" fmla="*/ 275 h 275"/>
                <a:gd name="T2" fmla="*/ 0 w 183"/>
                <a:gd name="T3" fmla="*/ 0 h 275"/>
                <a:gd name="T4" fmla="*/ 183 w 183"/>
                <a:gd name="T5" fmla="*/ 0 h 275"/>
                <a:gd name="T6" fmla="*/ 0 w 183"/>
                <a:gd name="T7" fmla="*/ 275 h 275"/>
              </a:gdLst>
              <a:ahLst/>
              <a:cxnLst>
                <a:cxn ang="0">
                  <a:pos x="T0" y="T1"/>
                </a:cxn>
                <a:cxn ang="0">
                  <a:pos x="T2" y="T3"/>
                </a:cxn>
                <a:cxn ang="0">
                  <a:pos x="T4" y="T5"/>
                </a:cxn>
                <a:cxn ang="0">
                  <a:pos x="T6" y="T7"/>
                </a:cxn>
              </a:cxnLst>
              <a:rect l="0" t="0" r="r" b="b"/>
              <a:pathLst>
                <a:path w="183" h="275">
                  <a:moveTo>
                    <a:pt x="0" y="275"/>
                  </a:moveTo>
                  <a:lnTo>
                    <a:pt x="0" y="0"/>
                  </a:lnTo>
                  <a:lnTo>
                    <a:pt x="183" y="0"/>
                  </a:lnTo>
                  <a:lnTo>
                    <a:pt x="0" y="27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2" name="Oval 630">
              <a:extLst>
                <a:ext uri="{FF2B5EF4-FFF2-40B4-BE49-F238E27FC236}">
                  <a16:creationId xmlns:a16="http://schemas.microsoft.com/office/drawing/2014/main" id="{8AFB33C8-E866-49C2-B8E9-17D8514B3AB5}"/>
                </a:ext>
              </a:extLst>
            </p:cNvPr>
            <p:cNvSpPr>
              <a:spLocks noChangeArrowheads="1"/>
            </p:cNvSpPr>
            <p:nvPr/>
          </p:nvSpPr>
          <p:spPr bwMode="auto">
            <a:xfrm>
              <a:off x="6869113" y="5911851"/>
              <a:ext cx="22225" cy="20638"/>
            </a:xfrm>
            <a:prstGeom prst="ellipse">
              <a:avLst/>
            </a:prstGeom>
            <a:solidFill>
              <a:srgbClr val="283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3" name="Oval 631">
              <a:extLst>
                <a:ext uri="{FF2B5EF4-FFF2-40B4-BE49-F238E27FC236}">
                  <a16:creationId xmlns:a16="http://schemas.microsoft.com/office/drawing/2014/main" id="{96EEBE2E-561C-4175-8774-137F3AAE39BE}"/>
                </a:ext>
              </a:extLst>
            </p:cNvPr>
            <p:cNvSpPr>
              <a:spLocks noChangeArrowheads="1"/>
            </p:cNvSpPr>
            <p:nvPr/>
          </p:nvSpPr>
          <p:spPr bwMode="auto">
            <a:xfrm>
              <a:off x="6875463" y="5918201"/>
              <a:ext cx="7938" cy="7938"/>
            </a:xfrm>
            <a:prstGeom prst="ellipse">
              <a:avLst/>
            </a:prstGeom>
            <a:solidFill>
              <a:srgbClr val="5D6D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4" name="Freeform 632">
              <a:extLst>
                <a:ext uri="{FF2B5EF4-FFF2-40B4-BE49-F238E27FC236}">
                  <a16:creationId xmlns:a16="http://schemas.microsoft.com/office/drawing/2014/main" id="{17E627AB-50FB-4C4F-91D5-7714E4E48BDE}"/>
                </a:ext>
              </a:extLst>
            </p:cNvPr>
            <p:cNvSpPr>
              <a:spLocks/>
            </p:cNvSpPr>
            <p:nvPr/>
          </p:nvSpPr>
          <p:spPr bwMode="auto">
            <a:xfrm>
              <a:off x="6840538" y="6437313"/>
              <a:ext cx="77788" cy="28575"/>
            </a:xfrm>
            <a:custGeom>
              <a:avLst/>
              <a:gdLst>
                <a:gd name="T0" fmla="*/ 6 w 40"/>
                <a:gd name="T1" fmla="*/ 14 h 14"/>
                <a:gd name="T2" fmla="*/ 0 w 40"/>
                <a:gd name="T3" fmla="*/ 8 h 14"/>
                <a:gd name="T4" fmla="*/ 0 w 40"/>
                <a:gd name="T5" fmla="*/ 6 h 14"/>
                <a:gd name="T6" fmla="*/ 6 w 40"/>
                <a:gd name="T7" fmla="*/ 0 h 14"/>
                <a:gd name="T8" fmla="*/ 34 w 40"/>
                <a:gd name="T9" fmla="*/ 0 h 14"/>
                <a:gd name="T10" fmla="*/ 40 w 40"/>
                <a:gd name="T11" fmla="*/ 6 h 14"/>
                <a:gd name="T12" fmla="*/ 40 w 40"/>
                <a:gd name="T13" fmla="*/ 8 h 14"/>
                <a:gd name="T14" fmla="*/ 34 w 40"/>
                <a:gd name="T15" fmla="*/ 14 h 14"/>
                <a:gd name="T16" fmla="*/ 6 w 40"/>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4">
                  <a:moveTo>
                    <a:pt x="6" y="14"/>
                  </a:moveTo>
                  <a:cubicBezTo>
                    <a:pt x="3" y="14"/>
                    <a:pt x="0" y="11"/>
                    <a:pt x="0" y="8"/>
                  </a:cubicBezTo>
                  <a:cubicBezTo>
                    <a:pt x="0" y="6"/>
                    <a:pt x="0" y="6"/>
                    <a:pt x="0" y="6"/>
                  </a:cubicBezTo>
                  <a:cubicBezTo>
                    <a:pt x="0" y="3"/>
                    <a:pt x="3" y="0"/>
                    <a:pt x="6" y="0"/>
                  </a:cubicBezTo>
                  <a:cubicBezTo>
                    <a:pt x="34" y="0"/>
                    <a:pt x="34" y="0"/>
                    <a:pt x="34" y="0"/>
                  </a:cubicBezTo>
                  <a:cubicBezTo>
                    <a:pt x="37" y="0"/>
                    <a:pt x="40" y="3"/>
                    <a:pt x="40" y="6"/>
                  </a:cubicBezTo>
                  <a:cubicBezTo>
                    <a:pt x="40" y="8"/>
                    <a:pt x="40" y="8"/>
                    <a:pt x="40" y="8"/>
                  </a:cubicBezTo>
                  <a:cubicBezTo>
                    <a:pt x="40" y="11"/>
                    <a:pt x="37" y="14"/>
                    <a:pt x="34" y="14"/>
                  </a:cubicBezTo>
                  <a:lnTo>
                    <a:pt x="6" y="14"/>
                  </a:lnTo>
                  <a:close/>
                </a:path>
              </a:pathLst>
            </a:custGeom>
            <a:solidFill>
              <a:srgbClr val="5D6D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5" name="Freeform 633">
              <a:extLst>
                <a:ext uri="{FF2B5EF4-FFF2-40B4-BE49-F238E27FC236}">
                  <a16:creationId xmlns:a16="http://schemas.microsoft.com/office/drawing/2014/main" id="{26B95901-84FB-424C-A00C-273AD040558A}"/>
                </a:ext>
              </a:extLst>
            </p:cNvPr>
            <p:cNvSpPr>
              <a:spLocks/>
            </p:cNvSpPr>
            <p:nvPr/>
          </p:nvSpPr>
          <p:spPr bwMode="auto">
            <a:xfrm>
              <a:off x="6843713" y="6442076"/>
              <a:ext cx="71438" cy="19050"/>
            </a:xfrm>
            <a:custGeom>
              <a:avLst/>
              <a:gdLst>
                <a:gd name="T0" fmla="*/ 36 w 36"/>
                <a:gd name="T1" fmla="*/ 6 h 10"/>
                <a:gd name="T2" fmla="*/ 32 w 36"/>
                <a:gd name="T3" fmla="*/ 10 h 10"/>
                <a:gd name="T4" fmla="*/ 4 w 36"/>
                <a:gd name="T5" fmla="*/ 10 h 10"/>
                <a:gd name="T6" fmla="*/ 0 w 36"/>
                <a:gd name="T7" fmla="*/ 6 h 10"/>
                <a:gd name="T8" fmla="*/ 0 w 36"/>
                <a:gd name="T9" fmla="*/ 4 h 10"/>
                <a:gd name="T10" fmla="*/ 4 w 36"/>
                <a:gd name="T11" fmla="*/ 0 h 10"/>
                <a:gd name="T12" fmla="*/ 32 w 36"/>
                <a:gd name="T13" fmla="*/ 0 h 10"/>
                <a:gd name="T14" fmla="*/ 36 w 36"/>
                <a:gd name="T15" fmla="*/ 4 h 10"/>
                <a:gd name="T16" fmla="*/ 36 w 36"/>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0">
                  <a:moveTo>
                    <a:pt x="36" y="6"/>
                  </a:moveTo>
                  <a:cubicBezTo>
                    <a:pt x="36" y="8"/>
                    <a:pt x="34" y="10"/>
                    <a:pt x="32" y="10"/>
                  </a:cubicBezTo>
                  <a:cubicBezTo>
                    <a:pt x="4" y="10"/>
                    <a:pt x="4" y="10"/>
                    <a:pt x="4" y="10"/>
                  </a:cubicBezTo>
                  <a:cubicBezTo>
                    <a:pt x="2" y="10"/>
                    <a:pt x="0" y="8"/>
                    <a:pt x="0" y="6"/>
                  </a:cubicBezTo>
                  <a:cubicBezTo>
                    <a:pt x="0" y="4"/>
                    <a:pt x="0" y="4"/>
                    <a:pt x="0" y="4"/>
                  </a:cubicBezTo>
                  <a:cubicBezTo>
                    <a:pt x="0" y="2"/>
                    <a:pt x="2" y="0"/>
                    <a:pt x="4" y="0"/>
                  </a:cubicBezTo>
                  <a:cubicBezTo>
                    <a:pt x="32" y="0"/>
                    <a:pt x="32" y="0"/>
                    <a:pt x="32" y="0"/>
                  </a:cubicBezTo>
                  <a:cubicBezTo>
                    <a:pt x="34" y="0"/>
                    <a:pt x="36" y="2"/>
                    <a:pt x="36" y="4"/>
                  </a:cubicBezTo>
                  <a:lnTo>
                    <a:pt x="36" y="6"/>
                  </a:lnTo>
                  <a:close/>
                </a:path>
              </a:pathLst>
            </a:custGeom>
            <a:solidFill>
              <a:srgbClr val="283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8" name="Freeform 636">
              <a:extLst>
                <a:ext uri="{FF2B5EF4-FFF2-40B4-BE49-F238E27FC236}">
                  <a16:creationId xmlns:a16="http://schemas.microsoft.com/office/drawing/2014/main" id="{6F4C86AB-AA65-47DD-9AF5-8F29EB4D44A3}"/>
                </a:ext>
              </a:extLst>
            </p:cNvPr>
            <p:cNvSpPr>
              <a:spLocks/>
            </p:cNvSpPr>
            <p:nvPr/>
          </p:nvSpPr>
          <p:spPr bwMode="auto">
            <a:xfrm>
              <a:off x="6859588" y="6215063"/>
              <a:ext cx="90488" cy="88900"/>
            </a:xfrm>
            <a:custGeom>
              <a:avLst/>
              <a:gdLst>
                <a:gd name="T0" fmla="*/ 0 w 57"/>
                <a:gd name="T1" fmla="*/ 56 h 56"/>
                <a:gd name="T2" fmla="*/ 57 w 57"/>
                <a:gd name="T3" fmla="*/ 25 h 56"/>
                <a:gd name="T4" fmla="*/ 31 w 57"/>
                <a:gd name="T5" fmla="*/ 0 h 56"/>
                <a:gd name="T6" fmla="*/ 0 w 57"/>
                <a:gd name="T7" fmla="*/ 56 h 56"/>
              </a:gdLst>
              <a:ahLst/>
              <a:cxnLst>
                <a:cxn ang="0">
                  <a:pos x="T0" y="T1"/>
                </a:cxn>
                <a:cxn ang="0">
                  <a:pos x="T2" y="T3"/>
                </a:cxn>
                <a:cxn ang="0">
                  <a:pos x="T4" y="T5"/>
                </a:cxn>
                <a:cxn ang="0">
                  <a:pos x="T6" y="T7"/>
                </a:cxn>
              </a:cxnLst>
              <a:rect l="0" t="0" r="r" b="b"/>
              <a:pathLst>
                <a:path w="57" h="56">
                  <a:moveTo>
                    <a:pt x="0" y="56"/>
                  </a:moveTo>
                  <a:lnTo>
                    <a:pt x="57" y="25"/>
                  </a:lnTo>
                  <a:lnTo>
                    <a:pt x="31" y="0"/>
                  </a:lnTo>
                  <a:lnTo>
                    <a:pt x="0" y="56"/>
                  </a:lnTo>
                  <a:close/>
                </a:path>
              </a:pathLst>
            </a:custGeom>
            <a:solidFill>
              <a:srgbClr val="C1D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9" name="Freeform 637">
              <a:extLst>
                <a:ext uri="{FF2B5EF4-FFF2-40B4-BE49-F238E27FC236}">
                  <a16:creationId xmlns:a16="http://schemas.microsoft.com/office/drawing/2014/main" id="{94B0F510-C7F6-46DE-BCB9-67C9D9C4A155}"/>
                </a:ext>
              </a:extLst>
            </p:cNvPr>
            <p:cNvSpPr>
              <a:spLocks/>
            </p:cNvSpPr>
            <p:nvPr/>
          </p:nvSpPr>
          <p:spPr bwMode="auto">
            <a:xfrm>
              <a:off x="6889750" y="5994401"/>
              <a:ext cx="106363" cy="112713"/>
            </a:xfrm>
            <a:custGeom>
              <a:avLst/>
              <a:gdLst>
                <a:gd name="T0" fmla="*/ 48 w 55"/>
                <a:gd name="T1" fmla="*/ 0 h 58"/>
                <a:gd name="T2" fmla="*/ 46 w 55"/>
                <a:gd name="T3" fmla="*/ 1 h 58"/>
                <a:gd name="T4" fmla="*/ 1 w 55"/>
                <a:gd name="T5" fmla="*/ 51 h 58"/>
                <a:gd name="T6" fmla="*/ 5 w 55"/>
                <a:gd name="T7" fmla="*/ 58 h 58"/>
                <a:gd name="T8" fmla="*/ 6 w 55"/>
                <a:gd name="T9" fmla="*/ 58 h 58"/>
                <a:gd name="T10" fmla="*/ 12 w 55"/>
                <a:gd name="T11" fmla="*/ 53 h 58"/>
                <a:gd name="T12" fmla="*/ 50 w 55"/>
                <a:gd name="T13" fmla="*/ 11 h 58"/>
                <a:gd name="T14" fmla="*/ 53 w 55"/>
                <a:gd name="T15" fmla="*/ 4 h 58"/>
                <a:gd name="T16" fmla="*/ 48 w 55"/>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8">
                  <a:moveTo>
                    <a:pt x="48" y="0"/>
                  </a:moveTo>
                  <a:cubicBezTo>
                    <a:pt x="47" y="0"/>
                    <a:pt x="47" y="0"/>
                    <a:pt x="46" y="1"/>
                  </a:cubicBezTo>
                  <a:cubicBezTo>
                    <a:pt x="23" y="10"/>
                    <a:pt x="6" y="29"/>
                    <a:pt x="1" y="51"/>
                  </a:cubicBezTo>
                  <a:cubicBezTo>
                    <a:pt x="0" y="54"/>
                    <a:pt x="2" y="57"/>
                    <a:pt x="5" y="58"/>
                  </a:cubicBezTo>
                  <a:cubicBezTo>
                    <a:pt x="6" y="58"/>
                    <a:pt x="6" y="58"/>
                    <a:pt x="6" y="58"/>
                  </a:cubicBezTo>
                  <a:cubicBezTo>
                    <a:pt x="9" y="58"/>
                    <a:pt x="11" y="56"/>
                    <a:pt x="12" y="53"/>
                  </a:cubicBezTo>
                  <a:cubicBezTo>
                    <a:pt x="16" y="35"/>
                    <a:pt x="31" y="20"/>
                    <a:pt x="50" y="11"/>
                  </a:cubicBezTo>
                  <a:cubicBezTo>
                    <a:pt x="53" y="10"/>
                    <a:pt x="55" y="7"/>
                    <a:pt x="53" y="4"/>
                  </a:cubicBezTo>
                  <a:cubicBezTo>
                    <a:pt x="53" y="1"/>
                    <a:pt x="50" y="0"/>
                    <a:pt x="48" y="0"/>
                  </a:cubicBezTo>
                </a:path>
              </a:pathLst>
            </a:custGeom>
            <a:solidFill>
              <a:srgbClr val="DBEB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cxnSp>
        <p:nvCxnSpPr>
          <p:cNvPr id="10" name="Straight Arrow Connector 9">
            <a:extLst>
              <a:ext uri="{FF2B5EF4-FFF2-40B4-BE49-F238E27FC236}">
                <a16:creationId xmlns:a16="http://schemas.microsoft.com/office/drawing/2014/main" id="{0FE81232-00E7-4508-B9CB-AB54B9DC33CD}"/>
              </a:ext>
            </a:extLst>
          </p:cNvPr>
          <p:cNvCxnSpPr/>
          <p:nvPr/>
        </p:nvCxnSpPr>
        <p:spPr>
          <a:xfrm flipV="1">
            <a:off x="65994" y="3910944"/>
            <a:ext cx="273606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70" name="Group 11">
            <a:extLst>
              <a:ext uri="{FF2B5EF4-FFF2-40B4-BE49-F238E27FC236}">
                <a16:creationId xmlns:a16="http://schemas.microsoft.com/office/drawing/2014/main" id="{FF51E29D-D4FD-4359-956B-6D04F39EEDF2}"/>
              </a:ext>
            </a:extLst>
          </p:cNvPr>
          <p:cNvGrpSpPr>
            <a:grpSpLocks noChangeAspect="1"/>
          </p:cNvGrpSpPr>
          <p:nvPr/>
        </p:nvGrpSpPr>
        <p:grpSpPr bwMode="auto">
          <a:xfrm>
            <a:off x="137068" y="117368"/>
            <a:ext cx="358881" cy="1221267"/>
            <a:chOff x="115" y="102"/>
            <a:chExt cx="268" cy="912"/>
          </a:xfrm>
        </p:grpSpPr>
        <p:sp>
          <p:nvSpPr>
            <p:cNvPr id="171" name="Freeform 7">
              <a:extLst>
                <a:ext uri="{FF2B5EF4-FFF2-40B4-BE49-F238E27FC236}">
                  <a16:creationId xmlns:a16="http://schemas.microsoft.com/office/drawing/2014/main" id="{C7DC6A13-0F0D-454B-9F5C-E66791581111}"/>
                </a:ext>
              </a:extLst>
            </p:cNvPr>
            <p:cNvSpPr>
              <a:spLocks/>
            </p:cNvSpPr>
            <p:nvPr/>
          </p:nvSpPr>
          <p:spPr bwMode="auto">
            <a:xfrm>
              <a:off x="115" y="746"/>
              <a:ext cx="268" cy="268"/>
            </a:xfrm>
            <a:custGeom>
              <a:avLst/>
              <a:gdLst>
                <a:gd name="T0" fmla="*/ 0 w 268"/>
                <a:gd name="T1" fmla="*/ 214 h 268"/>
                <a:gd name="T2" fmla="*/ 81 w 268"/>
                <a:gd name="T3" fmla="*/ 134 h 268"/>
                <a:gd name="T4" fmla="*/ 0 w 268"/>
                <a:gd name="T5" fmla="*/ 54 h 268"/>
                <a:gd name="T6" fmla="*/ 54 w 268"/>
                <a:gd name="T7" fmla="*/ 0 h 268"/>
                <a:gd name="T8" fmla="*/ 134 w 268"/>
                <a:gd name="T9" fmla="*/ 80 h 268"/>
                <a:gd name="T10" fmla="*/ 214 w 268"/>
                <a:gd name="T11" fmla="*/ 0 h 268"/>
                <a:gd name="T12" fmla="*/ 268 w 268"/>
                <a:gd name="T13" fmla="*/ 54 h 268"/>
                <a:gd name="T14" fmla="*/ 188 w 268"/>
                <a:gd name="T15" fmla="*/ 134 h 268"/>
                <a:gd name="T16" fmla="*/ 268 w 268"/>
                <a:gd name="T17" fmla="*/ 214 h 268"/>
                <a:gd name="T18" fmla="*/ 214 w 268"/>
                <a:gd name="T19" fmla="*/ 268 h 268"/>
                <a:gd name="T20" fmla="*/ 134 w 268"/>
                <a:gd name="T21" fmla="*/ 187 h 268"/>
                <a:gd name="T22" fmla="*/ 54 w 268"/>
                <a:gd name="T23" fmla="*/ 268 h 268"/>
                <a:gd name="T24" fmla="*/ 0 w 268"/>
                <a:gd name="T25" fmla="*/ 214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72" name="Freeform 8">
              <a:extLst>
                <a:ext uri="{FF2B5EF4-FFF2-40B4-BE49-F238E27FC236}">
                  <a16:creationId xmlns:a16="http://schemas.microsoft.com/office/drawing/2014/main" id="{53DADE8C-C55B-4143-8801-D96C9D73753A}"/>
                </a:ext>
              </a:extLst>
            </p:cNvPr>
            <p:cNvSpPr>
              <a:spLocks/>
            </p:cNvSpPr>
            <p:nvPr/>
          </p:nvSpPr>
          <p:spPr bwMode="auto">
            <a:xfrm>
              <a:off x="115" y="102"/>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73" name="Freeform 9">
              <a:extLst>
                <a:ext uri="{FF2B5EF4-FFF2-40B4-BE49-F238E27FC236}">
                  <a16:creationId xmlns:a16="http://schemas.microsoft.com/office/drawing/2014/main" id="{C703FA70-4FC8-42DF-92DE-7C0F10003065}"/>
                </a:ext>
              </a:extLst>
            </p:cNvPr>
            <p:cNvSpPr>
              <a:spLocks/>
            </p:cNvSpPr>
            <p:nvPr/>
          </p:nvSpPr>
          <p:spPr bwMode="auto">
            <a:xfrm>
              <a:off x="115" y="424"/>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grpSp>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6231" y="1972433"/>
            <a:ext cx="2524125" cy="1809750"/>
          </a:xfrm>
          <a:prstGeom prst="rect">
            <a:avLst/>
          </a:prstGeom>
        </p:spPr>
      </p:pic>
      <p:pic>
        <p:nvPicPr>
          <p:cNvPr id="126" name="Picture 19">
            <a:extLst>
              <a:ext uri="{FF2B5EF4-FFF2-40B4-BE49-F238E27FC236}">
                <a16:creationId xmlns:a16="http://schemas.microsoft.com/office/drawing/2014/main" id="{F9EC3888-00EE-4A1E-BAC5-2A458B6ED6B6}"/>
              </a:ext>
            </a:extLst>
          </p:cNvPr>
          <p:cNvPicPr>
            <a:picLocks noChangeAspect="1"/>
          </p:cNvPicPr>
          <p:nvPr/>
        </p:nvPicPr>
        <p:blipFill rotWithShape="1">
          <a:blip r:embed="rId4"/>
          <a:srcRect l="4519" t="542" r="28708" b="70841"/>
          <a:stretch/>
        </p:blipFill>
        <p:spPr>
          <a:xfrm>
            <a:off x="-79053" y="3268627"/>
            <a:ext cx="1393553" cy="1189708"/>
          </a:xfrm>
          <a:prstGeom prst="ellipse">
            <a:avLst/>
          </a:prstGeom>
          <a:ln>
            <a:noFill/>
          </a:ln>
          <a:effectLst>
            <a:softEdge rad="112500"/>
          </a:effectLst>
        </p:spPr>
      </p:pic>
    </p:spTree>
    <p:extLst>
      <p:ext uri="{BB962C8B-B14F-4D97-AF65-F5344CB8AC3E}">
        <p14:creationId xmlns:p14="http://schemas.microsoft.com/office/powerpoint/2010/main" val="2498111810"/>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855795" y="85617"/>
            <a:ext cx="10515600" cy="999580"/>
          </a:xfrm>
        </p:spPr>
        <p:txBody>
          <a:bodyPr/>
          <a:lstStyle/>
          <a:p>
            <a:r>
              <a:rPr lang="en-US" dirty="0" err="1" smtClean="0"/>
              <a:t>Klantreis</a:t>
            </a:r>
            <a:r>
              <a:rPr lang="en-US" dirty="0" smtClean="0"/>
              <a:t> </a:t>
            </a:r>
            <a:r>
              <a:rPr lang="en-US" dirty="0" err="1" smtClean="0"/>
              <a:t>zweminstructeur</a:t>
            </a:r>
            <a:endParaRPr lang="nl-NL" dirty="0"/>
          </a:p>
        </p:txBody>
      </p:sp>
      <p:sp>
        <p:nvSpPr>
          <p:cNvPr id="47" name="Rectangle 46">
            <a:extLst>
              <a:ext uri="{FF2B5EF4-FFF2-40B4-BE49-F238E27FC236}">
                <a16:creationId xmlns:a16="http://schemas.microsoft.com/office/drawing/2014/main" id="{DA7123B1-E570-4EEE-A4FB-DE30EBFB8754}"/>
              </a:ext>
            </a:extLst>
          </p:cNvPr>
          <p:cNvSpPr/>
          <p:nvPr/>
        </p:nvSpPr>
        <p:spPr>
          <a:xfrm rot="16200000">
            <a:off x="4881902" y="-3038233"/>
            <a:ext cx="2428190" cy="12192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sp>
        <p:nvSpPr>
          <p:cNvPr id="25" name="Oval 24">
            <a:extLst>
              <a:ext uri="{FF2B5EF4-FFF2-40B4-BE49-F238E27FC236}">
                <a16:creationId xmlns:a16="http://schemas.microsoft.com/office/drawing/2014/main" id="{5E4C6F7E-C272-4622-ABA7-464CA0F9CD46}"/>
              </a:ext>
            </a:extLst>
          </p:cNvPr>
          <p:cNvSpPr/>
          <p:nvPr/>
        </p:nvSpPr>
        <p:spPr>
          <a:xfrm>
            <a:off x="2789419"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28" name="Oval 27">
            <a:extLst>
              <a:ext uri="{FF2B5EF4-FFF2-40B4-BE49-F238E27FC236}">
                <a16:creationId xmlns:a16="http://schemas.microsoft.com/office/drawing/2014/main" id="{8A0A5A4E-239C-4B13-B3FB-AFA45787AD89}"/>
              </a:ext>
            </a:extLst>
          </p:cNvPr>
          <p:cNvSpPr/>
          <p:nvPr/>
        </p:nvSpPr>
        <p:spPr>
          <a:xfrm>
            <a:off x="6432423"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8" name="Rectangle 7">
            <a:extLst>
              <a:ext uri="{FF2B5EF4-FFF2-40B4-BE49-F238E27FC236}">
                <a16:creationId xmlns:a16="http://schemas.microsoft.com/office/drawing/2014/main" id="{D422DF7E-5B2B-4C64-A162-1666CD559560}"/>
              </a:ext>
            </a:extLst>
          </p:cNvPr>
          <p:cNvSpPr/>
          <p:nvPr/>
        </p:nvSpPr>
        <p:spPr>
          <a:xfrm>
            <a:off x="1753280" y="2597754"/>
            <a:ext cx="283029" cy="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cxnSp>
        <p:nvCxnSpPr>
          <p:cNvPr id="14" name="Straight Connector 13">
            <a:extLst>
              <a:ext uri="{FF2B5EF4-FFF2-40B4-BE49-F238E27FC236}">
                <a16:creationId xmlns:a16="http://schemas.microsoft.com/office/drawing/2014/main" id="{290CD554-E5F7-41EB-B705-BA6746FC29DE}"/>
              </a:ext>
            </a:extLst>
          </p:cNvPr>
          <p:cNvCxnSpPr>
            <a:cxnSpLocks/>
          </p:cNvCxnSpPr>
          <p:nvPr/>
        </p:nvCxnSpPr>
        <p:spPr>
          <a:xfrm>
            <a:off x="2857500" y="4031876"/>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F9F4E218-5975-46F9-A3D5-20AE686AE41C}"/>
              </a:ext>
            </a:extLst>
          </p:cNvPr>
          <p:cNvSpPr/>
          <p:nvPr/>
        </p:nvSpPr>
        <p:spPr>
          <a:xfrm>
            <a:off x="1371600" y="4408698"/>
            <a:ext cx="2971800" cy="222333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smtClean="0">
                <a:ln>
                  <a:noFill/>
                </a:ln>
                <a:solidFill>
                  <a:srgbClr val="000000"/>
                </a:solidFill>
                <a:effectLst/>
                <a:uLnTx/>
                <a:uFillTx/>
                <a:latin typeface="Avenir LT Std 35 Light"/>
                <a:ea typeface="+mn-ea"/>
                <a:cs typeface="+mn-cs"/>
              </a:rPr>
              <a:t>De instructeur kan</a:t>
            </a:r>
            <a: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t> bij de leerling in de tablet bijzonderheden van de desbetreffende leerling noteren.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aseline="0" dirty="0">
              <a:solidFill>
                <a:srgbClr val="000000"/>
              </a:solidFill>
              <a:latin typeface="Avenir LT Std 35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t>De instructeur en de receptie hebben de mogelijkheid om via het systeem zaken door te geven aan de ouders (in bulk of individueel). Denk hierbij aan zaken als gekleed zwemmen, afzwemmen etc. </a:t>
            </a:r>
            <a:endParaRPr kumimoji="0" lang="nl-NL" sz="12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 name="Rectangle 8">
            <a:extLst>
              <a:ext uri="{FF2B5EF4-FFF2-40B4-BE49-F238E27FC236}">
                <a16:creationId xmlns:a16="http://schemas.microsoft.com/office/drawing/2014/main" id="{CE5798A0-93E5-4D7B-97B2-04077FC6E897}"/>
              </a:ext>
            </a:extLst>
          </p:cNvPr>
          <p:cNvSpPr/>
          <p:nvPr/>
        </p:nvSpPr>
        <p:spPr>
          <a:xfrm>
            <a:off x="174114" y="4513611"/>
            <a:ext cx="849144" cy="11946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cxnSp>
        <p:nvCxnSpPr>
          <p:cNvPr id="58" name="Straight Connector 57">
            <a:extLst>
              <a:ext uri="{FF2B5EF4-FFF2-40B4-BE49-F238E27FC236}">
                <a16:creationId xmlns:a16="http://schemas.microsoft.com/office/drawing/2014/main" id="{747EFA2C-D8CC-458E-AC49-37BA512E194D}"/>
              </a:ext>
            </a:extLst>
          </p:cNvPr>
          <p:cNvCxnSpPr>
            <a:cxnSpLocks/>
          </p:cNvCxnSpPr>
          <p:nvPr/>
        </p:nvCxnSpPr>
        <p:spPr>
          <a:xfrm>
            <a:off x="6515101" y="4047433"/>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91303B80-0E84-4A9E-967E-89CFB53CAFE8}"/>
              </a:ext>
            </a:extLst>
          </p:cNvPr>
          <p:cNvSpPr/>
          <p:nvPr/>
        </p:nvSpPr>
        <p:spPr>
          <a:xfrm>
            <a:off x="4918012" y="4408697"/>
            <a:ext cx="3187709" cy="231792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u="none" strike="noStrike" kern="1200" cap="none" spc="0" normalizeH="0" baseline="0" noProof="0" dirty="0" smtClean="0">
                <a:ln>
                  <a:noFill/>
                </a:ln>
                <a:solidFill>
                  <a:srgbClr val="000000"/>
                </a:solidFill>
                <a:effectLst/>
                <a:uLnTx/>
                <a:uFillTx/>
                <a:latin typeface="Avenir LT Std 35 Light"/>
                <a:ea typeface="+mn-ea"/>
                <a:cs typeface="+mn-cs"/>
              </a:rPr>
              <a:t>De instructeur kan elke les noteren waar hij of zij tijdens de les aan heeft gewerkt met de leerlingen,</a:t>
            </a:r>
            <a:r>
              <a:rPr kumimoji="0" lang="nl-NL" sz="1200" b="0" u="none" strike="noStrike" kern="1200" cap="none" spc="0" normalizeH="0" noProof="0" dirty="0" smtClean="0">
                <a:ln>
                  <a:noFill/>
                </a:ln>
                <a:solidFill>
                  <a:srgbClr val="000000"/>
                </a:solidFill>
                <a:effectLst/>
                <a:uLnTx/>
                <a:uFillTx/>
                <a:latin typeface="Avenir LT Std 35 Light"/>
                <a:ea typeface="+mn-ea"/>
                <a:cs typeface="+mn-cs"/>
              </a:rPr>
              <a:t> en ook terug kijken en vooruitplannen.</a:t>
            </a:r>
            <a:endParaRPr kumimoji="0" lang="nl-NL" sz="1200" b="0" u="none" strike="noStrike" kern="1200" cap="none" spc="0" normalizeH="0" baseline="0" noProof="0" dirty="0">
              <a:ln>
                <a:noFill/>
              </a:ln>
              <a:solidFill>
                <a:srgbClr val="000000"/>
              </a:solidFill>
              <a:effectLst/>
              <a:uLnTx/>
              <a:uFillTx/>
              <a:latin typeface="Avenir LT Std 35 Light"/>
              <a:ea typeface="+mn-ea"/>
              <a:cs typeface="+mn-cs"/>
            </a:endParaRPr>
          </a:p>
        </p:txBody>
      </p:sp>
      <p:grpSp>
        <p:nvGrpSpPr>
          <p:cNvPr id="59" name="Group 58">
            <a:extLst>
              <a:ext uri="{FF2B5EF4-FFF2-40B4-BE49-F238E27FC236}">
                <a16:creationId xmlns:a16="http://schemas.microsoft.com/office/drawing/2014/main" id="{C38E28FF-DDB1-4E05-944C-C4A133E6F06C}"/>
              </a:ext>
            </a:extLst>
          </p:cNvPr>
          <p:cNvGrpSpPr/>
          <p:nvPr/>
        </p:nvGrpSpPr>
        <p:grpSpPr>
          <a:xfrm>
            <a:off x="5645269" y="1937962"/>
            <a:ext cx="1751131" cy="1775063"/>
            <a:chOff x="4916488" y="5640388"/>
            <a:chExt cx="1092200" cy="1092201"/>
          </a:xfrm>
        </p:grpSpPr>
        <p:sp>
          <p:nvSpPr>
            <p:cNvPr id="60" name="Oval 574">
              <a:extLst>
                <a:ext uri="{FF2B5EF4-FFF2-40B4-BE49-F238E27FC236}">
                  <a16:creationId xmlns:a16="http://schemas.microsoft.com/office/drawing/2014/main" id="{5CE5614A-3200-4318-8FCF-6EF0BE3761FC}"/>
                </a:ext>
              </a:extLst>
            </p:cNvPr>
            <p:cNvSpPr>
              <a:spLocks noChangeArrowheads="1"/>
            </p:cNvSpPr>
            <p:nvPr/>
          </p:nvSpPr>
          <p:spPr bwMode="auto">
            <a:xfrm>
              <a:off x="4916488" y="5640388"/>
              <a:ext cx="1092200" cy="1092200"/>
            </a:xfrm>
            <a:prstGeom prst="ellipse">
              <a:avLst/>
            </a:prstGeom>
            <a:solidFill>
              <a:srgbClr val="C1D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4" name="Freeform 575">
              <a:extLst>
                <a:ext uri="{FF2B5EF4-FFF2-40B4-BE49-F238E27FC236}">
                  <a16:creationId xmlns:a16="http://schemas.microsoft.com/office/drawing/2014/main" id="{91BD8C90-CDC5-4088-8EA6-BA707E1D8F52}"/>
                </a:ext>
              </a:extLst>
            </p:cNvPr>
            <p:cNvSpPr>
              <a:spLocks/>
            </p:cNvSpPr>
            <p:nvPr/>
          </p:nvSpPr>
          <p:spPr bwMode="auto">
            <a:xfrm>
              <a:off x="4916488" y="5643563"/>
              <a:ext cx="819150" cy="788988"/>
            </a:xfrm>
            <a:custGeom>
              <a:avLst/>
              <a:gdLst>
                <a:gd name="T0" fmla="*/ 259 w 420"/>
                <a:gd name="T1" fmla="*/ 0 h 405"/>
                <a:gd name="T2" fmla="*/ 0 w 420"/>
                <a:gd name="T3" fmla="*/ 265 h 405"/>
                <a:gd name="T4" fmla="*/ 140 w 420"/>
                <a:gd name="T5" fmla="*/ 405 h 405"/>
                <a:gd name="T6" fmla="*/ 140 w 420"/>
                <a:gd name="T7" fmla="*/ 161 h 405"/>
                <a:gd name="T8" fmla="*/ 151 w 420"/>
                <a:gd name="T9" fmla="*/ 161 h 405"/>
                <a:gd name="T10" fmla="*/ 162 w 420"/>
                <a:gd name="T11" fmla="*/ 153 h 405"/>
                <a:gd name="T12" fmla="*/ 174 w 420"/>
                <a:gd name="T13" fmla="*/ 161 h 405"/>
                <a:gd name="T14" fmla="*/ 181 w 420"/>
                <a:gd name="T15" fmla="*/ 161 h 405"/>
                <a:gd name="T16" fmla="*/ 192 w 420"/>
                <a:gd name="T17" fmla="*/ 153 h 405"/>
                <a:gd name="T18" fmla="*/ 203 w 420"/>
                <a:gd name="T19" fmla="*/ 161 h 405"/>
                <a:gd name="T20" fmla="*/ 210 w 420"/>
                <a:gd name="T21" fmla="*/ 161 h 405"/>
                <a:gd name="T22" fmla="*/ 221 w 420"/>
                <a:gd name="T23" fmla="*/ 153 h 405"/>
                <a:gd name="T24" fmla="*/ 233 w 420"/>
                <a:gd name="T25" fmla="*/ 161 h 405"/>
                <a:gd name="T26" fmla="*/ 240 w 420"/>
                <a:gd name="T27" fmla="*/ 161 h 405"/>
                <a:gd name="T28" fmla="*/ 251 w 420"/>
                <a:gd name="T29" fmla="*/ 153 h 405"/>
                <a:gd name="T30" fmla="*/ 262 w 420"/>
                <a:gd name="T31" fmla="*/ 161 h 405"/>
                <a:gd name="T32" fmla="*/ 269 w 420"/>
                <a:gd name="T33" fmla="*/ 161 h 405"/>
                <a:gd name="T34" fmla="*/ 280 w 420"/>
                <a:gd name="T35" fmla="*/ 153 h 405"/>
                <a:gd name="T36" fmla="*/ 292 w 420"/>
                <a:gd name="T37" fmla="*/ 161 h 405"/>
                <a:gd name="T38" fmla="*/ 299 w 420"/>
                <a:gd name="T39" fmla="*/ 161 h 405"/>
                <a:gd name="T40" fmla="*/ 310 w 420"/>
                <a:gd name="T41" fmla="*/ 153 h 405"/>
                <a:gd name="T42" fmla="*/ 321 w 420"/>
                <a:gd name="T43" fmla="*/ 161 h 405"/>
                <a:gd name="T44" fmla="*/ 328 w 420"/>
                <a:gd name="T45" fmla="*/ 161 h 405"/>
                <a:gd name="T46" fmla="*/ 340 w 420"/>
                <a:gd name="T47" fmla="*/ 153 h 405"/>
                <a:gd name="T48" fmla="*/ 351 w 420"/>
                <a:gd name="T49" fmla="*/ 161 h 405"/>
                <a:gd name="T50" fmla="*/ 358 w 420"/>
                <a:gd name="T51" fmla="*/ 161 h 405"/>
                <a:gd name="T52" fmla="*/ 369 w 420"/>
                <a:gd name="T53" fmla="*/ 153 h 405"/>
                <a:gd name="T54" fmla="*/ 380 w 420"/>
                <a:gd name="T55" fmla="*/ 161 h 405"/>
                <a:gd name="T56" fmla="*/ 387 w 420"/>
                <a:gd name="T57" fmla="*/ 161 h 405"/>
                <a:gd name="T58" fmla="*/ 399 w 420"/>
                <a:gd name="T59" fmla="*/ 153 h 405"/>
                <a:gd name="T60" fmla="*/ 410 w 420"/>
                <a:gd name="T61" fmla="*/ 161 h 405"/>
                <a:gd name="T62" fmla="*/ 420 w 420"/>
                <a:gd name="T63" fmla="*/ 161 h 405"/>
                <a:gd name="T64" fmla="*/ 259 w 420"/>
                <a:gd name="T65"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0" h="405">
                  <a:moveTo>
                    <a:pt x="259" y="0"/>
                  </a:moveTo>
                  <a:cubicBezTo>
                    <a:pt x="119" y="10"/>
                    <a:pt x="7" y="124"/>
                    <a:pt x="0" y="265"/>
                  </a:cubicBezTo>
                  <a:cubicBezTo>
                    <a:pt x="140" y="405"/>
                    <a:pt x="140" y="405"/>
                    <a:pt x="140" y="405"/>
                  </a:cubicBezTo>
                  <a:cubicBezTo>
                    <a:pt x="140" y="161"/>
                    <a:pt x="140" y="161"/>
                    <a:pt x="140" y="161"/>
                  </a:cubicBezTo>
                  <a:cubicBezTo>
                    <a:pt x="151" y="161"/>
                    <a:pt x="151" y="161"/>
                    <a:pt x="151" y="161"/>
                  </a:cubicBezTo>
                  <a:cubicBezTo>
                    <a:pt x="153" y="156"/>
                    <a:pt x="157" y="153"/>
                    <a:pt x="162" y="153"/>
                  </a:cubicBezTo>
                  <a:cubicBezTo>
                    <a:pt x="167" y="153"/>
                    <a:pt x="172" y="156"/>
                    <a:pt x="174" y="161"/>
                  </a:cubicBezTo>
                  <a:cubicBezTo>
                    <a:pt x="181" y="161"/>
                    <a:pt x="181" y="161"/>
                    <a:pt x="181" y="161"/>
                  </a:cubicBezTo>
                  <a:cubicBezTo>
                    <a:pt x="183" y="156"/>
                    <a:pt x="187" y="153"/>
                    <a:pt x="192" y="153"/>
                  </a:cubicBezTo>
                  <a:cubicBezTo>
                    <a:pt x="197" y="153"/>
                    <a:pt x="201" y="156"/>
                    <a:pt x="203" y="161"/>
                  </a:cubicBezTo>
                  <a:cubicBezTo>
                    <a:pt x="210" y="161"/>
                    <a:pt x="210" y="161"/>
                    <a:pt x="210" y="161"/>
                  </a:cubicBezTo>
                  <a:cubicBezTo>
                    <a:pt x="212" y="156"/>
                    <a:pt x="216" y="153"/>
                    <a:pt x="221" y="153"/>
                  </a:cubicBezTo>
                  <a:cubicBezTo>
                    <a:pt x="226" y="153"/>
                    <a:pt x="231" y="156"/>
                    <a:pt x="233" y="161"/>
                  </a:cubicBezTo>
                  <a:cubicBezTo>
                    <a:pt x="240" y="161"/>
                    <a:pt x="240" y="161"/>
                    <a:pt x="240" y="161"/>
                  </a:cubicBezTo>
                  <a:cubicBezTo>
                    <a:pt x="242" y="156"/>
                    <a:pt x="246" y="153"/>
                    <a:pt x="251" y="153"/>
                  </a:cubicBezTo>
                  <a:cubicBezTo>
                    <a:pt x="256" y="153"/>
                    <a:pt x="260" y="156"/>
                    <a:pt x="262" y="161"/>
                  </a:cubicBezTo>
                  <a:cubicBezTo>
                    <a:pt x="269" y="161"/>
                    <a:pt x="269" y="161"/>
                    <a:pt x="269" y="161"/>
                  </a:cubicBezTo>
                  <a:cubicBezTo>
                    <a:pt x="271" y="156"/>
                    <a:pt x="275" y="153"/>
                    <a:pt x="280" y="153"/>
                  </a:cubicBezTo>
                  <a:cubicBezTo>
                    <a:pt x="286" y="153"/>
                    <a:pt x="290" y="156"/>
                    <a:pt x="292" y="161"/>
                  </a:cubicBezTo>
                  <a:cubicBezTo>
                    <a:pt x="299" y="161"/>
                    <a:pt x="299" y="161"/>
                    <a:pt x="299" y="161"/>
                  </a:cubicBezTo>
                  <a:cubicBezTo>
                    <a:pt x="301" y="156"/>
                    <a:pt x="305" y="153"/>
                    <a:pt x="310" y="153"/>
                  </a:cubicBezTo>
                  <a:cubicBezTo>
                    <a:pt x="315" y="153"/>
                    <a:pt x="319" y="156"/>
                    <a:pt x="321" y="161"/>
                  </a:cubicBezTo>
                  <a:cubicBezTo>
                    <a:pt x="328" y="161"/>
                    <a:pt x="328" y="161"/>
                    <a:pt x="328" y="161"/>
                  </a:cubicBezTo>
                  <a:cubicBezTo>
                    <a:pt x="330" y="156"/>
                    <a:pt x="335" y="153"/>
                    <a:pt x="340" y="153"/>
                  </a:cubicBezTo>
                  <a:cubicBezTo>
                    <a:pt x="345" y="153"/>
                    <a:pt x="349" y="156"/>
                    <a:pt x="351" y="161"/>
                  </a:cubicBezTo>
                  <a:cubicBezTo>
                    <a:pt x="358" y="161"/>
                    <a:pt x="358" y="161"/>
                    <a:pt x="358" y="161"/>
                  </a:cubicBezTo>
                  <a:cubicBezTo>
                    <a:pt x="360" y="156"/>
                    <a:pt x="364" y="153"/>
                    <a:pt x="369" y="153"/>
                  </a:cubicBezTo>
                  <a:cubicBezTo>
                    <a:pt x="374" y="153"/>
                    <a:pt x="378" y="156"/>
                    <a:pt x="380" y="161"/>
                  </a:cubicBezTo>
                  <a:cubicBezTo>
                    <a:pt x="387" y="161"/>
                    <a:pt x="387" y="161"/>
                    <a:pt x="387" y="161"/>
                  </a:cubicBezTo>
                  <a:cubicBezTo>
                    <a:pt x="389" y="156"/>
                    <a:pt x="394" y="153"/>
                    <a:pt x="399" y="153"/>
                  </a:cubicBezTo>
                  <a:cubicBezTo>
                    <a:pt x="404" y="153"/>
                    <a:pt x="408" y="156"/>
                    <a:pt x="410" y="161"/>
                  </a:cubicBezTo>
                  <a:cubicBezTo>
                    <a:pt x="420" y="161"/>
                    <a:pt x="420" y="161"/>
                    <a:pt x="420" y="161"/>
                  </a:cubicBezTo>
                  <a:cubicBezTo>
                    <a:pt x="259" y="0"/>
                    <a:pt x="259" y="0"/>
                    <a:pt x="259" y="0"/>
                  </a:cubicBezTo>
                </a:path>
              </a:pathLst>
            </a:custGeom>
            <a:solidFill>
              <a:srgbClr val="D0D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5" name="Freeform 576">
              <a:extLst>
                <a:ext uri="{FF2B5EF4-FFF2-40B4-BE49-F238E27FC236}">
                  <a16:creationId xmlns:a16="http://schemas.microsoft.com/office/drawing/2014/main" id="{A0E82231-50ED-4BA4-9D44-266AD753199E}"/>
                </a:ext>
              </a:extLst>
            </p:cNvPr>
            <p:cNvSpPr>
              <a:spLocks/>
            </p:cNvSpPr>
            <p:nvPr/>
          </p:nvSpPr>
          <p:spPr bwMode="auto">
            <a:xfrm>
              <a:off x="5189538" y="5940426"/>
              <a:ext cx="817563" cy="792163"/>
            </a:xfrm>
            <a:custGeom>
              <a:avLst/>
              <a:gdLst>
                <a:gd name="T0" fmla="*/ 259 w 419"/>
                <a:gd name="T1" fmla="*/ 0 h 406"/>
                <a:gd name="T2" fmla="*/ 247 w 419"/>
                <a:gd name="T3" fmla="*/ 8 h 406"/>
                <a:gd name="T4" fmla="*/ 240 w 419"/>
                <a:gd name="T5" fmla="*/ 8 h 406"/>
                <a:gd name="T6" fmla="*/ 229 w 419"/>
                <a:gd name="T7" fmla="*/ 0 h 406"/>
                <a:gd name="T8" fmla="*/ 218 w 419"/>
                <a:gd name="T9" fmla="*/ 8 h 406"/>
                <a:gd name="T10" fmla="*/ 211 w 419"/>
                <a:gd name="T11" fmla="*/ 8 h 406"/>
                <a:gd name="T12" fmla="*/ 200 w 419"/>
                <a:gd name="T13" fmla="*/ 0 h 406"/>
                <a:gd name="T14" fmla="*/ 188 w 419"/>
                <a:gd name="T15" fmla="*/ 8 h 406"/>
                <a:gd name="T16" fmla="*/ 181 w 419"/>
                <a:gd name="T17" fmla="*/ 8 h 406"/>
                <a:gd name="T18" fmla="*/ 170 w 419"/>
                <a:gd name="T19" fmla="*/ 0 h 406"/>
                <a:gd name="T20" fmla="*/ 159 w 419"/>
                <a:gd name="T21" fmla="*/ 8 h 406"/>
                <a:gd name="T22" fmla="*/ 152 w 419"/>
                <a:gd name="T23" fmla="*/ 8 h 406"/>
                <a:gd name="T24" fmla="*/ 140 w 419"/>
                <a:gd name="T25" fmla="*/ 0 h 406"/>
                <a:gd name="T26" fmla="*/ 129 w 419"/>
                <a:gd name="T27" fmla="*/ 8 h 406"/>
                <a:gd name="T28" fmla="*/ 122 w 419"/>
                <a:gd name="T29" fmla="*/ 8 h 406"/>
                <a:gd name="T30" fmla="*/ 111 w 419"/>
                <a:gd name="T31" fmla="*/ 0 h 406"/>
                <a:gd name="T32" fmla="*/ 100 w 419"/>
                <a:gd name="T33" fmla="*/ 8 h 406"/>
                <a:gd name="T34" fmla="*/ 93 w 419"/>
                <a:gd name="T35" fmla="*/ 8 h 406"/>
                <a:gd name="T36" fmla="*/ 81 w 419"/>
                <a:gd name="T37" fmla="*/ 0 h 406"/>
                <a:gd name="T38" fmla="*/ 70 w 419"/>
                <a:gd name="T39" fmla="*/ 8 h 406"/>
                <a:gd name="T40" fmla="*/ 63 w 419"/>
                <a:gd name="T41" fmla="*/ 8 h 406"/>
                <a:gd name="T42" fmla="*/ 52 w 419"/>
                <a:gd name="T43" fmla="*/ 0 h 406"/>
                <a:gd name="T44" fmla="*/ 41 w 419"/>
                <a:gd name="T45" fmla="*/ 8 h 406"/>
                <a:gd name="T46" fmla="*/ 34 w 419"/>
                <a:gd name="T47" fmla="*/ 8 h 406"/>
                <a:gd name="T48" fmla="*/ 22 w 419"/>
                <a:gd name="T49" fmla="*/ 0 h 406"/>
                <a:gd name="T50" fmla="*/ 11 w 419"/>
                <a:gd name="T51" fmla="*/ 8 h 406"/>
                <a:gd name="T52" fmla="*/ 0 w 419"/>
                <a:gd name="T53" fmla="*/ 8 h 406"/>
                <a:gd name="T54" fmla="*/ 0 w 419"/>
                <a:gd name="T55" fmla="*/ 252 h 406"/>
                <a:gd name="T56" fmla="*/ 154 w 419"/>
                <a:gd name="T57" fmla="*/ 406 h 406"/>
                <a:gd name="T58" fmla="*/ 419 w 419"/>
                <a:gd name="T59" fmla="*/ 147 h 406"/>
                <a:gd name="T60" fmla="*/ 280 w 419"/>
                <a:gd name="T61" fmla="*/ 8 h 406"/>
                <a:gd name="T62" fmla="*/ 270 w 419"/>
                <a:gd name="T63" fmla="*/ 8 h 406"/>
                <a:gd name="T64" fmla="*/ 259 w 419"/>
                <a:gd name="T65"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9" h="406">
                  <a:moveTo>
                    <a:pt x="259" y="0"/>
                  </a:moveTo>
                  <a:cubicBezTo>
                    <a:pt x="254" y="0"/>
                    <a:pt x="249" y="3"/>
                    <a:pt x="247" y="8"/>
                  </a:cubicBezTo>
                  <a:cubicBezTo>
                    <a:pt x="240" y="8"/>
                    <a:pt x="240" y="8"/>
                    <a:pt x="240" y="8"/>
                  </a:cubicBezTo>
                  <a:cubicBezTo>
                    <a:pt x="238" y="3"/>
                    <a:pt x="234" y="0"/>
                    <a:pt x="229" y="0"/>
                  </a:cubicBezTo>
                  <a:cubicBezTo>
                    <a:pt x="224" y="0"/>
                    <a:pt x="220" y="3"/>
                    <a:pt x="218" y="8"/>
                  </a:cubicBezTo>
                  <a:cubicBezTo>
                    <a:pt x="211" y="8"/>
                    <a:pt x="211" y="8"/>
                    <a:pt x="211" y="8"/>
                  </a:cubicBezTo>
                  <a:cubicBezTo>
                    <a:pt x="209" y="3"/>
                    <a:pt x="205" y="0"/>
                    <a:pt x="200" y="0"/>
                  </a:cubicBezTo>
                  <a:cubicBezTo>
                    <a:pt x="195" y="0"/>
                    <a:pt x="190" y="3"/>
                    <a:pt x="188" y="8"/>
                  </a:cubicBezTo>
                  <a:cubicBezTo>
                    <a:pt x="181" y="8"/>
                    <a:pt x="181" y="8"/>
                    <a:pt x="181" y="8"/>
                  </a:cubicBezTo>
                  <a:cubicBezTo>
                    <a:pt x="179" y="3"/>
                    <a:pt x="175" y="0"/>
                    <a:pt x="170" y="0"/>
                  </a:cubicBezTo>
                  <a:cubicBezTo>
                    <a:pt x="165" y="0"/>
                    <a:pt x="161" y="3"/>
                    <a:pt x="159" y="8"/>
                  </a:cubicBezTo>
                  <a:cubicBezTo>
                    <a:pt x="152" y="8"/>
                    <a:pt x="152" y="8"/>
                    <a:pt x="152" y="8"/>
                  </a:cubicBezTo>
                  <a:cubicBezTo>
                    <a:pt x="150" y="3"/>
                    <a:pt x="146" y="0"/>
                    <a:pt x="140" y="0"/>
                  </a:cubicBezTo>
                  <a:cubicBezTo>
                    <a:pt x="135" y="0"/>
                    <a:pt x="131" y="3"/>
                    <a:pt x="129" y="8"/>
                  </a:cubicBezTo>
                  <a:cubicBezTo>
                    <a:pt x="122" y="8"/>
                    <a:pt x="122" y="8"/>
                    <a:pt x="122" y="8"/>
                  </a:cubicBezTo>
                  <a:cubicBezTo>
                    <a:pt x="120" y="3"/>
                    <a:pt x="116" y="0"/>
                    <a:pt x="111" y="0"/>
                  </a:cubicBezTo>
                  <a:cubicBezTo>
                    <a:pt x="106" y="0"/>
                    <a:pt x="102" y="3"/>
                    <a:pt x="100" y="8"/>
                  </a:cubicBezTo>
                  <a:cubicBezTo>
                    <a:pt x="93" y="8"/>
                    <a:pt x="93" y="8"/>
                    <a:pt x="93" y="8"/>
                  </a:cubicBezTo>
                  <a:cubicBezTo>
                    <a:pt x="91" y="3"/>
                    <a:pt x="86" y="0"/>
                    <a:pt x="81" y="0"/>
                  </a:cubicBezTo>
                  <a:cubicBezTo>
                    <a:pt x="76" y="0"/>
                    <a:pt x="72" y="3"/>
                    <a:pt x="70" y="8"/>
                  </a:cubicBezTo>
                  <a:cubicBezTo>
                    <a:pt x="63" y="8"/>
                    <a:pt x="63" y="8"/>
                    <a:pt x="63" y="8"/>
                  </a:cubicBezTo>
                  <a:cubicBezTo>
                    <a:pt x="61" y="3"/>
                    <a:pt x="57" y="0"/>
                    <a:pt x="52" y="0"/>
                  </a:cubicBezTo>
                  <a:cubicBezTo>
                    <a:pt x="47" y="0"/>
                    <a:pt x="43" y="3"/>
                    <a:pt x="41" y="8"/>
                  </a:cubicBezTo>
                  <a:cubicBezTo>
                    <a:pt x="34" y="8"/>
                    <a:pt x="34" y="8"/>
                    <a:pt x="34" y="8"/>
                  </a:cubicBezTo>
                  <a:cubicBezTo>
                    <a:pt x="32" y="3"/>
                    <a:pt x="27" y="0"/>
                    <a:pt x="22" y="0"/>
                  </a:cubicBezTo>
                  <a:cubicBezTo>
                    <a:pt x="17" y="0"/>
                    <a:pt x="13" y="3"/>
                    <a:pt x="11" y="8"/>
                  </a:cubicBezTo>
                  <a:cubicBezTo>
                    <a:pt x="0" y="8"/>
                    <a:pt x="0" y="8"/>
                    <a:pt x="0" y="8"/>
                  </a:cubicBezTo>
                  <a:cubicBezTo>
                    <a:pt x="0" y="252"/>
                    <a:pt x="0" y="252"/>
                    <a:pt x="0" y="252"/>
                  </a:cubicBezTo>
                  <a:cubicBezTo>
                    <a:pt x="154" y="406"/>
                    <a:pt x="154" y="406"/>
                    <a:pt x="154" y="406"/>
                  </a:cubicBezTo>
                  <a:cubicBezTo>
                    <a:pt x="295" y="399"/>
                    <a:pt x="409" y="287"/>
                    <a:pt x="419" y="147"/>
                  </a:cubicBezTo>
                  <a:cubicBezTo>
                    <a:pt x="280" y="8"/>
                    <a:pt x="280" y="8"/>
                    <a:pt x="280" y="8"/>
                  </a:cubicBezTo>
                  <a:cubicBezTo>
                    <a:pt x="270" y="8"/>
                    <a:pt x="270" y="8"/>
                    <a:pt x="270" y="8"/>
                  </a:cubicBezTo>
                  <a:cubicBezTo>
                    <a:pt x="268" y="3"/>
                    <a:pt x="264" y="0"/>
                    <a:pt x="259" y="0"/>
                  </a:cubicBezTo>
                </a:path>
              </a:pathLst>
            </a:custGeom>
            <a:solidFill>
              <a:srgbClr val="9DB1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6" name="Rectangle 577">
              <a:extLst>
                <a:ext uri="{FF2B5EF4-FFF2-40B4-BE49-F238E27FC236}">
                  <a16:creationId xmlns:a16="http://schemas.microsoft.com/office/drawing/2014/main" id="{54C7DD22-9BFB-4240-A588-F834A568D6D9}"/>
                </a:ext>
              </a:extLst>
            </p:cNvPr>
            <p:cNvSpPr>
              <a:spLocks noChangeArrowheads="1"/>
            </p:cNvSpPr>
            <p:nvPr/>
          </p:nvSpPr>
          <p:spPr bwMode="auto">
            <a:xfrm>
              <a:off x="5189538" y="5956301"/>
              <a:ext cx="546100" cy="476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7" name="Rectangle 578">
              <a:extLst>
                <a:ext uri="{FF2B5EF4-FFF2-40B4-BE49-F238E27FC236}">
                  <a16:creationId xmlns:a16="http://schemas.microsoft.com/office/drawing/2014/main" id="{BE7143BF-D01C-4A01-B016-6902AFA61E91}"/>
                </a:ext>
              </a:extLst>
            </p:cNvPr>
            <p:cNvSpPr>
              <a:spLocks noChangeArrowheads="1"/>
            </p:cNvSpPr>
            <p:nvPr/>
          </p:nvSpPr>
          <p:spPr bwMode="auto">
            <a:xfrm>
              <a:off x="5189538" y="6323013"/>
              <a:ext cx="546100" cy="109538"/>
            </a:xfrm>
            <a:prstGeom prst="rect">
              <a:avLst/>
            </a:prstGeom>
            <a:solidFill>
              <a:srgbClr val="FF8E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8" name="Rectangle 579">
              <a:extLst>
                <a:ext uri="{FF2B5EF4-FFF2-40B4-BE49-F238E27FC236}">
                  <a16:creationId xmlns:a16="http://schemas.microsoft.com/office/drawing/2014/main" id="{6B00D884-F1D7-4F96-91DC-5FF7D303F56A}"/>
                </a:ext>
              </a:extLst>
            </p:cNvPr>
            <p:cNvSpPr>
              <a:spLocks noChangeArrowheads="1"/>
            </p:cNvSpPr>
            <p:nvPr/>
          </p:nvSpPr>
          <p:spPr bwMode="auto">
            <a:xfrm>
              <a:off x="5373688" y="60325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9" name="Rectangle 580">
              <a:extLst>
                <a:ext uri="{FF2B5EF4-FFF2-40B4-BE49-F238E27FC236}">
                  <a16:creationId xmlns:a16="http://schemas.microsoft.com/office/drawing/2014/main" id="{759C74F2-D485-4219-AB04-B36443E90CE7}"/>
                </a:ext>
              </a:extLst>
            </p:cNvPr>
            <p:cNvSpPr>
              <a:spLocks noChangeArrowheads="1"/>
            </p:cNvSpPr>
            <p:nvPr/>
          </p:nvSpPr>
          <p:spPr bwMode="auto">
            <a:xfrm>
              <a:off x="5438775" y="60325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0" name="Rectangle 581">
              <a:extLst>
                <a:ext uri="{FF2B5EF4-FFF2-40B4-BE49-F238E27FC236}">
                  <a16:creationId xmlns:a16="http://schemas.microsoft.com/office/drawing/2014/main" id="{D8DCB74F-25DA-4629-B8D4-048E8C8978BE}"/>
                </a:ext>
              </a:extLst>
            </p:cNvPr>
            <p:cNvSpPr>
              <a:spLocks noChangeArrowheads="1"/>
            </p:cNvSpPr>
            <p:nvPr/>
          </p:nvSpPr>
          <p:spPr bwMode="auto">
            <a:xfrm>
              <a:off x="5503863" y="60325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1" name="Rectangle 582">
              <a:extLst>
                <a:ext uri="{FF2B5EF4-FFF2-40B4-BE49-F238E27FC236}">
                  <a16:creationId xmlns:a16="http://schemas.microsoft.com/office/drawing/2014/main" id="{8ADAE503-FD59-4FBC-8EC8-171EED4E6B49}"/>
                </a:ext>
              </a:extLst>
            </p:cNvPr>
            <p:cNvSpPr>
              <a:spLocks noChangeArrowheads="1"/>
            </p:cNvSpPr>
            <p:nvPr/>
          </p:nvSpPr>
          <p:spPr bwMode="auto">
            <a:xfrm>
              <a:off x="5570538" y="60325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2" name="Rectangle 583">
              <a:extLst>
                <a:ext uri="{FF2B5EF4-FFF2-40B4-BE49-F238E27FC236}">
                  <a16:creationId xmlns:a16="http://schemas.microsoft.com/office/drawing/2014/main" id="{5E9998B1-E07B-45D2-9F06-06FE745E61E6}"/>
                </a:ext>
              </a:extLst>
            </p:cNvPr>
            <p:cNvSpPr>
              <a:spLocks noChangeArrowheads="1"/>
            </p:cNvSpPr>
            <p:nvPr/>
          </p:nvSpPr>
          <p:spPr bwMode="auto">
            <a:xfrm>
              <a:off x="5634038" y="60325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3" name="Rectangle 584">
              <a:extLst>
                <a:ext uri="{FF2B5EF4-FFF2-40B4-BE49-F238E27FC236}">
                  <a16:creationId xmlns:a16="http://schemas.microsoft.com/office/drawing/2014/main" id="{9BF12B05-CBFD-4C69-886A-08110E28867F}"/>
                </a:ext>
              </a:extLst>
            </p:cNvPr>
            <p:cNvSpPr>
              <a:spLocks noChangeArrowheads="1"/>
            </p:cNvSpPr>
            <p:nvPr/>
          </p:nvSpPr>
          <p:spPr bwMode="auto">
            <a:xfrm>
              <a:off x="5241925" y="6083301"/>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4" name="Rectangle 585">
              <a:extLst>
                <a:ext uri="{FF2B5EF4-FFF2-40B4-BE49-F238E27FC236}">
                  <a16:creationId xmlns:a16="http://schemas.microsoft.com/office/drawing/2014/main" id="{DBD37FD5-9170-4A7E-A25E-A2361625D254}"/>
                </a:ext>
              </a:extLst>
            </p:cNvPr>
            <p:cNvSpPr>
              <a:spLocks noChangeArrowheads="1"/>
            </p:cNvSpPr>
            <p:nvPr/>
          </p:nvSpPr>
          <p:spPr bwMode="auto">
            <a:xfrm>
              <a:off x="5308600" y="6083301"/>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5" name="Rectangle 586">
              <a:extLst>
                <a:ext uri="{FF2B5EF4-FFF2-40B4-BE49-F238E27FC236}">
                  <a16:creationId xmlns:a16="http://schemas.microsoft.com/office/drawing/2014/main" id="{B9B527C6-14A0-4829-99E6-025AD9A956E8}"/>
                </a:ext>
              </a:extLst>
            </p:cNvPr>
            <p:cNvSpPr>
              <a:spLocks noChangeArrowheads="1"/>
            </p:cNvSpPr>
            <p:nvPr/>
          </p:nvSpPr>
          <p:spPr bwMode="auto">
            <a:xfrm>
              <a:off x="5373688" y="60833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6" name="Rectangle 587">
              <a:extLst>
                <a:ext uri="{FF2B5EF4-FFF2-40B4-BE49-F238E27FC236}">
                  <a16:creationId xmlns:a16="http://schemas.microsoft.com/office/drawing/2014/main" id="{939B77AC-8C03-43A9-A90A-1BF166DEBBCA}"/>
                </a:ext>
              </a:extLst>
            </p:cNvPr>
            <p:cNvSpPr>
              <a:spLocks noChangeArrowheads="1"/>
            </p:cNvSpPr>
            <p:nvPr/>
          </p:nvSpPr>
          <p:spPr bwMode="auto">
            <a:xfrm>
              <a:off x="5438775" y="60833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7" name="Rectangle 588">
              <a:extLst>
                <a:ext uri="{FF2B5EF4-FFF2-40B4-BE49-F238E27FC236}">
                  <a16:creationId xmlns:a16="http://schemas.microsoft.com/office/drawing/2014/main" id="{611DF985-AA0D-4A40-BED3-E0EC6AD3BA1E}"/>
                </a:ext>
              </a:extLst>
            </p:cNvPr>
            <p:cNvSpPr>
              <a:spLocks noChangeArrowheads="1"/>
            </p:cNvSpPr>
            <p:nvPr/>
          </p:nvSpPr>
          <p:spPr bwMode="auto">
            <a:xfrm>
              <a:off x="5503863" y="60833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8" name="Rectangle 589">
              <a:extLst>
                <a:ext uri="{FF2B5EF4-FFF2-40B4-BE49-F238E27FC236}">
                  <a16:creationId xmlns:a16="http://schemas.microsoft.com/office/drawing/2014/main" id="{05BAC98E-2B2D-4F5C-8BB3-1AE52F329FDD}"/>
                </a:ext>
              </a:extLst>
            </p:cNvPr>
            <p:cNvSpPr>
              <a:spLocks noChangeArrowheads="1"/>
            </p:cNvSpPr>
            <p:nvPr/>
          </p:nvSpPr>
          <p:spPr bwMode="auto">
            <a:xfrm>
              <a:off x="5570538" y="60833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9" name="Rectangle 590">
              <a:extLst>
                <a:ext uri="{FF2B5EF4-FFF2-40B4-BE49-F238E27FC236}">
                  <a16:creationId xmlns:a16="http://schemas.microsoft.com/office/drawing/2014/main" id="{38B89EE4-7A1B-4D86-B375-8956583123E7}"/>
                </a:ext>
              </a:extLst>
            </p:cNvPr>
            <p:cNvSpPr>
              <a:spLocks noChangeArrowheads="1"/>
            </p:cNvSpPr>
            <p:nvPr/>
          </p:nvSpPr>
          <p:spPr bwMode="auto">
            <a:xfrm>
              <a:off x="5634038" y="60833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0" name="Rectangle 591">
              <a:extLst>
                <a:ext uri="{FF2B5EF4-FFF2-40B4-BE49-F238E27FC236}">
                  <a16:creationId xmlns:a16="http://schemas.microsoft.com/office/drawing/2014/main" id="{99D58517-BFF4-4AFC-A88F-6BD8C2A6A6B3}"/>
                </a:ext>
              </a:extLst>
            </p:cNvPr>
            <p:cNvSpPr>
              <a:spLocks noChangeArrowheads="1"/>
            </p:cNvSpPr>
            <p:nvPr/>
          </p:nvSpPr>
          <p:spPr bwMode="auto">
            <a:xfrm>
              <a:off x="5241925" y="6134101"/>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1" name="Rectangle 592">
              <a:extLst>
                <a:ext uri="{FF2B5EF4-FFF2-40B4-BE49-F238E27FC236}">
                  <a16:creationId xmlns:a16="http://schemas.microsoft.com/office/drawing/2014/main" id="{C5E1AAC4-7ACF-48B8-8F75-F53772765C76}"/>
                </a:ext>
              </a:extLst>
            </p:cNvPr>
            <p:cNvSpPr>
              <a:spLocks noChangeArrowheads="1"/>
            </p:cNvSpPr>
            <p:nvPr/>
          </p:nvSpPr>
          <p:spPr bwMode="auto">
            <a:xfrm>
              <a:off x="5308600" y="6134101"/>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2" name="Rectangle 593">
              <a:extLst>
                <a:ext uri="{FF2B5EF4-FFF2-40B4-BE49-F238E27FC236}">
                  <a16:creationId xmlns:a16="http://schemas.microsoft.com/office/drawing/2014/main" id="{5C2C9172-EA13-4EBF-A799-C0875E0D0A77}"/>
                </a:ext>
              </a:extLst>
            </p:cNvPr>
            <p:cNvSpPr>
              <a:spLocks noChangeArrowheads="1"/>
            </p:cNvSpPr>
            <p:nvPr/>
          </p:nvSpPr>
          <p:spPr bwMode="auto">
            <a:xfrm>
              <a:off x="5373688" y="61341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3" name="Rectangle 594">
              <a:extLst>
                <a:ext uri="{FF2B5EF4-FFF2-40B4-BE49-F238E27FC236}">
                  <a16:creationId xmlns:a16="http://schemas.microsoft.com/office/drawing/2014/main" id="{7D1AB18A-ED5F-41B0-B409-54CDDDCB6E5D}"/>
                </a:ext>
              </a:extLst>
            </p:cNvPr>
            <p:cNvSpPr>
              <a:spLocks noChangeArrowheads="1"/>
            </p:cNvSpPr>
            <p:nvPr/>
          </p:nvSpPr>
          <p:spPr bwMode="auto">
            <a:xfrm>
              <a:off x="5438775" y="61341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4" name="Rectangle 595">
              <a:extLst>
                <a:ext uri="{FF2B5EF4-FFF2-40B4-BE49-F238E27FC236}">
                  <a16:creationId xmlns:a16="http://schemas.microsoft.com/office/drawing/2014/main" id="{14F1927E-B103-4CC4-85B9-D6E238E88262}"/>
                </a:ext>
              </a:extLst>
            </p:cNvPr>
            <p:cNvSpPr>
              <a:spLocks noChangeArrowheads="1"/>
            </p:cNvSpPr>
            <p:nvPr/>
          </p:nvSpPr>
          <p:spPr bwMode="auto">
            <a:xfrm>
              <a:off x="5503863" y="61341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5" name="Rectangle 596">
              <a:extLst>
                <a:ext uri="{FF2B5EF4-FFF2-40B4-BE49-F238E27FC236}">
                  <a16:creationId xmlns:a16="http://schemas.microsoft.com/office/drawing/2014/main" id="{FA3B45EB-5B46-42FE-A1E6-EF989BEA783D}"/>
                </a:ext>
              </a:extLst>
            </p:cNvPr>
            <p:cNvSpPr>
              <a:spLocks noChangeArrowheads="1"/>
            </p:cNvSpPr>
            <p:nvPr/>
          </p:nvSpPr>
          <p:spPr bwMode="auto">
            <a:xfrm>
              <a:off x="5570538" y="61341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6" name="Rectangle 597">
              <a:extLst>
                <a:ext uri="{FF2B5EF4-FFF2-40B4-BE49-F238E27FC236}">
                  <a16:creationId xmlns:a16="http://schemas.microsoft.com/office/drawing/2014/main" id="{CF811AE7-5159-4E7E-9C1B-6305DECEB855}"/>
                </a:ext>
              </a:extLst>
            </p:cNvPr>
            <p:cNvSpPr>
              <a:spLocks noChangeArrowheads="1"/>
            </p:cNvSpPr>
            <p:nvPr/>
          </p:nvSpPr>
          <p:spPr bwMode="auto">
            <a:xfrm>
              <a:off x="5634038" y="61341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7" name="Rectangle 598">
              <a:extLst>
                <a:ext uri="{FF2B5EF4-FFF2-40B4-BE49-F238E27FC236}">
                  <a16:creationId xmlns:a16="http://schemas.microsoft.com/office/drawing/2014/main" id="{05073AD6-7433-4B68-9150-571B35960640}"/>
                </a:ext>
              </a:extLst>
            </p:cNvPr>
            <p:cNvSpPr>
              <a:spLocks noChangeArrowheads="1"/>
            </p:cNvSpPr>
            <p:nvPr/>
          </p:nvSpPr>
          <p:spPr bwMode="auto">
            <a:xfrm>
              <a:off x="5241925" y="6186488"/>
              <a:ext cx="49213" cy="31750"/>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8" name="Rectangle 599">
              <a:extLst>
                <a:ext uri="{FF2B5EF4-FFF2-40B4-BE49-F238E27FC236}">
                  <a16:creationId xmlns:a16="http://schemas.microsoft.com/office/drawing/2014/main" id="{74AA7091-CA7F-4410-B29B-F776806E5717}"/>
                </a:ext>
              </a:extLst>
            </p:cNvPr>
            <p:cNvSpPr>
              <a:spLocks noChangeArrowheads="1"/>
            </p:cNvSpPr>
            <p:nvPr/>
          </p:nvSpPr>
          <p:spPr bwMode="auto">
            <a:xfrm>
              <a:off x="5308600" y="6186488"/>
              <a:ext cx="47625" cy="31750"/>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9" name="Rectangle 600">
              <a:extLst>
                <a:ext uri="{FF2B5EF4-FFF2-40B4-BE49-F238E27FC236}">
                  <a16:creationId xmlns:a16="http://schemas.microsoft.com/office/drawing/2014/main" id="{43B19EAE-0151-424F-B327-70DA1E19067F}"/>
                </a:ext>
              </a:extLst>
            </p:cNvPr>
            <p:cNvSpPr>
              <a:spLocks noChangeArrowheads="1"/>
            </p:cNvSpPr>
            <p:nvPr/>
          </p:nvSpPr>
          <p:spPr bwMode="auto">
            <a:xfrm>
              <a:off x="5373688" y="6186488"/>
              <a:ext cx="47625"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0" name="Rectangle 601">
              <a:extLst>
                <a:ext uri="{FF2B5EF4-FFF2-40B4-BE49-F238E27FC236}">
                  <a16:creationId xmlns:a16="http://schemas.microsoft.com/office/drawing/2014/main" id="{7CF00EC1-D52F-4E07-BE12-6FA0B0D69C11}"/>
                </a:ext>
              </a:extLst>
            </p:cNvPr>
            <p:cNvSpPr>
              <a:spLocks noChangeArrowheads="1"/>
            </p:cNvSpPr>
            <p:nvPr/>
          </p:nvSpPr>
          <p:spPr bwMode="auto">
            <a:xfrm>
              <a:off x="5438775" y="6186488"/>
              <a:ext cx="47625"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1" name="Rectangle 602">
              <a:extLst>
                <a:ext uri="{FF2B5EF4-FFF2-40B4-BE49-F238E27FC236}">
                  <a16:creationId xmlns:a16="http://schemas.microsoft.com/office/drawing/2014/main" id="{DE216A2D-D991-4CAF-8EBE-E0DCFB7C6999}"/>
                </a:ext>
              </a:extLst>
            </p:cNvPr>
            <p:cNvSpPr>
              <a:spLocks noChangeArrowheads="1"/>
            </p:cNvSpPr>
            <p:nvPr/>
          </p:nvSpPr>
          <p:spPr bwMode="auto">
            <a:xfrm>
              <a:off x="5503863" y="6186488"/>
              <a:ext cx="49213"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2" name="Rectangle 603">
              <a:extLst>
                <a:ext uri="{FF2B5EF4-FFF2-40B4-BE49-F238E27FC236}">
                  <a16:creationId xmlns:a16="http://schemas.microsoft.com/office/drawing/2014/main" id="{7DFD1377-4C96-4528-AA38-2F3623095B7D}"/>
                </a:ext>
              </a:extLst>
            </p:cNvPr>
            <p:cNvSpPr>
              <a:spLocks noChangeArrowheads="1"/>
            </p:cNvSpPr>
            <p:nvPr/>
          </p:nvSpPr>
          <p:spPr bwMode="auto">
            <a:xfrm>
              <a:off x="5570538" y="6186488"/>
              <a:ext cx="46038"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3" name="Rectangle 604">
              <a:extLst>
                <a:ext uri="{FF2B5EF4-FFF2-40B4-BE49-F238E27FC236}">
                  <a16:creationId xmlns:a16="http://schemas.microsoft.com/office/drawing/2014/main" id="{07C5934E-7DD5-49D3-A662-F986093EBA63}"/>
                </a:ext>
              </a:extLst>
            </p:cNvPr>
            <p:cNvSpPr>
              <a:spLocks noChangeArrowheads="1"/>
            </p:cNvSpPr>
            <p:nvPr/>
          </p:nvSpPr>
          <p:spPr bwMode="auto">
            <a:xfrm>
              <a:off x="5634038" y="6186488"/>
              <a:ext cx="49213"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4" name="Rectangle 605">
              <a:extLst>
                <a:ext uri="{FF2B5EF4-FFF2-40B4-BE49-F238E27FC236}">
                  <a16:creationId xmlns:a16="http://schemas.microsoft.com/office/drawing/2014/main" id="{435C798E-9CC0-4D19-8B51-8E3EF7F0BC1C}"/>
                </a:ext>
              </a:extLst>
            </p:cNvPr>
            <p:cNvSpPr>
              <a:spLocks noChangeArrowheads="1"/>
            </p:cNvSpPr>
            <p:nvPr/>
          </p:nvSpPr>
          <p:spPr bwMode="auto">
            <a:xfrm>
              <a:off x="5241925" y="6237288"/>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5" name="Rectangle 606">
              <a:extLst>
                <a:ext uri="{FF2B5EF4-FFF2-40B4-BE49-F238E27FC236}">
                  <a16:creationId xmlns:a16="http://schemas.microsoft.com/office/drawing/2014/main" id="{C7102AC4-5377-44A0-BE1A-F405173E85E1}"/>
                </a:ext>
              </a:extLst>
            </p:cNvPr>
            <p:cNvSpPr>
              <a:spLocks noChangeArrowheads="1"/>
            </p:cNvSpPr>
            <p:nvPr/>
          </p:nvSpPr>
          <p:spPr bwMode="auto">
            <a:xfrm>
              <a:off x="5308600" y="6237288"/>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6" name="Rectangle 608">
              <a:extLst>
                <a:ext uri="{FF2B5EF4-FFF2-40B4-BE49-F238E27FC236}">
                  <a16:creationId xmlns:a16="http://schemas.microsoft.com/office/drawing/2014/main" id="{62A7F755-1468-4334-914A-472178395E4D}"/>
                </a:ext>
              </a:extLst>
            </p:cNvPr>
            <p:cNvSpPr>
              <a:spLocks noChangeArrowheads="1"/>
            </p:cNvSpPr>
            <p:nvPr/>
          </p:nvSpPr>
          <p:spPr bwMode="auto">
            <a:xfrm>
              <a:off x="5373688" y="6237288"/>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7" name="Rectangle 609">
              <a:extLst>
                <a:ext uri="{FF2B5EF4-FFF2-40B4-BE49-F238E27FC236}">
                  <a16:creationId xmlns:a16="http://schemas.microsoft.com/office/drawing/2014/main" id="{D8778D21-76E3-4446-A74A-11F4DCDB74AC}"/>
                </a:ext>
              </a:extLst>
            </p:cNvPr>
            <p:cNvSpPr>
              <a:spLocks noChangeArrowheads="1"/>
            </p:cNvSpPr>
            <p:nvPr/>
          </p:nvSpPr>
          <p:spPr bwMode="auto">
            <a:xfrm>
              <a:off x="5438775" y="6237288"/>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8" name="Freeform 610">
              <a:extLst>
                <a:ext uri="{FF2B5EF4-FFF2-40B4-BE49-F238E27FC236}">
                  <a16:creationId xmlns:a16="http://schemas.microsoft.com/office/drawing/2014/main" id="{6F1C389B-7009-4E02-98F5-B292F616797D}"/>
                </a:ext>
              </a:extLst>
            </p:cNvPr>
            <p:cNvSpPr>
              <a:spLocks/>
            </p:cNvSpPr>
            <p:nvPr/>
          </p:nvSpPr>
          <p:spPr bwMode="auto">
            <a:xfrm>
              <a:off x="5656263" y="6350001"/>
              <a:ext cx="79375" cy="82550"/>
            </a:xfrm>
            <a:custGeom>
              <a:avLst/>
              <a:gdLst>
                <a:gd name="T0" fmla="*/ 0 w 50"/>
                <a:gd name="T1" fmla="*/ 52 h 52"/>
                <a:gd name="T2" fmla="*/ 0 w 50"/>
                <a:gd name="T3" fmla="*/ 0 h 52"/>
                <a:gd name="T4" fmla="*/ 50 w 50"/>
                <a:gd name="T5" fmla="*/ 0 h 52"/>
                <a:gd name="T6" fmla="*/ 0 w 50"/>
                <a:gd name="T7" fmla="*/ 52 h 52"/>
              </a:gdLst>
              <a:ahLst/>
              <a:cxnLst>
                <a:cxn ang="0">
                  <a:pos x="T0" y="T1"/>
                </a:cxn>
                <a:cxn ang="0">
                  <a:pos x="T2" y="T3"/>
                </a:cxn>
                <a:cxn ang="0">
                  <a:pos x="T4" y="T5"/>
                </a:cxn>
                <a:cxn ang="0">
                  <a:pos x="T6" y="T7"/>
                </a:cxn>
              </a:cxnLst>
              <a:rect l="0" t="0" r="r" b="b"/>
              <a:pathLst>
                <a:path w="50" h="52">
                  <a:moveTo>
                    <a:pt x="0" y="52"/>
                  </a:moveTo>
                  <a:lnTo>
                    <a:pt x="0" y="0"/>
                  </a:lnTo>
                  <a:lnTo>
                    <a:pt x="50" y="0"/>
                  </a:lnTo>
                  <a:lnTo>
                    <a:pt x="0"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9" name="Freeform 611">
              <a:extLst>
                <a:ext uri="{FF2B5EF4-FFF2-40B4-BE49-F238E27FC236}">
                  <a16:creationId xmlns:a16="http://schemas.microsoft.com/office/drawing/2014/main" id="{10010B3E-9D65-462F-8EF0-64CF07E0B1FD}"/>
                </a:ext>
              </a:extLst>
            </p:cNvPr>
            <p:cNvSpPr>
              <a:spLocks/>
            </p:cNvSpPr>
            <p:nvPr/>
          </p:nvSpPr>
          <p:spPr bwMode="auto">
            <a:xfrm>
              <a:off x="5656263" y="6350001"/>
              <a:ext cx="79375" cy="82550"/>
            </a:xfrm>
            <a:custGeom>
              <a:avLst/>
              <a:gdLst>
                <a:gd name="T0" fmla="*/ 50 w 50"/>
                <a:gd name="T1" fmla="*/ 0 h 52"/>
                <a:gd name="T2" fmla="*/ 50 w 50"/>
                <a:gd name="T3" fmla="*/ 52 h 52"/>
                <a:gd name="T4" fmla="*/ 0 w 50"/>
                <a:gd name="T5" fmla="*/ 52 h 52"/>
                <a:gd name="T6" fmla="*/ 50 w 50"/>
                <a:gd name="T7" fmla="*/ 0 h 52"/>
              </a:gdLst>
              <a:ahLst/>
              <a:cxnLst>
                <a:cxn ang="0">
                  <a:pos x="T0" y="T1"/>
                </a:cxn>
                <a:cxn ang="0">
                  <a:pos x="T2" y="T3"/>
                </a:cxn>
                <a:cxn ang="0">
                  <a:pos x="T4" y="T5"/>
                </a:cxn>
                <a:cxn ang="0">
                  <a:pos x="T6" y="T7"/>
                </a:cxn>
              </a:cxnLst>
              <a:rect l="0" t="0" r="r" b="b"/>
              <a:pathLst>
                <a:path w="50" h="52">
                  <a:moveTo>
                    <a:pt x="50" y="0"/>
                  </a:moveTo>
                  <a:lnTo>
                    <a:pt x="50" y="52"/>
                  </a:lnTo>
                  <a:lnTo>
                    <a:pt x="0" y="52"/>
                  </a:lnTo>
                  <a:lnTo>
                    <a:pt x="50" y="0"/>
                  </a:lnTo>
                  <a:close/>
                </a:path>
              </a:pathLst>
            </a:custGeom>
            <a:solidFill>
              <a:srgbClr val="F281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0" name="Freeform 612">
              <a:extLst>
                <a:ext uri="{FF2B5EF4-FFF2-40B4-BE49-F238E27FC236}">
                  <a16:creationId xmlns:a16="http://schemas.microsoft.com/office/drawing/2014/main" id="{89ECADBC-092D-4343-8D32-310B90C58F5D}"/>
                </a:ext>
              </a:extLst>
            </p:cNvPr>
            <p:cNvSpPr>
              <a:spLocks/>
            </p:cNvSpPr>
            <p:nvPr/>
          </p:nvSpPr>
          <p:spPr bwMode="auto">
            <a:xfrm>
              <a:off x="5208588" y="5940426"/>
              <a:ext cx="47625"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7"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1" name="Freeform 613">
              <a:extLst>
                <a:ext uri="{FF2B5EF4-FFF2-40B4-BE49-F238E27FC236}">
                  <a16:creationId xmlns:a16="http://schemas.microsoft.com/office/drawing/2014/main" id="{4BA74162-C41D-49FA-B849-D353BD9257A3}"/>
                </a:ext>
              </a:extLst>
            </p:cNvPr>
            <p:cNvSpPr>
              <a:spLocks/>
            </p:cNvSpPr>
            <p:nvPr/>
          </p:nvSpPr>
          <p:spPr bwMode="auto">
            <a:xfrm>
              <a:off x="5267325" y="5940426"/>
              <a:ext cx="46038"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2" name="Freeform 614">
              <a:extLst>
                <a:ext uri="{FF2B5EF4-FFF2-40B4-BE49-F238E27FC236}">
                  <a16:creationId xmlns:a16="http://schemas.microsoft.com/office/drawing/2014/main" id="{476AE508-5644-4785-A657-61967B4E5160}"/>
                </a:ext>
              </a:extLst>
            </p:cNvPr>
            <p:cNvSpPr>
              <a:spLocks/>
            </p:cNvSpPr>
            <p:nvPr/>
          </p:nvSpPr>
          <p:spPr bwMode="auto">
            <a:xfrm>
              <a:off x="5324475" y="5940426"/>
              <a:ext cx="46038"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7"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3" name="Freeform 615">
              <a:extLst>
                <a:ext uri="{FF2B5EF4-FFF2-40B4-BE49-F238E27FC236}">
                  <a16:creationId xmlns:a16="http://schemas.microsoft.com/office/drawing/2014/main" id="{62742EB8-22E7-47D1-984E-FD74AF5E8DC8}"/>
                </a:ext>
              </a:extLst>
            </p:cNvPr>
            <p:cNvSpPr>
              <a:spLocks/>
            </p:cNvSpPr>
            <p:nvPr/>
          </p:nvSpPr>
          <p:spPr bwMode="auto">
            <a:xfrm>
              <a:off x="5383213"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4" name="Freeform 616">
              <a:extLst>
                <a:ext uri="{FF2B5EF4-FFF2-40B4-BE49-F238E27FC236}">
                  <a16:creationId xmlns:a16="http://schemas.microsoft.com/office/drawing/2014/main" id="{CBCFF077-F851-4FCC-9208-8C396E237194}"/>
                </a:ext>
              </a:extLst>
            </p:cNvPr>
            <p:cNvSpPr>
              <a:spLocks/>
            </p:cNvSpPr>
            <p:nvPr/>
          </p:nvSpPr>
          <p:spPr bwMode="auto">
            <a:xfrm>
              <a:off x="5438775" y="5940426"/>
              <a:ext cx="47625"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8"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5" name="Freeform 617">
              <a:extLst>
                <a:ext uri="{FF2B5EF4-FFF2-40B4-BE49-F238E27FC236}">
                  <a16:creationId xmlns:a16="http://schemas.microsoft.com/office/drawing/2014/main" id="{57A4554B-FEC9-4549-A0A6-702A71225D2D}"/>
                </a:ext>
              </a:extLst>
            </p:cNvPr>
            <p:cNvSpPr>
              <a:spLocks/>
            </p:cNvSpPr>
            <p:nvPr/>
          </p:nvSpPr>
          <p:spPr bwMode="auto">
            <a:xfrm>
              <a:off x="5497513"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6" name="Freeform 618">
              <a:extLst>
                <a:ext uri="{FF2B5EF4-FFF2-40B4-BE49-F238E27FC236}">
                  <a16:creationId xmlns:a16="http://schemas.microsoft.com/office/drawing/2014/main" id="{13C722D5-3721-4557-BDEA-9B3903182B55}"/>
                </a:ext>
              </a:extLst>
            </p:cNvPr>
            <p:cNvSpPr>
              <a:spLocks/>
            </p:cNvSpPr>
            <p:nvPr/>
          </p:nvSpPr>
          <p:spPr bwMode="auto">
            <a:xfrm>
              <a:off x="5554663" y="5940426"/>
              <a:ext cx="46038" cy="49213"/>
            </a:xfrm>
            <a:custGeom>
              <a:avLst/>
              <a:gdLst>
                <a:gd name="T0" fmla="*/ 13 w 24"/>
                <a:gd name="T1" fmla="*/ 5 h 25"/>
                <a:gd name="T2" fmla="*/ 18 w 24"/>
                <a:gd name="T3" fmla="*/ 8 h 25"/>
                <a:gd name="T4" fmla="*/ 24 w 24"/>
                <a:gd name="T5" fmla="*/ 8 h 25"/>
                <a:gd name="T6" fmla="*/ 13 w 24"/>
                <a:gd name="T7" fmla="*/ 0 h 25"/>
                <a:gd name="T8" fmla="*/ 0 w 24"/>
                <a:gd name="T9" fmla="*/ 12 h 25"/>
                <a:gd name="T10" fmla="*/ 13 w 24"/>
                <a:gd name="T11" fmla="*/ 25 h 25"/>
                <a:gd name="T12" fmla="*/ 13 w 24"/>
                <a:gd name="T13" fmla="*/ 20 h 25"/>
                <a:gd name="T14" fmla="*/ 5 w 24"/>
                <a:gd name="T15" fmla="*/ 12 h 25"/>
                <a:gd name="T16" fmla="*/ 13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5"/>
                  </a:moveTo>
                  <a:cubicBezTo>
                    <a:pt x="15" y="5"/>
                    <a:pt x="17" y="6"/>
                    <a:pt x="18" y="8"/>
                  </a:cubicBezTo>
                  <a:cubicBezTo>
                    <a:pt x="24" y="8"/>
                    <a:pt x="24" y="8"/>
                    <a:pt x="24" y="8"/>
                  </a:cubicBezTo>
                  <a:cubicBezTo>
                    <a:pt x="22" y="3"/>
                    <a:pt x="18" y="0"/>
                    <a:pt x="13" y="0"/>
                  </a:cubicBezTo>
                  <a:cubicBezTo>
                    <a:pt x="6" y="0"/>
                    <a:pt x="0" y="6"/>
                    <a:pt x="0" y="12"/>
                  </a:cubicBezTo>
                  <a:cubicBezTo>
                    <a:pt x="0" y="19"/>
                    <a:pt x="6" y="25"/>
                    <a:pt x="13" y="25"/>
                  </a:cubicBezTo>
                  <a:cubicBezTo>
                    <a:pt x="13" y="20"/>
                    <a:pt x="13" y="20"/>
                    <a:pt x="13" y="20"/>
                  </a:cubicBezTo>
                  <a:cubicBezTo>
                    <a:pt x="8" y="20"/>
                    <a:pt x="5" y="17"/>
                    <a:pt x="5" y="12"/>
                  </a:cubicBezTo>
                  <a:cubicBezTo>
                    <a:pt x="5" y="8"/>
                    <a:pt x="8" y="5"/>
                    <a:pt x="13"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7" name="Freeform 619">
              <a:extLst>
                <a:ext uri="{FF2B5EF4-FFF2-40B4-BE49-F238E27FC236}">
                  <a16:creationId xmlns:a16="http://schemas.microsoft.com/office/drawing/2014/main" id="{BEA99B98-8863-44CC-B6D1-310C377522AE}"/>
                </a:ext>
              </a:extLst>
            </p:cNvPr>
            <p:cNvSpPr>
              <a:spLocks/>
            </p:cNvSpPr>
            <p:nvPr/>
          </p:nvSpPr>
          <p:spPr bwMode="auto">
            <a:xfrm>
              <a:off x="5613400"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8" name="Freeform 620">
              <a:extLst>
                <a:ext uri="{FF2B5EF4-FFF2-40B4-BE49-F238E27FC236}">
                  <a16:creationId xmlns:a16="http://schemas.microsoft.com/office/drawing/2014/main" id="{EC302C5A-1CBD-4395-B02D-891057E623C8}"/>
                </a:ext>
              </a:extLst>
            </p:cNvPr>
            <p:cNvSpPr>
              <a:spLocks/>
            </p:cNvSpPr>
            <p:nvPr/>
          </p:nvSpPr>
          <p:spPr bwMode="auto">
            <a:xfrm>
              <a:off x="5668963" y="5940426"/>
              <a:ext cx="47625" cy="49213"/>
            </a:xfrm>
            <a:custGeom>
              <a:avLst/>
              <a:gdLst>
                <a:gd name="T0" fmla="*/ 13 w 24"/>
                <a:gd name="T1" fmla="*/ 5 h 25"/>
                <a:gd name="T2" fmla="*/ 18 w 24"/>
                <a:gd name="T3" fmla="*/ 8 h 25"/>
                <a:gd name="T4" fmla="*/ 24 w 24"/>
                <a:gd name="T5" fmla="*/ 8 h 25"/>
                <a:gd name="T6" fmla="*/ 13 w 24"/>
                <a:gd name="T7" fmla="*/ 0 h 25"/>
                <a:gd name="T8" fmla="*/ 0 w 24"/>
                <a:gd name="T9" fmla="*/ 12 h 25"/>
                <a:gd name="T10" fmla="*/ 13 w 24"/>
                <a:gd name="T11" fmla="*/ 25 h 25"/>
                <a:gd name="T12" fmla="*/ 13 w 24"/>
                <a:gd name="T13" fmla="*/ 20 h 25"/>
                <a:gd name="T14" fmla="*/ 5 w 24"/>
                <a:gd name="T15" fmla="*/ 12 h 25"/>
                <a:gd name="T16" fmla="*/ 13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5"/>
                  </a:moveTo>
                  <a:cubicBezTo>
                    <a:pt x="15" y="5"/>
                    <a:pt x="17" y="6"/>
                    <a:pt x="18" y="8"/>
                  </a:cubicBezTo>
                  <a:cubicBezTo>
                    <a:pt x="24" y="8"/>
                    <a:pt x="24" y="8"/>
                    <a:pt x="24" y="8"/>
                  </a:cubicBezTo>
                  <a:cubicBezTo>
                    <a:pt x="22" y="3"/>
                    <a:pt x="18" y="0"/>
                    <a:pt x="13" y="0"/>
                  </a:cubicBezTo>
                  <a:cubicBezTo>
                    <a:pt x="6" y="0"/>
                    <a:pt x="0" y="6"/>
                    <a:pt x="0" y="12"/>
                  </a:cubicBezTo>
                  <a:cubicBezTo>
                    <a:pt x="0" y="19"/>
                    <a:pt x="6" y="25"/>
                    <a:pt x="13" y="25"/>
                  </a:cubicBezTo>
                  <a:cubicBezTo>
                    <a:pt x="13" y="20"/>
                    <a:pt x="13" y="20"/>
                    <a:pt x="13" y="20"/>
                  </a:cubicBezTo>
                  <a:cubicBezTo>
                    <a:pt x="8" y="20"/>
                    <a:pt x="5" y="17"/>
                    <a:pt x="5" y="12"/>
                  </a:cubicBezTo>
                  <a:cubicBezTo>
                    <a:pt x="5" y="8"/>
                    <a:pt x="8" y="5"/>
                    <a:pt x="13"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sp>
        <p:nvSpPr>
          <p:cNvPr id="109" name="Oval 108">
            <a:extLst>
              <a:ext uri="{FF2B5EF4-FFF2-40B4-BE49-F238E27FC236}">
                <a16:creationId xmlns:a16="http://schemas.microsoft.com/office/drawing/2014/main" id="{FB65489C-AF55-446C-A057-F15DC18314C6}"/>
              </a:ext>
            </a:extLst>
          </p:cNvPr>
          <p:cNvSpPr/>
          <p:nvPr/>
        </p:nvSpPr>
        <p:spPr>
          <a:xfrm>
            <a:off x="10019937" y="3818900"/>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cxnSp>
        <p:nvCxnSpPr>
          <p:cNvPr id="110" name="Straight Connector 109">
            <a:extLst>
              <a:ext uri="{FF2B5EF4-FFF2-40B4-BE49-F238E27FC236}">
                <a16:creationId xmlns:a16="http://schemas.microsoft.com/office/drawing/2014/main" id="{12E393B5-9E93-4FC9-8B79-3B80BEF004DE}"/>
              </a:ext>
            </a:extLst>
          </p:cNvPr>
          <p:cNvCxnSpPr>
            <a:cxnSpLocks/>
          </p:cNvCxnSpPr>
          <p:nvPr/>
        </p:nvCxnSpPr>
        <p:spPr>
          <a:xfrm>
            <a:off x="10109547" y="4041217"/>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111" name="Rectangle 110">
            <a:extLst>
              <a:ext uri="{FF2B5EF4-FFF2-40B4-BE49-F238E27FC236}">
                <a16:creationId xmlns:a16="http://schemas.microsoft.com/office/drawing/2014/main" id="{DE7F13DE-33B7-4E86-BE34-FA9D855F42EA}"/>
              </a:ext>
            </a:extLst>
          </p:cNvPr>
          <p:cNvSpPr/>
          <p:nvPr/>
        </p:nvSpPr>
        <p:spPr>
          <a:xfrm>
            <a:off x="8686797" y="4402482"/>
            <a:ext cx="3024000" cy="18512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0" i="0" u="none" strike="noStrike" kern="1200" cap="none" spc="0" normalizeH="0" baseline="0" noProof="0" dirty="0" smtClean="0">
                <a:ln>
                  <a:noFill/>
                </a:ln>
                <a:solidFill>
                  <a:srgbClr val="000000"/>
                </a:solidFill>
                <a:effectLst/>
                <a:uLnTx/>
                <a:uFillTx/>
                <a:latin typeface="Avenir LT Std 35 Light"/>
                <a:ea typeface="+mn-ea"/>
                <a:cs typeface="+mn-cs"/>
              </a:rPr>
              <a:t>De instructeur ziet op zijn tablet welke leerling zich heeft afgemeld, inclusief</a:t>
            </a:r>
            <a:r>
              <a:rPr kumimoji="0" lang="nl-NL" sz="1200" b="0" i="0" u="none" strike="noStrike" kern="1200" cap="none" spc="0" normalizeH="0" noProof="0" dirty="0" smtClean="0">
                <a:ln>
                  <a:noFill/>
                </a:ln>
                <a:solidFill>
                  <a:srgbClr val="000000"/>
                </a:solidFill>
                <a:effectLst/>
                <a:uLnTx/>
                <a:uFillTx/>
                <a:latin typeface="Avenir LT Std 35 Light"/>
                <a:ea typeface="+mn-ea"/>
                <a:cs typeface="+mn-cs"/>
              </a:rPr>
              <a:t> reden en eventuele kosten. </a:t>
            </a:r>
            <a:endParaRPr kumimoji="0" lang="nl-NL" sz="12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nvGrpSpPr>
          <p:cNvPr id="112" name="Group 111">
            <a:extLst>
              <a:ext uri="{FF2B5EF4-FFF2-40B4-BE49-F238E27FC236}">
                <a16:creationId xmlns:a16="http://schemas.microsoft.com/office/drawing/2014/main" id="{AA3DCCDD-BB86-436F-8F70-29B6BF58322C}"/>
              </a:ext>
            </a:extLst>
          </p:cNvPr>
          <p:cNvGrpSpPr/>
          <p:nvPr/>
        </p:nvGrpSpPr>
        <p:grpSpPr>
          <a:xfrm>
            <a:off x="9228911" y="1872828"/>
            <a:ext cx="1751131" cy="1775063"/>
            <a:chOff x="6359525" y="5640388"/>
            <a:chExt cx="1090613" cy="1092200"/>
          </a:xfrm>
        </p:grpSpPr>
        <p:sp>
          <p:nvSpPr>
            <p:cNvPr id="113" name="Oval 621">
              <a:extLst>
                <a:ext uri="{FF2B5EF4-FFF2-40B4-BE49-F238E27FC236}">
                  <a16:creationId xmlns:a16="http://schemas.microsoft.com/office/drawing/2014/main" id="{ADB5E795-A705-4635-8637-C2752AD1BA96}"/>
                </a:ext>
              </a:extLst>
            </p:cNvPr>
            <p:cNvSpPr>
              <a:spLocks noChangeArrowheads="1"/>
            </p:cNvSpPr>
            <p:nvPr/>
          </p:nvSpPr>
          <p:spPr bwMode="auto">
            <a:xfrm>
              <a:off x="6359525" y="5640388"/>
              <a:ext cx="1090613" cy="1092200"/>
            </a:xfrm>
            <a:prstGeom prst="ellipse">
              <a:avLst/>
            </a:prstGeom>
            <a:solidFill>
              <a:srgbClr val="FF8E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4" name="Freeform 622">
              <a:extLst>
                <a:ext uri="{FF2B5EF4-FFF2-40B4-BE49-F238E27FC236}">
                  <a16:creationId xmlns:a16="http://schemas.microsoft.com/office/drawing/2014/main" id="{E4598BE5-5556-43B6-A46B-1AB6FC9B438F}"/>
                </a:ext>
              </a:extLst>
            </p:cNvPr>
            <p:cNvSpPr>
              <a:spLocks/>
            </p:cNvSpPr>
            <p:nvPr/>
          </p:nvSpPr>
          <p:spPr bwMode="auto">
            <a:xfrm>
              <a:off x="6362700" y="5646738"/>
              <a:ext cx="822325" cy="836613"/>
            </a:xfrm>
            <a:custGeom>
              <a:avLst/>
              <a:gdLst>
                <a:gd name="T0" fmla="*/ 238 w 422"/>
                <a:gd name="T1" fmla="*/ 0 h 429"/>
                <a:gd name="T2" fmla="*/ 0 w 422"/>
                <a:gd name="T3" fmla="*/ 245 h 429"/>
                <a:gd name="T4" fmla="*/ 184 w 422"/>
                <a:gd name="T5" fmla="*/ 429 h 429"/>
                <a:gd name="T6" fmla="*/ 178 w 422"/>
                <a:gd name="T7" fmla="*/ 415 h 429"/>
                <a:gd name="T8" fmla="*/ 178 w 422"/>
                <a:gd name="T9" fmla="*/ 139 h 429"/>
                <a:gd name="T10" fmla="*/ 183 w 422"/>
                <a:gd name="T11" fmla="*/ 125 h 429"/>
                <a:gd name="T12" fmla="*/ 200 w 422"/>
                <a:gd name="T13" fmla="*/ 117 h 429"/>
                <a:gd name="T14" fmla="*/ 258 w 422"/>
                <a:gd name="T15" fmla="*/ 117 h 429"/>
                <a:gd name="T16" fmla="*/ 330 w 422"/>
                <a:gd name="T17" fmla="*/ 117 h 429"/>
                <a:gd name="T18" fmla="*/ 334 w 422"/>
                <a:gd name="T19" fmla="*/ 117 h 429"/>
                <a:gd name="T20" fmla="*/ 346 w 422"/>
                <a:gd name="T21" fmla="*/ 124 h 429"/>
                <a:gd name="T22" fmla="*/ 387 w 422"/>
                <a:gd name="T23" fmla="*/ 165 h 429"/>
                <a:gd name="T24" fmla="*/ 422 w 422"/>
                <a:gd name="T25" fmla="*/ 185 h 429"/>
                <a:gd name="T26" fmla="*/ 238 w 422"/>
                <a:gd name="T27"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2" h="429">
                  <a:moveTo>
                    <a:pt x="238" y="0"/>
                  </a:moveTo>
                  <a:cubicBezTo>
                    <a:pt x="112" y="18"/>
                    <a:pt x="14" y="119"/>
                    <a:pt x="0" y="245"/>
                  </a:cubicBezTo>
                  <a:cubicBezTo>
                    <a:pt x="184" y="429"/>
                    <a:pt x="184" y="429"/>
                    <a:pt x="184" y="429"/>
                  </a:cubicBezTo>
                  <a:cubicBezTo>
                    <a:pt x="180" y="425"/>
                    <a:pt x="178" y="420"/>
                    <a:pt x="178" y="415"/>
                  </a:cubicBezTo>
                  <a:cubicBezTo>
                    <a:pt x="178" y="139"/>
                    <a:pt x="178" y="139"/>
                    <a:pt x="178" y="139"/>
                  </a:cubicBezTo>
                  <a:cubicBezTo>
                    <a:pt x="178" y="134"/>
                    <a:pt x="180" y="129"/>
                    <a:pt x="183" y="125"/>
                  </a:cubicBezTo>
                  <a:cubicBezTo>
                    <a:pt x="187" y="120"/>
                    <a:pt x="194" y="117"/>
                    <a:pt x="200" y="117"/>
                  </a:cubicBezTo>
                  <a:cubicBezTo>
                    <a:pt x="258" y="117"/>
                    <a:pt x="258" y="117"/>
                    <a:pt x="258" y="117"/>
                  </a:cubicBezTo>
                  <a:cubicBezTo>
                    <a:pt x="330" y="117"/>
                    <a:pt x="330" y="117"/>
                    <a:pt x="330" y="117"/>
                  </a:cubicBezTo>
                  <a:cubicBezTo>
                    <a:pt x="331" y="117"/>
                    <a:pt x="333" y="117"/>
                    <a:pt x="334" y="117"/>
                  </a:cubicBezTo>
                  <a:cubicBezTo>
                    <a:pt x="339" y="118"/>
                    <a:pt x="343" y="120"/>
                    <a:pt x="346" y="124"/>
                  </a:cubicBezTo>
                  <a:cubicBezTo>
                    <a:pt x="387" y="165"/>
                    <a:pt x="387" y="165"/>
                    <a:pt x="387" y="165"/>
                  </a:cubicBezTo>
                  <a:cubicBezTo>
                    <a:pt x="400" y="169"/>
                    <a:pt x="412" y="176"/>
                    <a:pt x="422" y="185"/>
                  </a:cubicBezTo>
                  <a:cubicBezTo>
                    <a:pt x="238" y="0"/>
                    <a:pt x="238" y="0"/>
                    <a:pt x="238" y="0"/>
                  </a:cubicBezTo>
                </a:path>
              </a:pathLst>
            </a:custGeom>
            <a:solidFill>
              <a:srgbClr val="FFA3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5" name="Freeform 623">
              <a:extLst>
                <a:ext uri="{FF2B5EF4-FFF2-40B4-BE49-F238E27FC236}">
                  <a16:creationId xmlns:a16="http://schemas.microsoft.com/office/drawing/2014/main" id="{C7A3D9C2-CE21-4D1F-B8D7-DD6D3CB149DB}"/>
                </a:ext>
              </a:extLst>
            </p:cNvPr>
            <p:cNvSpPr>
              <a:spLocks/>
            </p:cNvSpPr>
            <p:nvPr/>
          </p:nvSpPr>
          <p:spPr bwMode="auto">
            <a:xfrm>
              <a:off x="6719888" y="5875338"/>
              <a:ext cx="293688" cy="14288"/>
            </a:xfrm>
            <a:custGeom>
              <a:avLst/>
              <a:gdLst>
                <a:gd name="T0" fmla="*/ 147 w 151"/>
                <a:gd name="T1" fmla="*/ 0 h 8"/>
                <a:gd name="T2" fmla="*/ 75 w 151"/>
                <a:gd name="T3" fmla="*/ 0 h 8"/>
                <a:gd name="T4" fmla="*/ 17 w 151"/>
                <a:gd name="T5" fmla="*/ 0 h 8"/>
                <a:gd name="T6" fmla="*/ 0 w 151"/>
                <a:gd name="T7" fmla="*/ 8 h 8"/>
                <a:gd name="T8" fmla="*/ 17 w 151"/>
                <a:gd name="T9" fmla="*/ 0 h 8"/>
                <a:gd name="T10" fmla="*/ 147 w 151"/>
                <a:gd name="T11" fmla="*/ 0 h 8"/>
                <a:gd name="T12" fmla="*/ 151 w 151"/>
                <a:gd name="T13" fmla="*/ 0 h 8"/>
                <a:gd name="T14" fmla="*/ 147 w 151"/>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8">
                  <a:moveTo>
                    <a:pt x="147" y="0"/>
                  </a:moveTo>
                  <a:cubicBezTo>
                    <a:pt x="75" y="0"/>
                    <a:pt x="75" y="0"/>
                    <a:pt x="75" y="0"/>
                  </a:cubicBezTo>
                  <a:cubicBezTo>
                    <a:pt x="17" y="0"/>
                    <a:pt x="17" y="0"/>
                    <a:pt x="17" y="0"/>
                  </a:cubicBezTo>
                  <a:cubicBezTo>
                    <a:pt x="11" y="0"/>
                    <a:pt x="4" y="3"/>
                    <a:pt x="0" y="8"/>
                  </a:cubicBezTo>
                  <a:cubicBezTo>
                    <a:pt x="4" y="3"/>
                    <a:pt x="11" y="0"/>
                    <a:pt x="17" y="0"/>
                  </a:cubicBezTo>
                  <a:cubicBezTo>
                    <a:pt x="147" y="0"/>
                    <a:pt x="147" y="0"/>
                    <a:pt x="147" y="0"/>
                  </a:cubicBezTo>
                  <a:cubicBezTo>
                    <a:pt x="148" y="0"/>
                    <a:pt x="150" y="0"/>
                    <a:pt x="151" y="0"/>
                  </a:cubicBezTo>
                  <a:cubicBezTo>
                    <a:pt x="150" y="0"/>
                    <a:pt x="148" y="0"/>
                    <a:pt x="147" y="0"/>
                  </a:cubicBezTo>
                </a:path>
              </a:pathLst>
            </a:custGeom>
            <a:solidFill>
              <a:srgbClr val="ED74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6" name="Freeform 624">
              <a:extLst>
                <a:ext uri="{FF2B5EF4-FFF2-40B4-BE49-F238E27FC236}">
                  <a16:creationId xmlns:a16="http://schemas.microsoft.com/office/drawing/2014/main" id="{2D337263-4CB9-4E96-AAFE-12F39C443BD1}"/>
                </a:ext>
              </a:extLst>
            </p:cNvPr>
            <p:cNvSpPr>
              <a:spLocks noEditPoints="1"/>
            </p:cNvSpPr>
            <p:nvPr/>
          </p:nvSpPr>
          <p:spPr bwMode="auto">
            <a:xfrm>
              <a:off x="6726238" y="5888038"/>
              <a:ext cx="719138" cy="839788"/>
            </a:xfrm>
            <a:custGeom>
              <a:avLst/>
              <a:gdLst>
                <a:gd name="T0" fmla="*/ 243 w 369"/>
                <a:gd name="T1" fmla="*/ 68 h 431"/>
                <a:gd name="T2" fmla="*/ 263 w 369"/>
                <a:gd name="T3" fmla="*/ 119 h 431"/>
                <a:gd name="T4" fmla="*/ 167 w 369"/>
                <a:gd name="T5" fmla="*/ 202 h 431"/>
                <a:gd name="T6" fmla="*/ 166 w 369"/>
                <a:gd name="T7" fmla="*/ 202 h 431"/>
                <a:gd name="T8" fmla="*/ 166 w 369"/>
                <a:gd name="T9" fmla="*/ 291 h 431"/>
                <a:gd name="T10" fmla="*/ 144 w 369"/>
                <a:gd name="T11" fmla="*/ 313 h 431"/>
                <a:gd name="T12" fmla="*/ 14 w 369"/>
                <a:gd name="T13" fmla="*/ 313 h 431"/>
                <a:gd name="T14" fmla="*/ 0 w 369"/>
                <a:gd name="T15" fmla="*/ 307 h 431"/>
                <a:gd name="T16" fmla="*/ 124 w 369"/>
                <a:gd name="T17" fmla="*/ 431 h 431"/>
                <a:gd name="T18" fmla="*/ 369 w 369"/>
                <a:gd name="T19" fmla="*/ 193 h 431"/>
                <a:gd name="T20" fmla="*/ 243 w 369"/>
                <a:gd name="T21" fmla="*/ 68 h 431"/>
                <a:gd name="T22" fmla="*/ 160 w 369"/>
                <a:gd name="T23" fmla="*/ 0 h 431"/>
                <a:gd name="T24" fmla="*/ 166 w 369"/>
                <a:gd name="T25" fmla="*/ 15 h 431"/>
                <a:gd name="T26" fmla="*/ 166 w 369"/>
                <a:gd name="T27" fmla="*/ 35 h 431"/>
                <a:gd name="T28" fmla="*/ 167 w 369"/>
                <a:gd name="T29" fmla="*/ 35 h 431"/>
                <a:gd name="T30" fmla="*/ 201 w 369"/>
                <a:gd name="T31" fmla="*/ 41 h 431"/>
                <a:gd name="T32" fmla="*/ 160 w 369"/>
                <a:gd name="T33"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431">
                  <a:moveTo>
                    <a:pt x="243" y="68"/>
                  </a:moveTo>
                  <a:cubicBezTo>
                    <a:pt x="256" y="82"/>
                    <a:pt x="263" y="100"/>
                    <a:pt x="263" y="119"/>
                  </a:cubicBezTo>
                  <a:cubicBezTo>
                    <a:pt x="263" y="165"/>
                    <a:pt x="220" y="202"/>
                    <a:pt x="167" y="202"/>
                  </a:cubicBezTo>
                  <a:cubicBezTo>
                    <a:pt x="167" y="202"/>
                    <a:pt x="167" y="202"/>
                    <a:pt x="166" y="202"/>
                  </a:cubicBezTo>
                  <a:cubicBezTo>
                    <a:pt x="166" y="291"/>
                    <a:pt x="166" y="291"/>
                    <a:pt x="166" y="291"/>
                  </a:cubicBezTo>
                  <a:cubicBezTo>
                    <a:pt x="166" y="303"/>
                    <a:pt x="156" y="313"/>
                    <a:pt x="144" y="313"/>
                  </a:cubicBezTo>
                  <a:cubicBezTo>
                    <a:pt x="14" y="313"/>
                    <a:pt x="14" y="313"/>
                    <a:pt x="14" y="313"/>
                  </a:cubicBezTo>
                  <a:cubicBezTo>
                    <a:pt x="9" y="313"/>
                    <a:pt x="4" y="311"/>
                    <a:pt x="0" y="307"/>
                  </a:cubicBezTo>
                  <a:cubicBezTo>
                    <a:pt x="124" y="431"/>
                    <a:pt x="124" y="431"/>
                    <a:pt x="124" y="431"/>
                  </a:cubicBezTo>
                  <a:cubicBezTo>
                    <a:pt x="250" y="417"/>
                    <a:pt x="351" y="319"/>
                    <a:pt x="369" y="193"/>
                  </a:cubicBezTo>
                  <a:cubicBezTo>
                    <a:pt x="243" y="68"/>
                    <a:pt x="243" y="68"/>
                    <a:pt x="243" y="68"/>
                  </a:cubicBezTo>
                  <a:moveTo>
                    <a:pt x="160" y="0"/>
                  </a:moveTo>
                  <a:cubicBezTo>
                    <a:pt x="164" y="4"/>
                    <a:pt x="166" y="9"/>
                    <a:pt x="166" y="15"/>
                  </a:cubicBezTo>
                  <a:cubicBezTo>
                    <a:pt x="166" y="35"/>
                    <a:pt x="166" y="35"/>
                    <a:pt x="166" y="35"/>
                  </a:cubicBezTo>
                  <a:cubicBezTo>
                    <a:pt x="167" y="35"/>
                    <a:pt x="167" y="35"/>
                    <a:pt x="167" y="35"/>
                  </a:cubicBezTo>
                  <a:cubicBezTo>
                    <a:pt x="179" y="35"/>
                    <a:pt x="190" y="37"/>
                    <a:pt x="201" y="41"/>
                  </a:cubicBezTo>
                  <a:cubicBezTo>
                    <a:pt x="160" y="0"/>
                    <a:pt x="160" y="0"/>
                    <a:pt x="160" y="0"/>
                  </a:cubicBezTo>
                </a:path>
              </a:pathLst>
            </a:custGeom>
            <a:solidFill>
              <a:srgbClr val="ED74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7" name="Freeform 625">
              <a:extLst>
                <a:ext uri="{FF2B5EF4-FFF2-40B4-BE49-F238E27FC236}">
                  <a16:creationId xmlns:a16="http://schemas.microsoft.com/office/drawing/2014/main" id="{C91657D6-4DB7-473F-B001-61A856992E0A}"/>
                </a:ext>
              </a:extLst>
            </p:cNvPr>
            <p:cNvSpPr>
              <a:spLocks/>
            </p:cNvSpPr>
            <p:nvPr/>
          </p:nvSpPr>
          <p:spPr bwMode="auto">
            <a:xfrm>
              <a:off x="6710363" y="5875338"/>
              <a:ext cx="338138" cy="623888"/>
            </a:xfrm>
            <a:custGeom>
              <a:avLst/>
              <a:gdLst>
                <a:gd name="T0" fmla="*/ 152 w 174"/>
                <a:gd name="T1" fmla="*/ 0 h 320"/>
                <a:gd name="T2" fmla="*/ 22 w 174"/>
                <a:gd name="T3" fmla="*/ 0 h 320"/>
                <a:gd name="T4" fmla="*/ 0 w 174"/>
                <a:gd name="T5" fmla="*/ 22 h 320"/>
                <a:gd name="T6" fmla="*/ 0 w 174"/>
                <a:gd name="T7" fmla="*/ 298 h 320"/>
                <a:gd name="T8" fmla="*/ 22 w 174"/>
                <a:gd name="T9" fmla="*/ 320 h 320"/>
                <a:gd name="T10" fmla="*/ 152 w 174"/>
                <a:gd name="T11" fmla="*/ 320 h 320"/>
                <a:gd name="T12" fmla="*/ 174 w 174"/>
                <a:gd name="T13" fmla="*/ 298 h 320"/>
                <a:gd name="T14" fmla="*/ 174 w 174"/>
                <a:gd name="T15" fmla="*/ 22 h 320"/>
                <a:gd name="T16" fmla="*/ 152 w 174"/>
                <a:gd name="T17"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320">
                  <a:moveTo>
                    <a:pt x="152" y="0"/>
                  </a:moveTo>
                  <a:cubicBezTo>
                    <a:pt x="22" y="0"/>
                    <a:pt x="22" y="0"/>
                    <a:pt x="22" y="0"/>
                  </a:cubicBezTo>
                  <a:cubicBezTo>
                    <a:pt x="10" y="0"/>
                    <a:pt x="0" y="10"/>
                    <a:pt x="0" y="22"/>
                  </a:cubicBezTo>
                  <a:cubicBezTo>
                    <a:pt x="0" y="298"/>
                    <a:pt x="0" y="298"/>
                    <a:pt x="0" y="298"/>
                  </a:cubicBezTo>
                  <a:cubicBezTo>
                    <a:pt x="0" y="310"/>
                    <a:pt x="10" y="320"/>
                    <a:pt x="22" y="320"/>
                  </a:cubicBezTo>
                  <a:cubicBezTo>
                    <a:pt x="152" y="320"/>
                    <a:pt x="152" y="320"/>
                    <a:pt x="152" y="320"/>
                  </a:cubicBezTo>
                  <a:cubicBezTo>
                    <a:pt x="164" y="320"/>
                    <a:pt x="174" y="310"/>
                    <a:pt x="174" y="298"/>
                  </a:cubicBezTo>
                  <a:cubicBezTo>
                    <a:pt x="174" y="22"/>
                    <a:pt x="174" y="22"/>
                    <a:pt x="174" y="22"/>
                  </a:cubicBezTo>
                  <a:cubicBezTo>
                    <a:pt x="174" y="10"/>
                    <a:pt x="164" y="0"/>
                    <a:pt x="152" y="0"/>
                  </a:cubicBezTo>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8" name="Rectangle 626">
              <a:extLst>
                <a:ext uri="{FF2B5EF4-FFF2-40B4-BE49-F238E27FC236}">
                  <a16:creationId xmlns:a16="http://schemas.microsoft.com/office/drawing/2014/main" id="{822B6568-3F8C-440D-9AE4-7190EB2FA42D}"/>
                </a:ext>
              </a:extLst>
            </p:cNvPr>
            <p:cNvSpPr>
              <a:spLocks noChangeArrowheads="1"/>
            </p:cNvSpPr>
            <p:nvPr/>
          </p:nvSpPr>
          <p:spPr bwMode="auto">
            <a:xfrm>
              <a:off x="6735763" y="5969001"/>
              <a:ext cx="290513" cy="436563"/>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9" name="Rectangle 627">
              <a:extLst>
                <a:ext uri="{FF2B5EF4-FFF2-40B4-BE49-F238E27FC236}">
                  <a16:creationId xmlns:a16="http://schemas.microsoft.com/office/drawing/2014/main" id="{9E155DA6-F394-49B5-A411-688ED45292F4}"/>
                </a:ext>
              </a:extLst>
            </p:cNvPr>
            <p:cNvSpPr>
              <a:spLocks noChangeArrowheads="1"/>
            </p:cNvSpPr>
            <p:nvPr/>
          </p:nvSpPr>
          <p:spPr bwMode="auto">
            <a:xfrm>
              <a:off x="6735763" y="5969001"/>
              <a:ext cx="290513"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0" name="Freeform 628">
              <a:extLst>
                <a:ext uri="{FF2B5EF4-FFF2-40B4-BE49-F238E27FC236}">
                  <a16:creationId xmlns:a16="http://schemas.microsoft.com/office/drawing/2014/main" id="{3438A320-FB33-4B16-A00A-45F3F876BAE9}"/>
                </a:ext>
              </a:extLst>
            </p:cNvPr>
            <p:cNvSpPr>
              <a:spLocks/>
            </p:cNvSpPr>
            <p:nvPr/>
          </p:nvSpPr>
          <p:spPr bwMode="auto">
            <a:xfrm>
              <a:off x="6735763" y="5969001"/>
              <a:ext cx="290513" cy="436563"/>
            </a:xfrm>
            <a:custGeom>
              <a:avLst/>
              <a:gdLst>
                <a:gd name="T0" fmla="*/ 0 w 183"/>
                <a:gd name="T1" fmla="*/ 275 h 275"/>
                <a:gd name="T2" fmla="*/ 0 w 183"/>
                <a:gd name="T3" fmla="*/ 0 h 275"/>
                <a:gd name="T4" fmla="*/ 183 w 183"/>
                <a:gd name="T5" fmla="*/ 0 h 275"/>
                <a:gd name="T6" fmla="*/ 0 w 183"/>
                <a:gd name="T7" fmla="*/ 275 h 275"/>
              </a:gdLst>
              <a:ahLst/>
              <a:cxnLst>
                <a:cxn ang="0">
                  <a:pos x="T0" y="T1"/>
                </a:cxn>
                <a:cxn ang="0">
                  <a:pos x="T2" y="T3"/>
                </a:cxn>
                <a:cxn ang="0">
                  <a:pos x="T4" y="T5"/>
                </a:cxn>
                <a:cxn ang="0">
                  <a:pos x="T6" y="T7"/>
                </a:cxn>
              </a:cxnLst>
              <a:rect l="0" t="0" r="r" b="b"/>
              <a:pathLst>
                <a:path w="183" h="275">
                  <a:moveTo>
                    <a:pt x="0" y="275"/>
                  </a:moveTo>
                  <a:lnTo>
                    <a:pt x="0" y="0"/>
                  </a:lnTo>
                  <a:lnTo>
                    <a:pt x="183" y="0"/>
                  </a:lnTo>
                  <a:lnTo>
                    <a:pt x="0" y="275"/>
                  </a:lnTo>
                  <a:close/>
                </a:path>
              </a:pathLst>
            </a:custGeom>
            <a:solidFill>
              <a:srgbClr val="F2F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1" name="Freeform 629">
              <a:extLst>
                <a:ext uri="{FF2B5EF4-FFF2-40B4-BE49-F238E27FC236}">
                  <a16:creationId xmlns:a16="http://schemas.microsoft.com/office/drawing/2014/main" id="{6975EF45-BF59-46E2-AB9E-44862D06BD91}"/>
                </a:ext>
              </a:extLst>
            </p:cNvPr>
            <p:cNvSpPr>
              <a:spLocks/>
            </p:cNvSpPr>
            <p:nvPr/>
          </p:nvSpPr>
          <p:spPr bwMode="auto">
            <a:xfrm>
              <a:off x="6735763" y="5969001"/>
              <a:ext cx="290513" cy="436563"/>
            </a:xfrm>
            <a:custGeom>
              <a:avLst/>
              <a:gdLst>
                <a:gd name="T0" fmla="*/ 0 w 183"/>
                <a:gd name="T1" fmla="*/ 275 h 275"/>
                <a:gd name="T2" fmla="*/ 0 w 183"/>
                <a:gd name="T3" fmla="*/ 0 h 275"/>
                <a:gd name="T4" fmla="*/ 183 w 183"/>
                <a:gd name="T5" fmla="*/ 0 h 275"/>
                <a:gd name="T6" fmla="*/ 0 w 183"/>
                <a:gd name="T7" fmla="*/ 275 h 275"/>
              </a:gdLst>
              <a:ahLst/>
              <a:cxnLst>
                <a:cxn ang="0">
                  <a:pos x="T0" y="T1"/>
                </a:cxn>
                <a:cxn ang="0">
                  <a:pos x="T2" y="T3"/>
                </a:cxn>
                <a:cxn ang="0">
                  <a:pos x="T4" y="T5"/>
                </a:cxn>
                <a:cxn ang="0">
                  <a:pos x="T6" y="T7"/>
                </a:cxn>
              </a:cxnLst>
              <a:rect l="0" t="0" r="r" b="b"/>
              <a:pathLst>
                <a:path w="183" h="275">
                  <a:moveTo>
                    <a:pt x="0" y="275"/>
                  </a:moveTo>
                  <a:lnTo>
                    <a:pt x="0" y="0"/>
                  </a:lnTo>
                  <a:lnTo>
                    <a:pt x="183" y="0"/>
                  </a:lnTo>
                  <a:lnTo>
                    <a:pt x="0" y="27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2" name="Oval 630">
              <a:extLst>
                <a:ext uri="{FF2B5EF4-FFF2-40B4-BE49-F238E27FC236}">
                  <a16:creationId xmlns:a16="http://schemas.microsoft.com/office/drawing/2014/main" id="{8AFB33C8-E866-49C2-B8E9-17D8514B3AB5}"/>
                </a:ext>
              </a:extLst>
            </p:cNvPr>
            <p:cNvSpPr>
              <a:spLocks noChangeArrowheads="1"/>
            </p:cNvSpPr>
            <p:nvPr/>
          </p:nvSpPr>
          <p:spPr bwMode="auto">
            <a:xfrm>
              <a:off x="6869113" y="5911851"/>
              <a:ext cx="22225" cy="20638"/>
            </a:xfrm>
            <a:prstGeom prst="ellipse">
              <a:avLst/>
            </a:prstGeom>
            <a:solidFill>
              <a:srgbClr val="283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3" name="Oval 631">
              <a:extLst>
                <a:ext uri="{FF2B5EF4-FFF2-40B4-BE49-F238E27FC236}">
                  <a16:creationId xmlns:a16="http://schemas.microsoft.com/office/drawing/2014/main" id="{96EEBE2E-561C-4175-8774-137F3AAE39BE}"/>
                </a:ext>
              </a:extLst>
            </p:cNvPr>
            <p:cNvSpPr>
              <a:spLocks noChangeArrowheads="1"/>
            </p:cNvSpPr>
            <p:nvPr/>
          </p:nvSpPr>
          <p:spPr bwMode="auto">
            <a:xfrm>
              <a:off x="6875463" y="5918201"/>
              <a:ext cx="7938" cy="7938"/>
            </a:xfrm>
            <a:prstGeom prst="ellipse">
              <a:avLst/>
            </a:prstGeom>
            <a:solidFill>
              <a:srgbClr val="5D6D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4" name="Freeform 632">
              <a:extLst>
                <a:ext uri="{FF2B5EF4-FFF2-40B4-BE49-F238E27FC236}">
                  <a16:creationId xmlns:a16="http://schemas.microsoft.com/office/drawing/2014/main" id="{17E627AB-50FB-4C4F-91D5-7714E4E48BDE}"/>
                </a:ext>
              </a:extLst>
            </p:cNvPr>
            <p:cNvSpPr>
              <a:spLocks/>
            </p:cNvSpPr>
            <p:nvPr/>
          </p:nvSpPr>
          <p:spPr bwMode="auto">
            <a:xfrm>
              <a:off x="6840538" y="6437313"/>
              <a:ext cx="77788" cy="28575"/>
            </a:xfrm>
            <a:custGeom>
              <a:avLst/>
              <a:gdLst>
                <a:gd name="T0" fmla="*/ 6 w 40"/>
                <a:gd name="T1" fmla="*/ 14 h 14"/>
                <a:gd name="T2" fmla="*/ 0 w 40"/>
                <a:gd name="T3" fmla="*/ 8 h 14"/>
                <a:gd name="T4" fmla="*/ 0 w 40"/>
                <a:gd name="T5" fmla="*/ 6 h 14"/>
                <a:gd name="T6" fmla="*/ 6 w 40"/>
                <a:gd name="T7" fmla="*/ 0 h 14"/>
                <a:gd name="T8" fmla="*/ 34 w 40"/>
                <a:gd name="T9" fmla="*/ 0 h 14"/>
                <a:gd name="T10" fmla="*/ 40 w 40"/>
                <a:gd name="T11" fmla="*/ 6 h 14"/>
                <a:gd name="T12" fmla="*/ 40 w 40"/>
                <a:gd name="T13" fmla="*/ 8 h 14"/>
                <a:gd name="T14" fmla="*/ 34 w 40"/>
                <a:gd name="T15" fmla="*/ 14 h 14"/>
                <a:gd name="T16" fmla="*/ 6 w 40"/>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4">
                  <a:moveTo>
                    <a:pt x="6" y="14"/>
                  </a:moveTo>
                  <a:cubicBezTo>
                    <a:pt x="3" y="14"/>
                    <a:pt x="0" y="11"/>
                    <a:pt x="0" y="8"/>
                  </a:cubicBezTo>
                  <a:cubicBezTo>
                    <a:pt x="0" y="6"/>
                    <a:pt x="0" y="6"/>
                    <a:pt x="0" y="6"/>
                  </a:cubicBezTo>
                  <a:cubicBezTo>
                    <a:pt x="0" y="3"/>
                    <a:pt x="3" y="0"/>
                    <a:pt x="6" y="0"/>
                  </a:cubicBezTo>
                  <a:cubicBezTo>
                    <a:pt x="34" y="0"/>
                    <a:pt x="34" y="0"/>
                    <a:pt x="34" y="0"/>
                  </a:cubicBezTo>
                  <a:cubicBezTo>
                    <a:pt x="37" y="0"/>
                    <a:pt x="40" y="3"/>
                    <a:pt x="40" y="6"/>
                  </a:cubicBezTo>
                  <a:cubicBezTo>
                    <a:pt x="40" y="8"/>
                    <a:pt x="40" y="8"/>
                    <a:pt x="40" y="8"/>
                  </a:cubicBezTo>
                  <a:cubicBezTo>
                    <a:pt x="40" y="11"/>
                    <a:pt x="37" y="14"/>
                    <a:pt x="34" y="14"/>
                  </a:cubicBezTo>
                  <a:lnTo>
                    <a:pt x="6" y="14"/>
                  </a:lnTo>
                  <a:close/>
                </a:path>
              </a:pathLst>
            </a:custGeom>
            <a:solidFill>
              <a:srgbClr val="5D6D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5" name="Freeform 633">
              <a:extLst>
                <a:ext uri="{FF2B5EF4-FFF2-40B4-BE49-F238E27FC236}">
                  <a16:creationId xmlns:a16="http://schemas.microsoft.com/office/drawing/2014/main" id="{26B95901-84FB-424C-A00C-273AD040558A}"/>
                </a:ext>
              </a:extLst>
            </p:cNvPr>
            <p:cNvSpPr>
              <a:spLocks/>
            </p:cNvSpPr>
            <p:nvPr/>
          </p:nvSpPr>
          <p:spPr bwMode="auto">
            <a:xfrm>
              <a:off x="6843713" y="6442076"/>
              <a:ext cx="71438" cy="19050"/>
            </a:xfrm>
            <a:custGeom>
              <a:avLst/>
              <a:gdLst>
                <a:gd name="T0" fmla="*/ 36 w 36"/>
                <a:gd name="T1" fmla="*/ 6 h 10"/>
                <a:gd name="T2" fmla="*/ 32 w 36"/>
                <a:gd name="T3" fmla="*/ 10 h 10"/>
                <a:gd name="T4" fmla="*/ 4 w 36"/>
                <a:gd name="T5" fmla="*/ 10 h 10"/>
                <a:gd name="T6" fmla="*/ 0 w 36"/>
                <a:gd name="T7" fmla="*/ 6 h 10"/>
                <a:gd name="T8" fmla="*/ 0 w 36"/>
                <a:gd name="T9" fmla="*/ 4 h 10"/>
                <a:gd name="T10" fmla="*/ 4 w 36"/>
                <a:gd name="T11" fmla="*/ 0 h 10"/>
                <a:gd name="T12" fmla="*/ 32 w 36"/>
                <a:gd name="T13" fmla="*/ 0 h 10"/>
                <a:gd name="T14" fmla="*/ 36 w 36"/>
                <a:gd name="T15" fmla="*/ 4 h 10"/>
                <a:gd name="T16" fmla="*/ 36 w 36"/>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0">
                  <a:moveTo>
                    <a:pt x="36" y="6"/>
                  </a:moveTo>
                  <a:cubicBezTo>
                    <a:pt x="36" y="8"/>
                    <a:pt x="34" y="10"/>
                    <a:pt x="32" y="10"/>
                  </a:cubicBezTo>
                  <a:cubicBezTo>
                    <a:pt x="4" y="10"/>
                    <a:pt x="4" y="10"/>
                    <a:pt x="4" y="10"/>
                  </a:cubicBezTo>
                  <a:cubicBezTo>
                    <a:pt x="2" y="10"/>
                    <a:pt x="0" y="8"/>
                    <a:pt x="0" y="6"/>
                  </a:cubicBezTo>
                  <a:cubicBezTo>
                    <a:pt x="0" y="4"/>
                    <a:pt x="0" y="4"/>
                    <a:pt x="0" y="4"/>
                  </a:cubicBezTo>
                  <a:cubicBezTo>
                    <a:pt x="0" y="2"/>
                    <a:pt x="2" y="0"/>
                    <a:pt x="4" y="0"/>
                  </a:cubicBezTo>
                  <a:cubicBezTo>
                    <a:pt x="32" y="0"/>
                    <a:pt x="32" y="0"/>
                    <a:pt x="32" y="0"/>
                  </a:cubicBezTo>
                  <a:cubicBezTo>
                    <a:pt x="34" y="0"/>
                    <a:pt x="36" y="2"/>
                    <a:pt x="36" y="4"/>
                  </a:cubicBezTo>
                  <a:lnTo>
                    <a:pt x="36" y="6"/>
                  </a:lnTo>
                  <a:close/>
                </a:path>
              </a:pathLst>
            </a:custGeom>
            <a:solidFill>
              <a:srgbClr val="283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8" name="Freeform 636">
              <a:extLst>
                <a:ext uri="{FF2B5EF4-FFF2-40B4-BE49-F238E27FC236}">
                  <a16:creationId xmlns:a16="http://schemas.microsoft.com/office/drawing/2014/main" id="{6F4C86AB-AA65-47DD-9AF5-8F29EB4D44A3}"/>
                </a:ext>
              </a:extLst>
            </p:cNvPr>
            <p:cNvSpPr>
              <a:spLocks/>
            </p:cNvSpPr>
            <p:nvPr/>
          </p:nvSpPr>
          <p:spPr bwMode="auto">
            <a:xfrm>
              <a:off x="6859588" y="6215063"/>
              <a:ext cx="90488" cy="88900"/>
            </a:xfrm>
            <a:custGeom>
              <a:avLst/>
              <a:gdLst>
                <a:gd name="T0" fmla="*/ 0 w 57"/>
                <a:gd name="T1" fmla="*/ 56 h 56"/>
                <a:gd name="T2" fmla="*/ 57 w 57"/>
                <a:gd name="T3" fmla="*/ 25 h 56"/>
                <a:gd name="T4" fmla="*/ 31 w 57"/>
                <a:gd name="T5" fmla="*/ 0 h 56"/>
                <a:gd name="T6" fmla="*/ 0 w 57"/>
                <a:gd name="T7" fmla="*/ 56 h 56"/>
              </a:gdLst>
              <a:ahLst/>
              <a:cxnLst>
                <a:cxn ang="0">
                  <a:pos x="T0" y="T1"/>
                </a:cxn>
                <a:cxn ang="0">
                  <a:pos x="T2" y="T3"/>
                </a:cxn>
                <a:cxn ang="0">
                  <a:pos x="T4" y="T5"/>
                </a:cxn>
                <a:cxn ang="0">
                  <a:pos x="T6" y="T7"/>
                </a:cxn>
              </a:cxnLst>
              <a:rect l="0" t="0" r="r" b="b"/>
              <a:pathLst>
                <a:path w="57" h="56">
                  <a:moveTo>
                    <a:pt x="0" y="56"/>
                  </a:moveTo>
                  <a:lnTo>
                    <a:pt x="57" y="25"/>
                  </a:lnTo>
                  <a:lnTo>
                    <a:pt x="31" y="0"/>
                  </a:lnTo>
                  <a:lnTo>
                    <a:pt x="0" y="56"/>
                  </a:lnTo>
                  <a:close/>
                </a:path>
              </a:pathLst>
            </a:custGeom>
            <a:solidFill>
              <a:srgbClr val="C1D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9" name="Freeform 637">
              <a:extLst>
                <a:ext uri="{FF2B5EF4-FFF2-40B4-BE49-F238E27FC236}">
                  <a16:creationId xmlns:a16="http://schemas.microsoft.com/office/drawing/2014/main" id="{94B0F510-C7F6-46DE-BCB9-67C9D9C4A155}"/>
                </a:ext>
              </a:extLst>
            </p:cNvPr>
            <p:cNvSpPr>
              <a:spLocks/>
            </p:cNvSpPr>
            <p:nvPr/>
          </p:nvSpPr>
          <p:spPr bwMode="auto">
            <a:xfrm>
              <a:off x="6889750" y="5994401"/>
              <a:ext cx="106363" cy="112713"/>
            </a:xfrm>
            <a:custGeom>
              <a:avLst/>
              <a:gdLst>
                <a:gd name="T0" fmla="*/ 48 w 55"/>
                <a:gd name="T1" fmla="*/ 0 h 58"/>
                <a:gd name="T2" fmla="*/ 46 w 55"/>
                <a:gd name="T3" fmla="*/ 1 h 58"/>
                <a:gd name="T4" fmla="*/ 1 w 55"/>
                <a:gd name="T5" fmla="*/ 51 h 58"/>
                <a:gd name="T6" fmla="*/ 5 w 55"/>
                <a:gd name="T7" fmla="*/ 58 h 58"/>
                <a:gd name="T8" fmla="*/ 6 w 55"/>
                <a:gd name="T9" fmla="*/ 58 h 58"/>
                <a:gd name="T10" fmla="*/ 12 w 55"/>
                <a:gd name="T11" fmla="*/ 53 h 58"/>
                <a:gd name="T12" fmla="*/ 50 w 55"/>
                <a:gd name="T13" fmla="*/ 11 h 58"/>
                <a:gd name="T14" fmla="*/ 53 w 55"/>
                <a:gd name="T15" fmla="*/ 4 h 58"/>
                <a:gd name="T16" fmla="*/ 48 w 55"/>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8">
                  <a:moveTo>
                    <a:pt x="48" y="0"/>
                  </a:moveTo>
                  <a:cubicBezTo>
                    <a:pt x="47" y="0"/>
                    <a:pt x="47" y="0"/>
                    <a:pt x="46" y="1"/>
                  </a:cubicBezTo>
                  <a:cubicBezTo>
                    <a:pt x="23" y="10"/>
                    <a:pt x="6" y="29"/>
                    <a:pt x="1" y="51"/>
                  </a:cubicBezTo>
                  <a:cubicBezTo>
                    <a:pt x="0" y="54"/>
                    <a:pt x="2" y="57"/>
                    <a:pt x="5" y="58"/>
                  </a:cubicBezTo>
                  <a:cubicBezTo>
                    <a:pt x="6" y="58"/>
                    <a:pt x="6" y="58"/>
                    <a:pt x="6" y="58"/>
                  </a:cubicBezTo>
                  <a:cubicBezTo>
                    <a:pt x="9" y="58"/>
                    <a:pt x="11" y="56"/>
                    <a:pt x="12" y="53"/>
                  </a:cubicBezTo>
                  <a:cubicBezTo>
                    <a:pt x="16" y="35"/>
                    <a:pt x="31" y="20"/>
                    <a:pt x="50" y="11"/>
                  </a:cubicBezTo>
                  <a:cubicBezTo>
                    <a:pt x="53" y="10"/>
                    <a:pt x="55" y="7"/>
                    <a:pt x="53" y="4"/>
                  </a:cubicBezTo>
                  <a:cubicBezTo>
                    <a:pt x="53" y="1"/>
                    <a:pt x="50" y="0"/>
                    <a:pt x="48" y="0"/>
                  </a:cubicBezTo>
                </a:path>
              </a:pathLst>
            </a:custGeom>
            <a:solidFill>
              <a:srgbClr val="DBEB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cxnSp>
        <p:nvCxnSpPr>
          <p:cNvPr id="10" name="Straight Arrow Connector 9">
            <a:extLst>
              <a:ext uri="{FF2B5EF4-FFF2-40B4-BE49-F238E27FC236}">
                <a16:creationId xmlns:a16="http://schemas.microsoft.com/office/drawing/2014/main" id="{0FE81232-00E7-4508-B9CB-AB54B9DC33CD}"/>
              </a:ext>
            </a:extLst>
          </p:cNvPr>
          <p:cNvCxnSpPr/>
          <p:nvPr/>
        </p:nvCxnSpPr>
        <p:spPr>
          <a:xfrm flipV="1">
            <a:off x="65994" y="3910944"/>
            <a:ext cx="273606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70" name="Group 11">
            <a:extLst>
              <a:ext uri="{FF2B5EF4-FFF2-40B4-BE49-F238E27FC236}">
                <a16:creationId xmlns:a16="http://schemas.microsoft.com/office/drawing/2014/main" id="{FF51E29D-D4FD-4359-956B-6D04F39EEDF2}"/>
              </a:ext>
            </a:extLst>
          </p:cNvPr>
          <p:cNvGrpSpPr>
            <a:grpSpLocks noChangeAspect="1"/>
          </p:cNvGrpSpPr>
          <p:nvPr/>
        </p:nvGrpSpPr>
        <p:grpSpPr bwMode="auto">
          <a:xfrm>
            <a:off x="137068" y="117368"/>
            <a:ext cx="358881" cy="1221267"/>
            <a:chOff x="115" y="102"/>
            <a:chExt cx="268" cy="912"/>
          </a:xfrm>
        </p:grpSpPr>
        <p:sp>
          <p:nvSpPr>
            <p:cNvPr id="171" name="Freeform 7">
              <a:extLst>
                <a:ext uri="{FF2B5EF4-FFF2-40B4-BE49-F238E27FC236}">
                  <a16:creationId xmlns:a16="http://schemas.microsoft.com/office/drawing/2014/main" id="{C7DC6A13-0F0D-454B-9F5C-E66791581111}"/>
                </a:ext>
              </a:extLst>
            </p:cNvPr>
            <p:cNvSpPr>
              <a:spLocks/>
            </p:cNvSpPr>
            <p:nvPr/>
          </p:nvSpPr>
          <p:spPr bwMode="auto">
            <a:xfrm>
              <a:off x="115" y="746"/>
              <a:ext cx="268" cy="268"/>
            </a:xfrm>
            <a:custGeom>
              <a:avLst/>
              <a:gdLst>
                <a:gd name="T0" fmla="*/ 0 w 268"/>
                <a:gd name="T1" fmla="*/ 214 h 268"/>
                <a:gd name="T2" fmla="*/ 81 w 268"/>
                <a:gd name="T3" fmla="*/ 134 h 268"/>
                <a:gd name="T4" fmla="*/ 0 w 268"/>
                <a:gd name="T5" fmla="*/ 54 h 268"/>
                <a:gd name="T6" fmla="*/ 54 w 268"/>
                <a:gd name="T7" fmla="*/ 0 h 268"/>
                <a:gd name="T8" fmla="*/ 134 w 268"/>
                <a:gd name="T9" fmla="*/ 80 h 268"/>
                <a:gd name="T10" fmla="*/ 214 w 268"/>
                <a:gd name="T11" fmla="*/ 0 h 268"/>
                <a:gd name="T12" fmla="*/ 268 w 268"/>
                <a:gd name="T13" fmla="*/ 54 h 268"/>
                <a:gd name="T14" fmla="*/ 188 w 268"/>
                <a:gd name="T15" fmla="*/ 134 h 268"/>
                <a:gd name="T16" fmla="*/ 268 w 268"/>
                <a:gd name="T17" fmla="*/ 214 h 268"/>
                <a:gd name="T18" fmla="*/ 214 w 268"/>
                <a:gd name="T19" fmla="*/ 268 h 268"/>
                <a:gd name="T20" fmla="*/ 134 w 268"/>
                <a:gd name="T21" fmla="*/ 187 h 268"/>
                <a:gd name="T22" fmla="*/ 54 w 268"/>
                <a:gd name="T23" fmla="*/ 268 h 268"/>
                <a:gd name="T24" fmla="*/ 0 w 268"/>
                <a:gd name="T25" fmla="*/ 214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72" name="Freeform 8">
              <a:extLst>
                <a:ext uri="{FF2B5EF4-FFF2-40B4-BE49-F238E27FC236}">
                  <a16:creationId xmlns:a16="http://schemas.microsoft.com/office/drawing/2014/main" id="{53DADE8C-C55B-4143-8801-D96C9D73753A}"/>
                </a:ext>
              </a:extLst>
            </p:cNvPr>
            <p:cNvSpPr>
              <a:spLocks/>
            </p:cNvSpPr>
            <p:nvPr/>
          </p:nvSpPr>
          <p:spPr bwMode="auto">
            <a:xfrm>
              <a:off x="115" y="102"/>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73" name="Freeform 9">
              <a:extLst>
                <a:ext uri="{FF2B5EF4-FFF2-40B4-BE49-F238E27FC236}">
                  <a16:creationId xmlns:a16="http://schemas.microsoft.com/office/drawing/2014/main" id="{C703FA70-4FC8-42DF-92DE-7C0F10003065}"/>
                </a:ext>
              </a:extLst>
            </p:cNvPr>
            <p:cNvSpPr>
              <a:spLocks/>
            </p:cNvSpPr>
            <p:nvPr/>
          </p:nvSpPr>
          <p:spPr bwMode="auto">
            <a:xfrm>
              <a:off x="115" y="424"/>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grpSp>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6231" y="1972433"/>
            <a:ext cx="2524125" cy="1809750"/>
          </a:xfrm>
          <a:prstGeom prst="rect">
            <a:avLst/>
          </a:prstGeom>
        </p:spPr>
      </p:pic>
      <p:pic>
        <p:nvPicPr>
          <p:cNvPr id="126" name="Picture 19">
            <a:extLst>
              <a:ext uri="{FF2B5EF4-FFF2-40B4-BE49-F238E27FC236}">
                <a16:creationId xmlns:a16="http://schemas.microsoft.com/office/drawing/2014/main" id="{F9EC3888-00EE-4A1E-BAC5-2A458B6ED6B6}"/>
              </a:ext>
            </a:extLst>
          </p:cNvPr>
          <p:cNvPicPr>
            <a:picLocks noChangeAspect="1"/>
          </p:cNvPicPr>
          <p:nvPr/>
        </p:nvPicPr>
        <p:blipFill rotWithShape="1">
          <a:blip r:embed="rId4"/>
          <a:srcRect l="4519" t="542" r="28708" b="70841"/>
          <a:stretch/>
        </p:blipFill>
        <p:spPr>
          <a:xfrm>
            <a:off x="-79053" y="3268627"/>
            <a:ext cx="1393553" cy="1189708"/>
          </a:xfrm>
          <a:prstGeom prst="ellipse">
            <a:avLst/>
          </a:prstGeom>
          <a:ln>
            <a:noFill/>
          </a:ln>
          <a:effectLst>
            <a:softEdge rad="112500"/>
          </a:effectLst>
        </p:spPr>
      </p:pic>
    </p:spTree>
    <p:extLst>
      <p:ext uri="{BB962C8B-B14F-4D97-AF65-F5344CB8AC3E}">
        <p14:creationId xmlns:p14="http://schemas.microsoft.com/office/powerpoint/2010/main" val="2723014172"/>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855795" y="85617"/>
            <a:ext cx="10515600" cy="999580"/>
          </a:xfrm>
        </p:spPr>
        <p:txBody>
          <a:bodyPr/>
          <a:lstStyle/>
          <a:p>
            <a:r>
              <a:rPr lang="en-US" dirty="0" err="1" smtClean="0"/>
              <a:t>Klantreis</a:t>
            </a:r>
            <a:r>
              <a:rPr lang="en-US" dirty="0" smtClean="0"/>
              <a:t> </a:t>
            </a:r>
            <a:r>
              <a:rPr lang="en-US" dirty="0" err="1" smtClean="0"/>
              <a:t>ouder</a:t>
            </a:r>
            <a:r>
              <a:rPr lang="en-US" dirty="0" smtClean="0"/>
              <a:t> (</a:t>
            </a:r>
            <a:r>
              <a:rPr lang="en-US" dirty="0" err="1" smtClean="0"/>
              <a:t>zwemles</a:t>
            </a:r>
            <a:r>
              <a:rPr lang="en-US" dirty="0" smtClean="0"/>
              <a:t> kind)</a:t>
            </a:r>
            <a:endParaRPr lang="nl-NL" dirty="0"/>
          </a:p>
        </p:txBody>
      </p:sp>
      <p:sp>
        <p:nvSpPr>
          <p:cNvPr id="47" name="Rectangle 46">
            <a:extLst>
              <a:ext uri="{FF2B5EF4-FFF2-40B4-BE49-F238E27FC236}">
                <a16:creationId xmlns:a16="http://schemas.microsoft.com/office/drawing/2014/main" id="{DA7123B1-E570-4EEE-A4FB-DE30EBFB8754}"/>
              </a:ext>
            </a:extLst>
          </p:cNvPr>
          <p:cNvSpPr/>
          <p:nvPr/>
        </p:nvSpPr>
        <p:spPr>
          <a:xfrm rot="16200000">
            <a:off x="4859964" y="-3082031"/>
            <a:ext cx="2428190" cy="12192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sp>
        <p:nvSpPr>
          <p:cNvPr id="25" name="Oval 24">
            <a:extLst>
              <a:ext uri="{FF2B5EF4-FFF2-40B4-BE49-F238E27FC236}">
                <a16:creationId xmlns:a16="http://schemas.microsoft.com/office/drawing/2014/main" id="{5E4C6F7E-C272-4622-ABA7-464CA0F9CD46}"/>
              </a:ext>
            </a:extLst>
          </p:cNvPr>
          <p:cNvSpPr/>
          <p:nvPr/>
        </p:nvSpPr>
        <p:spPr>
          <a:xfrm>
            <a:off x="2789419"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28" name="Oval 27">
            <a:extLst>
              <a:ext uri="{FF2B5EF4-FFF2-40B4-BE49-F238E27FC236}">
                <a16:creationId xmlns:a16="http://schemas.microsoft.com/office/drawing/2014/main" id="{8A0A5A4E-239C-4B13-B3FB-AFA45787AD89}"/>
              </a:ext>
            </a:extLst>
          </p:cNvPr>
          <p:cNvSpPr/>
          <p:nvPr/>
        </p:nvSpPr>
        <p:spPr>
          <a:xfrm>
            <a:off x="6432423"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8" name="Rectangle 7">
            <a:extLst>
              <a:ext uri="{FF2B5EF4-FFF2-40B4-BE49-F238E27FC236}">
                <a16:creationId xmlns:a16="http://schemas.microsoft.com/office/drawing/2014/main" id="{D422DF7E-5B2B-4C64-A162-1666CD559560}"/>
              </a:ext>
            </a:extLst>
          </p:cNvPr>
          <p:cNvSpPr/>
          <p:nvPr/>
        </p:nvSpPr>
        <p:spPr>
          <a:xfrm>
            <a:off x="1753280" y="2597754"/>
            <a:ext cx="283029" cy="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cxnSp>
        <p:nvCxnSpPr>
          <p:cNvPr id="14" name="Straight Connector 13">
            <a:extLst>
              <a:ext uri="{FF2B5EF4-FFF2-40B4-BE49-F238E27FC236}">
                <a16:creationId xmlns:a16="http://schemas.microsoft.com/office/drawing/2014/main" id="{290CD554-E5F7-41EB-B705-BA6746FC29DE}"/>
              </a:ext>
            </a:extLst>
          </p:cNvPr>
          <p:cNvCxnSpPr>
            <a:cxnSpLocks/>
          </p:cNvCxnSpPr>
          <p:nvPr/>
        </p:nvCxnSpPr>
        <p:spPr>
          <a:xfrm>
            <a:off x="2857500" y="4031876"/>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F9F4E218-5975-46F9-A3D5-20AE686AE41C}"/>
              </a:ext>
            </a:extLst>
          </p:cNvPr>
          <p:cNvSpPr/>
          <p:nvPr/>
        </p:nvSpPr>
        <p:spPr>
          <a:xfrm>
            <a:off x="1256306" y="4152588"/>
            <a:ext cx="2971800" cy="27142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defRPr/>
            </a:pPr>
            <a:r>
              <a:rPr lang="nl-NL" sz="1200" dirty="0">
                <a:solidFill>
                  <a:srgbClr val="000000"/>
                </a:solidFill>
              </a:rPr>
              <a:t>Het zoontje (Tim) van Teun wil graag leren zwemmen. Teun gaat op de website van het zwembad kijken hoe hij Tim kan aanmelden. </a:t>
            </a:r>
            <a:r>
              <a:rPr lang="nl-NL" sz="1200" dirty="0" err="1">
                <a:solidFill>
                  <a:srgbClr val="000000"/>
                </a:solidFill>
              </a:rPr>
              <a:t>Dmv</a:t>
            </a:r>
            <a:r>
              <a:rPr lang="nl-NL" sz="1200" dirty="0">
                <a:solidFill>
                  <a:srgbClr val="000000"/>
                </a:solidFill>
              </a:rPr>
              <a:t> een vraag en antwoord sessie van een </a:t>
            </a:r>
            <a:r>
              <a:rPr lang="nl-NL" sz="1200" dirty="0" err="1">
                <a:solidFill>
                  <a:srgbClr val="000000"/>
                </a:solidFill>
              </a:rPr>
              <a:t>chatbot</a:t>
            </a:r>
            <a:r>
              <a:rPr lang="nl-NL" sz="1200" dirty="0">
                <a:solidFill>
                  <a:srgbClr val="000000"/>
                </a:solidFill>
              </a:rPr>
              <a:t> wordt Teun doorverwezen naar het de webshop van het juiste zwembad alwaar hij zich direct kan inschrijven voor de wachtlijst </a:t>
            </a:r>
            <a:r>
              <a:rPr lang="nl-NL" sz="1200" dirty="0">
                <a:solidFill>
                  <a:schemeClr val="tx1"/>
                </a:solidFill>
              </a:rPr>
              <a:t>door het aanmaken van een account voor zijn zoon Tim na het aangeven van de voorkeur Teun voor de lesdagen waarop Tim kan zwemmen. en het aangeven van specifieke zaken (bv epilepsie, speciaal onderwijs)</a:t>
            </a:r>
          </a:p>
        </p:txBody>
      </p:sp>
      <p:sp>
        <p:nvSpPr>
          <p:cNvPr id="9" name="Rectangle 8">
            <a:extLst>
              <a:ext uri="{FF2B5EF4-FFF2-40B4-BE49-F238E27FC236}">
                <a16:creationId xmlns:a16="http://schemas.microsoft.com/office/drawing/2014/main" id="{CE5798A0-93E5-4D7B-97B2-04077FC6E897}"/>
              </a:ext>
            </a:extLst>
          </p:cNvPr>
          <p:cNvSpPr/>
          <p:nvPr/>
        </p:nvSpPr>
        <p:spPr>
          <a:xfrm>
            <a:off x="174114" y="4513611"/>
            <a:ext cx="849144" cy="11946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cxnSp>
        <p:nvCxnSpPr>
          <p:cNvPr id="58" name="Straight Connector 57">
            <a:extLst>
              <a:ext uri="{FF2B5EF4-FFF2-40B4-BE49-F238E27FC236}">
                <a16:creationId xmlns:a16="http://schemas.microsoft.com/office/drawing/2014/main" id="{747EFA2C-D8CC-458E-AC49-37BA512E194D}"/>
              </a:ext>
            </a:extLst>
          </p:cNvPr>
          <p:cNvCxnSpPr>
            <a:cxnSpLocks/>
          </p:cNvCxnSpPr>
          <p:nvPr/>
        </p:nvCxnSpPr>
        <p:spPr>
          <a:xfrm>
            <a:off x="6515101" y="4047433"/>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91303B80-0E84-4A9E-967E-89CFB53CAFE8}"/>
              </a:ext>
            </a:extLst>
          </p:cNvPr>
          <p:cNvSpPr/>
          <p:nvPr/>
        </p:nvSpPr>
        <p:spPr>
          <a:xfrm>
            <a:off x="4993156" y="4271927"/>
            <a:ext cx="3187709" cy="244930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defRPr/>
            </a:pPr>
            <a:r>
              <a:rPr lang="nl-NL" sz="1200" dirty="0">
                <a:solidFill>
                  <a:schemeClr val="tx1"/>
                </a:solidFill>
              </a:rPr>
              <a:t>Betaalt Teun de inschrijving via </a:t>
            </a:r>
            <a:r>
              <a:rPr lang="nl-NL" sz="1200" dirty="0" err="1">
                <a:solidFill>
                  <a:schemeClr val="tx1"/>
                </a:solidFill>
              </a:rPr>
              <a:t>Ideal</a:t>
            </a:r>
            <a:r>
              <a:rPr lang="nl-NL" sz="1200" dirty="0">
                <a:solidFill>
                  <a:schemeClr val="tx1"/>
                </a:solidFill>
              </a:rPr>
              <a:t> en </a:t>
            </a:r>
          </a:p>
          <a:p>
            <a:pPr lvl="0">
              <a:defRPr/>
            </a:pPr>
            <a:r>
              <a:rPr lang="nl-NL" sz="1200" dirty="0">
                <a:solidFill>
                  <a:schemeClr val="tx1"/>
                </a:solidFill>
              </a:rPr>
              <a:t>Vanuit het systeem krijgt Teun een melding dat zijn aanmelding is ontvangen met een indicatie van de wachttijd. Hierbij wordt aangegeven hoeveel kinderen nog voor Tim aan de beurt zijn.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smtClean="0">
                <a:solidFill>
                  <a:srgbClr val="000000"/>
                </a:solidFill>
                <a:latin typeface="Avenir LT Std 35 Light"/>
              </a:rPr>
              <a:t>Ook verstuurt het systeem regelmatig updates om Tim voor te bereiden op de zwemles. </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smtClean="0">
                <a:solidFill>
                  <a:srgbClr val="000000"/>
                </a:solidFill>
                <a:latin typeface="Avenir LT Std 35 Light"/>
              </a:rPr>
              <a:t> </a:t>
            </a:r>
            <a:endParaRPr kumimoji="0" lang="nl-NL" sz="1200" b="0" i="1" u="none" strike="noStrike" kern="1200" cap="none" spc="0" normalizeH="0" baseline="0" noProof="0" dirty="0">
              <a:ln>
                <a:noFill/>
              </a:ln>
              <a:solidFill>
                <a:srgbClr val="000000"/>
              </a:solidFill>
              <a:effectLst/>
              <a:uLnTx/>
              <a:uFillTx/>
              <a:latin typeface="Avenir LT Std 35 Light"/>
              <a:ea typeface="+mn-ea"/>
              <a:cs typeface="+mn-cs"/>
            </a:endParaRPr>
          </a:p>
        </p:txBody>
      </p:sp>
      <p:grpSp>
        <p:nvGrpSpPr>
          <p:cNvPr id="59" name="Group 58">
            <a:extLst>
              <a:ext uri="{FF2B5EF4-FFF2-40B4-BE49-F238E27FC236}">
                <a16:creationId xmlns:a16="http://schemas.microsoft.com/office/drawing/2014/main" id="{C38E28FF-DDB1-4E05-944C-C4A133E6F06C}"/>
              </a:ext>
            </a:extLst>
          </p:cNvPr>
          <p:cNvGrpSpPr/>
          <p:nvPr/>
        </p:nvGrpSpPr>
        <p:grpSpPr>
          <a:xfrm>
            <a:off x="5645269" y="1937962"/>
            <a:ext cx="1751131" cy="1775063"/>
            <a:chOff x="4916488" y="5640388"/>
            <a:chExt cx="1092200" cy="1092201"/>
          </a:xfrm>
        </p:grpSpPr>
        <p:sp>
          <p:nvSpPr>
            <p:cNvPr id="60" name="Oval 574">
              <a:extLst>
                <a:ext uri="{FF2B5EF4-FFF2-40B4-BE49-F238E27FC236}">
                  <a16:creationId xmlns:a16="http://schemas.microsoft.com/office/drawing/2014/main" id="{5CE5614A-3200-4318-8FCF-6EF0BE3761FC}"/>
                </a:ext>
              </a:extLst>
            </p:cNvPr>
            <p:cNvSpPr>
              <a:spLocks noChangeArrowheads="1"/>
            </p:cNvSpPr>
            <p:nvPr/>
          </p:nvSpPr>
          <p:spPr bwMode="auto">
            <a:xfrm>
              <a:off x="4916488" y="5640388"/>
              <a:ext cx="1092200" cy="1092200"/>
            </a:xfrm>
            <a:prstGeom prst="ellipse">
              <a:avLst/>
            </a:prstGeom>
            <a:solidFill>
              <a:srgbClr val="C1D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4" name="Freeform 575">
              <a:extLst>
                <a:ext uri="{FF2B5EF4-FFF2-40B4-BE49-F238E27FC236}">
                  <a16:creationId xmlns:a16="http://schemas.microsoft.com/office/drawing/2014/main" id="{91BD8C90-CDC5-4088-8EA6-BA707E1D8F52}"/>
                </a:ext>
              </a:extLst>
            </p:cNvPr>
            <p:cNvSpPr>
              <a:spLocks/>
            </p:cNvSpPr>
            <p:nvPr/>
          </p:nvSpPr>
          <p:spPr bwMode="auto">
            <a:xfrm>
              <a:off x="4916488" y="5643563"/>
              <a:ext cx="819150" cy="788988"/>
            </a:xfrm>
            <a:custGeom>
              <a:avLst/>
              <a:gdLst>
                <a:gd name="T0" fmla="*/ 259 w 420"/>
                <a:gd name="T1" fmla="*/ 0 h 405"/>
                <a:gd name="T2" fmla="*/ 0 w 420"/>
                <a:gd name="T3" fmla="*/ 265 h 405"/>
                <a:gd name="T4" fmla="*/ 140 w 420"/>
                <a:gd name="T5" fmla="*/ 405 h 405"/>
                <a:gd name="T6" fmla="*/ 140 w 420"/>
                <a:gd name="T7" fmla="*/ 161 h 405"/>
                <a:gd name="T8" fmla="*/ 151 w 420"/>
                <a:gd name="T9" fmla="*/ 161 h 405"/>
                <a:gd name="T10" fmla="*/ 162 w 420"/>
                <a:gd name="T11" fmla="*/ 153 h 405"/>
                <a:gd name="T12" fmla="*/ 174 w 420"/>
                <a:gd name="T13" fmla="*/ 161 h 405"/>
                <a:gd name="T14" fmla="*/ 181 w 420"/>
                <a:gd name="T15" fmla="*/ 161 h 405"/>
                <a:gd name="T16" fmla="*/ 192 w 420"/>
                <a:gd name="T17" fmla="*/ 153 h 405"/>
                <a:gd name="T18" fmla="*/ 203 w 420"/>
                <a:gd name="T19" fmla="*/ 161 h 405"/>
                <a:gd name="T20" fmla="*/ 210 w 420"/>
                <a:gd name="T21" fmla="*/ 161 h 405"/>
                <a:gd name="T22" fmla="*/ 221 w 420"/>
                <a:gd name="T23" fmla="*/ 153 h 405"/>
                <a:gd name="T24" fmla="*/ 233 w 420"/>
                <a:gd name="T25" fmla="*/ 161 h 405"/>
                <a:gd name="T26" fmla="*/ 240 w 420"/>
                <a:gd name="T27" fmla="*/ 161 h 405"/>
                <a:gd name="T28" fmla="*/ 251 w 420"/>
                <a:gd name="T29" fmla="*/ 153 h 405"/>
                <a:gd name="T30" fmla="*/ 262 w 420"/>
                <a:gd name="T31" fmla="*/ 161 h 405"/>
                <a:gd name="T32" fmla="*/ 269 w 420"/>
                <a:gd name="T33" fmla="*/ 161 h 405"/>
                <a:gd name="T34" fmla="*/ 280 w 420"/>
                <a:gd name="T35" fmla="*/ 153 h 405"/>
                <a:gd name="T36" fmla="*/ 292 w 420"/>
                <a:gd name="T37" fmla="*/ 161 h 405"/>
                <a:gd name="T38" fmla="*/ 299 w 420"/>
                <a:gd name="T39" fmla="*/ 161 h 405"/>
                <a:gd name="T40" fmla="*/ 310 w 420"/>
                <a:gd name="T41" fmla="*/ 153 h 405"/>
                <a:gd name="T42" fmla="*/ 321 w 420"/>
                <a:gd name="T43" fmla="*/ 161 h 405"/>
                <a:gd name="T44" fmla="*/ 328 w 420"/>
                <a:gd name="T45" fmla="*/ 161 h 405"/>
                <a:gd name="T46" fmla="*/ 340 w 420"/>
                <a:gd name="T47" fmla="*/ 153 h 405"/>
                <a:gd name="T48" fmla="*/ 351 w 420"/>
                <a:gd name="T49" fmla="*/ 161 h 405"/>
                <a:gd name="T50" fmla="*/ 358 w 420"/>
                <a:gd name="T51" fmla="*/ 161 h 405"/>
                <a:gd name="T52" fmla="*/ 369 w 420"/>
                <a:gd name="T53" fmla="*/ 153 h 405"/>
                <a:gd name="T54" fmla="*/ 380 w 420"/>
                <a:gd name="T55" fmla="*/ 161 h 405"/>
                <a:gd name="T56" fmla="*/ 387 w 420"/>
                <a:gd name="T57" fmla="*/ 161 h 405"/>
                <a:gd name="T58" fmla="*/ 399 w 420"/>
                <a:gd name="T59" fmla="*/ 153 h 405"/>
                <a:gd name="T60" fmla="*/ 410 w 420"/>
                <a:gd name="T61" fmla="*/ 161 h 405"/>
                <a:gd name="T62" fmla="*/ 420 w 420"/>
                <a:gd name="T63" fmla="*/ 161 h 405"/>
                <a:gd name="T64" fmla="*/ 259 w 420"/>
                <a:gd name="T65"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0" h="405">
                  <a:moveTo>
                    <a:pt x="259" y="0"/>
                  </a:moveTo>
                  <a:cubicBezTo>
                    <a:pt x="119" y="10"/>
                    <a:pt x="7" y="124"/>
                    <a:pt x="0" y="265"/>
                  </a:cubicBezTo>
                  <a:cubicBezTo>
                    <a:pt x="140" y="405"/>
                    <a:pt x="140" y="405"/>
                    <a:pt x="140" y="405"/>
                  </a:cubicBezTo>
                  <a:cubicBezTo>
                    <a:pt x="140" y="161"/>
                    <a:pt x="140" y="161"/>
                    <a:pt x="140" y="161"/>
                  </a:cubicBezTo>
                  <a:cubicBezTo>
                    <a:pt x="151" y="161"/>
                    <a:pt x="151" y="161"/>
                    <a:pt x="151" y="161"/>
                  </a:cubicBezTo>
                  <a:cubicBezTo>
                    <a:pt x="153" y="156"/>
                    <a:pt x="157" y="153"/>
                    <a:pt x="162" y="153"/>
                  </a:cubicBezTo>
                  <a:cubicBezTo>
                    <a:pt x="167" y="153"/>
                    <a:pt x="172" y="156"/>
                    <a:pt x="174" y="161"/>
                  </a:cubicBezTo>
                  <a:cubicBezTo>
                    <a:pt x="181" y="161"/>
                    <a:pt x="181" y="161"/>
                    <a:pt x="181" y="161"/>
                  </a:cubicBezTo>
                  <a:cubicBezTo>
                    <a:pt x="183" y="156"/>
                    <a:pt x="187" y="153"/>
                    <a:pt x="192" y="153"/>
                  </a:cubicBezTo>
                  <a:cubicBezTo>
                    <a:pt x="197" y="153"/>
                    <a:pt x="201" y="156"/>
                    <a:pt x="203" y="161"/>
                  </a:cubicBezTo>
                  <a:cubicBezTo>
                    <a:pt x="210" y="161"/>
                    <a:pt x="210" y="161"/>
                    <a:pt x="210" y="161"/>
                  </a:cubicBezTo>
                  <a:cubicBezTo>
                    <a:pt x="212" y="156"/>
                    <a:pt x="216" y="153"/>
                    <a:pt x="221" y="153"/>
                  </a:cubicBezTo>
                  <a:cubicBezTo>
                    <a:pt x="226" y="153"/>
                    <a:pt x="231" y="156"/>
                    <a:pt x="233" y="161"/>
                  </a:cubicBezTo>
                  <a:cubicBezTo>
                    <a:pt x="240" y="161"/>
                    <a:pt x="240" y="161"/>
                    <a:pt x="240" y="161"/>
                  </a:cubicBezTo>
                  <a:cubicBezTo>
                    <a:pt x="242" y="156"/>
                    <a:pt x="246" y="153"/>
                    <a:pt x="251" y="153"/>
                  </a:cubicBezTo>
                  <a:cubicBezTo>
                    <a:pt x="256" y="153"/>
                    <a:pt x="260" y="156"/>
                    <a:pt x="262" y="161"/>
                  </a:cubicBezTo>
                  <a:cubicBezTo>
                    <a:pt x="269" y="161"/>
                    <a:pt x="269" y="161"/>
                    <a:pt x="269" y="161"/>
                  </a:cubicBezTo>
                  <a:cubicBezTo>
                    <a:pt x="271" y="156"/>
                    <a:pt x="275" y="153"/>
                    <a:pt x="280" y="153"/>
                  </a:cubicBezTo>
                  <a:cubicBezTo>
                    <a:pt x="286" y="153"/>
                    <a:pt x="290" y="156"/>
                    <a:pt x="292" y="161"/>
                  </a:cubicBezTo>
                  <a:cubicBezTo>
                    <a:pt x="299" y="161"/>
                    <a:pt x="299" y="161"/>
                    <a:pt x="299" y="161"/>
                  </a:cubicBezTo>
                  <a:cubicBezTo>
                    <a:pt x="301" y="156"/>
                    <a:pt x="305" y="153"/>
                    <a:pt x="310" y="153"/>
                  </a:cubicBezTo>
                  <a:cubicBezTo>
                    <a:pt x="315" y="153"/>
                    <a:pt x="319" y="156"/>
                    <a:pt x="321" y="161"/>
                  </a:cubicBezTo>
                  <a:cubicBezTo>
                    <a:pt x="328" y="161"/>
                    <a:pt x="328" y="161"/>
                    <a:pt x="328" y="161"/>
                  </a:cubicBezTo>
                  <a:cubicBezTo>
                    <a:pt x="330" y="156"/>
                    <a:pt x="335" y="153"/>
                    <a:pt x="340" y="153"/>
                  </a:cubicBezTo>
                  <a:cubicBezTo>
                    <a:pt x="345" y="153"/>
                    <a:pt x="349" y="156"/>
                    <a:pt x="351" y="161"/>
                  </a:cubicBezTo>
                  <a:cubicBezTo>
                    <a:pt x="358" y="161"/>
                    <a:pt x="358" y="161"/>
                    <a:pt x="358" y="161"/>
                  </a:cubicBezTo>
                  <a:cubicBezTo>
                    <a:pt x="360" y="156"/>
                    <a:pt x="364" y="153"/>
                    <a:pt x="369" y="153"/>
                  </a:cubicBezTo>
                  <a:cubicBezTo>
                    <a:pt x="374" y="153"/>
                    <a:pt x="378" y="156"/>
                    <a:pt x="380" y="161"/>
                  </a:cubicBezTo>
                  <a:cubicBezTo>
                    <a:pt x="387" y="161"/>
                    <a:pt x="387" y="161"/>
                    <a:pt x="387" y="161"/>
                  </a:cubicBezTo>
                  <a:cubicBezTo>
                    <a:pt x="389" y="156"/>
                    <a:pt x="394" y="153"/>
                    <a:pt x="399" y="153"/>
                  </a:cubicBezTo>
                  <a:cubicBezTo>
                    <a:pt x="404" y="153"/>
                    <a:pt x="408" y="156"/>
                    <a:pt x="410" y="161"/>
                  </a:cubicBezTo>
                  <a:cubicBezTo>
                    <a:pt x="420" y="161"/>
                    <a:pt x="420" y="161"/>
                    <a:pt x="420" y="161"/>
                  </a:cubicBezTo>
                  <a:cubicBezTo>
                    <a:pt x="259" y="0"/>
                    <a:pt x="259" y="0"/>
                    <a:pt x="259" y="0"/>
                  </a:cubicBezTo>
                </a:path>
              </a:pathLst>
            </a:custGeom>
            <a:solidFill>
              <a:srgbClr val="D0D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5" name="Freeform 576">
              <a:extLst>
                <a:ext uri="{FF2B5EF4-FFF2-40B4-BE49-F238E27FC236}">
                  <a16:creationId xmlns:a16="http://schemas.microsoft.com/office/drawing/2014/main" id="{A0E82231-50ED-4BA4-9D44-266AD753199E}"/>
                </a:ext>
              </a:extLst>
            </p:cNvPr>
            <p:cNvSpPr>
              <a:spLocks/>
            </p:cNvSpPr>
            <p:nvPr/>
          </p:nvSpPr>
          <p:spPr bwMode="auto">
            <a:xfrm>
              <a:off x="5189538" y="5940426"/>
              <a:ext cx="817563" cy="792163"/>
            </a:xfrm>
            <a:custGeom>
              <a:avLst/>
              <a:gdLst>
                <a:gd name="T0" fmla="*/ 259 w 419"/>
                <a:gd name="T1" fmla="*/ 0 h 406"/>
                <a:gd name="T2" fmla="*/ 247 w 419"/>
                <a:gd name="T3" fmla="*/ 8 h 406"/>
                <a:gd name="T4" fmla="*/ 240 w 419"/>
                <a:gd name="T5" fmla="*/ 8 h 406"/>
                <a:gd name="T6" fmla="*/ 229 w 419"/>
                <a:gd name="T7" fmla="*/ 0 h 406"/>
                <a:gd name="T8" fmla="*/ 218 w 419"/>
                <a:gd name="T9" fmla="*/ 8 h 406"/>
                <a:gd name="T10" fmla="*/ 211 w 419"/>
                <a:gd name="T11" fmla="*/ 8 h 406"/>
                <a:gd name="T12" fmla="*/ 200 w 419"/>
                <a:gd name="T13" fmla="*/ 0 h 406"/>
                <a:gd name="T14" fmla="*/ 188 w 419"/>
                <a:gd name="T15" fmla="*/ 8 h 406"/>
                <a:gd name="T16" fmla="*/ 181 w 419"/>
                <a:gd name="T17" fmla="*/ 8 h 406"/>
                <a:gd name="T18" fmla="*/ 170 w 419"/>
                <a:gd name="T19" fmla="*/ 0 h 406"/>
                <a:gd name="T20" fmla="*/ 159 w 419"/>
                <a:gd name="T21" fmla="*/ 8 h 406"/>
                <a:gd name="T22" fmla="*/ 152 w 419"/>
                <a:gd name="T23" fmla="*/ 8 h 406"/>
                <a:gd name="T24" fmla="*/ 140 w 419"/>
                <a:gd name="T25" fmla="*/ 0 h 406"/>
                <a:gd name="T26" fmla="*/ 129 w 419"/>
                <a:gd name="T27" fmla="*/ 8 h 406"/>
                <a:gd name="T28" fmla="*/ 122 w 419"/>
                <a:gd name="T29" fmla="*/ 8 h 406"/>
                <a:gd name="T30" fmla="*/ 111 w 419"/>
                <a:gd name="T31" fmla="*/ 0 h 406"/>
                <a:gd name="T32" fmla="*/ 100 w 419"/>
                <a:gd name="T33" fmla="*/ 8 h 406"/>
                <a:gd name="T34" fmla="*/ 93 w 419"/>
                <a:gd name="T35" fmla="*/ 8 h 406"/>
                <a:gd name="T36" fmla="*/ 81 w 419"/>
                <a:gd name="T37" fmla="*/ 0 h 406"/>
                <a:gd name="T38" fmla="*/ 70 w 419"/>
                <a:gd name="T39" fmla="*/ 8 h 406"/>
                <a:gd name="T40" fmla="*/ 63 w 419"/>
                <a:gd name="T41" fmla="*/ 8 h 406"/>
                <a:gd name="T42" fmla="*/ 52 w 419"/>
                <a:gd name="T43" fmla="*/ 0 h 406"/>
                <a:gd name="T44" fmla="*/ 41 w 419"/>
                <a:gd name="T45" fmla="*/ 8 h 406"/>
                <a:gd name="T46" fmla="*/ 34 w 419"/>
                <a:gd name="T47" fmla="*/ 8 h 406"/>
                <a:gd name="T48" fmla="*/ 22 w 419"/>
                <a:gd name="T49" fmla="*/ 0 h 406"/>
                <a:gd name="T50" fmla="*/ 11 w 419"/>
                <a:gd name="T51" fmla="*/ 8 h 406"/>
                <a:gd name="T52" fmla="*/ 0 w 419"/>
                <a:gd name="T53" fmla="*/ 8 h 406"/>
                <a:gd name="T54" fmla="*/ 0 w 419"/>
                <a:gd name="T55" fmla="*/ 252 h 406"/>
                <a:gd name="T56" fmla="*/ 154 w 419"/>
                <a:gd name="T57" fmla="*/ 406 h 406"/>
                <a:gd name="T58" fmla="*/ 419 w 419"/>
                <a:gd name="T59" fmla="*/ 147 h 406"/>
                <a:gd name="T60" fmla="*/ 280 w 419"/>
                <a:gd name="T61" fmla="*/ 8 h 406"/>
                <a:gd name="T62" fmla="*/ 270 w 419"/>
                <a:gd name="T63" fmla="*/ 8 h 406"/>
                <a:gd name="T64" fmla="*/ 259 w 419"/>
                <a:gd name="T65"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9" h="406">
                  <a:moveTo>
                    <a:pt x="259" y="0"/>
                  </a:moveTo>
                  <a:cubicBezTo>
                    <a:pt x="254" y="0"/>
                    <a:pt x="249" y="3"/>
                    <a:pt x="247" y="8"/>
                  </a:cubicBezTo>
                  <a:cubicBezTo>
                    <a:pt x="240" y="8"/>
                    <a:pt x="240" y="8"/>
                    <a:pt x="240" y="8"/>
                  </a:cubicBezTo>
                  <a:cubicBezTo>
                    <a:pt x="238" y="3"/>
                    <a:pt x="234" y="0"/>
                    <a:pt x="229" y="0"/>
                  </a:cubicBezTo>
                  <a:cubicBezTo>
                    <a:pt x="224" y="0"/>
                    <a:pt x="220" y="3"/>
                    <a:pt x="218" y="8"/>
                  </a:cubicBezTo>
                  <a:cubicBezTo>
                    <a:pt x="211" y="8"/>
                    <a:pt x="211" y="8"/>
                    <a:pt x="211" y="8"/>
                  </a:cubicBezTo>
                  <a:cubicBezTo>
                    <a:pt x="209" y="3"/>
                    <a:pt x="205" y="0"/>
                    <a:pt x="200" y="0"/>
                  </a:cubicBezTo>
                  <a:cubicBezTo>
                    <a:pt x="195" y="0"/>
                    <a:pt x="190" y="3"/>
                    <a:pt x="188" y="8"/>
                  </a:cubicBezTo>
                  <a:cubicBezTo>
                    <a:pt x="181" y="8"/>
                    <a:pt x="181" y="8"/>
                    <a:pt x="181" y="8"/>
                  </a:cubicBezTo>
                  <a:cubicBezTo>
                    <a:pt x="179" y="3"/>
                    <a:pt x="175" y="0"/>
                    <a:pt x="170" y="0"/>
                  </a:cubicBezTo>
                  <a:cubicBezTo>
                    <a:pt x="165" y="0"/>
                    <a:pt x="161" y="3"/>
                    <a:pt x="159" y="8"/>
                  </a:cubicBezTo>
                  <a:cubicBezTo>
                    <a:pt x="152" y="8"/>
                    <a:pt x="152" y="8"/>
                    <a:pt x="152" y="8"/>
                  </a:cubicBezTo>
                  <a:cubicBezTo>
                    <a:pt x="150" y="3"/>
                    <a:pt x="146" y="0"/>
                    <a:pt x="140" y="0"/>
                  </a:cubicBezTo>
                  <a:cubicBezTo>
                    <a:pt x="135" y="0"/>
                    <a:pt x="131" y="3"/>
                    <a:pt x="129" y="8"/>
                  </a:cubicBezTo>
                  <a:cubicBezTo>
                    <a:pt x="122" y="8"/>
                    <a:pt x="122" y="8"/>
                    <a:pt x="122" y="8"/>
                  </a:cubicBezTo>
                  <a:cubicBezTo>
                    <a:pt x="120" y="3"/>
                    <a:pt x="116" y="0"/>
                    <a:pt x="111" y="0"/>
                  </a:cubicBezTo>
                  <a:cubicBezTo>
                    <a:pt x="106" y="0"/>
                    <a:pt x="102" y="3"/>
                    <a:pt x="100" y="8"/>
                  </a:cubicBezTo>
                  <a:cubicBezTo>
                    <a:pt x="93" y="8"/>
                    <a:pt x="93" y="8"/>
                    <a:pt x="93" y="8"/>
                  </a:cubicBezTo>
                  <a:cubicBezTo>
                    <a:pt x="91" y="3"/>
                    <a:pt x="86" y="0"/>
                    <a:pt x="81" y="0"/>
                  </a:cubicBezTo>
                  <a:cubicBezTo>
                    <a:pt x="76" y="0"/>
                    <a:pt x="72" y="3"/>
                    <a:pt x="70" y="8"/>
                  </a:cubicBezTo>
                  <a:cubicBezTo>
                    <a:pt x="63" y="8"/>
                    <a:pt x="63" y="8"/>
                    <a:pt x="63" y="8"/>
                  </a:cubicBezTo>
                  <a:cubicBezTo>
                    <a:pt x="61" y="3"/>
                    <a:pt x="57" y="0"/>
                    <a:pt x="52" y="0"/>
                  </a:cubicBezTo>
                  <a:cubicBezTo>
                    <a:pt x="47" y="0"/>
                    <a:pt x="43" y="3"/>
                    <a:pt x="41" y="8"/>
                  </a:cubicBezTo>
                  <a:cubicBezTo>
                    <a:pt x="34" y="8"/>
                    <a:pt x="34" y="8"/>
                    <a:pt x="34" y="8"/>
                  </a:cubicBezTo>
                  <a:cubicBezTo>
                    <a:pt x="32" y="3"/>
                    <a:pt x="27" y="0"/>
                    <a:pt x="22" y="0"/>
                  </a:cubicBezTo>
                  <a:cubicBezTo>
                    <a:pt x="17" y="0"/>
                    <a:pt x="13" y="3"/>
                    <a:pt x="11" y="8"/>
                  </a:cubicBezTo>
                  <a:cubicBezTo>
                    <a:pt x="0" y="8"/>
                    <a:pt x="0" y="8"/>
                    <a:pt x="0" y="8"/>
                  </a:cubicBezTo>
                  <a:cubicBezTo>
                    <a:pt x="0" y="252"/>
                    <a:pt x="0" y="252"/>
                    <a:pt x="0" y="252"/>
                  </a:cubicBezTo>
                  <a:cubicBezTo>
                    <a:pt x="154" y="406"/>
                    <a:pt x="154" y="406"/>
                    <a:pt x="154" y="406"/>
                  </a:cubicBezTo>
                  <a:cubicBezTo>
                    <a:pt x="295" y="399"/>
                    <a:pt x="409" y="287"/>
                    <a:pt x="419" y="147"/>
                  </a:cubicBezTo>
                  <a:cubicBezTo>
                    <a:pt x="280" y="8"/>
                    <a:pt x="280" y="8"/>
                    <a:pt x="280" y="8"/>
                  </a:cubicBezTo>
                  <a:cubicBezTo>
                    <a:pt x="270" y="8"/>
                    <a:pt x="270" y="8"/>
                    <a:pt x="270" y="8"/>
                  </a:cubicBezTo>
                  <a:cubicBezTo>
                    <a:pt x="268" y="3"/>
                    <a:pt x="264" y="0"/>
                    <a:pt x="259" y="0"/>
                  </a:cubicBezTo>
                </a:path>
              </a:pathLst>
            </a:custGeom>
            <a:solidFill>
              <a:srgbClr val="9DB1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6" name="Rectangle 577">
              <a:extLst>
                <a:ext uri="{FF2B5EF4-FFF2-40B4-BE49-F238E27FC236}">
                  <a16:creationId xmlns:a16="http://schemas.microsoft.com/office/drawing/2014/main" id="{54C7DD22-9BFB-4240-A588-F834A568D6D9}"/>
                </a:ext>
              </a:extLst>
            </p:cNvPr>
            <p:cNvSpPr>
              <a:spLocks noChangeArrowheads="1"/>
            </p:cNvSpPr>
            <p:nvPr/>
          </p:nvSpPr>
          <p:spPr bwMode="auto">
            <a:xfrm>
              <a:off x="5189538" y="5956301"/>
              <a:ext cx="546100" cy="476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7" name="Rectangle 578">
              <a:extLst>
                <a:ext uri="{FF2B5EF4-FFF2-40B4-BE49-F238E27FC236}">
                  <a16:creationId xmlns:a16="http://schemas.microsoft.com/office/drawing/2014/main" id="{BE7143BF-D01C-4A01-B016-6902AFA61E91}"/>
                </a:ext>
              </a:extLst>
            </p:cNvPr>
            <p:cNvSpPr>
              <a:spLocks noChangeArrowheads="1"/>
            </p:cNvSpPr>
            <p:nvPr/>
          </p:nvSpPr>
          <p:spPr bwMode="auto">
            <a:xfrm>
              <a:off x="5189538" y="6323013"/>
              <a:ext cx="546100" cy="109538"/>
            </a:xfrm>
            <a:prstGeom prst="rect">
              <a:avLst/>
            </a:prstGeom>
            <a:solidFill>
              <a:srgbClr val="FF8E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8" name="Rectangle 579">
              <a:extLst>
                <a:ext uri="{FF2B5EF4-FFF2-40B4-BE49-F238E27FC236}">
                  <a16:creationId xmlns:a16="http://schemas.microsoft.com/office/drawing/2014/main" id="{6B00D884-F1D7-4F96-91DC-5FF7D303F56A}"/>
                </a:ext>
              </a:extLst>
            </p:cNvPr>
            <p:cNvSpPr>
              <a:spLocks noChangeArrowheads="1"/>
            </p:cNvSpPr>
            <p:nvPr/>
          </p:nvSpPr>
          <p:spPr bwMode="auto">
            <a:xfrm>
              <a:off x="5373688" y="60325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9" name="Rectangle 580">
              <a:extLst>
                <a:ext uri="{FF2B5EF4-FFF2-40B4-BE49-F238E27FC236}">
                  <a16:creationId xmlns:a16="http://schemas.microsoft.com/office/drawing/2014/main" id="{759C74F2-D485-4219-AB04-B36443E90CE7}"/>
                </a:ext>
              </a:extLst>
            </p:cNvPr>
            <p:cNvSpPr>
              <a:spLocks noChangeArrowheads="1"/>
            </p:cNvSpPr>
            <p:nvPr/>
          </p:nvSpPr>
          <p:spPr bwMode="auto">
            <a:xfrm>
              <a:off x="5438775" y="60325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0" name="Rectangle 581">
              <a:extLst>
                <a:ext uri="{FF2B5EF4-FFF2-40B4-BE49-F238E27FC236}">
                  <a16:creationId xmlns:a16="http://schemas.microsoft.com/office/drawing/2014/main" id="{D8DCB74F-25DA-4629-B8D4-048E8C8978BE}"/>
                </a:ext>
              </a:extLst>
            </p:cNvPr>
            <p:cNvSpPr>
              <a:spLocks noChangeArrowheads="1"/>
            </p:cNvSpPr>
            <p:nvPr/>
          </p:nvSpPr>
          <p:spPr bwMode="auto">
            <a:xfrm>
              <a:off x="5503863" y="60325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1" name="Rectangle 582">
              <a:extLst>
                <a:ext uri="{FF2B5EF4-FFF2-40B4-BE49-F238E27FC236}">
                  <a16:creationId xmlns:a16="http://schemas.microsoft.com/office/drawing/2014/main" id="{8ADAE503-FD59-4FBC-8EC8-171EED4E6B49}"/>
                </a:ext>
              </a:extLst>
            </p:cNvPr>
            <p:cNvSpPr>
              <a:spLocks noChangeArrowheads="1"/>
            </p:cNvSpPr>
            <p:nvPr/>
          </p:nvSpPr>
          <p:spPr bwMode="auto">
            <a:xfrm>
              <a:off x="5570538" y="60325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2" name="Rectangle 583">
              <a:extLst>
                <a:ext uri="{FF2B5EF4-FFF2-40B4-BE49-F238E27FC236}">
                  <a16:creationId xmlns:a16="http://schemas.microsoft.com/office/drawing/2014/main" id="{5E9998B1-E07B-45D2-9F06-06FE745E61E6}"/>
                </a:ext>
              </a:extLst>
            </p:cNvPr>
            <p:cNvSpPr>
              <a:spLocks noChangeArrowheads="1"/>
            </p:cNvSpPr>
            <p:nvPr/>
          </p:nvSpPr>
          <p:spPr bwMode="auto">
            <a:xfrm>
              <a:off x="5634038" y="60325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3" name="Rectangle 584">
              <a:extLst>
                <a:ext uri="{FF2B5EF4-FFF2-40B4-BE49-F238E27FC236}">
                  <a16:creationId xmlns:a16="http://schemas.microsoft.com/office/drawing/2014/main" id="{9BF12B05-CBFD-4C69-886A-08110E28867F}"/>
                </a:ext>
              </a:extLst>
            </p:cNvPr>
            <p:cNvSpPr>
              <a:spLocks noChangeArrowheads="1"/>
            </p:cNvSpPr>
            <p:nvPr/>
          </p:nvSpPr>
          <p:spPr bwMode="auto">
            <a:xfrm>
              <a:off x="5241925" y="6083301"/>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4" name="Rectangle 585">
              <a:extLst>
                <a:ext uri="{FF2B5EF4-FFF2-40B4-BE49-F238E27FC236}">
                  <a16:creationId xmlns:a16="http://schemas.microsoft.com/office/drawing/2014/main" id="{DBD37FD5-9170-4A7E-A25E-A2361625D254}"/>
                </a:ext>
              </a:extLst>
            </p:cNvPr>
            <p:cNvSpPr>
              <a:spLocks noChangeArrowheads="1"/>
            </p:cNvSpPr>
            <p:nvPr/>
          </p:nvSpPr>
          <p:spPr bwMode="auto">
            <a:xfrm>
              <a:off x="5308600" y="6083301"/>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5" name="Rectangle 586">
              <a:extLst>
                <a:ext uri="{FF2B5EF4-FFF2-40B4-BE49-F238E27FC236}">
                  <a16:creationId xmlns:a16="http://schemas.microsoft.com/office/drawing/2014/main" id="{B9B527C6-14A0-4829-99E6-025AD9A956E8}"/>
                </a:ext>
              </a:extLst>
            </p:cNvPr>
            <p:cNvSpPr>
              <a:spLocks noChangeArrowheads="1"/>
            </p:cNvSpPr>
            <p:nvPr/>
          </p:nvSpPr>
          <p:spPr bwMode="auto">
            <a:xfrm>
              <a:off x="5373688" y="60833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6" name="Rectangle 587">
              <a:extLst>
                <a:ext uri="{FF2B5EF4-FFF2-40B4-BE49-F238E27FC236}">
                  <a16:creationId xmlns:a16="http://schemas.microsoft.com/office/drawing/2014/main" id="{939B77AC-8C03-43A9-A90A-1BF166DEBBCA}"/>
                </a:ext>
              </a:extLst>
            </p:cNvPr>
            <p:cNvSpPr>
              <a:spLocks noChangeArrowheads="1"/>
            </p:cNvSpPr>
            <p:nvPr/>
          </p:nvSpPr>
          <p:spPr bwMode="auto">
            <a:xfrm>
              <a:off x="5438775" y="60833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7" name="Rectangle 588">
              <a:extLst>
                <a:ext uri="{FF2B5EF4-FFF2-40B4-BE49-F238E27FC236}">
                  <a16:creationId xmlns:a16="http://schemas.microsoft.com/office/drawing/2014/main" id="{611DF985-AA0D-4A40-BED3-E0EC6AD3BA1E}"/>
                </a:ext>
              </a:extLst>
            </p:cNvPr>
            <p:cNvSpPr>
              <a:spLocks noChangeArrowheads="1"/>
            </p:cNvSpPr>
            <p:nvPr/>
          </p:nvSpPr>
          <p:spPr bwMode="auto">
            <a:xfrm>
              <a:off x="5503863" y="60833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8" name="Rectangle 589">
              <a:extLst>
                <a:ext uri="{FF2B5EF4-FFF2-40B4-BE49-F238E27FC236}">
                  <a16:creationId xmlns:a16="http://schemas.microsoft.com/office/drawing/2014/main" id="{05BAC98E-2B2D-4F5C-8BB3-1AE52F329FDD}"/>
                </a:ext>
              </a:extLst>
            </p:cNvPr>
            <p:cNvSpPr>
              <a:spLocks noChangeArrowheads="1"/>
            </p:cNvSpPr>
            <p:nvPr/>
          </p:nvSpPr>
          <p:spPr bwMode="auto">
            <a:xfrm>
              <a:off x="5570538" y="60833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9" name="Rectangle 590">
              <a:extLst>
                <a:ext uri="{FF2B5EF4-FFF2-40B4-BE49-F238E27FC236}">
                  <a16:creationId xmlns:a16="http://schemas.microsoft.com/office/drawing/2014/main" id="{38B89EE4-7A1B-4D86-B375-8956583123E7}"/>
                </a:ext>
              </a:extLst>
            </p:cNvPr>
            <p:cNvSpPr>
              <a:spLocks noChangeArrowheads="1"/>
            </p:cNvSpPr>
            <p:nvPr/>
          </p:nvSpPr>
          <p:spPr bwMode="auto">
            <a:xfrm>
              <a:off x="5634038" y="60833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0" name="Rectangle 591">
              <a:extLst>
                <a:ext uri="{FF2B5EF4-FFF2-40B4-BE49-F238E27FC236}">
                  <a16:creationId xmlns:a16="http://schemas.microsoft.com/office/drawing/2014/main" id="{99D58517-BFF4-4AFC-A88F-6BD8C2A6A6B3}"/>
                </a:ext>
              </a:extLst>
            </p:cNvPr>
            <p:cNvSpPr>
              <a:spLocks noChangeArrowheads="1"/>
            </p:cNvSpPr>
            <p:nvPr/>
          </p:nvSpPr>
          <p:spPr bwMode="auto">
            <a:xfrm>
              <a:off x="5241925" y="6134101"/>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1" name="Rectangle 592">
              <a:extLst>
                <a:ext uri="{FF2B5EF4-FFF2-40B4-BE49-F238E27FC236}">
                  <a16:creationId xmlns:a16="http://schemas.microsoft.com/office/drawing/2014/main" id="{C5E1AAC4-7ACF-48B8-8F75-F53772765C76}"/>
                </a:ext>
              </a:extLst>
            </p:cNvPr>
            <p:cNvSpPr>
              <a:spLocks noChangeArrowheads="1"/>
            </p:cNvSpPr>
            <p:nvPr/>
          </p:nvSpPr>
          <p:spPr bwMode="auto">
            <a:xfrm>
              <a:off x="5308600" y="6134101"/>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2" name="Rectangle 593">
              <a:extLst>
                <a:ext uri="{FF2B5EF4-FFF2-40B4-BE49-F238E27FC236}">
                  <a16:creationId xmlns:a16="http://schemas.microsoft.com/office/drawing/2014/main" id="{5C2C9172-EA13-4EBF-A799-C0875E0D0A77}"/>
                </a:ext>
              </a:extLst>
            </p:cNvPr>
            <p:cNvSpPr>
              <a:spLocks noChangeArrowheads="1"/>
            </p:cNvSpPr>
            <p:nvPr/>
          </p:nvSpPr>
          <p:spPr bwMode="auto">
            <a:xfrm>
              <a:off x="5373688" y="61341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3" name="Rectangle 594">
              <a:extLst>
                <a:ext uri="{FF2B5EF4-FFF2-40B4-BE49-F238E27FC236}">
                  <a16:creationId xmlns:a16="http://schemas.microsoft.com/office/drawing/2014/main" id="{7D1AB18A-ED5F-41B0-B409-54CDDDCB6E5D}"/>
                </a:ext>
              </a:extLst>
            </p:cNvPr>
            <p:cNvSpPr>
              <a:spLocks noChangeArrowheads="1"/>
            </p:cNvSpPr>
            <p:nvPr/>
          </p:nvSpPr>
          <p:spPr bwMode="auto">
            <a:xfrm>
              <a:off x="5438775" y="61341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4" name="Rectangle 595">
              <a:extLst>
                <a:ext uri="{FF2B5EF4-FFF2-40B4-BE49-F238E27FC236}">
                  <a16:creationId xmlns:a16="http://schemas.microsoft.com/office/drawing/2014/main" id="{14F1927E-B103-4CC4-85B9-D6E238E88262}"/>
                </a:ext>
              </a:extLst>
            </p:cNvPr>
            <p:cNvSpPr>
              <a:spLocks noChangeArrowheads="1"/>
            </p:cNvSpPr>
            <p:nvPr/>
          </p:nvSpPr>
          <p:spPr bwMode="auto">
            <a:xfrm>
              <a:off x="5503863" y="61341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5" name="Rectangle 596">
              <a:extLst>
                <a:ext uri="{FF2B5EF4-FFF2-40B4-BE49-F238E27FC236}">
                  <a16:creationId xmlns:a16="http://schemas.microsoft.com/office/drawing/2014/main" id="{FA3B45EB-5B46-42FE-A1E6-EF989BEA783D}"/>
                </a:ext>
              </a:extLst>
            </p:cNvPr>
            <p:cNvSpPr>
              <a:spLocks noChangeArrowheads="1"/>
            </p:cNvSpPr>
            <p:nvPr/>
          </p:nvSpPr>
          <p:spPr bwMode="auto">
            <a:xfrm>
              <a:off x="5570538" y="61341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6" name="Rectangle 597">
              <a:extLst>
                <a:ext uri="{FF2B5EF4-FFF2-40B4-BE49-F238E27FC236}">
                  <a16:creationId xmlns:a16="http://schemas.microsoft.com/office/drawing/2014/main" id="{CF811AE7-5159-4E7E-9C1B-6305DECEB855}"/>
                </a:ext>
              </a:extLst>
            </p:cNvPr>
            <p:cNvSpPr>
              <a:spLocks noChangeArrowheads="1"/>
            </p:cNvSpPr>
            <p:nvPr/>
          </p:nvSpPr>
          <p:spPr bwMode="auto">
            <a:xfrm>
              <a:off x="5634038" y="61341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7" name="Rectangle 598">
              <a:extLst>
                <a:ext uri="{FF2B5EF4-FFF2-40B4-BE49-F238E27FC236}">
                  <a16:creationId xmlns:a16="http://schemas.microsoft.com/office/drawing/2014/main" id="{05073AD6-7433-4B68-9150-571B35960640}"/>
                </a:ext>
              </a:extLst>
            </p:cNvPr>
            <p:cNvSpPr>
              <a:spLocks noChangeArrowheads="1"/>
            </p:cNvSpPr>
            <p:nvPr/>
          </p:nvSpPr>
          <p:spPr bwMode="auto">
            <a:xfrm>
              <a:off x="5241925" y="6186488"/>
              <a:ext cx="49213" cy="31750"/>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8" name="Rectangle 599">
              <a:extLst>
                <a:ext uri="{FF2B5EF4-FFF2-40B4-BE49-F238E27FC236}">
                  <a16:creationId xmlns:a16="http://schemas.microsoft.com/office/drawing/2014/main" id="{74AA7091-CA7F-4410-B29B-F776806E5717}"/>
                </a:ext>
              </a:extLst>
            </p:cNvPr>
            <p:cNvSpPr>
              <a:spLocks noChangeArrowheads="1"/>
            </p:cNvSpPr>
            <p:nvPr/>
          </p:nvSpPr>
          <p:spPr bwMode="auto">
            <a:xfrm>
              <a:off x="5308600" y="6186488"/>
              <a:ext cx="47625" cy="31750"/>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9" name="Rectangle 600">
              <a:extLst>
                <a:ext uri="{FF2B5EF4-FFF2-40B4-BE49-F238E27FC236}">
                  <a16:creationId xmlns:a16="http://schemas.microsoft.com/office/drawing/2014/main" id="{43B19EAE-0151-424F-B327-70DA1E19067F}"/>
                </a:ext>
              </a:extLst>
            </p:cNvPr>
            <p:cNvSpPr>
              <a:spLocks noChangeArrowheads="1"/>
            </p:cNvSpPr>
            <p:nvPr/>
          </p:nvSpPr>
          <p:spPr bwMode="auto">
            <a:xfrm>
              <a:off x="5373688" y="6186488"/>
              <a:ext cx="47625"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0" name="Rectangle 601">
              <a:extLst>
                <a:ext uri="{FF2B5EF4-FFF2-40B4-BE49-F238E27FC236}">
                  <a16:creationId xmlns:a16="http://schemas.microsoft.com/office/drawing/2014/main" id="{7CF00EC1-D52F-4E07-BE12-6FA0B0D69C11}"/>
                </a:ext>
              </a:extLst>
            </p:cNvPr>
            <p:cNvSpPr>
              <a:spLocks noChangeArrowheads="1"/>
            </p:cNvSpPr>
            <p:nvPr/>
          </p:nvSpPr>
          <p:spPr bwMode="auto">
            <a:xfrm>
              <a:off x="5438775" y="6186488"/>
              <a:ext cx="47625"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1" name="Rectangle 602">
              <a:extLst>
                <a:ext uri="{FF2B5EF4-FFF2-40B4-BE49-F238E27FC236}">
                  <a16:creationId xmlns:a16="http://schemas.microsoft.com/office/drawing/2014/main" id="{DE216A2D-D991-4CAF-8EBE-E0DCFB7C6999}"/>
                </a:ext>
              </a:extLst>
            </p:cNvPr>
            <p:cNvSpPr>
              <a:spLocks noChangeArrowheads="1"/>
            </p:cNvSpPr>
            <p:nvPr/>
          </p:nvSpPr>
          <p:spPr bwMode="auto">
            <a:xfrm>
              <a:off x="5503863" y="6186488"/>
              <a:ext cx="49213"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2" name="Rectangle 603">
              <a:extLst>
                <a:ext uri="{FF2B5EF4-FFF2-40B4-BE49-F238E27FC236}">
                  <a16:creationId xmlns:a16="http://schemas.microsoft.com/office/drawing/2014/main" id="{7DFD1377-4C96-4528-AA38-2F3623095B7D}"/>
                </a:ext>
              </a:extLst>
            </p:cNvPr>
            <p:cNvSpPr>
              <a:spLocks noChangeArrowheads="1"/>
            </p:cNvSpPr>
            <p:nvPr/>
          </p:nvSpPr>
          <p:spPr bwMode="auto">
            <a:xfrm>
              <a:off x="5570538" y="6186488"/>
              <a:ext cx="46038"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3" name="Rectangle 604">
              <a:extLst>
                <a:ext uri="{FF2B5EF4-FFF2-40B4-BE49-F238E27FC236}">
                  <a16:creationId xmlns:a16="http://schemas.microsoft.com/office/drawing/2014/main" id="{07C5934E-7DD5-49D3-A662-F986093EBA63}"/>
                </a:ext>
              </a:extLst>
            </p:cNvPr>
            <p:cNvSpPr>
              <a:spLocks noChangeArrowheads="1"/>
            </p:cNvSpPr>
            <p:nvPr/>
          </p:nvSpPr>
          <p:spPr bwMode="auto">
            <a:xfrm>
              <a:off x="5634038" y="6186488"/>
              <a:ext cx="49213"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4" name="Rectangle 605">
              <a:extLst>
                <a:ext uri="{FF2B5EF4-FFF2-40B4-BE49-F238E27FC236}">
                  <a16:creationId xmlns:a16="http://schemas.microsoft.com/office/drawing/2014/main" id="{435C798E-9CC0-4D19-8B51-8E3EF7F0BC1C}"/>
                </a:ext>
              </a:extLst>
            </p:cNvPr>
            <p:cNvSpPr>
              <a:spLocks noChangeArrowheads="1"/>
            </p:cNvSpPr>
            <p:nvPr/>
          </p:nvSpPr>
          <p:spPr bwMode="auto">
            <a:xfrm>
              <a:off x="5241925" y="6237288"/>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5" name="Rectangle 606">
              <a:extLst>
                <a:ext uri="{FF2B5EF4-FFF2-40B4-BE49-F238E27FC236}">
                  <a16:creationId xmlns:a16="http://schemas.microsoft.com/office/drawing/2014/main" id="{C7102AC4-5377-44A0-BE1A-F405173E85E1}"/>
                </a:ext>
              </a:extLst>
            </p:cNvPr>
            <p:cNvSpPr>
              <a:spLocks noChangeArrowheads="1"/>
            </p:cNvSpPr>
            <p:nvPr/>
          </p:nvSpPr>
          <p:spPr bwMode="auto">
            <a:xfrm>
              <a:off x="5308600" y="6237288"/>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6" name="Rectangle 608">
              <a:extLst>
                <a:ext uri="{FF2B5EF4-FFF2-40B4-BE49-F238E27FC236}">
                  <a16:creationId xmlns:a16="http://schemas.microsoft.com/office/drawing/2014/main" id="{62A7F755-1468-4334-914A-472178395E4D}"/>
                </a:ext>
              </a:extLst>
            </p:cNvPr>
            <p:cNvSpPr>
              <a:spLocks noChangeArrowheads="1"/>
            </p:cNvSpPr>
            <p:nvPr/>
          </p:nvSpPr>
          <p:spPr bwMode="auto">
            <a:xfrm>
              <a:off x="5373688" y="6237288"/>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7" name="Rectangle 609">
              <a:extLst>
                <a:ext uri="{FF2B5EF4-FFF2-40B4-BE49-F238E27FC236}">
                  <a16:creationId xmlns:a16="http://schemas.microsoft.com/office/drawing/2014/main" id="{D8778D21-76E3-4446-A74A-11F4DCDB74AC}"/>
                </a:ext>
              </a:extLst>
            </p:cNvPr>
            <p:cNvSpPr>
              <a:spLocks noChangeArrowheads="1"/>
            </p:cNvSpPr>
            <p:nvPr/>
          </p:nvSpPr>
          <p:spPr bwMode="auto">
            <a:xfrm>
              <a:off x="5438775" y="6237288"/>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8" name="Freeform 610">
              <a:extLst>
                <a:ext uri="{FF2B5EF4-FFF2-40B4-BE49-F238E27FC236}">
                  <a16:creationId xmlns:a16="http://schemas.microsoft.com/office/drawing/2014/main" id="{6F1C389B-7009-4E02-98F5-B292F616797D}"/>
                </a:ext>
              </a:extLst>
            </p:cNvPr>
            <p:cNvSpPr>
              <a:spLocks/>
            </p:cNvSpPr>
            <p:nvPr/>
          </p:nvSpPr>
          <p:spPr bwMode="auto">
            <a:xfrm>
              <a:off x="5656263" y="6350001"/>
              <a:ext cx="79375" cy="82550"/>
            </a:xfrm>
            <a:custGeom>
              <a:avLst/>
              <a:gdLst>
                <a:gd name="T0" fmla="*/ 0 w 50"/>
                <a:gd name="T1" fmla="*/ 52 h 52"/>
                <a:gd name="T2" fmla="*/ 0 w 50"/>
                <a:gd name="T3" fmla="*/ 0 h 52"/>
                <a:gd name="T4" fmla="*/ 50 w 50"/>
                <a:gd name="T5" fmla="*/ 0 h 52"/>
                <a:gd name="T6" fmla="*/ 0 w 50"/>
                <a:gd name="T7" fmla="*/ 52 h 52"/>
              </a:gdLst>
              <a:ahLst/>
              <a:cxnLst>
                <a:cxn ang="0">
                  <a:pos x="T0" y="T1"/>
                </a:cxn>
                <a:cxn ang="0">
                  <a:pos x="T2" y="T3"/>
                </a:cxn>
                <a:cxn ang="0">
                  <a:pos x="T4" y="T5"/>
                </a:cxn>
                <a:cxn ang="0">
                  <a:pos x="T6" y="T7"/>
                </a:cxn>
              </a:cxnLst>
              <a:rect l="0" t="0" r="r" b="b"/>
              <a:pathLst>
                <a:path w="50" h="52">
                  <a:moveTo>
                    <a:pt x="0" y="52"/>
                  </a:moveTo>
                  <a:lnTo>
                    <a:pt x="0" y="0"/>
                  </a:lnTo>
                  <a:lnTo>
                    <a:pt x="50" y="0"/>
                  </a:lnTo>
                  <a:lnTo>
                    <a:pt x="0"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9" name="Freeform 611">
              <a:extLst>
                <a:ext uri="{FF2B5EF4-FFF2-40B4-BE49-F238E27FC236}">
                  <a16:creationId xmlns:a16="http://schemas.microsoft.com/office/drawing/2014/main" id="{10010B3E-9D65-462F-8EF0-64CF07E0B1FD}"/>
                </a:ext>
              </a:extLst>
            </p:cNvPr>
            <p:cNvSpPr>
              <a:spLocks/>
            </p:cNvSpPr>
            <p:nvPr/>
          </p:nvSpPr>
          <p:spPr bwMode="auto">
            <a:xfrm>
              <a:off x="5656263" y="6350001"/>
              <a:ext cx="79375" cy="82550"/>
            </a:xfrm>
            <a:custGeom>
              <a:avLst/>
              <a:gdLst>
                <a:gd name="T0" fmla="*/ 50 w 50"/>
                <a:gd name="T1" fmla="*/ 0 h 52"/>
                <a:gd name="T2" fmla="*/ 50 w 50"/>
                <a:gd name="T3" fmla="*/ 52 h 52"/>
                <a:gd name="T4" fmla="*/ 0 w 50"/>
                <a:gd name="T5" fmla="*/ 52 h 52"/>
                <a:gd name="T6" fmla="*/ 50 w 50"/>
                <a:gd name="T7" fmla="*/ 0 h 52"/>
              </a:gdLst>
              <a:ahLst/>
              <a:cxnLst>
                <a:cxn ang="0">
                  <a:pos x="T0" y="T1"/>
                </a:cxn>
                <a:cxn ang="0">
                  <a:pos x="T2" y="T3"/>
                </a:cxn>
                <a:cxn ang="0">
                  <a:pos x="T4" y="T5"/>
                </a:cxn>
                <a:cxn ang="0">
                  <a:pos x="T6" y="T7"/>
                </a:cxn>
              </a:cxnLst>
              <a:rect l="0" t="0" r="r" b="b"/>
              <a:pathLst>
                <a:path w="50" h="52">
                  <a:moveTo>
                    <a:pt x="50" y="0"/>
                  </a:moveTo>
                  <a:lnTo>
                    <a:pt x="50" y="52"/>
                  </a:lnTo>
                  <a:lnTo>
                    <a:pt x="0" y="52"/>
                  </a:lnTo>
                  <a:lnTo>
                    <a:pt x="50" y="0"/>
                  </a:lnTo>
                  <a:close/>
                </a:path>
              </a:pathLst>
            </a:custGeom>
            <a:solidFill>
              <a:srgbClr val="F281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0" name="Freeform 612">
              <a:extLst>
                <a:ext uri="{FF2B5EF4-FFF2-40B4-BE49-F238E27FC236}">
                  <a16:creationId xmlns:a16="http://schemas.microsoft.com/office/drawing/2014/main" id="{89ECADBC-092D-4343-8D32-310B90C58F5D}"/>
                </a:ext>
              </a:extLst>
            </p:cNvPr>
            <p:cNvSpPr>
              <a:spLocks/>
            </p:cNvSpPr>
            <p:nvPr/>
          </p:nvSpPr>
          <p:spPr bwMode="auto">
            <a:xfrm>
              <a:off x="5208588" y="5940426"/>
              <a:ext cx="47625"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7"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1" name="Freeform 613">
              <a:extLst>
                <a:ext uri="{FF2B5EF4-FFF2-40B4-BE49-F238E27FC236}">
                  <a16:creationId xmlns:a16="http://schemas.microsoft.com/office/drawing/2014/main" id="{4BA74162-C41D-49FA-B849-D353BD9257A3}"/>
                </a:ext>
              </a:extLst>
            </p:cNvPr>
            <p:cNvSpPr>
              <a:spLocks/>
            </p:cNvSpPr>
            <p:nvPr/>
          </p:nvSpPr>
          <p:spPr bwMode="auto">
            <a:xfrm>
              <a:off x="5267325" y="5940426"/>
              <a:ext cx="46038"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2" name="Freeform 614">
              <a:extLst>
                <a:ext uri="{FF2B5EF4-FFF2-40B4-BE49-F238E27FC236}">
                  <a16:creationId xmlns:a16="http://schemas.microsoft.com/office/drawing/2014/main" id="{476AE508-5644-4785-A657-61967B4E5160}"/>
                </a:ext>
              </a:extLst>
            </p:cNvPr>
            <p:cNvSpPr>
              <a:spLocks/>
            </p:cNvSpPr>
            <p:nvPr/>
          </p:nvSpPr>
          <p:spPr bwMode="auto">
            <a:xfrm>
              <a:off x="5324475" y="5940426"/>
              <a:ext cx="46038"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7"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3" name="Freeform 615">
              <a:extLst>
                <a:ext uri="{FF2B5EF4-FFF2-40B4-BE49-F238E27FC236}">
                  <a16:creationId xmlns:a16="http://schemas.microsoft.com/office/drawing/2014/main" id="{62742EB8-22E7-47D1-984E-FD74AF5E8DC8}"/>
                </a:ext>
              </a:extLst>
            </p:cNvPr>
            <p:cNvSpPr>
              <a:spLocks/>
            </p:cNvSpPr>
            <p:nvPr/>
          </p:nvSpPr>
          <p:spPr bwMode="auto">
            <a:xfrm>
              <a:off x="5383213"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4" name="Freeform 616">
              <a:extLst>
                <a:ext uri="{FF2B5EF4-FFF2-40B4-BE49-F238E27FC236}">
                  <a16:creationId xmlns:a16="http://schemas.microsoft.com/office/drawing/2014/main" id="{CBCFF077-F851-4FCC-9208-8C396E237194}"/>
                </a:ext>
              </a:extLst>
            </p:cNvPr>
            <p:cNvSpPr>
              <a:spLocks/>
            </p:cNvSpPr>
            <p:nvPr/>
          </p:nvSpPr>
          <p:spPr bwMode="auto">
            <a:xfrm>
              <a:off x="5438775" y="5940426"/>
              <a:ext cx="47625"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8"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5" name="Freeform 617">
              <a:extLst>
                <a:ext uri="{FF2B5EF4-FFF2-40B4-BE49-F238E27FC236}">
                  <a16:creationId xmlns:a16="http://schemas.microsoft.com/office/drawing/2014/main" id="{57A4554B-FEC9-4549-A0A6-702A71225D2D}"/>
                </a:ext>
              </a:extLst>
            </p:cNvPr>
            <p:cNvSpPr>
              <a:spLocks/>
            </p:cNvSpPr>
            <p:nvPr/>
          </p:nvSpPr>
          <p:spPr bwMode="auto">
            <a:xfrm>
              <a:off x="5497513"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6" name="Freeform 618">
              <a:extLst>
                <a:ext uri="{FF2B5EF4-FFF2-40B4-BE49-F238E27FC236}">
                  <a16:creationId xmlns:a16="http://schemas.microsoft.com/office/drawing/2014/main" id="{13C722D5-3721-4557-BDEA-9B3903182B55}"/>
                </a:ext>
              </a:extLst>
            </p:cNvPr>
            <p:cNvSpPr>
              <a:spLocks/>
            </p:cNvSpPr>
            <p:nvPr/>
          </p:nvSpPr>
          <p:spPr bwMode="auto">
            <a:xfrm>
              <a:off x="5554663" y="5940426"/>
              <a:ext cx="46038" cy="49213"/>
            </a:xfrm>
            <a:custGeom>
              <a:avLst/>
              <a:gdLst>
                <a:gd name="T0" fmla="*/ 13 w 24"/>
                <a:gd name="T1" fmla="*/ 5 h 25"/>
                <a:gd name="T2" fmla="*/ 18 w 24"/>
                <a:gd name="T3" fmla="*/ 8 h 25"/>
                <a:gd name="T4" fmla="*/ 24 w 24"/>
                <a:gd name="T5" fmla="*/ 8 h 25"/>
                <a:gd name="T6" fmla="*/ 13 w 24"/>
                <a:gd name="T7" fmla="*/ 0 h 25"/>
                <a:gd name="T8" fmla="*/ 0 w 24"/>
                <a:gd name="T9" fmla="*/ 12 h 25"/>
                <a:gd name="T10" fmla="*/ 13 w 24"/>
                <a:gd name="T11" fmla="*/ 25 h 25"/>
                <a:gd name="T12" fmla="*/ 13 w 24"/>
                <a:gd name="T13" fmla="*/ 20 h 25"/>
                <a:gd name="T14" fmla="*/ 5 w 24"/>
                <a:gd name="T15" fmla="*/ 12 h 25"/>
                <a:gd name="T16" fmla="*/ 13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5"/>
                  </a:moveTo>
                  <a:cubicBezTo>
                    <a:pt x="15" y="5"/>
                    <a:pt x="17" y="6"/>
                    <a:pt x="18" y="8"/>
                  </a:cubicBezTo>
                  <a:cubicBezTo>
                    <a:pt x="24" y="8"/>
                    <a:pt x="24" y="8"/>
                    <a:pt x="24" y="8"/>
                  </a:cubicBezTo>
                  <a:cubicBezTo>
                    <a:pt x="22" y="3"/>
                    <a:pt x="18" y="0"/>
                    <a:pt x="13" y="0"/>
                  </a:cubicBezTo>
                  <a:cubicBezTo>
                    <a:pt x="6" y="0"/>
                    <a:pt x="0" y="6"/>
                    <a:pt x="0" y="12"/>
                  </a:cubicBezTo>
                  <a:cubicBezTo>
                    <a:pt x="0" y="19"/>
                    <a:pt x="6" y="25"/>
                    <a:pt x="13" y="25"/>
                  </a:cubicBezTo>
                  <a:cubicBezTo>
                    <a:pt x="13" y="20"/>
                    <a:pt x="13" y="20"/>
                    <a:pt x="13" y="20"/>
                  </a:cubicBezTo>
                  <a:cubicBezTo>
                    <a:pt x="8" y="20"/>
                    <a:pt x="5" y="17"/>
                    <a:pt x="5" y="12"/>
                  </a:cubicBezTo>
                  <a:cubicBezTo>
                    <a:pt x="5" y="8"/>
                    <a:pt x="8" y="5"/>
                    <a:pt x="13"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7" name="Freeform 619">
              <a:extLst>
                <a:ext uri="{FF2B5EF4-FFF2-40B4-BE49-F238E27FC236}">
                  <a16:creationId xmlns:a16="http://schemas.microsoft.com/office/drawing/2014/main" id="{BEA99B98-8863-44CC-B6D1-310C377522AE}"/>
                </a:ext>
              </a:extLst>
            </p:cNvPr>
            <p:cNvSpPr>
              <a:spLocks/>
            </p:cNvSpPr>
            <p:nvPr/>
          </p:nvSpPr>
          <p:spPr bwMode="auto">
            <a:xfrm>
              <a:off x="5613400"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8" name="Freeform 620">
              <a:extLst>
                <a:ext uri="{FF2B5EF4-FFF2-40B4-BE49-F238E27FC236}">
                  <a16:creationId xmlns:a16="http://schemas.microsoft.com/office/drawing/2014/main" id="{EC302C5A-1CBD-4395-B02D-891057E623C8}"/>
                </a:ext>
              </a:extLst>
            </p:cNvPr>
            <p:cNvSpPr>
              <a:spLocks/>
            </p:cNvSpPr>
            <p:nvPr/>
          </p:nvSpPr>
          <p:spPr bwMode="auto">
            <a:xfrm>
              <a:off x="5668963" y="5940426"/>
              <a:ext cx="47625" cy="49213"/>
            </a:xfrm>
            <a:custGeom>
              <a:avLst/>
              <a:gdLst>
                <a:gd name="T0" fmla="*/ 13 w 24"/>
                <a:gd name="T1" fmla="*/ 5 h 25"/>
                <a:gd name="T2" fmla="*/ 18 w 24"/>
                <a:gd name="T3" fmla="*/ 8 h 25"/>
                <a:gd name="T4" fmla="*/ 24 w 24"/>
                <a:gd name="T5" fmla="*/ 8 h 25"/>
                <a:gd name="T6" fmla="*/ 13 w 24"/>
                <a:gd name="T7" fmla="*/ 0 h 25"/>
                <a:gd name="T8" fmla="*/ 0 w 24"/>
                <a:gd name="T9" fmla="*/ 12 h 25"/>
                <a:gd name="T10" fmla="*/ 13 w 24"/>
                <a:gd name="T11" fmla="*/ 25 h 25"/>
                <a:gd name="T12" fmla="*/ 13 w 24"/>
                <a:gd name="T13" fmla="*/ 20 h 25"/>
                <a:gd name="T14" fmla="*/ 5 w 24"/>
                <a:gd name="T15" fmla="*/ 12 h 25"/>
                <a:gd name="T16" fmla="*/ 13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5"/>
                  </a:moveTo>
                  <a:cubicBezTo>
                    <a:pt x="15" y="5"/>
                    <a:pt x="17" y="6"/>
                    <a:pt x="18" y="8"/>
                  </a:cubicBezTo>
                  <a:cubicBezTo>
                    <a:pt x="24" y="8"/>
                    <a:pt x="24" y="8"/>
                    <a:pt x="24" y="8"/>
                  </a:cubicBezTo>
                  <a:cubicBezTo>
                    <a:pt x="22" y="3"/>
                    <a:pt x="18" y="0"/>
                    <a:pt x="13" y="0"/>
                  </a:cubicBezTo>
                  <a:cubicBezTo>
                    <a:pt x="6" y="0"/>
                    <a:pt x="0" y="6"/>
                    <a:pt x="0" y="12"/>
                  </a:cubicBezTo>
                  <a:cubicBezTo>
                    <a:pt x="0" y="19"/>
                    <a:pt x="6" y="25"/>
                    <a:pt x="13" y="25"/>
                  </a:cubicBezTo>
                  <a:cubicBezTo>
                    <a:pt x="13" y="20"/>
                    <a:pt x="13" y="20"/>
                    <a:pt x="13" y="20"/>
                  </a:cubicBezTo>
                  <a:cubicBezTo>
                    <a:pt x="8" y="20"/>
                    <a:pt x="5" y="17"/>
                    <a:pt x="5" y="12"/>
                  </a:cubicBezTo>
                  <a:cubicBezTo>
                    <a:pt x="5" y="8"/>
                    <a:pt x="8" y="5"/>
                    <a:pt x="13"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sp>
        <p:nvSpPr>
          <p:cNvPr id="109" name="Oval 108">
            <a:extLst>
              <a:ext uri="{FF2B5EF4-FFF2-40B4-BE49-F238E27FC236}">
                <a16:creationId xmlns:a16="http://schemas.microsoft.com/office/drawing/2014/main" id="{FB65489C-AF55-446C-A057-F15DC18314C6}"/>
              </a:ext>
            </a:extLst>
          </p:cNvPr>
          <p:cNvSpPr/>
          <p:nvPr/>
        </p:nvSpPr>
        <p:spPr>
          <a:xfrm>
            <a:off x="10019937" y="3818900"/>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cxnSp>
        <p:nvCxnSpPr>
          <p:cNvPr id="110" name="Straight Connector 109">
            <a:extLst>
              <a:ext uri="{FF2B5EF4-FFF2-40B4-BE49-F238E27FC236}">
                <a16:creationId xmlns:a16="http://schemas.microsoft.com/office/drawing/2014/main" id="{12E393B5-9E93-4FC9-8B79-3B80BEF004DE}"/>
              </a:ext>
            </a:extLst>
          </p:cNvPr>
          <p:cNvCxnSpPr>
            <a:cxnSpLocks/>
          </p:cNvCxnSpPr>
          <p:nvPr/>
        </p:nvCxnSpPr>
        <p:spPr>
          <a:xfrm>
            <a:off x="10109547" y="4041217"/>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111" name="Rectangle 110">
            <a:extLst>
              <a:ext uri="{FF2B5EF4-FFF2-40B4-BE49-F238E27FC236}">
                <a16:creationId xmlns:a16="http://schemas.microsoft.com/office/drawing/2014/main" id="{DE7F13DE-33B7-4E86-BE34-FA9D855F42EA}"/>
              </a:ext>
            </a:extLst>
          </p:cNvPr>
          <p:cNvSpPr/>
          <p:nvPr/>
        </p:nvSpPr>
        <p:spPr>
          <a:xfrm>
            <a:off x="8686797" y="4402481"/>
            <a:ext cx="3024000" cy="2214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smtClean="0">
                <a:solidFill>
                  <a:srgbClr val="000000"/>
                </a:solidFill>
                <a:latin typeface="Avenir LT Std 35 Light"/>
              </a:rPr>
              <a:t>Hoera Tim is aan de beurt voor zwemles. Teun ontvangt een melding waarin staat vermeld waar Tim wanneer verwacht wordt. Ook zit er direct een link bij voor de betaling van de zwemlessen. Hiervoor zijn verschillende mogelijkheden waaruit Teun een keuze kan maken (heel pakket, maandtarief </a:t>
            </a:r>
            <a:r>
              <a:rPr lang="nl-NL" sz="1200" dirty="0" err="1" smtClean="0">
                <a:solidFill>
                  <a:srgbClr val="000000"/>
                </a:solidFill>
                <a:latin typeface="Avenir LT Std 35 Light"/>
              </a:rPr>
              <a:t>etc</a:t>
            </a:r>
            <a:r>
              <a:rPr lang="nl-NL" sz="1200" dirty="0" smtClean="0">
                <a:solidFill>
                  <a:srgbClr val="000000"/>
                </a:solidFill>
                <a:latin typeface="Avenir LT Std 35 Light"/>
              </a:rPr>
              <a:t>). Op het moment dat de leskaart van Tim bijna leeg is krijgt de vader van Tim een melding dat de leskaart leeg is en kan hij die online via de webshop en of app verlengen.</a:t>
            </a:r>
            <a:endParaRPr kumimoji="0" lang="nl-NL" sz="12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nvGrpSpPr>
          <p:cNvPr id="112" name="Group 111">
            <a:extLst>
              <a:ext uri="{FF2B5EF4-FFF2-40B4-BE49-F238E27FC236}">
                <a16:creationId xmlns:a16="http://schemas.microsoft.com/office/drawing/2014/main" id="{AA3DCCDD-BB86-436F-8F70-29B6BF58322C}"/>
              </a:ext>
            </a:extLst>
          </p:cNvPr>
          <p:cNvGrpSpPr/>
          <p:nvPr/>
        </p:nvGrpSpPr>
        <p:grpSpPr>
          <a:xfrm>
            <a:off x="9228911" y="1872828"/>
            <a:ext cx="1751131" cy="1775063"/>
            <a:chOff x="6359525" y="5640388"/>
            <a:chExt cx="1090613" cy="1092200"/>
          </a:xfrm>
        </p:grpSpPr>
        <p:sp>
          <p:nvSpPr>
            <p:cNvPr id="113" name="Oval 621">
              <a:extLst>
                <a:ext uri="{FF2B5EF4-FFF2-40B4-BE49-F238E27FC236}">
                  <a16:creationId xmlns:a16="http://schemas.microsoft.com/office/drawing/2014/main" id="{ADB5E795-A705-4635-8637-C2752AD1BA96}"/>
                </a:ext>
              </a:extLst>
            </p:cNvPr>
            <p:cNvSpPr>
              <a:spLocks noChangeArrowheads="1"/>
            </p:cNvSpPr>
            <p:nvPr/>
          </p:nvSpPr>
          <p:spPr bwMode="auto">
            <a:xfrm>
              <a:off x="6359525" y="5640388"/>
              <a:ext cx="1090613" cy="1092200"/>
            </a:xfrm>
            <a:prstGeom prst="ellipse">
              <a:avLst/>
            </a:prstGeom>
            <a:solidFill>
              <a:srgbClr val="FF8E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4" name="Freeform 622">
              <a:extLst>
                <a:ext uri="{FF2B5EF4-FFF2-40B4-BE49-F238E27FC236}">
                  <a16:creationId xmlns:a16="http://schemas.microsoft.com/office/drawing/2014/main" id="{E4598BE5-5556-43B6-A46B-1AB6FC9B438F}"/>
                </a:ext>
              </a:extLst>
            </p:cNvPr>
            <p:cNvSpPr>
              <a:spLocks/>
            </p:cNvSpPr>
            <p:nvPr/>
          </p:nvSpPr>
          <p:spPr bwMode="auto">
            <a:xfrm>
              <a:off x="6362700" y="5646738"/>
              <a:ext cx="822325" cy="836613"/>
            </a:xfrm>
            <a:custGeom>
              <a:avLst/>
              <a:gdLst>
                <a:gd name="T0" fmla="*/ 238 w 422"/>
                <a:gd name="T1" fmla="*/ 0 h 429"/>
                <a:gd name="T2" fmla="*/ 0 w 422"/>
                <a:gd name="T3" fmla="*/ 245 h 429"/>
                <a:gd name="T4" fmla="*/ 184 w 422"/>
                <a:gd name="T5" fmla="*/ 429 h 429"/>
                <a:gd name="T6" fmla="*/ 178 w 422"/>
                <a:gd name="T7" fmla="*/ 415 h 429"/>
                <a:gd name="T8" fmla="*/ 178 w 422"/>
                <a:gd name="T9" fmla="*/ 139 h 429"/>
                <a:gd name="T10" fmla="*/ 183 w 422"/>
                <a:gd name="T11" fmla="*/ 125 h 429"/>
                <a:gd name="T12" fmla="*/ 200 w 422"/>
                <a:gd name="T13" fmla="*/ 117 h 429"/>
                <a:gd name="T14" fmla="*/ 258 w 422"/>
                <a:gd name="T15" fmla="*/ 117 h 429"/>
                <a:gd name="T16" fmla="*/ 330 w 422"/>
                <a:gd name="T17" fmla="*/ 117 h 429"/>
                <a:gd name="T18" fmla="*/ 334 w 422"/>
                <a:gd name="T19" fmla="*/ 117 h 429"/>
                <a:gd name="T20" fmla="*/ 346 w 422"/>
                <a:gd name="T21" fmla="*/ 124 h 429"/>
                <a:gd name="T22" fmla="*/ 387 w 422"/>
                <a:gd name="T23" fmla="*/ 165 h 429"/>
                <a:gd name="T24" fmla="*/ 422 w 422"/>
                <a:gd name="T25" fmla="*/ 185 h 429"/>
                <a:gd name="T26" fmla="*/ 238 w 422"/>
                <a:gd name="T27"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2" h="429">
                  <a:moveTo>
                    <a:pt x="238" y="0"/>
                  </a:moveTo>
                  <a:cubicBezTo>
                    <a:pt x="112" y="18"/>
                    <a:pt x="14" y="119"/>
                    <a:pt x="0" y="245"/>
                  </a:cubicBezTo>
                  <a:cubicBezTo>
                    <a:pt x="184" y="429"/>
                    <a:pt x="184" y="429"/>
                    <a:pt x="184" y="429"/>
                  </a:cubicBezTo>
                  <a:cubicBezTo>
                    <a:pt x="180" y="425"/>
                    <a:pt x="178" y="420"/>
                    <a:pt x="178" y="415"/>
                  </a:cubicBezTo>
                  <a:cubicBezTo>
                    <a:pt x="178" y="139"/>
                    <a:pt x="178" y="139"/>
                    <a:pt x="178" y="139"/>
                  </a:cubicBezTo>
                  <a:cubicBezTo>
                    <a:pt x="178" y="134"/>
                    <a:pt x="180" y="129"/>
                    <a:pt x="183" y="125"/>
                  </a:cubicBezTo>
                  <a:cubicBezTo>
                    <a:pt x="187" y="120"/>
                    <a:pt x="194" y="117"/>
                    <a:pt x="200" y="117"/>
                  </a:cubicBezTo>
                  <a:cubicBezTo>
                    <a:pt x="258" y="117"/>
                    <a:pt x="258" y="117"/>
                    <a:pt x="258" y="117"/>
                  </a:cubicBezTo>
                  <a:cubicBezTo>
                    <a:pt x="330" y="117"/>
                    <a:pt x="330" y="117"/>
                    <a:pt x="330" y="117"/>
                  </a:cubicBezTo>
                  <a:cubicBezTo>
                    <a:pt x="331" y="117"/>
                    <a:pt x="333" y="117"/>
                    <a:pt x="334" y="117"/>
                  </a:cubicBezTo>
                  <a:cubicBezTo>
                    <a:pt x="339" y="118"/>
                    <a:pt x="343" y="120"/>
                    <a:pt x="346" y="124"/>
                  </a:cubicBezTo>
                  <a:cubicBezTo>
                    <a:pt x="387" y="165"/>
                    <a:pt x="387" y="165"/>
                    <a:pt x="387" y="165"/>
                  </a:cubicBezTo>
                  <a:cubicBezTo>
                    <a:pt x="400" y="169"/>
                    <a:pt x="412" y="176"/>
                    <a:pt x="422" y="185"/>
                  </a:cubicBezTo>
                  <a:cubicBezTo>
                    <a:pt x="238" y="0"/>
                    <a:pt x="238" y="0"/>
                    <a:pt x="238" y="0"/>
                  </a:cubicBezTo>
                </a:path>
              </a:pathLst>
            </a:custGeom>
            <a:solidFill>
              <a:srgbClr val="FFA3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5" name="Freeform 623">
              <a:extLst>
                <a:ext uri="{FF2B5EF4-FFF2-40B4-BE49-F238E27FC236}">
                  <a16:creationId xmlns:a16="http://schemas.microsoft.com/office/drawing/2014/main" id="{C7A3D9C2-CE21-4D1F-B8D7-DD6D3CB149DB}"/>
                </a:ext>
              </a:extLst>
            </p:cNvPr>
            <p:cNvSpPr>
              <a:spLocks/>
            </p:cNvSpPr>
            <p:nvPr/>
          </p:nvSpPr>
          <p:spPr bwMode="auto">
            <a:xfrm>
              <a:off x="6719888" y="5875338"/>
              <a:ext cx="293688" cy="14288"/>
            </a:xfrm>
            <a:custGeom>
              <a:avLst/>
              <a:gdLst>
                <a:gd name="T0" fmla="*/ 147 w 151"/>
                <a:gd name="T1" fmla="*/ 0 h 8"/>
                <a:gd name="T2" fmla="*/ 75 w 151"/>
                <a:gd name="T3" fmla="*/ 0 h 8"/>
                <a:gd name="T4" fmla="*/ 17 w 151"/>
                <a:gd name="T5" fmla="*/ 0 h 8"/>
                <a:gd name="T6" fmla="*/ 0 w 151"/>
                <a:gd name="T7" fmla="*/ 8 h 8"/>
                <a:gd name="T8" fmla="*/ 17 w 151"/>
                <a:gd name="T9" fmla="*/ 0 h 8"/>
                <a:gd name="T10" fmla="*/ 147 w 151"/>
                <a:gd name="T11" fmla="*/ 0 h 8"/>
                <a:gd name="T12" fmla="*/ 151 w 151"/>
                <a:gd name="T13" fmla="*/ 0 h 8"/>
                <a:gd name="T14" fmla="*/ 147 w 151"/>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8">
                  <a:moveTo>
                    <a:pt x="147" y="0"/>
                  </a:moveTo>
                  <a:cubicBezTo>
                    <a:pt x="75" y="0"/>
                    <a:pt x="75" y="0"/>
                    <a:pt x="75" y="0"/>
                  </a:cubicBezTo>
                  <a:cubicBezTo>
                    <a:pt x="17" y="0"/>
                    <a:pt x="17" y="0"/>
                    <a:pt x="17" y="0"/>
                  </a:cubicBezTo>
                  <a:cubicBezTo>
                    <a:pt x="11" y="0"/>
                    <a:pt x="4" y="3"/>
                    <a:pt x="0" y="8"/>
                  </a:cubicBezTo>
                  <a:cubicBezTo>
                    <a:pt x="4" y="3"/>
                    <a:pt x="11" y="0"/>
                    <a:pt x="17" y="0"/>
                  </a:cubicBezTo>
                  <a:cubicBezTo>
                    <a:pt x="147" y="0"/>
                    <a:pt x="147" y="0"/>
                    <a:pt x="147" y="0"/>
                  </a:cubicBezTo>
                  <a:cubicBezTo>
                    <a:pt x="148" y="0"/>
                    <a:pt x="150" y="0"/>
                    <a:pt x="151" y="0"/>
                  </a:cubicBezTo>
                  <a:cubicBezTo>
                    <a:pt x="150" y="0"/>
                    <a:pt x="148" y="0"/>
                    <a:pt x="147" y="0"/>
                  </a:cubicBezTo>
                </a:path>
              </a:pathLst>
            </a:custGeom>
            <a:solidFill>
              <a:srgbClr val="ED74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6" name="Freeform 624">
              <a:extLst>
                <a:ext uri="{FF2B5EF4-FFF2-40B4-BE49-F238E27FC236}">
                  <a16:creationId xmlns:a16="http://schemas.microsoft.com/office/drawing/2014/main" id="{2D337263-4CB9-4E96-AAFE-12F39C443BD1}"/>
                </a:ext>
              </a:extLst>
            </p:cNvPr>
            <p:cNvSpPr>
              <a:spLocks noEditPoints="1"/>
            </p:cNvSpPr>
            <p:nvPr/>
          </p:nvSpPr>
          <p:spPr bwMode="auto">
            <a:xfrm>
              <a:off x="6726238" y="5888038"/>
              <a:ext cx="719138" cy="839788"/>
            </a:xfrm>
            <a:custGeom>
              <a:avLst/>
              <a:gdLst>
                <a:gd name="T0" fmla="*/ 243 w 369"/>
                <a:gd name="T1" fmla="*/ 68 h 431"/>
                <a:gd name="T2" fmla="*/ 263 w 369"/>
                <a:gd name="T3" fmla="*/ 119 h 431"/>
                <a:gd name="T4" fmla="*/ 167 w 369"/>
                <a:gd name="T5" fmla="*/ 202 h 431"/>
                <a:gd name="T6" fmla="*/ 166 w 369"/>
                <a:gd name="T7" fmla="*/ 202 h 431"/>
                <a:gd name="T8" fmla="*/ 166 w 369"/>
                <a:gd name="T9" fmla="*/ 291 h 431"/>
                <a:gd name="T10" fmla="*/ 144 w 369"/>
                <a:gd name="T11" fmla="*/ 313 h 431"/>
                <a:gd name="T12" fmla="*/ 14 w 369"/>
                <a:gd name="T13" fmla="*/ 313 h 431"/>
                <a:gd name="T14" fmla="*/ 0 w 369"/>
                <a:gd name="T15" fmla="*/ 307 h 431"/>
                <a:gd name="T16" fmla="*/ 124 w 369"/>
                <a:gd name="T17" fmla="*/ 431 h 431"/>
                <a:gd name="T18" fmla="*/ 369 w 369"/>
                <a:gd name="T19" fmla="*/ 193 h 431"/>
                <a:gd name="T20" fmla="*/ 243 w 369"/>
                <a:gd name="T21" fmla="*/ 68 h 431"/>
                <a:gd name="T22" fmla="*/ 160 w 369"/>
                <a:gd name="T23" fmla="*/ 0 h 431"/>
                <a:gd name="T24" fmla="*/ 166 w 369"/>
                <a:gd name="T25" fmla="*/ 15 h 431"/>
                <a:gd name="T26" fmla="*/ 166 w 369"/>
                <a:gd name="T27" fmla="*/ 35 h 431"/>
                <a:gd name="T28" fmla="*/ 167 w 369"/>
                <a:gd name="T29" fmla="*/ 35 h 431"/>
                <a:gd name="T30" fmla="*/ 201 w 369"/>
                <a:gd name="T31" fmla="*/ 41 h 431"/>
                <a:gd name="T32" fmla="*/ 160 w 369"/>
                <a:gd name="T33"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431">
                  <a:moveTo>
                    <a:pt x="243" y="68"/>
                  </a:moveTo>
                  <a:cubicBezTo>
                    <a:pt x="256" y="82"/>
                    <a:pt x="263" y="100"/>
                    <a:pt x="263" y="119"/>
                  </a:cubicBezTo>
                  <a:cubicBezTo>
                    <a:pt x="263" y="165"/>
                    <a:pt x="220" y="202"/>
                    <a:pt x="167" y="202"/>
                  </a:cubicBezTo>
                  <a:cubicBezTo>
                    <a:pt x="167" y="202"/>
                    <a:pt x="167" y="202"/>
                    <a:pt x="166" y="202"/>
                  </a:cubicBezTo>
                  <a:cubicBezTo>
                    <a:pt x="166" y="291"/>
                    <a:pt x="166" y="291"/>
                    <a:pt x="166" y="291"/>
                  </a:cubicBezTo>
                  <a:cubicBezTo>
                    <a:pt x="166" y="303"/>
                    <a:pt x="156" y="313"/>
                    <a:pt x="144" y="313"/>
                  </a:cubicBezTo>
                  <a:cubicBezTo>
                    <a:pt x="14" y="313"/>
                    <a:pt x="14" y="313"/>
                    <a:pt x="14" y="313"/>
                  </a:cubicBezTo>
                  <a:cubicBezTo>
                    <a:pt x="9" y="313"/>
                    <a:pt x="4" y="311"/>
                    <a:pt x="0" y="307"/>
                  </a:cubicBezTo>
                  <a:cubicBezTo>
                    <a:pt x="124" y="431"/>
                    <a:pt x="124" y="431"/>
                    <a:pt x="124" y="431"/>
                  </a:cubicBezTo>
                  <a:cubicBezTo>
                    <a:pt x="250" y="417"/>
                    <a:pt x="351" y="319"/>
                    <a:pt x="369" y="193"/>
                  </a:cubicBezTo>
                  <a:cubicBezTo>
                    <a:pt x="243" y="68"/>
                    <a:pt x="243" y="68"/>
                    <a:pt x="243" y="68"/>
                  </a:cubicBezTo>
                  <a:moveTo>
                    <a:pt x="160" y="0"/>
                  </a:moveTo>
                  <a:cubicBezTo>
                    <a:pt x="164" y="4"/>
                    <a:pt x="166" y="9"/>
                    <a:pt x="166" y="15"/>
                  </a:cubicBezTo>
                  <a:cubicBezTo>
                    <a:pt x="166" y="35"/>
                    <a:pt x="166" y="35"/>
                    <a:pt x="166" y="35"/>
                  </a:cubicBezTo>
                  <a:cubicBezTo>
                    <a:pt x="167" y="35"/>
                    <a:pt x="167" y="35"/>
                    <a:pt x="167" y="35"/>
                  </a:cubicBezTo>
                  <a:cubicBezTo>
                    <a:pt x="179" y="35"/>
                    <a:pt x="190" y="37"/>
                    <a:pt x="201" y="41"/>
                  </a:cubicBezTo>
                  <a:cubicBezTo>
                    <a:pt x="160" y="0"/>
                    <a:pt x="160" y="0"/>
                    <a:pt x="160" y="0"/>
                  </a:cubicBezTo>
                </a:path>
              </a:pathLst>
            </a:custGeom>
            <a:solidFill>
              <a:srgbClr val="ED74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7" name="Freeform 625">
              <a:extLst>
                <a:ext uri="{FF2B5EF4-FFF2-40B4-BE49-F238E27FC236}">
                  <a16:creationId xmlns:a16="http://schemas.microsoft.com/office/drawing/2014/main" id="{C91657D6-4DB7-473F-B001-61A856992E0A}"/>
                </a:ext>
              </a:extLst>
            </p:cNvPr>
            <p:cNvSpPr>
              <a:spLocks/>
            </p:cNvSpPr>
            <p:nvPr/>
          </p:nvSpPr>
          <p:spPr bwMode="auto">
            <a:xfrm>
              <a:off x="6710363" y="5875338"/>
              <a:ext cx="338138" cy="623888"/>
            </a:xfrm>
            <a:custGeom>
              <a:avLst/>
              <a:gdLst>
                <a:gd name="T0" fmla="*/ 152 w 174"/>
                <a:gd name="T1" fmla="*/ 0 h 320"/>
                <a:gd name="T2" fmla="*/ 22 w 174"/>
                <a:gd name="T3" fmla="*/ 0 h 320"/>
                <a:gd name="T4" fmla="*/ 0 w 174"/>
                <a:gd name="T5" fmla="*/ 22 h 320"/>
                <a:gd name="T6" fmla="*/ 0 w 174"/>
                <a:gd name="T7" fmla="*/ 298 h 320"/>
                <a:gd name="T8" fmla="*/ 22 w 174"/>
                <a:gd name="T9" fmla="*/ 320 h 320"/>
                <a:gd name="T10" fmla="*/ 152 w 174"/>
                <a:gd name="T11" fmla="*/ 320 h 320"/>
                <a:gd name="T12" fmla="*/ 174 w 174"/>
                <a:gd name="T13" fmla="*/ 298 h 320"/>
                <a:gd name="T14" fmla="*/ 174 w 174"/>
                <a:gd name="T15" fmla="*/ 22 h 320"/>
                <a:gd name="T16" fmla="*/ 152 w 174"/>
                <a:gd name="T17"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320">
                  <a:moveTo>
                    <a:pt x="152" y="0"/>
                  </a:moveTo>
                  <a:cubicBezTo>
                    <a:pt x="22" y="0"/>
                    <a:pt x="22" y="0"/>
                    <a:pt x="22" y="0"/>
                  </a:cubicBezTo>
                  <a:cubicBezTo>
                    <a:pt x="10" y="0"/>
                    <a:pt x="0" y="10"/>
                    <a:pt x="0" y="22"/>
                  </a:cubicBezTo>
                  <a:cubicBezTo>
                    <a:pt x="0" y="298"/>
                    <a:pt x="0" y="298"/>
                    <a:pt x="0" y="298"/>
                  </a:cubicBezTo>
                  <a:cubicBezTo>
                    <a:pt x="0" y="310"/>
                    <a:pt x="10" y="320"/>
                    <a:pt x="22" y="320"/>
                  </a:cubicBezTo>
                  <a:cubicBezTo>
                    <a:pt x="152" y="320"/>
                    <a:pt x="152" y="320"/>
                    <a:pt x="152" y="320"/>
                  </a:cubicBezTo>
                  <a:cubicBezTo>
                    <a:pt x="164" y="320"/>
                    <a:pt x="174" y="310"/>
                    <a:pt x="174" y="298"/>
                  </a:cubicBezTo>
                  <a:cubicBezTo>
                    <a:pt x="174" y="22"/>
                    <a:pt x="174" y="22"/>
                    <a:pt x="174" y="22"/>
                  </a:cubicBezTo>
                  <a:cubicBezTo>
                    <a:pt x="174" y="10"/>
                    <a:pt x="164" y="0"/>
                    <a:pt x="152" y="0"/>
                  </a:cubicBezTo>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8" name="Rectangle 626">
              <a:extLst>
                <a:ext uri="{FF2B5EF4-FFF2-40B4-BE49-F238E27FC236}">
                  <a16:creationId xmlns:a16="http://schemas.microsoft.com/office/drawing/2014/main" id="{822B6568-3F8C-440D-9AE4-7190EB2FA42D}"/>
                </a:ext>
              </a:extLst>
            </p:cNvPr>
            <p:cNvSpPr>
              <a:spLocks noChangeArrowheads="1"/>
            </p:cNvSpPr>
            <p:nvPr/>
          </p:nvSpPr>
          <p:spPr bwMode="auto">
            <a:xfrm>
              <a:off x="6735763" y="5969001"/>
              <a:ext cx="290513" cy="436563"/>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9" name="Rectangle 627">
              <a:extLst>
                <a:ext uri="{FF2B5EF4-FFF2-40B4-BE49-F238E27FC236}">
                  <a16:creationId xmlns:a16="http://schemas.microsoft.com/office/drawing/2014/main" id="{9E155DA6-F394-49B5-A411-688ED45292F4}"/>
                </a:ext>
              </a:extLst>
            </p:cNvPr>
            <p:cNvSpPr>
              <a:spLocks noChangeArrowheads="1"/>
            </p:cNvSpPr>
            <p:nvPr/>
          </p:nvSpPr>
          <p:spPr bwMode="auto">
            <a:xfrm>
              <a:off x="6735763" y="5969001"/>
              <a:ext cx="290513"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0" name="Freeform 628">
              <a:extLst>
                <a:ext uri="{FF2B5EF4-FFF2-40B4-BE49-F238E27FC236}">
                  <a16:creationId xmlns:a16="http://schemas.microsoft.com/office/drawing/2014/main" id="{3438A320-FB33-4B16-A00A-45F3F876BAE9}"/>
                </a:ext>
              </a:extLst>
            </p:cNvPr>
            <p:cNvSpPr>
              <a:spLocks/>
            </p:cNvSpPr>
            <p:nvPr/>
          </p:nvSpPr>
          <p:spPr bwMode="auto">
            <a:xfrm>
              <a:off x="6735763" y="5969001"/>
              <a:ext cx="290513" cy="436563"/>
            </a:xfrm>
            <a:custGeom>
              <a:avLst/>
              <a:gdLst>
                <a:gd name="T0" fmla="*/ 0 w 183"/>
                <a:gd name="T1" fmla="*/ 275 h 275"/>
                <a:gd name="T2" fmla="*/ 0 w 183"/>
                <a:gd name="T3" fmla="*/ 0 h 275"/>
                <a:gd name="T4" fmla="*/ 183 w 183"/>
                <a:gd name="T5" fmla="*/ 0 h 275"/>
                <a:gd name="T6" fmla="*/ 0 w 183"/>
                <a:gd name="T7" fmla="*/ 275 h 275"/>
              </a:gdLst>
              <a:ahLst/>
              <a:cxnLst>
                <a:cxn ang="0">
                  <a:pos x="T0" y="T1"/>
                </a:cxn>
                <a:cxn ang="0">
                  <a:pos x="T2" y="T3"/>
                </a:cxn>
                <a:cxn ang="0">
                  <a:pos x="T4" y="T5"/>
                </a:cxn>
                <a:cxn ang="0">
                  <a:pos x="T6" y="T7"/>
                </a:cxn>
              </a:cxnLst>
              <a:rect l="0" t="0" r="r" b="b"/>
              <a:pathLst>
                <a:path w="183" h="275">
                  <a:moveTo>
                    <a:pt x="0" y="275"/>
                  </a:moveTo>
                  <a:lnTo>
                    <a:pt x="0" y="0"/>
                  </a:lnTo>
                  <a:lnTo>
                    <a:pt x="183" y="0"/>
                  </a:lnTo>
                  <a:lnTo>
                    <a:pt x="0" y="275"/>
                  </a:lnTo>
                  <a:close/>
                </a:path>
              </a:pathLst>
            </a:custGeom>
            <a:solidFill>
              <a:srgbClr val="F2F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1" name="Freeform 629">
              <a:extLst>
                <a:ext uri="{FF2B5EF4-FFF2-40B4-BE49-F238E27FC236}">
                  <a16:creationId xmlns:a16="http://schemas.microsoft.com/office/drawing/2014/main" id="{6975EF45-BF59-46E2-AB9E-44862D06BD91}"/>
                </a:ext>
              </a:extLst>
            </p:cNvPr>
            <p:cNvSpPr>
              <a:spLocks/>
            </p:cNvSpPr>
            <p:nvPr/>
          </p:nvSpPr>
          <p:spPr bwMode="auto">
            <a:xfrm>
              <a:off x="6735763" y="5969001"/>
              <a:ext cx="290513" cy="436563"/>
            </a:xfrm>
            <a:custGeom>
              <a:avLst/>
              <a:gdLst>
                <a:gd name="T0" fmla="*/ 0 w 183"/>
                <a:gd name="T1" fmla="*/ 275 h 275"/>
                <a:gd name="T2" fmla="*/ 0 w 183"/>
                <a:gd name="T3" fmla="*/ 0 h 275"/>
                <a:gd name="T4" fmla="*/ 183 w 183"/>
                <a:gd name="T5" fmla="*/ 0 h 275"/>
                <a:gd name="T6" fmla="*/ 0 w 183"/>
                <a:gd name="T7" fmla="*/ 275 h 275"/>
              </a:gdLst>
              <a:ahLst/>
              <a:cxnLst>
                <a:cxn ang="0">
                  <a:pos x="T0" y="T1"/>
                </a:cxn>
                <a:cxn ang="0">
                  <a:pos x="T2" y="T3"/>
                </a:cxn>
                <a:cxn ang="0">
                  <a:pos x="T4" y="T5"/>
                </a:cxn>
                <a:cxn ang="0">
                  <a:pos x="T6" y="T7"/>
                </a:cxn>
              </a:cxnLst>
              <a:rect l="0" t="0" r="r" b="b"/>
              <a:pathLst>
                <a:path w="183" h="275">
                  <a:moveTo>
                    <a:pt x="0" y="275"/>
                  </a:moveTo>
                  <a:lnTo>
                    <a:pt x="0" y="0"/>
                  </a:lnTo>
                  <a:lnTo>
                    <a:pt x="183" y="0"/>
                  </a:lnTo>
                  <a:lnTo>
                    <a:pt x="0" y="27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2" name="Oval 630">
              <a:extLst>
                <a:ext uri="{FF2B5EF4-FFF2-40B4-BE49-F238E27FC236}">
                  <a16:creationId xmlns:a16="http://schemas.microsoft.com/office/drawing/2014/main" id="{8AFB33C8-E866-49C2-B8E9-17D8514B3AB5}"/>
                </a:ext>
              </a:extLst>
            </p:cNvPr>
            <p:cNvSpPr>
              <a:spLocks noChangeArrowheads="1"/>
            </p:cNvSpPr>
            <p:nvPr/>
          </p:nvSpPr>
          <p:spPr bwMode="auto">
            <a:xfrm>
              <a:off x="6869113" y="5911851"/>
              <a:ext cx="22225" cy="20638"/>
            </a:xfrm>
            <a:prstGeom prst="ellipse">
              <a:avLst/>
            </a:prstGeom>
            <a:solidFill>
              <a:srgbClr val="283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3" name="Oval 631">
              <a:extLst>
                <a:ext uri="{FF2B5EF4-FFF2-40B4-BE49-F238E27FC236}">
                  <a16:creationId xmlns:a16="http://schemas.microsoft.com/office/drawing/2014/main" id="{96EEBE2E-561C-4175-8774-137F3AAE39BE}"/>
                </a:ext>
              </a:extLst>
            </p:cNvPr>
            <p:cNvSpPr>
              <a:spLocks noChangeArrowheads="1"/>
            </p:cNvSpPr>
            <p:nvPr/>
          </p:nvSpPr>
          <p:spPr bwMode="auto">
            <a:xfrm>
              <a:off x="6875463" y="5918201"/>
              <a:ext cx="7938" cy="7938"/>
            </a:xfrm>
            <a:prstGeom prst="ellipse">
              <a:avLst/>
            </a:prstGeom>
            <a:solidFill>
              <a:srgbClr val="5D6D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4" name="Freeform 632">
              <a:extLst>
                <a:ext uri="{FF2B5EF4-FFF2-40B4-BE49-F238E27FC236}">
                  <a16:creationId xmlns:a16="http://schemas.microsoft.com/office/drawing/2014/main" id="{17E627AB-50FB-4C4F-91D5-7714E4E48BDE}"/>
                </a:ext>
              </a:extLst>
            </p:cNvPr>
            <p:cNvSpPr>
              <a:spLocks/>
            </p:cNvSpPr>
            <p:nvPr/>
          </p:nvSpPr>
          <p:spPr bwMode="auto">
            <a:xfrm>
              <a:off x="6840538" y="6437313"/>
              <a:ext cx="77788" cy="28575"/>
            </a:xfrm>
            <a:custGeom>
              <a:avLst/>
              <a:gdLst>
                <a:gd name="T0" fmla="*/ 6 w 40"/>
                <a:gd name="T1" fmla="*/ 14 h 14"/>
                <a:gd name="T2" fmla="*/ 0 w 40"/>
                <a:gd name="T3" fmla="*/ 8 h 14"/>
                <a:gd name="T4" fmla="*/ 0 w 40"/>
                <a:gd name="T5" fmla="*/ 6 h 14"/>
                <a:gd name="T6" fmla="*/ 6 w 40"/>
                <a:gd name="T7" fmla="*/ 0 h 14"/>
                <a:gd name="T8" fmla="*/ 34 w 40"/>
                <a:gd name="T9" fmla="*/ 0 h 14"/>
                <a:gd name="T10" fmla="*/ 40 w 40"/>
                <a:gd name="T11" fmla="*/ 6 h 14"/>
                <a:gd name="T12" fmla="*/ 40 w 40"/>
                <a:gd name="T13" fmla="*/ 8 h 14"/>
                <a:gd name="T14" fmla="*/ 34 w 40"/>
                <a:gd name="T15" fmla="*/ 14 h 14"/>
                <a:gd name="T16" fmla="*/ 6 w 40"/>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4">
                  <a:moveTo>
                    <a:pt x="6" y="14"/>
                  </a:moveTo>
                  <a:cubicBezTo>
                    <a:pt x="3" y="14"/>
                    <a:pt x="0" y="11"/>
                    <a:pt x="0" y="8"/>
                  </a:cubicBezTo>
                  <a:cubicBezTo>
                    <a:pt x="0" y="6"/>
                    <a:pt x="0" y="6"/>
                    <a:pt x="0" y="6"/>
                  </a:cubicBezTo>
                  <a:cubicBezTo>
                    <a:pt x="0" y="3"/>
                    <a:pt x="3" y="0"/>
                    <a:pt x="6" y="0"/>
                  </a:cubicBezTo>
                  <a:cubicBezTo>
                    <a:pt x="34" y="0"/>
                    <a:pt x="34" y="0"/>
                    <a:pt x="34" y="0"/>
                  </a:cubicBezTo>
                  <a:cubicBezTo>
                    <a:pt x="37" y="0"/>
                    <a:pt x="40" y="3"/>
                    <a:pt x="40" y="6"/>
                  </a:cubicBezTo>
                  <a:cubicBezTo>
                    <a:pt x="40" y="8"/>
                    <a:pt x="40" y="8"/>
                    <a:pt x="40" y="8"/>
                  </a:cubicBezTo>
                  <a:cubicBezTo>
                    <a:pt x="40" y="11"/>
                    <a:pt x="37" y="14"/>
                    <a:pt x="34" y="14"/>
                  </a:cubicBezTo>
                  <a:lnTo>
                    <a:pt x="6" y="14"/>
                  </a:lnTo>
                  <a:close/>
                </a:path>
              </a:pathLst>
            </a:custGeom>
            <a:solidFill>
              <a:srgbClr val="5D6D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5" name="Freeform 633">
              <a:extLst>
                <a:ext uri="{FF2B5EF4-FFF2-40B4-BE49-F238E27FC236}">
                  <a16:creationId xmlns:a16="http://schemas.microsoft.com/office/drawing/2014/main" id="{26B95901-84FB-424C-A00C-273AD040558A}"/>
                </a:ext>
              </a:extLst>
            </p:cNvPr>
            <p:cNvSpPr>
              <a:spLocks/>
            </p:cNvSpPr>
            <p:nvPr/>
          </p:nvSpPr>
          <p:spPr bwMode="auto">
            <a:xfrm>
              <a:off x="6843713" y="6442076"/>
              <a:ext cx="71438" cy="19050"/>
            </a:xfrm>
            <a:custGeom>
              <a:avLst/>
              <a:gdLst>
                <a:gd name="T0" fmla="*/ 36 w 36"/>
                <a:gd name="T1" fmla="*/ 6 h 10"/>
                <a:gd name="T2" fmla="*/ 32 w 36"/>
                <a:gd name="T3" fmla="*/ 10 h 10"/>
                <a:gd name="T4" fmla="*/ 4 w 36"/>
                <a:gd name="T5" fmla="*/ 10 h 10"/>
                <a:gd name="T6" fmla="*/ 0 w 36"/>
                <a:gd name="T7" fmla="*/ 6 h 10"/>
                <a:gd name="T8" fmla="*/ 0 w 36"/>
                <a:gd name="T9" fmla="*/ 4 h 10"/>
                <a:gd name="T10" fmla="*/ 4 w 36"/>
                <a:gd name="T11" fmla="*/ 0 h 10"/>
                <a:gd name="T12" fmla="*/ 32 w 36"/>
                <a:gd name="T13" fmla="*/ 0 h 10"/>
                <a:gd name="T14" fmla="*/ 36 w 36"/>
                <a:gd name="T15" fmla="*/ 4 h 10"/>
                <a:gd name="T16" fmla="*/ 36 w 36"/>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0">
                  <a:moveTo>
                    <a:pt x="36" y="6"/>
                  </a:moveTo>
                  <a:cubicBezTo>
                    <a:pt x="36" y="8"/>
                    <a:pt x="34" y="10"/>
                    <a:pt x="32" y="10"/>
                  </a:cubicBezTo>
                  <a:cubicBezTo>
                    <a:pt x="4" y="10"/>
                    <a:pt x="4" y="10"/>
                    <a:pt x="4" y="10"/>
                  </a:cubicBezTo>
                  <a:cubicBezTo>
                    <a:pt x="2" y="10"/>
                    <a:pt x="0" y="8"/>
                    <a:pt x="0" y="6"/>
                  </a:cubicBezTo>
                  <a:cubicBezTo>
                    <a:pt x="0" y="4"/>
                    <a:pt x="0" y="4"/>
                    <a:pt x="0" y="4"/>
                  </a:cubicBezTo>
                  <a:cubicBezTo>
                    <a:pt x="0" y="2"/>
                    <a:pt x="2" y="0"/>
                    <a:pt x="4" y="0"/>
                  </a:cubicBezTo>
                  <a:cubicBezTo>
                    <a:pt x="32" y="0"/>
                    <a:pt x="32" y="0"/>
                    <a:pt x="32" y="0"/>
                  </a:cubicBezTo>
                  <a:cubicBezTo>
                    <a:pt x="34" y="0"/>
                    <a:pt x="36" y="2"/>
                    <a:pt x="36" y="4"/>
                  </a:cubicBezTo>
                  <a:lnTo>
                    <a:pt x="36" y="6"/>
                  </a:lnTo>
                  <a:close/>
                </a:path>
              </a:pathLst>
            </a:custGeom>
            <a:solidFill>
              <a:srgbClr val="283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8" name="Freeform 636">
              <a:extLst>
                <a:ext uri="{FF2B5EF4-FFF2-40B4-BE49-F238E27FC236}">
                  <a16:creationId xmlns:a16="http://schemas.microsoft.com/office/drawing/2014/main" id="{6F4C86AB-AA65-47DD-9AF5-8F29EB4D44A3}"/>
                </a:ext>
              </a:extLst>
            </p:cNvPr>
            <p:cNvSpPr>
              <a:spLocks/>
            </p:cNvSpPr>
            <p:nvPr/>
          </p:nvSpPr>
          <p:spPr bwMode="auto">
            <a:xfrm>
              <a:off x="6859588" y="6215063"/>
              <a:ext cx="90488" cy="88900"/>
            </a:xfrm>
            <a:custGeom>
              <a:avLst/>
              <a:gdLst>
                <a:gd name="T0" fmla="*/ 0 w 57"/>
                <a:gd name="T1" fmla="*/ 56 h 56"/>
                <a:gd name="T2" fmla="*/ 57 w 57"/>
                <a:gd name="T3" fmla="*/ 25 h 56"/>
                <a:gd name="T4" fmla="*/ 31 w 57"/>
                <a:gd name="T5" fmla="*/ 0 h 56"/>
                <a:gd name="T6" fmla="*/ 0 w 57"/>
                <a:gd name="T7" fmla="*/ 56 h 56"/>
              </a:gdLst>
              <a:ahLst/>
              <a:cxnLst>
                <a:cxn ang="0">
                  <a:pos x="T0" y="T1"/>
                </a:cxn>
                <a:cxn ang="0">
                  <a:pos x="T2" y="T3"/>
                </a:cxn>
                <a:cxn ang="0">
                  <a:pos x="T4" y="T5"/>
                </a:cxn>
                <a:cxn ang="0">
                  <a:pos x="T6" y="T7"/>
                </a:cxn>
              </a:cxnLst>
              <a:rect l="0" t="0" r="r" b="b"/>
              <a:pathLst>
                <a:path w="57" h="56">
                  <a:moveTo>
                    <a:pt x="0" y="56"/>
                  </a:moveTo>
                  <a:lnTo>
                    <a:pt x="57" y="25"/>
                  </a:lnTo>
                  <a:lnTo>
                    <a:pt x="31" y="0"/>
                  </a:lnTo>
                  <a:lnTo>
                    <a:pt x="0" y="56"/>
                  </a:lnTo>
                  <a:close/>
                </a:path>
              </a:pathLst>
            </a:custGeom>
            <a:solidFill>
              <a:srgbClr val="C1D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9" name="Freeform 637">
              <a:extLst>
                <a:ext uri="{FF2B5EF4-FFF2-40B4-BE49-F238E27FC236}">
                  <a16:creationId xmlns:a16="http://schemas.microsoft.com/office/drawing/2014/main" id="{94B0F510-C7F6-46DE-BCB9-67C9D9C4A155}"/>
                </a:ext>
              </a:extLst>
            </p:cNvPr>
            <p:cNvSpPr>
              <a:spLocks/>
            </p:cNvSpPr>
            <p:nvPr/>
          </p:nvSpPr>
          <p:spPr bwMode="auto">
            <a:xfrm>
              <a:off x="6889750" y="5994401"/>
              <a:ext cx="106363" cy="112713"/>
            </a:xfrm>
            <a:custGeom>
              <a:avLst/>
              <a:gdLst>
                <a:gd name="T0" fmla="*/ 48 w 55"/>
                <a:gd name="T1" fmla="*/ 0 h 58"/>
                <a:gd name="T2" fmla="*/ 46 w 55"/>
                <a:gd name="T3" fmla="*/ 1 h 58"/>
                <a:gd name="T4" fmla="*/ 1 w 55"/>
                <a:gd name="T5" fmla="*/ 51 h 58"/>
                <a:gd name="T6" fmla="*/ 5 w 55"/>
                <a:gd name="T7" fmla="*/ 58 h 58"/>
                <a:gd name="T8" fmla="*/ 6 w 55"/>
                <a:gd name="T9" fmla="*/ 58 h 58"/>
                <a:gd name="T10" fmla="*/ 12 w 55"/>
                <a:gd name="T11" fmla="*/ 53 h 58"/>
                <a:gd name="T12" fmla="*/ 50 w 55"/>
                <a:gd name="T13" fmla="*/ 11 h 58"/>
                <a:gd name="T14" fmla="*/ 53 w 55"/>
                <a:gd name="T15" fmla="*/ 4 h 58"/>
                <a:gd name="T16" fmla="*/ 48 w 55"/>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8">
                  <a:moveTo>
                    <a:pt x="48" y="0"/>
                  </a:moveTo>
                  <a:cubicBezTo>
                    <a:pt x="47" y="0"/>
                    <a:pt x="47" y="0"/>
                    <a:pt x="46" y="1"/>
                  </a:cubicBezTo>
                  <a:cubicBezTo>
                    <a:pt x="23" y="10"/>
                    <a:pt x="6" y="29"/>
                    <a:pt x="1" y="51"/>
                  </a:cubicBezTo>
                  <a:cubicBezTo>
                    <a:pt x="0" y="54"/>
                    <a:pt x="2" y="57"/>
                    <a:pt x="5" y="58"/>
                  </a:cubicBezTo>
                  <a:cubicBezTo>
                    <a:pt x="6" y="58"/>
                    <a:pt x="6" y="58"/>
                    <a:pt x="6" y="58"/>
                  </a:cubicBezTo>
                  <a:cubicBezTo>
                    <a:pt x="9" y="58"/>
                    <a:pt x="11" y="56"/>
                    <a:pt x="12" y="53"/>
                  </a:cubicBezTo>
                  <a:cubicBezTo>
                    <a:pt x="16" y="35"/>
                    <a:pt x="31" y="20"/>
                    <a:pt x="50" y="11"/>
                  </a:cubicBezTo>
                  <a:cubicBezTo>
                    <a:pt x="53" y="10"/>
                    <a:pt x="55" y="7"/>
                    <a:pt x="53" y="4"/>
                  </a:cubicBezTo>
                  <a:cubicBezTo>
                    <a:pt x="53" y="1"/>
                    <a:pt x="50" y="0"/>
                    <a:pt x="48" y="0"/>
                  </a:cubicBezTo>
                </a:path>
              </a:pathLst>
            </a:custGeom>
            <a:solidFill>
              <a:srgbClr val="DBEB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cxnSp>
        <p:nvCxnSpPr>
          <p:cNvPr id="10" name="Straight Arrow Connector 9">
            <a:extLst>
              <a:ext uri="{FF2B5EF4-FFF2-40B4-BE49-F238E27FC236}">
                <a16:creationId xmlns:a16="http://schemas.microsoft.com/office/drawing/2014/main" id="{0FE81232-00E7-4508-B9CB-AB54B9DC33CD}"/>
              </a:ext>
            </a:extLst>
          </p:cNvPr>
          <p:cNvCxnSpPr/>
          <p:nvPr/>
        </p:nvCxnSpPr>
        <p:spPr>
          <a:xfrm flipV="1">
            <a:off x="65994" y="3910944"/>
            <a:ext cx="273606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74710F9-FA80-470F-832F-9EFA86FB537F}"/>
              </a:ext>
            </a:extLst>
          </p:cNvPr>
          <p:cNvCxnSpPr/>
          <p:nvPr/>
        </p:nvCxnSpPr>
        <p:spPr>
          <a:xfrm>
            <a:off x="2971932" y="3910944"/>
            <a:ext cx="3456000"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8" name="Straight Arrow Connector 157">
            <a:extLst>
              <a:ext uri="{FF2B5EF4-FFF2-40B4-BE49-F238E27FC236}">
                <a16:creationId xmlns:a16="http://schemas.microsoft.com/office/drawing/2014/main" id="{4D1A47F1-AA04-499F-B0EB-0ED06DD768EF}"/>
              </a:ext>
            </a:extLst>
          </p:cNvPr>
          <p:cNvCxnSpPr/>
          <p:nvPr/>
        </p:nvCxnSpPr>
        <p:spPr>
          <a:xfrm>
            <a:off x="6614937" y="3910944"/>
            <a:ext cx="3384000"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0739521-2C7C-4FFB-A8A4-2FCD893E8971}"/>
              </a:ext>
            </a:extLst>
          </p:cNvPr>
          <p:cNvCxnSpPr>
            <a:cxnSpLocks/>
          </p:cNvCxnSpPr>
          <p:nvPr/>
        </p:nvCxnSpPr>
        <p:spPr>
          <a:xfrm rot="10800000">
            <a:off x="10226060" y="3910945"/>
            <a:ext cx="19440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70" name="Group 11">
            <a:extLst>
              <a:ext uri="{FF2B5EF4-FFF2-40B4-BE49-F238E27FC236}">
                <a16:creationId xmlns:a16="http://schemas.microsoft.com/office/drawing/2014/main" id="{FF51E29D-D4FD-4359-956B-6D04F39EEDF2}"/>
              </a:ext>
            </a:extLst>
          </p:cNvPr>
          <p:cNvGrpSpPr>
            <a:grpSpLocks noChangeAspect="1"/>
          </p:cNvGrpSpPr>
          <p:nvPr/>
        </p:nvGrpSpPr>
        <p:grpSpPr bwMode="auto">
          <a:xfrm>
            <a:off x="137068" y="117368"/>
            <a:ext cx="358881" cy="1221267"/>
            <a:chOff x="115" y="102"/>
            <a:chExt cx="268" cy="912"/>
          </a:xfrm>
        </p:grpSpPr>
        <p:sp>
          <p:nvSpPr>
            <p:cNvPr id="171" name="Freeform 7">
              <a:extLst>
                <a:ext uri="{FF2B5EF4-FFF2-40B4-BE49-F238E27FC236}">
                  <a16:creationId xmlns:a16="http://schemas.microsoft.com/office/drawing/2014/main" id="{C7DC6A13-0F0D-454B-9F5C-E66791581111}"/>
                </a:ext>
              </a:extLst>
            </p:cNvPr>
            <p:cNvSpPr>
              <a:spLocks/>
            </p:cNvSpPr>
            <p:nvPr/>
          </p:nvSpPr>
          <p:spPr bwMode="auto">
            <a:xfrm>
              <a:off x="115" y="746"/>
              <a:ext cx="268" cy="268"/>
            </a:xfrm>
            <a:custGeom>
              <a:avLst/>
              <a:gdLst>
                <a:gd name="T0" fmla="*/ 0 w 268"/>
                <a:gd name="T1" fmla="*/ 214 h 268"/>
                <a:gd name="T2" fmla="*/ 81 w 268"/>
                <a:gd name="T3" fmla="*/ 134 h 268"/>
                <a:gd name="T4" fmla="*/ 0 w 268"/>
                <a:gd name="T5" fmla="*/ 54 h 268"/>
                <a:gd name="T6" fmla="*/ 54 w 268"/>
                <a:gd name="T7" fmla="*/ 0 h 268"/>
                <a:gd name="T8" fmla="*/ 134 w 268"/>
                <a:gd name="T9" fmla="*/ 80 h 268"/>
                <a:gd name="T10" fmla="*/ 214 w 268"/>
                <a:gd name="T11" fmla="*/ 0 h 268"/>
                <a:gd name="T12" fmla="*/ 268 w 268"/>
                <a:gd name="T13" fmla="*/ 54 h 268"/>
                <a:gd name="T14" fmla="*/ 188 w 268"/>
                <a:gd name="T15" fmla="*/ 134 h 268"/>
                <a:gd name="T16" fmla="*/ 268 w 268"/>
                <a:gd name="T17" fmla="*/ 214 h 268"/>
                <a:gd name="T18" fmla="*/ 214 w 268"/>
                <a:gd name="T19" fmla="*/ 268 h 268"/>
                <a:gd name="T20" fmla="*/ 134 w 268"/>
                <a:gd name="T21" fmla="*/ 187 h 268"/>
                <a:gd name="T22" fmla="*/ 54 w 268"/>
                <a:gd name="T23" fmla="*/ 268 h 268"/>
                <a:gd name="T24" fmla="*/ 0 w 268"/>
                <a:gd name="T25" fmla="*/ 214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72" name="Freeform 8">
              <a:extLst>
                <a:ext uri="{FF2B5EF4-FFF2-40B4-BE49-F238E27FC236}">
                  <a16:creationId xmlns:a16="http://schemas.microsoft.com/office/drawing/2014/main" id="{53DADE8C-C55B-4143-8801-D96C9D73753A}"/>
                </a:ext>
              </a:extLst>
            </p:cNvPr>
            <p:cNvSpPr>
              <a:spLocks/>
            </p:cNvSpPr>
            <p:nvPr/>
          </p:nvSpPr>
          <p:spPr bwMode="auto">
            <a:xfrm>
              <a:off x="115" y="102"/>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73" name="Freeform 9">
              <a:extLst>
                <a:ext uri="{FF2B5EF4-FFF2-40B4-BE49-F238E27FC236}">
                  <a16:creationId xmlns:a16="http://schemas.microsoft.com/office/drawing/2014/main" id="{C703FA70-4FC8-42DF-92DE-7C0F10003065}"/>
                </a:ext>
              </a:extLst>
            </p:cNvPr>
            <p:cNvSpPr>
              <a:spLocks/>
            </p:cNvSpPr>
            <p:nvPr/>
          </p:nvSpPr>
          <p:spPr bwMode="auto">
            <a:xfrm>
              <a:off x="115" y="424"/>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grpSp>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6231" y="1972433"/>
            <a:ext cx="2524125" cy="1809750"/>
          </a:xfrm>
          <a:prstGeom prst="rect">
            <a:avLst/>
          </a:prstGeom>
        </p:spPr>
      </p:pic>
      <p:grpSp>
        <p:nvGrpSpPr>
          <p:cNvPr id="126" name="Group 20">
            <a:extLst>
              <a:ext uri="{FF2B5EF4-FFF2-40B4-BE49-F238E27FC236}">
                <a16:creationId xmlns:a16="http://schemas.microsoft.com/office/drawing/2014/main" id="{1DF66EC1-C549-4051-A0BE-26B7F39A07A8}"/>
              </a:ext>
            </a:extLst>
          </p:cNvPr>
          <p:cNvGrpSpPr/>
          <p:nvPr/>
        </p:nvGrpSpPr>
        <p:grpSpPr>
          <a:xfrm>
            <a:off x="44994" y="3430938"/>
            <a:ext cx="1102934" cy="884336"/>
            <a:chOff x="595268" y="1240524"/>
            <a:chExt cx="3164907" cy="3028477"/>
          </a:xfrm>
        </p:grpSpPr>
        <p:pic>
          <p:nvPicPr>
            <p:cNvPr id="127" name="Picture 26">
              <a:extLst>
                <a:ext uri="{FF2B5EF4-FFF2-40B4-BE49-F238E27FC236}">
                  <a16:creationId xmlns:a16="http://schemas.microsoft.com/office/drawing/2014/main" id="{F2059726-A610-4614-AF7E-5E3F0D179E06}"/>
                </a:ext>
              </a:extLst>
            </p:cNvPr>
            <p:cNvPicPr>
              <a:picLocks noChangeAspect="1"/>
            </p:cNvPicPr>
            <p:nvPr/>
          </p:nvPicPr>
          <p:blipFill>
            <a:blip r:embed="rId4"/>
            <a:stretch>
              <a:fillRect/>
            </a:stretch>
          </p:blipFill>
          <p:spPr>
            <a:xfrm>
              <a:off x="595268" y="1255474"/>
              <a:ext cx="3156842" cy="30135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30" name="Oval 42">
              <a:extLst>
                <a:ext uri="{FF2B5EF4-FFF2-40B4-BE49-F238E27FC236}">
                  <a16:creationId xmlns:a16="http://schemas.microsoft.com/office/drawing/2014/main" id="{8FF3DA3E-A559-4FCF-B530-01E37F4F3B71}"/>
                </a:ext>
              </a:extLst>
            </p:cNvPr>
            <p:cNvSpPr/>
            <p:nvPr/>
          </p:nvSpPr>
          <p:spPr>
            <a:xfrm>
              <a:off x="595268" y="1240524"/>
              <a:ext cx="3164907" cy="2992923"/>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39" b="0" i="0" u="none" strike="noStrike" kern="1200" cap="none" spc="0" normalizeH="0" baseline="0" noProof="0" dirty="0">
                <a:ln>
                  <a:noFill/>
                </a:ln>
                <a:solidFill>
                  <a:srgbClr val="FFFFFF"/>
                </a:solidFill>
                <a:effectLst/>
                <a:uLnTx/>
                <a:uFillTx/>
                <a:latin typeface="Avenir LT Std 35 Light"/>
                <a:ea typeface="+mn-ea"/>
                <a:cs typeface="+mn-cs"/>
              </a:endParaRPr>
            </a:p>
          </p:txBody>
        </p:sp>
      </p:grpSp>
    </p:spTree>
    <p:extLst>
      <p:ext uri="{BB962C8B-B14F-4D97-AF65-F5344CB8AC3E}">
        <p14:creationId xmlns:p14="http://schemas.microsoft.com/office/powerpoint/2010/main" val="3458906876"/>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855795" y="85617"/>
            <a:ext cx="10515600" cy="999580"/>
          </a:xfrm>
        </p:spPr>
        <p:txBody>
          <a:bodyPr/>
          <a:lstStyle/>
          <a:p>
            <a:r>
              <a:rPr lang="en-US" dirty="0" err="1" smtClean="0"/>
              <a:t>Klantreis</a:t>
            </a:r>
            <a:r>
              <a:rPr lang="en-US" dirty="0" smtClean="0"/>
              <a:t> </a:t>
            </a:r>
            <a:r>
              <a:rPr lang="en-US" dirty="0" err="1" smtClean="0"/>
              <a:t>ouder</a:t>
            </a:r>
            <a:r>
              <a:rPr lang="en-US" dirty="0" smtClean="0"/>
              <a:t> (</a:t>
            </a:r>
            <a:r>
              <a:rPr lang="en-US" dirty="0" err="1" smtClean="0"/>
              <a:t>zwemles</a:t>
            </a:r>
            <a:r>
              <a:rPr lang="en-US" dirty="0" smtClean="0"/>
              <a:t> kind)</a:t>
            </a:r>
            <a:endParaRPr lang="nl-NL" dirty="0"/>
          </a:p>
        </p:txBody>
      </p:sp>
      <p:sp>
        <p:nvSpPr>
          <p:cNvPr id="47" name="Rectangle 46">
            <a:extLst>
              <a:ext uri="{FF2B5EF4-FFF2-40B4-BE49-F238E27FC236}">
                <a16:creationId xmlns:a16="http://schemas.microsoft.com/office/drawing/2014/main" id="{DA7123B1-E570-4EEE-A4FB-DE30EBFB8754}"/>
              </a:ext>
            </a:extLst>
          </p:cNvPr>
          <p:cNvSpPr/>
          <p:nvPr/>
        </p:nvSpPr>
        <p:spPr>
          <a:xfrm rot="16200000">
            <a:off x="4859964" y="-3082031"/>
            <a:ext cx="2428190" cy="12192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sp>
        <p:nvSpPr>
          <p:cNvPr id="25" name="Oval 24">
            <a:extLst>
              <a:ext uri="{FF2B5EF4-FFF2-40B4-BE49-F238E27FC236}">
                <a16:creationId xmlns:a16="http://schemas.microsoft.com/office/drawing/2014/main" id="{5E4C6F7E-C272-4622-ABA7-464CA0F9CD46}"/>
              </a:ext>
            </a:extLst>
          </p:cNvPr>
          <p:cNvSpPr/>
          <p:nvPr/>
        </p:nvSpPr>
        <p:spPr>
          <a:xfrm>
            <a:off x="2789419"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28" name="Oval 27">
            <a:extLst>
              <a:ext uri="{FF2B5EF4-FFF2-40B4-BE49-F238E27FC236}">
                <a16:creationId xmlns:a16="http://schemas.microsoft.com/office/drawing/2014/main" id="{8A0A5A4E-239C-4B13-B3FB-AFA45787AD89}"/>
              </a:ext>
            </a:extLst>
          </p:cNvPr>
          <p:cNvSpPr/>
          <p:nvPr/>
        </p:nvSpPr>
        <p:spPr>
          <a:xfrm>
            <a:off x="6432423"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8" name="Rectangle 7">
            <a:extLst>
              <a:ext uri="{FF2B5EF4-FFF2-40B4-BE49-F238E27FC236}">
                <a16:creationId xmlns:a16="http://schemas.microsoft.com/office/drawing/2014/main" id="{D422DF7E-5B2B-4C64-A162-1666CD559560}"/>
              </a:ext>
            </a:extLst>
          </p:cNvPr>
          <p:cNvSpPr/>
          <p:nvPr/>
        </p:nvSpPr>
        <p:spPr>
          <a:xfrm>
            <a:off x="1753280" y="2597754"/>
            <a:ext cx="283029" cy="144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cxnSp>
        <p:nvCxnSpPr>
          <p:cNvPr id="14" name="Straight Connector 13">
            <a:extLst>
              <a:ext uri="{FF2B5EF4-FFF2-40B4-BE49-F238E27FC236}">
                <a16:creationId xmlns:a16="http://schemas.microsoft.com/office/drawing/2014/main" id="{290CD554-E5F7-41EB-B705-BA6746FC29DE}"/>
              </a:ext>
            </a:extLst>
          </p:cNvPr>
          <p:cNvCxnSpPr>
            <a:cxnSpLocks/>
          </p:cNvCxnSpPr>
          <p:nvPr/>
        </p:nvCxnSpPr>
        <p:spPr>
          <a:xfrm>
            <a:off x="2857500" y="4031876"/>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F9F4E218-5975-46F9-A3D5-20AE686AE41C}"/>
              </a:ext>
            </a:extLst>
          </p:cNvPr>
          <p:cNvSpPr/>
          <p:nvPr/>
        </p:nvSpPr>
        <p:spPr>
          <a:xfrm>
            <a:off x="1371600" y="4408698"/>
            <a:ext cx="2971800" cy="18512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nl-NL" sz="1200" dirty="0">
                <a:solidFill>
                  <a:srgbClr val="000000"/>
                </a:solidFill>
              </a:rPr>
              <a:t>Op het moment dat de leskaart van Tim bijna leeg is krijgt de vader van </a:t>
            </a:r>
            <a:r>
              <a:rPr lang="nl-NL" sz="1200" dirty="0" smtClean="0">
                <a:solidFill>
                  <a:srgbClr val="000000"/>
                </a:solidFill>
              </a:rPr>
              <a:t>Tim </a:t>
            </a:r>
            <a:r>
              <a:rPr lang="nl-NL" sz="1200" dirty="0">
                <a:solidFill>
                  <a:srgbClr val="000000"/>
                </a:solidFill>
              </a:rPr>
              <a:t>een melding dat de leskaart leeg is en kan hij die online via de webshop en of app verlengen</a:t>
            </a:r>
            <a:r>
              <a:rPr lang="nl-NL" sz="1200" dirty="0" smtClean="0">
                <a:solidFill>
                  <a:srgbClr val="000000"/>
                </a:solidFill>
              </a:rPr>
              <a:t>.</a:t>
            </a:r>
          </a:p>
          <a:p>
            <a:pPr lvl="0">
              <a:defRPr/>
            </a:pPr>
            <a:endParaRPr lang="nl-NL" sz="1200" dirty="0">
              <a:solidFill>
                <a:srgbClr val="000000"/>
              </a:solidFill>
            </a:endParaRPr>
          </a:p>
          <a:p>
            <a:pPr lvl="0">
              <a:defRPr/>
            </a:pPr>
            <a:r>
              <a:rPr lang="nl-NL" sz="1200" dirty="0" smtClean="0">
                <a:solidFill>
                  <a:srgbClr val="000000"/>
                </a:solidFill>
              </a:rPr>
              <a:t>Tim z’n opa is jarig en Tim kan helaas niet naar de zwemles komen. Teun geeft dit door via het systeem en krijgt een voorstel om de les in te komen halen. </a:t>
            </a:r>
            <a:endParaRPr lang="nl-NL" sz="1200" dirty="0">
              <a:solidFill>
                <a:srgbClr val="000000"/>
              </a:solidFill>
            </a:endParaRPr>
          </a:p>
        </p:txBody>
      </p:sp>
      <p:sp>
        <p:nvSpPr>
          <p:cNvPr id="9" name="Rectangle 8">
            <a:extLst>
              <a:ext uri="{FF2B5EF4-FFF2-40B4-BE49-F238E27FC236}">
                <a16:creationId xmlns:a16="http://schemas.microsoft.com/office/drawing/2014/main" id="{CE5798A0-93E5-4D7B-97B2-04077FC6E897}"/>
              </a:ext>
            </a:extLst>
          </p:cNvPr>
          <p:cNvSpPr/>
          <p:nvPr/>
        </p:nvSpPr>
        <p:spPr>
          <a:xfrm>
            <a:off x="174114" y="4513611"/>
            <a:ext cx="849144" cy="11946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cxnSp>
        <p:nvCxnSpPr>
          <p:cNvPr id="58" name="Straight Connector 57">
            <a:extLst>
              <a:ext uri="{FF2B5EF4-FFF2-40B4-BE49-F238E27FC236}">
                <a16:creationId xmlns:a16="http://schemas.microsoft.com/office/drawing/2014/main" id="{747EFA2C-D8CC-458E-AC49-37BA512E194D}"/>
              </a:ext>
            </a:extLst>
          </p:cNvPr>
          <p:cNvCxnSpPr>
            <a:cxnSpLocks/>
          </p:cNvCxnSpPr>
          <p:nvPr/>
        </p:nvCxnSpPr>
        <p:spPr>
          <a:xfrm>
            <a:off x="6515101" y="4047433"/>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91303B80-0E84-4A9E-967E-89CFB53CAFE8}"/>
              </a:ext>
            </a:extLst>
          </p:cNvPr>
          <p:cNvSpPr/>
          <p:nvPr/>
        </p:nvSpPr>
        <p:spPr>
          <a:xfrm>
            <a:off x="4918012" y="4408697"/>
            <a:ext cx="3187709" cy="184504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smtClean="0">
                <a:solidFill>
                  <a:srgbClr val="000000"/>
                </a:solidFill>
                <a:latin typeface="Avenir LT Std 35 Light"/>
              </a:rPr>
              <a:t>In de school vakantie zijn er extra zwemlessen de vader van Tim krijgt een melding dat hij zijn zoon hiervoor online kan   inschrijven, het proces van inschrijven wordt afgerond met de betaling en de extra zwemlessen worden bijgeschreven op de leskaart van Tim. </a:t>
            </a:r>
            <a:endParaRPr kumimoji="0" lang="nl-NL" sz="1200" b="0" i="1" u="none" strike="noStrike" kern="1200" cap="none" spc="0" normalizeH="0" baseline="0" noProof="0" dirty="0">
              <a:ln>
                <a:noFill/>
              </a:ln>
              <a:solidFill>
                <a:srgbClr val="000000"/>
              </a:solidFill>
              <a:effectLst/>
              <a:uLnTx/>
              <a:uFillTx/>
              <a:latin typeface="Avenir LT Std 35 Light"/>
              <a:ea typeface="+mn-ea"/>
              <a:cs typeface="+mn-cs"/>
            </a:endParaRPr>
          </a:p>
        </p:txBody>
      </p:sp>
      <p:grpSp>
        <p:nvGrpSpPr>
          <p:cNvPr id="59" name="Group 58">
            <a:extLst>
              <a:ext uri="{FF2B5EF4-FFF2-40B4-BE49-F238E27FC236}">
                <a16:creationId xmlns:a16="http://schemas.microsoft.com/office/drawing/2014/main" id="{C38E28FF-DDB1-4E05-944C-C4A133E6F06C}"/>
              </a:ext>
            </a:extLst>
          </p:cNvPr>
          <p:cNvGrpSpPr/>
          <p:nvPr/>
        </p:nvGrpSpPr>
        <p:grpSpPr>
          <a:xfrm>
            <a:off x="5645269" y="1937962"/>
            <a:ext cx="1751131" cy="1775063"/>
            <a:chOff x="4916488" y="5640388"/>
            <a:chExt cx="1092200" cy="1092201"/>
          </a:xfrm>
        </p:grpSpPr>
        <p:sp>
          <p:nvSpPr>
            <p:cNvPr id="60" name="Oval 574">
              <a:extLst>
                <a:ext uri="{FF2B5EF4-FFF2-40B4-BE49-F238E27FC236}">
                  <a16:creationId xmlns:a16="http://schemas.microsoft.com/office/drawing/2014/main" id="{5CE5614A-3200-4318-8FCF-6EF0BE3761FC}"/>
                </a:ext>
              </a:extLst>
            </p:cNvPr>
            <p:cNvSpPr>
              <a:spLocks noChangeArrowheads="1"/>
            </p:cNvSpPr>
            <p:nvPr/>
          </p:nvSpPr>
          <p:spPr bwMode="auto">
            <a:xfrm>
              <a:off x="4916488" y="5640388"/>
              <a:ext cx="1092200" cy="1092200"/>
            </a:xfrm>
            <a:prstGeom prst="ellipse">
              <a:avLst/>
            </a:prstGeom>
            <a:solidFill>
              <a:srgbClr val="C1D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4" name="Freeform 575">
              <a:extLst>
                <a:ext uri="{FF2B5EF4-FFF2-40B4-BE49-F238E27FC236}">
                  <a16:creationId xmlns:a16="http://schemas.microsoft.com/office/drawing/2014/main" id="{91BD8C90-CDC5-4088-8EA6-BA707E1D8F52}"/>
                </a:ext>
              </a:extLst>
            </p:cNvPr>
            <p:cNvSpPr>
              <a:spLocks/>
            </p:cNvSpPr>
            <p:nvPr/>
          </p:nvSpPr>
          <p:spPr bwMode="auto">
            <a:xfrm>
              <a:off x="4916488" y="5643563"/>
              <a:ext cx="819150" cy="788988"/>
            </a:xfrm>
            <a:custGeom>
              <a:avLst/>
              <a:gdLst>
                <a:gd name="T0" fmla="*/ 259 w 420"/>
                <a:gd name="T1" fmla="*/ 0 h 405"/>
                <a:gd name="T2" fmla="*/ 0 w 420"/>
                <a:gd name="T3" fmla="*/ 265 h 405"/>
                <a:gd name="T4" fmla="*/ 140 w 420"/>
                <a:gd name="T5" fmla="*/ 405 h 405"/>
                <a:gd name="T6" fmla="*/ 140 w 420"/>
                <a:gd name="T7" fmla="*/ 161 h 405"/>
                <a:gd name="T8" fmla="*/ 151 w 420"/>
                <a:gd name="T9" fmla="*/ 161 h 405"/>
                <a:gd name="T10" fmla="*/ 162 w 420"/>
                <a:gd name="T11" fmla="*/ 153 h 405"/>
                <a:gd name="T12" fmla="*/ 174 w 420"/>
                <a:gd name="T13" fmla="*/ 161 h 405"/>
                <a:gd name="T14" fmla="*/ 181 w 420"/>
                <a:gd name="T15" fmla="*/ 161 h 405"/>
                <a:gd name="T16" fmla="*/ 192 w 420"/>
                <a:gd name="T17" fmla="*/ 153 h 405"/>
                <a:gd name="T18" fmla="*/ 203 w 420"/>
                <a:gd name="T19" fmla="*/ 161 h 405"/>
                <a:gd name="T20" fmla="*/ 210 w 420"/>
                <a:gd name="T21" fmla="*/ 161 h 405"/>
                <a:gd name="T22" fmla="*/ 221 w 420"/>
                <a:gd name="T23" fmla="*/ 153 h 405"/>
                <a:gd name="T24" fmla="*/ 233 w 420"/>
                <a:gd name="T25" fmla="*/ 161 h 405"/>
                <a:gd name="T26" fmla="*/ 240 w 420"/>
                <a:gd name="T27" fmla="*/ 161 h 405"/>
                <a:gd name="T28" fmla="*/ 251 w 420"/>
                <a:gd name="T29" fmla="*/ 153 h 405"/>
                <a:gd name="T30" fmla="*/ 262 w 420"/>
                <a:gd name="T31" fmla="*/ 161 h 405"/>
                <a:gd name="T32" fmla="*/ 269 w 420"/>
                <a:gd name="T33" fmla="*/ 161 h 405"/>
                <a:gd name="T34" fmla="*/ 280 w 420"/>
                <a:gd name="T35" fmla="*/ 153 h 405"/>
                <a:gd name="T36" fmla="*/ 292 w 420"/>
                <a:gd name="T37" fmla="*/ 161 h 405"/>
                <a:gd name="T38" fmla="*/ 299 w 420"/>
                <a:gd name="T39" fmla="*/ 161 h 405"/>
                <a:gd name="T40" fmla="*/ 310 w 420"/>
                <a:gd name="T41" fmla="*/ 153 h 405"/>
                <a:gd name="T42" fmla="*/ 321 w 420"/>
                <a:gd name="T43" fmla="*/ 161 h 405"/>
                <a:gd name="T44" fmla="*/ 328 w 420"/>
                <a:gd name="T45" fmla="*/ 161 h 405"/>
                <a:gd name="T46" fmla="*/ 340 w 420"/>
                <a:gd name="T47" fmla="*/ 153 h 405"/>
                <a:gd name="T48" fmla="*/ 351 w 420"/>
                <a:gd name="T49" fmla="*/ 161 h 405"/>
                <a:gd name="T50" fmla="*/ 358 w 420"/>
                <a:gd name="T51" fmla="*/ 161 h 405"/>
                <a:gd name="T52" fmla="*/ 369 w 420"/>
                <a:gd name="T53" fmla="*/ 153 h 405"/>
                <a:gd name="T54" fmla="*/ 380 w 420"/>
                <a:gd name="T55" fmla="*/ 161 h 405"/>
                <a:gd name="T56" fmla="*/ 387 w 420"/>
                <a:gd name="T57" fmla="*/ 161 h 405"/>
                <a:gd name="T58" fmla="*/ 399 w 420"/>
                <a:gd name="T59" fmla="*/ 153 h 405"/>
                <a:gd name="T60" fmla="*/ 410 w 420"/>
                <a:gd name="T61" fmla="*/ 161 h 405"/>
                <a:gd name="T62" fmla="*/ 420 w 420"/>
                <a:gd name="T63" fmla="*/ 161 h 405"/>
                <a:gd name="T64" fmla="*/ 259 w 420"/>
                <a:gd name="T65"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0" h="405">
                  <a:moveTo>
                    <a:pt x="259" y="0"/>
                  </a:moveTo>
                  <a:cubicBezTo>
                    <a:pt x="119" y="10"/>
                    <a:pt x="7" y="124"/>
                    <a:pt x="0" y="265"/>
                  </a:cubicBezTo>
                  <a:cubicBezTo>
                    <a:pt x="140" y="405"/>
                    <a:pt x="140" y="405"/>
                    <a:pt x="140" y="405"/>
                  </a:cubicBezTo>
                  <a:cubicBezTo>
                    <a:pt x="140" y="161"/>
                    <a:pt x="140" y="161"/>
                    <a:pt x="140" y="161"/>
                  </a:cubicBezTo>
                  <a:cubicBezTo>
                    <a:pt x="151" y="161"/>
                    <a:pt x="151" y="161"/>
                    <a:pt x="151" y="161"/>
                  </a:cubicBezTo>
                  <a:cubicBezTo>
                    <a:pt x="153" y="156"/>
                    <a:pt x="157" y="153"/>
                    <a:pt x="162" y="153"/>
                  </a:cubicBezTo>
                  <a:cubicBezTo>
                    <a:pt x="167" y="153"/>
                    <a:pt x="172" y="156"/>
                    <a:pt x="174" y="161"/>
                  </a:cubicBezTo>
                  <a:cubicBezTo>
                    <a:pt x="181" y="161"/>
                    <a:pt x="181" y="161"/>
                    <a:pt x="181" y="161"/>
                  </a:cubicBezTo>
                  <a:cubicBezTo>
                    <a:pt x="183" y="156"/>
                    <a:pt x="187" y="153"/>
                    <a:pt x="192" y="153"/>
                  </a:cubicBezTo>
                  <a:cubicBezTo>
                    <a:pt x="197" y="153"/>
                    <a:pt x="201" y="156"/>
                    <a:pt x="203" y="161"/>
                  </a:cubicBezTo>
                  <a:cubicBezTo>
                    <a:pt x="210" y="161"/>
                    <a:pt x="210" y="161"/>
                    <a:pt x="210" y="161"/>
                  </a:cubicBezTo>
                  <a:cubicBezTo>
                    <a:pt x="212" y="156"/>
                    <a:pt x="216" y="153"/>
                    <a:pt x="221" y="153"/>
                  </a:cubicBezTo>
                  <a:cubicBezTo>
                    <a:pt x="226" y="153"/>
                    <a:pt x="231" y="156"/>
                    <a:pt x="233" y="161"/>
                  </a:cubicBezTo>
                  <a:cubicBezTo>
                    <a:pt x="240" y="161"/>
                    <a:pt x="240" y="161"/>
                    <a:pt x="240" y="161"/>
                  </a:cubicBezTo>
                  <a:cubicBezTo>
                    <a:pt x="242" y="156"/>
                    <a:pt x="246" y="153"/>
                    <a:pt x="251" y="153"/>
                  </a:cubicBezTo>
                  <a:cubicBezTo>
                    <a:pt x="256" y="153"/>
                    <a:pt x="260" y="156"/>
                    <a:pt x="262" y="161"/>
                  </a:cubicBezTo>
                  <a:cubicBezTo>
                    <a:pt x="269" y="161"/>
                    <a:pt x="269" y="161"/>
                    <a:pt x="269" y="161"/>
                  </a:cubicBezTo>
                  <a:cubicBezTo>
                    <a:pt x="271" y="156"/>
                    <a:pt x="275" y="153"/>
                    <a:pt x="280" y="153"/>
                  </a:cubicBezTo>
                  <a:cubicBezTo>
                    <a:pt x="286" y="153"/>
                    <a:pt x="290" y="156"/>
                    <a:pt x="292" y="161"/>
                  </a:cubicBezTo>
                  <a:cubicBezTo>
                    <a:pt x="299" y="161"/>
                    <a:pt x="299" y="161"/>
                    <a:pt x="299" y="161"/>
                  </a:cubicBezTo>
                  <a:cubicBezTo>
                    <a:pt x="301" y="156"/>
                    <a:pt x="305" y="153"/>
                    <a:pt x="310" y="153"/>
                  </a:cubicBezTo>
                  <a:cubicBezTo>
                    <a:pt x="315" y="153"/>
                    <a:pt x="319" y="156"/>
                    <a:pt x="321" y="161"/>
                  </a:cubicBezTo>
                  <a:cubicBezTo>
                    <a:pt x="328" y="161"/>
                    <a:pt x="328" y="161"/>
                    <a:pt x="328" y="161"/>
                  </a:cubicBezTo>
                  <a:cubicBezTo>
                    <a:pt x="330" y="156"/>
                    <a:pt x="335" y="153"/>
                    <a:pt x="340" y="153"/>
                  </a:cubicBezTo>
                  <a:cubicBezTo>
                    <a:pt x="345" y="153"/>
                    <a:pt x="349" y="156"/>
                    <a:pt x="351" y="161"/>
                  </a:cubicBezTo>
                  <a:cubicBezTo>
                    <a:pt x="358" y="161"/>
                    <a:pt x="358" y="161"/>
                    <a:pt x="358" y="161"/>
                  </a:cubicBezTo>
                  <a:cubicBezTo>
                    <a:pt x="360" y="156"/>
                    <a:pt x="364" y="153"/>
                    <a:pt x="369" y="153"/>
                  </a:cubicBezTo>
                  <a:cubicBezTo>
                    <a:pt x="374" y="153"/>
                    <a:pt x="378" y="156"/>
                    <a:pt x="380" y="161"/>
                  </a:cubicBezTo>
                  <a:cubicBezTo>
                    <a:pt x="387" y="161"/>
                    <a:pt x="387" y="161"/>
                    <a:pt x="387" y="161"/>
                  </a:cubicBezTo>
                  <a:cubicBezTo>
                    <a:pt x="389" y="156"/>
                    <a:pt x="394" y="153"/>
                    <a:pt x="399" y="153"/>
                  </a:cubicBezTo>
                  <a:cubicBezTo>
                    <a:pt x="404" y="153"/>
                    <a:pt x="408" y="156"/>
                    <a:pt x="410" y="161"/>
                  </a:cubicBezTo>
                  <a:cubicBezTo>
                    <a:pt x="420" y="161"/>
                    <a:pt x="420" y="161"/>
                    <a:pt x="420" y="161"/>
                  </a:cubicBezTo>
                  <a:cubicBezTo>
                    <a:pt x="259" y="0"/>
                    <a:pt x="259" y="0"/>
                    <a:pt x="259" y="0"/>
                  </a:cubicBezTo>
                </a:path>
              </a:pathLst>
            </a:custGeom>
            <a:solidFill>
              <a:srgbClr val="D0DF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5" name="Freeform 576">
              <a:extLst>
                <a:ext uri="{FF2B5EF4-FFF2-40B4-BE49-F238E27FC236}">
                  <a16:creationId xmlns:a16="http://schemas.microsoft.com/office/drawing/2014/main" id="{A0E82231-50ED-4BA4-9D44-266AD753199E}"/>
                </a:ext>
              </a:extLst>
            </p:cNvPr>
            <p:cNvSpPr>
              <a:spLocks/>
            </p:cNvSpPr>
            <p:nvPr/>
          </p:nvSpPr>
          <p:spPr bwMode="auto">
            <a:xfrm>
              <a:off x="5189538" y="5940426"/>
              <a:ext cx="817563" cy="792163"/>
            </a:xfrm>
            <a:custGeom>
              <a:avLst/>
              <a:gdLst>
                <a:gd name="T0" fmla="*/ 259 w 419"/>
                <a:gd name="T1" fmla="*/ 0 h 406"/>
                <a:gd name="T2" fmla="*/ 247 w 419"/>
                <a:gd name="T3" fmla="*/ 8 h 406"/>
                <a:gd name="T4" fmla="*/ 240 w 419"/>
                <a:gd name="T5" fmla="*/ 8 h 406"/>
                <a:gd name="T6" fmla="*/ 229 w 419"/>
                <a:gd name="T7" fmla="*/ 0 h 406"/>
                <a:gd name="T8" fmla="*/ 218 w 419"/>
                <a:gd name="T9" fmla="*/ 8 h 406"/>
                <a:gd name="T10" fmla="*/ 211 w 419"/>
                <a:gd name="T11" fmla="*/ 8 h 406"/>
                <a:gd name="T12" fmla="*/ 200 w 419"/>
                <a:gd name="T13" fmla="*/ 0 h 406"/>
                <a:gd name="T14" fmla="*/ 188 w 419"/>
                <a:gd name="T15" fmla="*/ 8 h 406"/>
                <a:gd name="T16" fmla="*/ 181 w 419"/>
                <a:gd name="T17" fmla="*/ 8 h 406"/>
                <a:gd name="T18" fmla="*/ 170 w 419"/>
                <a:gd name="T19" fmla="*/ 0 h 406"/>
                <a:gd name="T20" fmla="*/ 159 w 419"/>
                <a:gd name="T21" fmla="*/ 8 h 406"/>
                <a:gd name="T22" fmla="*/ 152 w 419"/>
                <a:gd name="T23" fmla="*/ 8 h 406"/>
                <a:gd name="T24" fmla="*/ 140 w 419"/>
                <a:gd name="T25" fmla="*/ 0 h 406"/>
                <a:gd name="T26" fmla="*/ 129 w 419"/>
                <a:gd name="T27" fmla="*/ 8 h 406"/>
                <a:gd name="T28" fmla="*/ 122 w 419"/>
                <a:gd name="T29" fmla="*/ 8 h 406"/>
                <a:gd name="T30" fmla="*/ 111 w 419"/>
                <a:gd name="T31" fmla="*/ 0 h 406"/>
                <a:gd name="T32" fmla="*/ 100 w 419"/>
                <a:gd name="T33" fmla="*/ 8 h 406"/>
                <a:gd name="T34" fmla="*/ 93 w 419"/>
                <a:gd name="T35" fmla="*/ 8 h 406"/>
                <a:gd name="T36" fmla="*/ 81 w 419"/>
                <a:gd name="T37" fmla="*/ 0 h 406"/>
                <a:gd name="T38" fmla="*/ 70 w 419"/>
                <a:gd name="T39" fmla="*/ 8 h 406"/>
                <a:gd name="T40" fmla="*/ 63 w 419"/>
                <a:gd name="T41" fmla="*/ 8 h 406"/>
                <a:gd name="T42" fmla="*/ 52 w 419"/>
                <a:gd name="T43" fmla="*/ 0 h 406"/>
                <a:gd name="T44" fmla="*/ 41 w 419"/>
                <a:gd name="T45" fmla="*/ 8 h 406"/>
                <a:gd name="T46" fmla="*/ 34 w 419"/>
                <a:gd name="T47" fmla="*/ 8 h 406"/>
                <a:gd name="T48" fmla="*/ 22 w 419"/>
                <a:gd name="T49" fmla="*/ 0 h 406"/>
                <a:gd name="T50" fmla="*/ 11 w 419"/>
                <a:gd name="T51" fmla="*/ 8 h 406"/>
                <a:gd name="T52" fmla="*/ 0 w 419"/>
                <a:gd name="T53" fmla="*/ 8 h 406"/>
                <a:gd name="T54" fmla="*/ 0 w 419"/>
                <a:gd name="T55" fmla="*/ 252 h 406"/>
                <a:gd name="T56" fmla="*/ 154 w 419"/>
                <a:gd name="T57" fmla="*/ 406 h 406"/>
                <a:gd name="T58" fmla="*/ 419 w 419"/>
                <a:gd name="T59" fmla="*/ 147 h 406"/>
                <a:gd name="T60" fmla="*/ 280 w 419"/>
                <a:gd name="T61" fmla="*/ 8 h 406"/>
                <a:gd name="T62" fmla="*/ 270 w 419"/>
                <a:gd name="T63" fmla="*/ 8 h 406"/>
                <a:gd name="T64" fmla="*/ 259 w 419"/>
                <a:gd name="T65" fmla="*/ 0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9" h="406">
                  <a:moveTo>
                    <a:pt x="259" y="0"/>
                  </a:moveTo>
                  <a:cubicBezTo>
                    <a:pt x="254" y="0"/>
                    <a:pt x="249" y="3"/>
                    <a:pt x="247" y="8"/>
                  </a:cubicBezTo>
                  <a:cubicBezTo>
                    <a:pt x="240" y="8"/>
                    <a:pt x="240" y="8"/>
                    <a:pt x="240" y="8"/>
                  </a:cubicBezTo>
                  <a:cubicBezTo>
                    <a:pt x="238" y="3"/>
                    <a:pt x="234" y="0"/>
                    <a:pt x="229" y="0"/>
                  </a:cubicBezTo>
                  <a:cubicBezTo>
                    <a:pt x="224" y="0"/>
                    <a:pt x="220" y="3"/>
                    <a:pt x="218" y="8"/>
                  </a:cubicBezTo>
                  <a:cubicBezTo>
                    <a:pt x="211" y="8"/>
                    <a:pt x="211" y="8"/>
                    <a:pt x="211" y="8"/>
                  </a:cubicBezTo>
                  <a:cubicBezTo>
                    <a:pt x="209" y="3"/>
                    <a:pt x="205" y="0"/>
                    <a:pt x="200" y="0"/>
                  </a:cubicBezTo>
                  <a:cubicBezTo>
                    <a:pt x="195" y="0"/>
                    <a:pt x="190" y="3"/>
                    <a:pt x="188" y="8"/>
                  </a:cubicBezTo>
                  <a:cubicBezTo>
                    <a:pt x="181" y="8"/>
                    <a:pt x="181" y="8"/>
                    <a:pt x="181" y="8"/>
                  </a:cubicBezTo>
                  <a:cubicBezTo>
                    <a:pt x="179" y="3"/>
                    <a:pt x="175" y="0"/>
                    <a:pt x="170" y="0"/>
                  </a:cubicBezTo>
                  <a:cubicBezTo>
                    <a:pt x="165" y="0"/>
                    <a:pt x="161" y="3"/>
                    <a:pt x="159" y="8"/>
                  </a:cubicBezTo>
                  <a:cubicBezTo>
                    <a:pt x="152" y="8"/>
                    <a:pt x="152" y="8"/>
                    <a:pt x="152" y="8"/>
                  </a:cubicBezTo>
                  <a:cubicBezTo>
                    <a:pt x="150" y="3"/>
                    <a:pt x="146" y="0"/>
                    <a:pt x="140" y="0"/>
                  </a:cubicBezTo>
                  <a:cubicBezTo>
                    <a:pt x="135" y="0"/>
                    <a:pt x="131" y="3"/>
                    <a:pt x="129" y="8"/>
                  </a:cubicBezTo>
                  <a:cubicBezTo>
                    <a:pt x="122" y="8"/>
                    <a:pt x="122" y="8"/>
                    <a:pt x="122" y="8"/>
                  </a:cubicBezTo>
                  <a:cubicBezTo>
                    <a:pt x="120" y="3"/>
                    <a:pt x="116" y="0"/>
                    <a:pt x="111" y="0"/>
                  </a:cubicBezTo>
                  <a:cubicBezTo>
                    <a:pt x="106" y="0"/>
                    <a:pt x="102" y="3"/>
                    <a:pt x="100" y="8"/>
                  </a:cubicBezTo>
                  <a:cubicBezTo>
                    <a:pt x="93" y="8"/>
                    <a:pt x="93" y="8"/>
                    <a:pt x="93" y="8"/>
                  </a:cubicBezTo>
                  <a:cubicBezTo>
                    <a:pt x="91" y="3"/>
                    <a:pt x="86" y="0"/>
                    <a:pt x="81" y="0"/>
                  </a:cubicBezTo>
                  <a:cubicBezTo>
                    <a:pt x="76" y="0"/>
                    <a:pt x="72" y="3"/>
                    <a:pt x="70" y="8"/>
                  </a:cubicBezTo>
                  <a:cubicBezTo>
                    <a:pt x="63" y="8"/>
                    <a:pt x="63" y="8"/>
                    <a:pt x="63" y="8"/>
                  </a:cubicBezTo>
                  <a:cubicBezTo>
                    <a:pt x="61" y="3"/>
                    <a:pt x="57" y="0"/>
                    <a:pt x="52" y="0"/>
                  </a:cubicBezTo>
                  <a:cubicBezTo>
                    <a:pt x="47" y="0"/>
                    <a:pt x="43" y="3"/>
                    <a:pt x="41" y="8"/>
                  </a:cubicBezTo>
                  <a:cubicBezTo>
                    <a:pt x="34" y="8"/>
                    <a:pt x="34" y="8"/>
                    <a:pt x="34" y="8"/>
                  </a:cubicBezTo>
                  <a:cubicBezTo>
                    <a:pt x="32" y="3"/>
                    <a:pt x="27" y="0"/>
                    <a:pt x="22" y="0"/>
                  </a:cubicBezTo>
                  <a:cubicBezTo>
                    <a:pt x="17" y="0"/>
                    <a:pt x="13" y="3"/>
                    <a:pt x="11" y="8"/>
                  </a:cubicBezTo>
                  <a:cubicBezTo>
                    <a:pt x="0" y="8"/>
                    <a:pt x="0" y="8"/>
                    <a:pt x="0" y="8"/>
                  </a:cubicBezTo>
                  <a:cubicBezTo>
                    <a:pt x="0" y="252"/>
                    <a:pt x="0" y="252"/>
                    <a:pt x="0" y="252"/>
                  </a:cubicBezTo>
                  <a:cubicBezTo>
                    <a:pt x="154" y="406"/>
                    <a:pt x="154" y="406"/>
                    <a:pt x="154" y="406"/>
                  </a:cubicBezTo>
                  <a:cubicBezTo>
                    <a:pt x="295" y="399"/>
                    <a:pt x="409" y="287"/>
                    <a:pt x="419" y="147"/>
                  </a:cubicBezTo>
                  <a:cubicBezTo>
                    <a:pt x="280" y="8"/>
                    <a:pt x="280" y="8"/>
                    <a:pt x="280" y="8"/>
                  </a:cubicBezTo>
                  <a:cubicBezTo>
                    <a:pt x="270" y="8"/>
                    <a:pt x="270" y="8"/>
                    <a:pt x="270" y="8"/>
                  </a:cubicBezTo>
                  <a:cubicBezTo>
                    <a:pt x="268" y="3"/>
                    <a:pt x="264" y="0"/>
                    <a:pt x="259" y="0"/>
                  </a:cubicBezTo>
                </a:path>
              </a:pathLst>
            </a:custGeom>
            <a:solidFill>
              <a:srgbClr val="9DB1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6" name="Rectangle 577">
              <a:extLst>
                <a:ext uri="{FF2B5EF4-FFF2-40B4-BE49-F238E27FC236}">
                  <a16:creationId xmlns:a16="http://schemas.microsoft.com/office/drawing/2014/main" id="{54C7DD22-9BFB-4240-A588-F834A568D6D9}"/>
                </a:ext>
              </a:extLst>
            </p:cNvPr>
            <p:cNvSpPr>
              <a:spLocks noChangeArrowheads="1"/>
            </p:cNvSpPr>
            <p:nvPr/>
          </p:nvSpPr>
          <p:spPr bwMode="auto">
            <a:xfrm>
              <a:off x="5189538" y="5956301"/>
              <a:ext cx="546100" cy="476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7" name="Rectangle 578">
              <a:extLst>
                <a:ext uri="{FF2B5EF4-FFF2-40B4-BE49-F238E27FC236}">
                  <a16:creationId xmlns:a16="http://schemas.microsoft.com/office/drawing/2014/main" id="{BE7143BF-D01C-4A01-B016-6902AFA61E91}"/>
                </a:ext>
              </a:extLst>
            </p:cNvPr>
            <p:cNvSpPr>
              <a:spLocks noChangeArrowheads="1"/>
            </p:cNvSpPr>
            <p:nvPr/>
          </p:nvSpPr>
          <p:spPr bwMode="auto">
            <a:xfrm>
              <a:off x="5189538" y="6323013"/>
              <a:ext cx="546100" cy="109538"/>
            </a:xfrm>
            <a:prstGeom prst="rect">
              <a:avLst/>
            </a:prstGeom>
            <a:solidFill>
              <a:srgbClr val="FF8E3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8" name="Rectangle 579">
              <a:extLst>
                <a:ext uri="{FF2B5EF4-FFF2-40B4-BE49-F238E27FC236}">
                  <a16:creationId xmlns:a16="http://schemas.microsoft.com/office/drawing/2014/main" id="{6B00D884-F1D7-4F96-91DC-5FF7D303F56A}"/>
                </a:ext>
              </a:extLst>
            </p:cNvPr>
            <p:cNvSpPr>
              <a:spLocks noChangeArrowheads="1"/>
            </p:cNvSpPr>
            <p:nvPr/>
          </p:nvSpPr>
          <p:spPr bwMode="auto">
            <a:xfrm>
              <a:off x="5373688" y="60325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69" name="Rectangle 580">
              <a:extLst>
                <a:ext uri="{FF2B5EF4-FFF2-40B4-BE49-F238E27FC236}">
                  <a16:creationId xmlns:a16="http://schemas.microsoft.com/office/drawing/2014/main" id="{759C74F2-D485-4219-AB04-B36443E90CE7}"/>
                </a:ext>
              </a:extLst>
            </p:cNvPr>
            <p:cNvSpPr>
              <a:spLocks noChangeArrowheads="1"/>
            </p:cNvSpPr>
            <p:nvPr/>
          </p:nvSpPr>
          <p:spPr bwMode="auto">
            <a:xfrm>
              <a:off x="5438775" y="60325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0" name="Rectangle 581">
              <a:extLst>
                <a:ext uri="{FF2B5EF4-FFF2-40B4-BE49-F238E27FC236}">
                  <a16:creationId xmlns:a16="http://schemas.microsoft.com/office/drawing/2014/main" id="{D8DCB74F-25DA-4629-B8D4-048E8C8978BE}"/>
                </a:ext>
              </a:extLst>
            </p:cNvPr>
            <p:cNvSpPr>
              <a:spLocks noChangeArrowheads="1"/>
            </p:cNvSpPr>
            <p:nvPr/>
          </p:nvSpPr>
          <p:spPr bwMode="auto">
            <a:xfrm>
              <a:off x="5503863" y="60325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1" name="Rectangle 582">
              <a:extLst>
                <a:ext uri="{FF2B5EF4-FFF2-40B4-BE49-F238E27FC236}">
                  <a16:creationId xmlns:a16="http://schemas.microsoft.com/office/drawing/2014/main" id="{8ADAE503-FD59-4FBC-8EC8-171EED4E6B49}"/>
                </a:ext>
              </a:extLst>
            </p:cNvPr>
            <p:cNvSpPr>
              <a:spLocks noChangeArrowheads="1"/>
            </p:cNvSpPr>
            <p:nvPr/>
          </p:nvSpPr>
          <p:spPr bwMode="auto">
            <a:xfrm>
              <a:off x="5570538" y="60325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2" name="Rectangle 583">
              <a:extLst>
                <a:ext uri="{FF2B5EF4-FFF2-40B4-BE49-F238E27FC236}">
                  <a16:creationId xmlns:a16="http://schemas.microsoft.com/office/drawing/2014/main" id="{5E9998B1-E07B-45D2-9F06-06FE745E61E6}"/>
                </a:ext>
              </a:extLst>
            </p:cNvPr>
            <p:cNvSpPr>
              <a:spLocks noChangeArrowheads="1"/>
            </p:cNvSpPr>
            <p:nvPr/>
          </p:nvSpPr>
          <p:spPr bwMode="auto">
            <a:xfrm>
              <a:off x="5634038" y="60325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3" name="Rectangle 584">
              <a:extLst>
                <a:ext uri="{FF2B5EF4-FFF2-40B4-BE49-F238E27FC236}">
                  <a16:creationId xmlns:a16="http://schemas.microsoft.com/office/drawing/2014/main" id="{9BF12B05-CBFD-4C69-886A-08110E28867F}"/>
                </a:ext>
              </a:extLst>
            </p:cNvPr>
            <p:cNvSpPr>
              <a:spLocks noChangeArrowheads="1"/>
            </p:cNvSpPr>
            <p:nvPr/>
          </p:nvSpPr>
          <p:spPr bwMode="auto">
            <a:xfrm>
              <a:off x="5241925" y="6083301"/>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4" name="Rectangle 585">
              <a:extLst>
                <a:ext uri="{FF2B5EF4-FFF2-40B4-BE49-F238E27FC236}">
                  <a16:creationId xmlns:a16="http://schemas.microsoft.com/office/drawing/2014/main" id="{DBD37FD5-9170-4A7E-A25E-A2361625D254}"/>
                </a:ext>
              </a:extLst>
            </p:cNvPr>
            <p:cNvSpPr>
              <a:spLocks noChangeArrowheads="1"/>
            </p:cNvSpPr>
            <p:nvPr/>
          </p:nvSpPr>
          <p:spPr bwMode="auto">
            <a:xfrm>
              <a:off x="5308600" y="6083301"/>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5" name="Rectangle 586">
              <a:extLst>
                <a:ext uri="{FF2B5EF4-FFF2-40B4-BE49-F238E27FC236}">
                  <a16:creationId xmlns:a16="http://schemas.microsoft.com/office/drawing/2014/main" id="{B9B527C6-14A0-4829-99E6-025AD9A956E8}"/>
                </a:ext>
              </a:extLst>
            </p:cNvPr>
            <p:cNvSpPr>
              <a:spLocks noChangeArrowheads="1"/>
            </p:cNvSpPr>
            <p:nvPr/>
          </p:nvSpPr>
          <p:spPr bwMode="auto">
            <a:xfrm>
              <a:off x="5373688" y="60833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6" name="Rectangle 587">
              <a:extLst>
                <a:ext uri="{FF2B5EF4-FFF2-40B4-BE49-F238E27FC236}">
                  <a16:creationId xmlns:a16="http://schemas.microsoft.com/office/drawing/2014/main" id="{939B77AC-8C03-43A9-A90A-1BF166DEBBCA}"/>
                </a:ext>
              </a:extLst>
            </p:cNvPr>
            <p:cNvSpPr>
              <a:spLocks noChangeArrowheads="1"/>
            </p:cNvSpPr>
            <p:nvPr/>
          </p:nvSpPr>
          <p:spPr bwMode="auto">
            <a:xfrm>
              <a:off x="5438775" y="60833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7" name="Rectangle 588">
              <a:extLst>
                <a:ext uri="{FF2B5EF4-FFF2-40B4-BE49-F238E27FC236}">
                  <a16:creationId xmlns:a16="http://schemas.microsoft.com/office/drawing/2014/main" id="{611DF985-AA0D-4A40-BED3-E0EC6AD3BA1E}"/>
                </a:ext>
              </a:extLst>
            </p:cNvPr>
            <p:cNvSpPr>
              <a:spLocks noChangeArrowheads="1"/>
            </p:cNvSpPr>
            <p:nvPr/>
          </p:nvSpPr>
          <p:spPr bwMode="auto">
            <a:xfrm>
              <a:off x="5503863" y="60833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8" name="Rectangle 589">
              <a:extLst>
                <a:ext uri="{FF2B5EF4-FFF2-40B4-BE49-F238E27FC236}">
                  <a16:creationId xmlns:a16="http://schemas.microsoft.com/office/drawing/2014/main" id="{05BAC98E-2B2D-4F5C-8BB3-1AE52F329FDD}"/>
                </a:ext>
              </a:extLst>
            </p:cNvPr>
            <p:cNvSpPr>
              <a:spLocks noChangeArrowheads="1"/>
            </p:cNvSpPr>
            <p:nvPr/>
          </p:nvSpPr>
          <p:spPr bwMode="auto">
            <a:xfrm>
              <a:off x="5570538" y="60833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79" name="Rectangle 590">
              <a:extLst>
                <a:ext uri="{FF2B5EF4-FFF2-40B4-BE49-F238E27FC236}">
                  <a16:creationId xmlns:a16="http://schemas.microsoft.com/office/drawing/2014/main" id="{38B89EE4-7A1B-4D86-B375-8956583123E7}"/>
                </a:ext>
              </a:extLst>
            </p:cNvPr>
            <p:cNvSpPr>
              <a:spLocks noChangeArrowheads="1"/>
            </p:cNvSpPr>
            <p:nvPr/>
          </p:nvSpPr>
          <p:spPr bwMode="auto">
            <a:xfrm>
              <a:off x="5634038" y="60833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0" name="Rectangle 591">
              <a:extLst>
                <a:ext uri="{FF2B5EF4-FFF2-40B4-BE49-F238E27FC236}">
                  <a16:creationId xmlns:a16="http://schemas.microsoft.com/office/drawing/2014/main" id="{99D58517-BFF4-4AFC-A88F-6BD8C2A6A6B3}"/>
                </a:ext>
              </a:extLst>
            </p:cNvPr>
            <p:cNvSpPr>
              <a:spLocks noChangeArrowheads="1"/>
            </p:cNvSpPr>
            <p:nvPr/>
          </p:nvSpPr>
          <p:spPr bwMode="auto">
            <a:xfrm>
              <a:off x="5241925" y="6134101"/>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1" name="Rectangle 592">
              <a:extLst>
                <a:ext uri="{FF2B5EF4-FFF2-40B4-BE49-F238E27FC236}">
                  <a16:creationId xmlns:a16="http://schemas.microsoft.com/office/drawing/2014/main" id="{C5E1AAC4-7ACF-48B8-8F75-F53772765C76}"/>
                </a:ext>
              </a:extLst>
            </p:cNvPr>
            <p:cNvSpPr>
              <a:spLocks noChangeArrowheads="1"/>
            </p:cNvSpPr>
            <p:nvPr/>
          </p:nvSpPr>
          <p:spPr bwMode="auto">
            <a:xfrm>
              <a:off x="5308600" y="6134101"/>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2" name="Rectangle 593">
              <a:extLst>
                <a:ext uri="{FF2B5EF4-FFF2-40B4-BE49-F238E27FC236}">
                  <a16:creationId xmlns:a16="http://schemas.microsoft.com/office/drawing/2014/main" id="{5C2C9172-EA13-4EBF-A799-C0875E0D0A77}"/>
                </a:ext>
              </a:extLst>
            </p:cNvPr>
            <p:cNvSpPr>
              <a:spLocks noChangeArrowheads="1"/>
            </p:cNvSpPr>
            <p:nvPr/>
          </p:nvSpPr>
          <p:spPr bwMode="auto">
            <a:xfrm>
              <a:off x="5373688" y="61341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3" name="Rectangle 594">
              <a:extLst>
                <a:ext uri="{FF2B5EF4-FFF2-40B4-BE49-F238E27FC236}">
                  <a16:creationId xmlns:a16="http://schemas.microsoft.com/office/drawing/2014/main" id="{7D1AB18A-ED5F-41B0-B409-54CDDDCB6E5D}"/>
                </a:ext>
              </a:extLst>
            </p:cNvPr>
            <p:cNvSpPr>
              <a:spLocks noChangeArrowheads="1"/>
            </p:cNvSpPr>
            <p:nvPr/>
          </p:nvSpPr>
          <p:spPr bwMode="auto">
            <a:xfrm>
              <a:off x="5438775" y="6134101"/>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4" name="Rectangle 595">
              <a:extLst>
                <a:ext uri="{FF2B5EF4-FFF2-40B4-BE49-F238E27FC236}">
                  <a16:creationId xmlns:a16="http://schemas.microsoft.com/office/drawing/2014/main" id="{14F1927E-B103-4CC4-85B9-D6E238E88262}"/>
                </a:ext>
              </a:extLst>
            </p:cNvPr>
            <p:cNvSpPr>
              <a:spLocks noChangeArrowheads="1"/>
            </p:cNvSpPr>
            <p:nvPr/>
          </p:nvSpPr>
          <p:spPr bwMode="auto">
            <a:xfrm>
              <a:off x="5503863" y="61341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5" name="Rectangle 596">
              <a:extLst>
                <a:ext uri="{FF2B5EF4-FFF2-40B4-BE49-F238E27FC236}">
                  <a16:creationId xmlns:a16="http://schemas.microsoft.com/office/drawing/2014/main" id="{FA3B45EB-5B46-42FE-A1E6-EF989BEA783D}"/>
                </a:ext>
              </a:extLst>
            </p:cNvPr>
            <p:cNvSpPr>
              <a:spLocks noChangeArrowheads="1"/>
            </p:cNvSpPr>
            <p:nvPr/>
          </p:nvSpPr>
          <p:spPr bwMode="auto">
            <a:xfrm>
              <a:off x="5570538" y="6134101"/>
              <a:ext cx="46038"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6" name="Rectangle 597">
              <a:extLst>
                <a:ext uri="{FF2B5EF4-FFF2-40B4-BE49-F238E27FC236}">
                  <a16:creationId xmlns:a16="http://schemas.microsoft.com/office/drawing/2014/main" id="{CF811AE7-5159-4E7E-9C1B-6305DECEB855}"/>
                </a:ext>
              </a:extLst>
            </p:cNvPr>
            <p:cNvSpPr>
              <a:spLocks noChangeArrowheads="1"/>
            </p:cNvSpPr>
            <p:nvPr/>
          </p:nvSpPr>
          <p:spPr bwMode="auto">
            <a:xfrm>
              <a:off x="5634038" y="6134101"/>
              <a:ext cx="49213"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7" name="Rectangle 598">
              <a:extLst>
                <a:ext uri="{FF2B5EF4-FFF2-40B4-BE49-F238E27FC236}">
                  <a16:creationId xmlns:a16="http://schemas.microsoft.com/office/drawing/2014/main" id="{05073AD6-7433-4B68-9150-571B35960640}"/>
                </a:ext>
              </a:extLst>
            </p:cNvPr>
            <p:cNvSpPr>
              <a:spLocks noChangeArrowheads="1"/>
            </p:cNvSpPr>
            <p:nvPr/>
          </p:nvSpPr>
          <p:spPr bwMode="auto">
            <a:xfrm>
              <a:off x="5241925" y="6186488"/>
              <a:ext cx="49213" cy="31750"/>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8" name="Rectangle 599">
              <a:extLst>
                <a:ext uri="{FF2B5EF4-FFF2-40B4-BE49-F238E27FC236}">
                  <a16:creationId xmlns:a16="http://schemas.microsoft.com/office/drawing/2014/main" id="{74AA7091-CA7F-4410-B29B-F776806E5717}"/>
                </a:ext>
              </a:extLst>
            </p:cNvPr>
            <p:cNvSpPr>
              <a:spLocks noChangeArrowheads="1"/>
            </p:cNvSpPr>
            <p:nvPr/>
          </p:nvSpPr>
          <p:spPr bwMode="auto">
            <a:xfrm>
              <a:off x="5308600" y="6186488"/>
              <a:ext cx="47625" cy="31750"/>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89" name="Rectangle 600">
              <a:extLst>
                <a:ext uri="{FF2B5EF4-FFF2-40B4-BE49-F238E27FC236}">
                  <a16:creationId xmlns:a16="http://schemas.microsoft.com/office/drawing/2014/main" id="{43B19EAE-0151-424F-B327-70DA1E19067F}"/>
                </a:ext>
              </a:extLst>
            </p:cNvPr>
            <p:cNvSpPr>
              <a:spLocks noChangeArrowheads="1"/>
            </p:cNvSpPr>
            <p:nvPr/>
          </p:nvSpPr>
          <p:spPr bwMode="auto">
            <a:xfrm>
              <a:off x="5373688" y="6186488"/>
              <a:ext cx="47625"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0" name="Rectangle 601">
              <a:extLst>
                <a:ext uri="{FF2B5EF4-FFF2-40B4-BE49-F238E27FC236}">
                  <a16:creationId xmlns:a16="http://schemas.microsoft.com/office/drawing/2014/main" id="{7CF00EC1-D52F-4E07-BE12-6FA0B0D69C11}"/>
                </a:ext>
              </a:extLst>
            </p:cNvPr>
            <p:cNvSpPr>
              <a:spLocks noChangeArrowheads="1"/>
            </p:cNvSpPr>
            <p:nvPr/>
          </p:nvSpPr>
          <p:spPr bwMode="auto">
            <a:xfrm>
              <a:off x="5438775" y="6186488"/>
              <a:ext cx="47625"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1" name="Rectangle 602">
              <a:extLst>
                <a:ext uri="{FF2B5EF4-FFF2-40B4-BE49-F238E27FC236}">
                  <a16:creationId xmlns:a16="http://schemas.microsoft.com/office/drawing/2014/main" id="{DE216A2D-D991-4CAF-8EBE-E0DCFB7C6999}"/>
                </a:ext>
              </a:extLst>
            </p:cNvPr>
            <p:cNvSpPr>
              <a:spLocks noChangeArrowheads="1"/>
            </p:cNvSpPr>
            <p:nvPr/>
          </p:nvSpPr>
          <p:spPr bwMode="auto">
            <a:xfrm>
              <a:off x="5503863" y="6186488"/>
              <a:ext cx="49213"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2" name="Rectangle 603">
              <a:extLst>
                <a:ext uri="{FF2B5EF4-FFF2-40B4-BE49-F238E27FC236}">
                  <a16:creationId xmlns:a16="http://schemas.microsoft.com/office/drawing/2014/main" id="{7DFD1377-4C96-4528-AA38-2F3623095B7D}"/>
                </a:ext>
              </a:extLst>
            </p:cNvPr>
            <p:cNvSpPr>
              <a:spLocks noChangeArrowheads="1"/>
            </p:cNvSpPr>
            <p:nvPr/>
          </p:nvSpPr>
          <p:spPr bwMode="auto">
            <a:xfrm>
              <a:off x="5570538" y="6186488"/>
              <a:ext cx="46038"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3" name="Rectangle 604">
              <a:extLst>
                <a:ext uri="{FF2B5EF4-FFF2-40B4-BE49-F238E27FC236}">
                  <a16:creationId xmlns:a16="http://schemas.microsoft.com/office/drawing/2014/main" id="{07C5934E-7DD5-49D3-A662-F986093EBA63}"/>
                </a:ext>
              </a:extLst>
            </p:cNvPr>
            <p:cNvSpPr>
              <a:spLocks noChangeArrowheads="1"/>
            </p:cNvSpPr>
            <p:nvPr/>
          </p:nvSpPr>
          <p:spPr bwMode="auto">
            <a:xfrm>
              <a:off x="5634038" y="6186488"/>
              <a:ext cx="49213" cy="31750"/>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4" name="Rectangle 605">
              <a:extLst>
                <a:ext uri="{FF2B5EF4-FFF2-40B4-BE49-F238E27FC236}">
                  <a16:creationId xmlns:a16="http://schemas.microsoft.com/office/drawing/2014/main" id="{435C798E-9CC0-4D19-8B51-8E3EF7F0BC1C}"/>
                </a:ext>
              </a:extLst>
            </p:cNvPr>
            <p:cNvSpPr>
              <a:spLocks noChangeArrowheads="1"/>
            </p:cNvSpPr>
            <p:nvPr/>
          </p:nvSpPr>
          <p:spPr bwMode="auto">
            <a:xfrm>
              <a:off x="5241925" y="6237288"/>
              <a:ext cx="49213"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5" name="Rectangle 606">
              <a:extLst>
                <a:ext uri="{FF2B5EF4-FFF2-40B4-BE49-F238E27FC236}">
                  <a16:creationId xmlns:a16="http://schemas.microsoft.com/office/drawing/2014/main" id="{C7102AC4-5377-44A0-BE1A-F405173E85E1}"/>
                </a:ext>
              </a:extLst>
            </p:cNvPr>
            <p:cNvSpPr>
              <a:spLocks noChangeArrowheads="1"/>
            </p:cNvSpPr>
            <p:nvPr/>
          </p:nvSpPr>
          <p:spPr bwMode="auto">
            <a:xfrm>
              <a:off x="5308600" y="6237288"/>
              <a:ext cx="47625" cy="33338"/>
            </a:xfrm>
            <a:prstGeom prst="rect">
              <a:avLst/>
            </a:prstGeom>
            <a:solidFill>
              <a:srgbClr val="0684B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6" name="Rectangle 608">
              <a:extLst>
                <a:ext uri="{FF2B5EF4-FFF2-40B4-BE49-F238E27FC236}">
                  <a16:creationId xmlns:a16="http://schemas.microsoft.com/office/drawing/2014/main" id="{62A7F755-1468-4334-914A-472178395E4D}"/>
                </a:ext>
              </a:extLst>
            </p:cNvPr>
            <p:cNvSpPr>
              <a:spLocks noChangeArrowheads="1"/>
            </p:cNvSpPr>
            <p:nvPr/>
          </p:nvSpPr>
          <p:spPr bwMode="auto">
            <a:xfrm>
              <a:off x="5373688" y="6237288"/>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7" name="Rectangle 609">
              <a:extLst>
                <a:ext uri="{FF2B5EF4-FFF2-40B4-BE49-F238E27FC236}">
                  <a16:creationId xmlns:a16="http://schemas.microsoft.com/office/drawing/2014/main" id="{D8778D21-76E3-4446-A74A-11F4DCDB74AC}"/>
                </a:ext>
              </a:extLst>
            </p:cNvPr>
            <p:cNvSpPr>
              <a:spLocks noChangeArrowheads="1"/>
            </p:cNvSpPr>
            <p:nvPr/>
          </p:nvSpPr>
          <p:spPr bwMode="auto">
            <a:xfrm>
              <a:off x="5438775" y="6237288"/>
              <a:ext cx="47625" cy="33338"/>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8" name="Freeform 610">
              <a:extLst>
                <a:ext uri="{FF2B5EF4-FFF2-40B4-BE49-F238E27FC236}">
                  <a16:creationId xmlns:a16="http://schemas.microsoft.com/office/drawing/2014/main" id="{6F1C389B-7009-4E02-98F5-B292F616797D}"/>
                </a:ext>
              </a:extLst>
            </p:cNvPr>
            <p:cNvSpPr>
              <a:spLocks/>
            </p:cNvSpPr>
            <p:nvPr/>
          </p:nvSpPr>
          <p:spPr bwMode="auto">
            <a:xfrm>
              <a:off x="5656263" y="6350001"/>
              <a:ext cx="79375" cy="82550"/>
            </a:xfrm>
            <a:custGeom>
              <a:avLst/>
              <a:gdLst>
                <a:gd name="T0" fmla="*/ 0 w 50"/>
                <a:gd name="T1" fmla="*/ 52 h 52"/>
                <a:gd name="T2" fmla="*/ 0 w 50"/>
                <a:gd name="T3" fmla="*/ 0 h 52"/>
                <a:gd name="T4" fmla="*/ 50 w 50"/>
                <a:gd name="T5" fmla="*/ 0 h 52"/>
                <a:gd name="T6" fmla="*/ 0 w 50"/>
                <a:gd name="T7" fmla="*/ 52 h 52"/>
              </a:gdLst>
              <a:ahLst/>
              <a:cxnLst>
                <a:cxn ang="0">
                  <a:pos x="T0" y="T1"/>
                </a:cxn>
                <a:cxn ang="0">
                  <a:pos x="T2" y="T3"/>
                </a:cxn>
                <a:cxn ang="0">
                  <a:pos x="T4" y="T5"/>
                </a:cxn>
                <a:cxn ang="0">
                  <a:pos x="T6" y="T7"/>
                </a:cxn>
              </a:cxnLst>
              <a:rect l="0" t="0" r="r" b="b"/>
              <a:pathLst>
                <a:path w="50" h="52">
                  <a:moveTo>
                    <a:pt x="0" y="52"/>
                  </a:moveTo>
                  <a:lnTo>
                    <a:pt x="0" y="0"/>
                  </a:lnTo>
                  <a:lnTo>
                    <a:pt x="50" y="0"/>
                  </a:lnTo>
                  <a:lnTo>
                    <a:pt x="0" y="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99" name="Freeform 611">
              <a:extLst>
                <a:ext uri="{FF2B5EF4-FFF2-40B4-BE49-F238E27FC236}">
                  <a16:creationId xmlns:a16="http://schemas.microsoft.com/office/drawing/2014/main" id="{10010B3E-9D65-462F-8EF0-64CF07E0B1FD}"/>
                </a:ext>
              </a:extLst>
            </p:cNvPr>
            <p:cNvSpPr>
              <a:spLocks/>
            </p:cNvSpPr>
            <p:nvPr/>
          </p:nvSpPr>
          <p:spPr bwMode="auto">
            <a:xfrm>
              <a:off x="5656263" y="6350001"/>
              <a:ext cx="79375" cy="82550"/>
            </a:xfrm>
            <a:custGeom>
              <a:avLst/>
              <a:gdLst>
                <a:gd name="T0" fmla="*/ 50 w 50"/>
                <a:gd name="T1" fmla="*/ 0 h 52"/>
                <a:gd name="T2" fmla="*/ 50 w 50"/>
                <a:gd name="T3" fmla="*/ 52 h 52"/>
                <a:gd name="T4" fmla="*/ 0 w 50"/>
                <a:gd name="T5" fmla="*/ 52 h 52"/>
                <a:gd name="T6" fmla="*/ 50 w 50"/>
                <a:gd name="T7" fmla="*/ 0 h 52"/>
              </a:gdLst>
              <a:ahLst/>
              <a:cxnLst>
                <a:cxn ang="0">
                  <a:pos x="T0" y="T1"/>
                </a:cxn>
                <a:cxn ang="0">
                  <a:pos x="T2" y="T3"/>
                </a:cxn>
                <a:cxn ang="0">
                  <a:pos x="T4" y="T5"/>
                </a:cxn>
                <a:cxn ang="0">
                  <a:pos x="T6" y="T7"/>
                </a:cxn>
              </a:cxnLst>
              <a:rect l="0" t="0" r="r" b="b"/>
              <a:pathLst>
                <a:path w="50" h="52">
                  <a:moveTo>
                    <a:pt x="50" y="0"/>
                  </a:moveTo>
                  <a:lnTo>
                    <a:pt x="50" y="52"/>
                  </a:lnTo>
                  <a:lnTo>
                    <a:pt x="0" y="52"/>
                  </a:lnTo>
                  <a:lnTo>
                    <a:pt x="50" y="0"/>
                  </a:lnTo>
                  <a:close/>
                </a:path>
              </a:pathLst>
            </a:custGeom>
            <a:solidFill>
              <a:srgbClr val="F281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0" name="Freeform 612">
              <a:extLst>
                <a:ext uri="{FF2B5EF4-FFF2-40B4-BE49-F238E27FC236}">
                  <a16:creationId xmlns:a16="http://schemas.microsoft.com/office/drawing/2014/main" id="{89ECADBC-092D-4343-8D32-310B90C58F5D}"/>
                </a:ext>
              </a:extLst>
            </p:cNvPr>
            <p:cNvSpPr>
              <a:spLocks/>
            </p:cNvSpPr>
            <p:nvPr/>
          </p:nvSpPr>
          <p:spPr bwMode="auto">
            <a:xfrm>
              <a:off x="5208588" y="5940426"/>
              <a:ext cx="47625"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7"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1" name="Freeform 613">
              <a:extLst>
                <a:ext uri="{FF2B5EF4-FFF2-40B4-BE49-F238E27FC236}">
                  <a16:creationId xmlns:a16="http://schemas.microsoft.com/office/drawing/2014/main" id="{4BA74162-C41D-49FA-B849-D353BD9257A3}"/>
                </a:ext>
              </a:extLst>
            </p:cNvPr>
            <p:cNvSpPr>
              <a:spLocks/>
            </p:cNvSpPr>
            <p:nvPr/>
          </p:nvSpPr>
          <p:spPr bwMode="auto">
            <a:xfrm>
              <a:off x="5267325" y="5940426"/>
              <a:ext cx="46038"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2" name="Freeform 614">
              <a:extLst>
                <a:ext uri="{FF2B5EF4-FFF2-40B4-BE49-F238E27FC236}">
                  <a16:creationId xmlns:a16="http://schemas.microsoft.com/office/drawing/2014/main" id="{476AE508-5644-4785-A657-61967B4E5160}"/>
                </a:ext>
              </a:extLst>
            </p:cNvPr>
            <p:cNvSpPr>
              <a:spLocks/>
            </p:cNvSpPr>
            <p:nvPr/>
          </p:nvSpPr>
          <p:spPr bwMode="auto">
            <a:xfrm>
              <a:off x="5324475" y="5940426"/>
              <a:ext cx="46038"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7"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3" name="Freeform 615">
              <a:extLst>
                <a:ext uri="{FF2B5EF4-FFF2-40B4-BE49-F238E27FC236}">
                  <a16:creationId xmlns:a16="http://schemas.microsoft.com/office/drawing/2014/main" id="{62742EB8-22E7-47D1-984E-FD74AF5E8DC8}"/>
                </a:ext>
              </a:extLst>
            </p:cNvPr>
            <p:cNvSpPr>
              <a:spLocks/>
            </p:cNvSpPr>
            <p:nvPr/>
          </p:nvSpPr>
          <p:spPr bwMode="auto">
            <a:xfrm>
              <a:off x="5383213"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4" name="Freeform 616">
              <a:extLst>
                <a:ext uri="{FF2B5EF4-FFF2-40B4-BE49-F238E27FC236}">
                  <a16:creationId xmlns:a16="http://schemas.microsoft.com/office/drawing/2014/main" id="{CBCFF077-F851-4FCC-9208-8C396E237194}"/>
                </a:ext>
              </a:extLst>
            </p:cNvPr>
            <p:cNvSpPr>
              <a:spLocks/>
            </p:cNvSpPr>
            <p:nvPr/>
          </p:nvSpPr>
          <p:spPr bwMode="auto">
            <a:xfrm>
              <a:off x="5438775" y="5940426"/>
              <a:ext cx="47625" cy="49213"/>
            </a:xfrm>
            <a:custGeom>
              <a:avLst/>
              <a:gdLst>
                <a:gd name="T0" fmla="*/ 12 w 24"/>
                <a:gd name="T1" fmla="*/ 5 h 25"/>
                <a:gd name="T2" fmla="*/ 18 w 24"/>
                <a:gd name="T3" fmla="*/ 8 h 25"/>
                <a:gd name="T4" fmla="*/ 24 w 24"/>
                <a:gd name="T5" fmla="*/ 8 h 25"/>
                <a:gd name="T6" fmla="*/ 12 w 24"/>
                <a:gd name="T7" fmla="*/ 0 h 25"/>
                <a:gd name="T8" fmla="*/ 0 w 24"/>
                <a:gd name="T9" fmla="*/ 12 h 25"/>
                <a:gd name="T10" fmla="*/ 12 w 24"/>
                <a:gd name="T11" fmla="*/ 25 h 25"/>
                <a:gd name="T12" fmla="*/ 12 w 24"/>
                <a:gd name="T13" fmla="*/ 20 h 25"/>
                <a:gd name="T14" fmla="*/ 5 w 24"/>
                <a:gd name="T15" fmla="*/ 12 h 25"/>
                <a:gd name="T16" fmla="*/ 12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2" y="5"/>
                  </a:moveTo>
                  <a:cubicBezTo>
                    <a:pt x="15" y="5"/>
                    <a:pt x="17" y="6"/>
                    <a:pt x="18" y="8"/>
                  </a:cubicBezTo>
                  <a:cubicBezTo>
                    <a:pt x="24" y="8"/>
                    <a:pt x="24" y="8"/>
                    <a:pt x="24" y="8"/>
                  </a:cubicBezTo>
                  <a:cubicBezTo>
                    <a:pt x="22" y="3"/>
                    <a:pt x="18" y="0"/>
                    <a:pt x="12" y="0"/>
                  </a:cubicBezTo>
                  <a:cubicBezTo>
                    <a:pt x="6" y="0"/>
                    <a:pt x="0" y="6"/>
                    <a:pt x="0" y="12"/>
                  </a:cubicBezTo>
                  <a:cubicBezTo>
                    <a:pt x="0" y="19"/>
                    <a:pt x="6" y="25"/>
                    <a:pt x="12" y="25"/>
                  </a:cubicBezTo>
                  <a:cubicBezTo>
                    <a:pt x="12" y="20"/>
                    <a:pt x="12" y="20"/>
                    <a:pt x="12" y="20"/>
                  </a:cubicBezTo>
                  <a:cubicBezTo>
                    <a:pt x="8" y="20"/>
                    <a:pt x="5" y="17"/>
                    <a:pt x="5" y="12"/>
                  </a:cubicBezTo>
                  <a:cubicBezTo>
                    <a:pt x="5"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5" name="Freeform 617">
              <a:extLst>
                <a:ext uri="{FF2B5EF4-FFF2-40B4-BE49-F238E27FC236}">
                  <a16:creationId xmlns:a16="http://schemas.microsoft.com/office/drawing/2014/main" id="{57A4554B-FEC9-4549-A0A6-702A71225D2D}"/>
                </a:ext>
              </a:extLst>
            </p:cNvPr>
            <p:cNvSpPr>
              <a:spLocks/>
            </p:cNvSpPr>
            <p:nvPr/>
          </p:nvSpPr>
          <p:spPr bwMode="auto">
            <a:xfrm>
              <a:off x="5497513"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6" name="Freeform 618">
              <a:extLst>
                <a:ext uri="{FF2B5EF4-FFF2-40B4-BE49-F238E27FC236}">
                  <a16:creationId xmlns:a16="http://schemas.microsoft.com/office/drawing/2014/main" id="{13C722D5-3721-4557-BDEA-9B3903182B55}"/>
                </a:ext>
              </a:extLst>
            </p:cNvPr>
            <p:cNvSpPr>
              <a:spLocks/>
            </p:cNvSpPr>
            <p:nvPr/>
          </p:nvSpPr>
          <p:spPr bwMode="auto">
            <a:xfrm>
              <a:off x="5554663" y="5940426"/>
              <a:ext cx="46038" cy="49213"/>
            </a:xfrm>
            <a:custGeom>
              <a:avLst/>
              <a:gdLst>
                <a:gd name="T0" fmla="*/ 13 w 24"/>
                <a:gd name="T1" fmla="*/ 5 h 25"/>
                <a:gd name="T2" fmla="*/ 18 w 24"/>
                <a:gd name="T3" fmla="*/ 8 h 25"/>
                <a:gd name="T4" fmla="*/ 24 w 24"/>
                <a:gd name="T5" fmla="*/ 8 h 25"/>
                <a:gd name="T6" fmla="*/ 13 w 24"/>
                <a:gd name="T7" fmla="*/ 0 h 25"/>
                <a:gd name="T8" fmla="*/ 0 w 24"/>
                <a:gd name="T9" fmla="*/ 12 h 25"/>
                <a:gd name="T10" fmla="*/ 13 w 24"/>
                <a:gd name="T11" fmla="*/ 25 h 25"/>
                <a:gd name="T12" fmla="*/ 13 w 24"/>
                <a:gd name="T13" fmla="*/ 20 h 25"/>
                <a:gd name="T14" fmla="*/ 5 w 24"/>
                <a:gd name="T15" fmla="*/ 12 h 25"/>
                <a:gd name="T16" fmla="*/ 13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5"/>
                  </a:moveTo>
                  <a:cubicBezTo>
                    <a:pt x="15" y="5"/>
                    <a:pt x="17" y="6"/>
                    <a:pt x="18" y="8"/>
                  </a:cubicBezTo>
                  <a:cubicBezTo>
                    <a:pt x="24" y="8"/>
                    <a:pt x="24" y="8"/>
                    <a:pt x="24" y="8"/>
                  </a:cubicBezTo>
                  <a:cubicBezTo>
                    <a:pt x="22" y="3"/>
                    <a:pt x="18" y="0"/>
                    <a:pt x="13" y="0"/>
                  </a:cubicBezTo>
                  <a:cubicBezTo>
                    <a:pt x="6" y="0"/>
                    <a:pt x="0" y="6"/>
                    <a:pt x="0" y="12"/>
                  </a:cubicBezTo>
                  <a:cubicBezTo>
                    <a:pt x="0" y="19"/>
                    <a:pt x="6" y="25"/>
                    <a:pt x="13" y="25"/>
                  </a:cubicBezTo>
                  <a:cubicBezTo>
                    <a:pt x="13" y="20"/>
                    <a:pt x="13" y="20"/>
                    <a:pt x="13" y="20"/>
                  </a:cubicBezTo>
                  <a:cubicBezTo>
                    <a:pt x="8" y="20"/>
                    <a:pt x="5" y="17"/>
                    <a:pt x="5" y="12"/>
                  </a:cubicBezTo>
                  <a:cubicBezTo>
                    <a:pt x="5" y="8"/>
                    <a:pt x="8" y="5"/>
                    <a:pt x="13"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7" name="Freeform 619">
              <a:extLst>
                <a:ext uri="{FF2B5EF4-FFF2-40B4-BE49-F238E27FC236}">
                  <a16:creationId xmlns:a16="http://schemas.microsoft.com/office/drawing/2014/main" id="{BEA99B98-8863-44CC-B6D1-310C377522AE}"/>
                </a:ext>
              </a:extLst>
            </p:cNvPr>
            <p:cNvSpPr>
              <a:spLocks/>
            </p:cNvSpPr>
            <p:nvPr/>
          </p:nvSpPr>
          <p:spPr bwMode="auto">
            <a:xfrm>
              <a:off x="5613400" y="5940426"/>
              <a:ext cx="44450" cy="49213"/>
            </a:xfrm>
            <a:custGeom>
              <a:avLst/>
              <a:gdLst>
                <a:gd name="T0" fmla="*/ 12 w 23"/>
                <a:gd name="T1" fmla="*/ 5 h 25"/>
                <a:gd name="T2" fmla="*/ 18 w 23"/>
                <a:gd name="T3" fmla="*/ 8 h 25"/>
                <a:gd name="T4" fmla="*/ 23 w 23"/>
                <a:gd name="T5" fmla="*/ 8 h 25"/>
                <a:gd name="T6" fmla="*/ 12 w 23"/>
                <a:gd name="T7" fmla="*/ 0 h 25"/>
                <a:gd name="T8" fmla="*/ 0 w 23"/>
                <a:gd name="T9" fmla="*/ 12 h 25"/>
                <a:gd name="T10" fmla="*/ 12 w 23"/>
                <a:gd name="T11" fmla="*/ 25 h 25"/>
                <a:gd name="T12" fmla="*/ 12 w 23"/>
                <a:gd name="T13" fmla="*/ 20 h 25"/>
                <a:gd name="T14" fmla="*/ 4 w 23"/>
                <a:gd name="T15" fmla="*/ 12 h 25"/>
                <a:gd name="T16" fmla="*/ 12 w 23"/>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5">
                  <a:moveTo>
                    <a:pt x="12" y="5"/>
                  </a:moveTo>
                  <a:cubicBezTo>
                    <a:pt x="14" y="5"/>
                    <a:pt x="16" y="6"/>
                    <a:pt x="18" y="8"/>
                  </a:cubicBezTo>
                  <a:cubicBezTo>
                    <a:pt x="23" y="8"/>
                    <a:pt x="23" y="8"/>
                    <a:pt x="23" y="8"/>
                  </a:cubicBezTo>
                  <a:cubicBezTo>
                    <a:pt x="21" y="3"/>
                    <a:pt x="17" y="0"/>
                    <a:pt x="12" y="0"/>
                  </a:cubicBezTo>
                  <a:cubicBezTo>
                    <a:pt x="5" y="0"/>
                    <a:pt x="0" y="6"/>
                    <a:pt x="0" y="12"/>
                  </a:cubicBezTo>
                  <a:cubicBezTo>
                    <a:pt x="0" y="19"/>
                    <a:pt x="5" y="25"/>
                    <a:pt x="12" y="25"/>
                  </a:cubicBezTo>
                  <a:cubicBezTo>
                    <a:pt x="12" y="20"/>
                    <a:pt x="12" y="20"/>
                    <a:pt x="12" y="20"/>
                  </a:cubicBezTo>
                  <a:cubicBezTo>
                    <a:pt x="8" y="20"/>
                    <a:pt x="4" y="17"/>
                    <a:pt x="4" y="12"/>
                  </a:cubicBezTo>
                  <a:cubicBezTo>
                    <a:pt x="4" y="8"/>
                    <a:pt x="8" y="5"/>
                    <a:pt x="12"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08" name="Freeform 620">
              <a:extLst>
                <a:ext uri="{FF2B5EF4-FFF2-40B4-BE49-F238E27FC236}">
                  <a16:creationId xmlns:a16="http://schemas.microsoft.com/office/drawing/2014/main" id="{EC302C5A-1CBD-4395-B02D-891057E623C8}"/>
                </a:ext>
              </a:extLst>
            </p:cNvPr>
            <p:cNvSpPr>
              <a:spLocks/>
            </p:cNvSpPr>
            <p:nvPr/>
          </p:nvSpPr>
          <p:spPr bwMode="auto">
            <a:xfrm>
              <a:off x="5668963" y="5940426"/>
              <a:ext cx="47625" cy="49213"/>
            </a:xfrm>
            <a:custGeom>
              <a:avLst/>
              <a:gdLst>
                <a:gd name="T0" fmla="*/ 13 w 24"/>
                <a:gd name="T1" fmla="*/ 5 h 25"/>
                <a:gd name="T2" fmla="*/ 18 w 24"/>
                <a:gd name="T3" fmla="*/ 8 h 25"/>
                <a:gd name="T4" fmla="*/ 24 w 24"/>
                <a:gd name="T5" fmla="*/ 8 h 25"/>
                <a:gd name="T6" fmla="*/ 13 w 24"/>
                <a:gd name="T7" fmla="*/ 0 h 25"/>
                <a:gd name="T8" fmla="*/ 0 w 24"/>
                <a:gd name="T9" fmla="*/ 12 h 25"/>
                <a:gd name="T10" fmla="*/ 13 w 24"/>
                <a:gd name="T11" fmla="*/ 25 h 25"/>
                <a:gd name="T12" fmla="*/ 13 w 24"/>
                <a:gd name="T13" fmla="*/ 20 h 25"/>
                <a:gd name="T14" fmla="*/ 5 w 24"/>
                <a:gd name="T15" fmla="*/ 12 h 25"/>
                <a:gd name="T16" fmla="*/ 13 w 24"/>
                <a:gd name="T17" fmla="*/ 5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5">
                  <a:moveTo>
                    <a:pt x="13" y="5"/>
                  </a:moveTo>
                  <a:cubicBezTo>
                    <a:pt x="15" y="5"/>
                    <a:pt x="17" y="6"/>
                    <a:pt x="18" y="8"/>
                  </a:cubicBezTo>
                  <a:cubicBezTo>
                    <a:pt x="24" y="8"/>
                    <a:pt x="24" y="8"/>
                    <a:pt x="24" y="8"/>
                  </a:cubicBezTo>
                  <a:cubicBezTo>
                    <a:pt x="22" y="3"/>
                    <a:pt x="18" y="0"/>
                    <a:pt x="13" y="0"/>
                  </a:cubicBezTo>
                  <a:cubicBezTo>
                    <a:pt x="6" y="0"/>
                    <a:pt x="0" y="6"/>
                    <a:pt x="0" y="12"/>
                  </a:cubicBezTo>
                  <a:cubicBezTo>
                    <a:pt x="0" y="19"/>
                    <a:pt x="6" y="25"/>
                    <a:pt x="13" y="25"/>
                  </a:cubicBezTo>
                  <a:cubicBezTo>
                    <a:pt x="13" y="20"/>
                    <a:pt x="13" y="20"/>
                    <a:pt x="13" y="20"/>
                  </a:cubicBezTo>
                  <a:cubicBezTo>
                    <a:pt x="8" y="20"/>
                    <a:pt x="5" y="17"/>
                    <a:pt x="5" y="12"/>
                  </a:cubicBezTo>
                  <a:cubicBezTo>
                    <a:pt x="5" y="8"/>
                    <a:pt x="8" y="5"/>
                    <a:pt x="13" y="5"/>
                  </a:cubicBezTo>
                  <a:close/>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sp>
        <p:nvSpPr>
          <p:cNvPr id="109" name="Oval 108">
            <a:extLst>
              <a:ext uri="{FF2B5EF4-FFF2-40B4-BE49-F238E27FC236}">
                <a16:creationId xmlns:a16="http://schemas.microsoft.com/office/drawing/2014/main" id="{FB65489C-AF55-446C-A057-F15DC18314C6}"/>
              </a:ext>
            </a:extLst>
          </p:cNvPr>
          <p:cNvSpPr/>
          <p:nvPr/>
        </p:nvSpPr>
        <p:spPr>
          <a:xfrm>
            <a:off x="10019937" y="3818900"/>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cxnSp>
        <p:nvCxnSpPr>
          <p:cNvPr id="110" name="Straight Connector 109">
            <a:extLst>
              <a:ext uri="{FF2B5EF4-FFF2-40B4-BE49-F238E27FC236}">
                <a16:creationId xmlns:a16="http://schemas.microsoft.com/office/drawing/2014/main" id="{12E393B5-9E93-4FC9-8B79-3B80BEF004DE}"/>
              </a:ext>
            </a:extLst>
          </p:cNvPr>
          <p:cNvCxnSpPr>
            <a:cxnSpLocks/>
          </p:cNvCxnSpPr>
          <p:nvPr/>
        </p:nvCxnSpPr>
        <p:spPr>
          <a:xfrm>
            <a:off x="10109547" y="4041217"/>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111" name="Rectangle 110">
            <a:extLst>
              <a:ext uri="{FF2B5EF4-FFF2-40B4-BE49-F238E27FC236}">
                <a16:creationId xmlns:a16="http://schemas.microsoft.com/office/drawing/2014/main" id="{DE7F13DE-33B7-4E86-BE34-FA9D855F42EA}"/>
              </a:ext>
            </a:extLst>
          </p:cNvPr>
          <p:cNvSpPr/>
          <p:nvPr/>
        </p:nvSpPr>
        <p:spPr>
          <a:xfrm>
            <a:off x="8686797" y="4402481"/>
            <a:ext cx="3024000" cy="22144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solidFill>
                  <a:srgbClr val="000000"/>
                </a:solidFill>
                <a:latin typeface="Avenir LT Std 35 Light"/>
              </a:rPr>
              <a:t>O</a:t>
            </a:r>
            <a:r>
              <a:rPr lang="nl-NL" sz="1200" dirty="0" smtClean="0">
                <a:solidFill>
                  <a:srgbClr val="000000"/>
                </a:solidFill>
                <a:latin typeface="Avenir LT Std 35 Light"/>
              </a:rPr>
              <a:t>p het moment dat Tim ziek is kan de vader van Tim online(via een app en of webshop) zijn zoon afmelden voor de zwemles.</a:t>
            </a:r>
            <a:endParaRPr kumimoji="0" lang="nl-NL" sz="12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nvGrpSpPr>
          <p:cNvPr id="112" name="Group 111">
            <a:extLst>
              <a:ext uri="{FF2B5EF4-FFF2-40B4-BE49-F238E27FC236}">
                <a16:creationId xmlns:a16="http://schemas.microsoft.com/office/drawing/2014/main" id="{AA3DCCDD-BB86-436F-8F70-29B6BF58322C}"/>
              </a:ext>
            </a:extLst>
          </p:cNvPr>
          <p:cNvGrpSpPr/>
          <p:nvPr/>
        </p:nvGrpSpPr>
        <p:grpSpPr>
          <a:xfrm>
            <a:off x="9228911" y="1872828"/>
            <a:ext cx="1751131" cy="1775063"/>
            <a:chOff x="6359525" y="5640388"/>
            <a:chExt cx="1090613" cy="1092200"/>
          </a:xfrm>
        </p:grpSpPr>
        <p:sp>
          <p:nvSpPr>
            <p:cNvPr id="113" name="Oval 621">
              <a:extLst>
                <a:ext uri="{FF2B5EF4-FFF2-40B4-BE49-F238E27FC236}">
                  <a16:creationId xmlns:a16="http://schemas.microsoft.com/office/drawing/2014/main" id="{ADB5E795-A705-4635-8637-C2752AD1BA96}"/>
                </a:ext>
              </a:extLst>
            </p:cNvPr>
            <p:cNvSpPr>
              <a:spLocks noChangeArrowheads="1"/>
            </p:cNvSpPr>
            <p:nvPr/>
          </p:nvSpPr>
          <p:spPr bwMode="auto">
            <a:xfrm>
              <a:off x="6359525" y="5640388"/>
              <a:ext cx="1090613" cy="1092200"/>
            </a:xfrm>
            <a:prstGeom prst="ellipse">
              <a:avLst/>
            </a:prstGeom>
            <a:solidFill>
              <a:srgbClr val="FF8E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4" name="Freeform 622">
              <a:extLst>
                <a:ext uri="{FF2B5EF4-FFF2-40B4-BE49-F238E27FC236}">
                  <a16:creationId xmlns:a16="http://schemas.microsoft.com/office/drawing/2014/main" id="{E4598BE5-5556-43B6-A46B-1AB6FC9B438F}"/>
                </a:ext>
              </a:extLst>
            </p:cNvPr>
            <p:cNvSpPr>
              <a:spLocks/>
            </p:cNvSpPr>
            <p:nvPr/>
          </p:nvSpPr>
          <p:spPr bwMode="auto">
            <a:xfrm>
              <a:off x="6362700" y="5646738"/>
              <a:ext cx="822325" cy="836613"/>
            </a:xfrm>
            <a:custGeom>
              <a:avLst/>
              <a:gdLst>
                <a:gd name="T0" fmla="*/ 238 w 422"/>
                <a:gd name="T1" fmla="*/ 0 h 429"/>
                <a:gd name="T2" fmla="*/ 0 w 422"/>
                <a:gd name="T3" fmla="*/ 245 h 429"/>
                <a:gd name="T4" fmla="*/ 184 w 422"/>
                <a:gd name="T5" fmla="*/ 429 h 429"/>
                <a:gd name="T6" fmla="*/ 178 w 422"/>
                <a:gd name="T7" fmla="*/ 415 h 429"/>
                <a:gd name="T8" fmla="*/ 178 w 422"/>
                <a:gd name="T9" fmla="*/ 139 h 429"/>
                <a:gd name="T10" fmla="*/ 183 w 422"/>
                <a:gd name="T11" fmla="*/ 125 h 429"/>
                <a:gd name="T12" fmla="*/ 200 w 422"/>
                <a:gd name="T13" fmla="*/ 117 h 429"/>
                <a:gd name="T14" fmla="*/ 258 w 422"/>
                <a:gd name="T15" fmla="*/ 117 h 429"/>
                <a:gd name="T16" fmla="*/ 330 w 422"/>
                <a:gd name="T17" fmla="*/ 117 h 429"/>
                <a:gd name="T18" fmla="*/ 334 w 422"/>
                <a:gd name="T19" fmla="*/ 117 h 429"/>
                <a:gd name="T20" fmla="*/ 346 w 422"/>
                <a:gd name="T21" fmla="*/ 124 h 429"/>
                <a:gd name="T22" fmla="*/ 387 w 422"/>
                <a:gd name="T23" fmla="*/ 165 h 429"/>
                <a:gd name="T24" fmla="*/ 422 w 422"/>
                <a:gd name="T25" fmla="*/ 185 h 429"/>
                <a:gd name="T26" fmla="*/ 238 w 422"/>
                <a:gd name="T27" fmla="*/ 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2" h="429">
                  <a:moveTo>
                    <a:pt x="238" y="0"/>
                  </a:moveTo>
                  <a:cubicBezTo>
                    <a:pt x="112" y="18"/>
                    <a:pt x="14" y="119"/>
                    <a:pt x="0" y="245"/>
                  </a:cubicBezTo>
                  <a:cubicBezTo>
                    <a:pt x="184" y="429"/>
                    <a:pt x="184" y="429"/>
                    <a:pt x="184" y="429"/>
                  </a:cubicBezTo>
                  <a:cubicBezTo>
                    <a:pt x="180" y="425"/>
                    <a:pt x="178" y="420"/>
                    <a:pt x="178" y="415"/>
                  </a:cubicBezTo>
                  <a:cubicBezTo>
                    <a:pt x="178" y="139"/>
                    <a:pt x="178" y="139"/>
                    <a:pt x="178" y="139"/>
                  </a:cubicBezTo>
                  <a:cubicBezTo>
                    <a:pt x="178" y="134"/>
                    <a:pt x="180" y="129"/>
                    <a:pt x="183" y="125"/>
                  </a:cubicBezTo>
                  <a:cubicBezTo>
                    <a:pt x="187" y="120"/>
                    <a:pt x="194" y="117"/>
                    <a:pt x="200" y="117"/>
                  </a:cubicBezTo>
                  <a:cubicBezTo>
                    <a:pt x="258" y="117"/>
                    <a:pt x="258" y="117"/>
                    <a:pt x="258" y="117"/>
                  </a:cubicBezTo>
                  <a:cubicBezTo>
                    <a:pt x="330" y="117"/>
                    <a:pt x="330" y="117"/>
                    <a:pt x="330" y="117"/>
                  </a:cubicBezTo>
                  <a:cubicBezTo>
                    <a:pt x="331" y="117"/>
                    <a:pt x="333" y="117"/>
                    <a:pt x="334" y="117"/>
                  </a:cubicBezTo>
                  <a:cubicBezTo>
                    <a:pt x="339" y="118"/>
                    <a:pt x="343" y="120"/>
                    <a:pt x="346" y="124"/>
                  </a:cubicBezTo>
                  <a:cubicBezTo>
                    <a:pt x="387" y="165"/>
                    <a:pt x="387" y="165"/>
                    <a:pt x="387" y="165"/>
                  </a:cubicBezTo>
                  <a:cubicBezTo>
                    <a:pt x="400" y="169"/>
                    <a:pt x="412" y="176"/>
                    <a:pt x="422" y="185"/>
                  </a:cubicBezTo>
                  <a:cubicBezTo>
                    <a:pt x="238" y="0"/>
                    <a:pt x="238" y="0"/>
                    <a:pt x="238" y="0"/>
                  </a:cubicBezTo>
                </a:path>
              </a:pathLst>
            </a:custGeom>
            <a:solidFill>
              <a:srgbClr val="FFA3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5" name="Freeform 623">
              <a:extLst>
                <a:ext uri="{FF2B5EF4-FFF2-40B4-BE49-F238E27FC236}">
                  <a16:creationId xmlns:a16="http://schemas.microsoft.com/office/drawing/2014/main" id="{C7A3D9C2-CE21-4D1F-B8D7-DD6D3CB149DB}"/>
                </a:ext>
              </a:extLst>
            </p:cNvPr>
            <p:cNvSpPr>
              <a:spLocks/>
            </p:cNvSpPr>
            <p:nvPr/>
          </p:nvSpPr>
          <p:spPr bwMode="auto">
            <a:xfrm>
              <a:off x="6719888" y="5875338"/>
              <a:ext cx="293688" cy="14288"/>
            </a:xfrm>
            <a:custGeom>
              <a:avLst/>
              <a:gdLst>
                <a:gd name="T0" fmla="*/ 147 w 151"/>
                <a:gd name="T1" fmla="*/ 0 h 8"/>
                <a:gd name="T2" fmla="*/ 75 w 151"/>
                <a:gd name="T3" fmla="*/ 0 h 8"/>
                <a:gd name="T4" fmla="*/ 17 w 151"/>
                <a:gd name="T5" fmla="*/ 0 h 8"/>
                <a:gd name="T6" fmla="*/ 0 w 151"/>
                <a:gd name="T7" fmla="*/ 8 h 8"/>
                <a:gd name="T8" fmla="*/ 17 w 151"/>
                <a:gd name="T9" fmla="*/ 0 h 8"/>
                <a:gd name="T10" fmla="*/ 147 w 151"/>
                <a:gd name="T11" fmla="*/ 0 h 8"/>
                <a:gd name="T12" fmla="*/ 151 w 151"/>
                <a:gd name="T13" fmla="*/ 0 h 8"/>
                <a:gd name="T14" fmla="*/ 147 w 151"/>
                <a:gd name="T15" fmla="*/ 0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8">
                  <a:moveTo>
                    <a:pt x="147" y="0"/>
                  </a:moveTo>
                  <a:cubicBezTo>
                    <a:pt x="75" y="0"/>
                    <a:pt x="75" y="0"/>
                    <a:pt x="75" y="0"/>
                  </a:cubicBezTo>
                  <a:cubicBezTo>
                    <a:pt x="17" y="0"/>
                    <a:pt x="17" y="0"/>
                    <a:pt x="17" y="0"/>
                  </a:cubicBezTo>
                  <a:cubicBezTo>
                    <a:pt x="11" y="0"/>
                    <a:pt x="4" y="3"/>
                    <a:pt x="0" y="8"/>
                  </a:cubicBezTo>
                  <a:cubicBezTo>
                    <a:pt x="4" y="3"/>
                    <a:pt x="11" y="0"/>
                    <a:pt x="17" y="0"/>
                  </a:cubicBezTo>
                  <a:cubicBezTo>
                    <a:pt x="147" y="0"/>
                    <a:pt x="147" y="0"/>
                    <a:pt x="147" y="0"/>
                  </a:cubicBezTo>
                  <a:cubicBezTo>
                    <a:pt x="148" y="0"/>
                    <a:pt x="150" y="0"/>
                    <a:pt x="151" y="0"/>
                  </a:cubicBezTo>
                  <a:cubicBezTo>
                    <a:pt x="150" y="0"/>
                    <a:pt x="148" y="0"/>
                    <a:pt x="147" y="0"/>
                  </a:cubicBezTo>
                </a:path>
              </a:pathLst>
            </a:custGeom>
            <a:solidFill>
              <a:srgbClr val="ED74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6" name="Freeform 624">
              <a:extLst>
                <a:ext uri="{FF2B5EF4-FFF2-40B4-BE49-F238E27FC236}">
                  <a16:creationId xmlns:a16="http://schemas.microsoft.com/office/drawing/2014/main" id="{2D337263-4CB9-4E96-AAFE-12F39C443BD1}"/>
                </a:ext>
              </a:extLst>
            </p:cNvPr>
            <p:cNvSpPr>
              <a:spLocks noEditPoints="1"/>
            </p:cNvSpPr>
            <p:nvPr/>
          </p:nvSpPr>
          <p:spPr bwMode="auto">
            <a:xfrm>
              <a:off x="6726238" y="5888038"/>
              <a:ext cx="719138" cy="839788"/>
            </a:xfrm>
            <a:custGeom>
              <a:avLst/>
              <a:gdLst>
                <a:gd name="T0" fmla="*/ 243 w 369"/>
                <a:gd name="T1" fmla="*/ 68 h 431"/>
                <a:gd name="T2" fmla="*/ 263 w 369"/>
                <a:gd name="T3" fmla="*/ 119 h 431"/>
                <a:gd name="T4" fmla="*/ 167 w 369"/>
                <a:gd name="T5" fmla="*/ 202 h 431"/>
                <a:gd name="T6" fmla="*/ 166 w 369"/>
                <a:gd name="T7" fmla="*/ 202 h 431"/>
                <a:gd name="T8" fmla="*/ 166 w 369"/>
                <a:gd name="T9" fmla="*/ 291 h 431"/>
                <a:gd name="T10" fmla="*/ 144 w 369"/>
                <a:gd name="T11" fmla="*/ 313 h 431"/>
                <a:gd name="T12" fmla="*/ 14 w 369"/>
                <a:gd name="T13" fmla="*/ 313 h 431"/>
                <a:gd name="T14" fmla="*/ 0 w 369"/>
                <a:gd name="T15" fmla="*/ 307 h 431"/>
                <a:gd name="T16" fmla="*/ 124 w 369"/>
                <a:gd name="T17" fmla="*/ 431 h 431"/>
                <a:gd name="T18" fmla="*/ 369 w 369"/>
                <a:gd name="T19" fmla="*/ 193 h 431"/>
                <a:gd name="T20" fmla="*/ 243 w 369"/>
                <a:gd name="T21" fmla="*/ 68 h 431"/>
                <a:gd name="T22" fmla="*/ 160 w 369"/>
                <a:gd name="T23" fmla="*/ 0 h 431"/>
                <a:gd name="T24" fmla="*/ 166 w 369"/>
                <a:gd name="T25" fmla="*/ 15 h 431"/>
                <a:gd name="T26" fmla="*/ 166 w 369"/>
                <a:gd name="T27" fmla="*/ 35 h 431"/>
                <a:gd name="T28" fmla="*/ 167 w 369"/>
                <a:gd name="T29" fmla="*/ 35 h 431"/>
                <a:gd name="T30" fmla="*/ 201 w 369"/>
                <a:gd name="T31" fmla="*/ 41 h 431"/>
                <a:gd name="T32" fmla="*/ 160 w 369"/>
                <a:gd name="T33" fmla="*/ 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69" h="431">
                  <a:moveTo>
                    <a:pt x="243" y="68"/>
                  </a:moveTo>
                  <a:cubicBezTo>
                    <a:pt x="256" y="82"/>
                    <a:pt x="263" y="100"/>
                    <a:pt x="263" y="119"/>
                  </a:cubicBezTo>
                  <a:cubicBezTo>
                    <a:pt x="263" y="165"/>
                    <a:pt x="220" y="202"/>
                    <a:pt x="167" y="202"/>
                  </a:cubicBezTo>
                  <a:cubicBezTo>
                    <a:pt x="167" y="202"/>
                    <a:pt x="167" y="202"/>
                    <a:pt x="166" y="202"/>
                  </a:cubicBezTo>
                  <a:cubicBezTo>
                    <a:pt x="166" y="291"/>
                    <a:pt x="166" y="291"/>
                    <a:pt x="166" y="291"/>
                  </a:cubicBezTo>
                  <a:cubicBezTo>
                    <a:pt x="166" y="303"/>
                    <a:pt x="156" y="313"/>
                    <a:pt x="144" y="313"/>
                  </a:cubicBezTo>
                  <a:cubicBezTo>
                    <a:pt x="14" y="313"/>
                    <a:pt x="14" y="313"/>
                    <a:pt x="14" y="313"/>
                  </a:cubicBezTo>
                  <a:cubicBezTo>
                    <a:pt x="9" y="313"/>
                    <a:pt x="4" y="311"/>
                    <a:pt x="0" y="307"/>
                  </a:cubicBezTo>
                  <a:cubicBezTo>
                    <a:pt x="124" y="431"/>
                    <a:pt x="124" y="431"/>
                    <a:pt x="124" y="431"/>
                  </a:cubicBezTo>
                  <a:cubicBezTo>
                    <a:pt x="250" y="417"/>
                    <a:pt x="351" y="319"/>
                    <a:pt x="369" y="193"/>
                  </a:cubicBezTo>
                  <a:cubicBezTo>
                    <a:pt x="243" y="68"/>
                    <a:pt x="243" y="68"/>
                    <a:pt x="243" y="68"/>
                  </a:cubicBezTo>
                  <a:moveTo>
                    <a:pt x="160" y="0"/>
                  </a:moveTo>
                  <a:cubicBezTo>
                    <a:pt x="164" y="4"/>
                    <a:pt x="166" y="9"/>
                    <a:pt x="166" y="15"/>
                  </a:cubicBezTo>
                  <a:cubicBezTo>
                    <a:pt x="166" y="35"/>
                    <a:pt x="166" y="35"/>
                    <a:pt x="166" y="35"/>
                  </a:cubicBezTo>
                  <a:cubicBezTo>
                    <a:pt x="167" y="35"/>
                    <a:pt x="167" y="35"/>
                    <a:pt x="167" y="35"/>
                  </a:cubicBezTo>
                  <a:cubicBezTo>
                    <a:pt x="179" y="35"/>
                    <a:pt x="190" y="37"/>
                    <a:pt x="201" y="41"/>
                  </a:cubicBezTo>
                  <a:cubicBezTo>
                    <a:pt x="160" y="0"/>
                    <a:pt x="160" y="0"/>
                    <a:pt x="160" y="0"/>
                  </a:cubicBezTo>
                </a:path>
              </a:pathLst>
            </a:custGeom>
            <a:solidFill>
              <a:srgbClr val="ED74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7" name="Freeform 625">
              <a:extLst>
                <a:ext uri="{FF2B5EF4-FFF2-40B4-BE49-F238E27FC236}">
                  <a16:creationId xmlns:a16="http://schemas.microsoft.com/office/drawing/2014/main" id="{C91657D6-4DB7-473F-B001-61A856992E0A}"/>
                </a:ext>
              </a:extLst>
            </p:cNvPr>
            <p:cNvSpPr>
              <a:spLocks/>
            </p:cNvSpPr>
            <p:nvPr/>
          </p:nvSpPr>
          <p:spPr bwMode="auto">
            <a:xfrm>
              <a:off x="6710363" y="5875338"/>
              <a:ext cx="338138" cy="623888"/>
            </a:xfrm>
            <a:custGeom>
              <a:avLst/>
              <a:gdLst>
                <a:gd name="T0" fmla="*/ 152 w 174"/>
                <a:gd name="T1" fmla="*/ 0 h 320"/>
                <a:gd name="T2" fmla="*/ 22 w 174"/>
                <a:gd name="T3" fmla="*/ 0 h 320"/>
                <a:gd name="T4" fmla="*/ 0 w 174"/>
                <a:gd name="T5" fmla="*/ 22 h 320"/>
                <a:gd name="T6" fmla="*/ 0 w 174"/>
                <a:gd name="T7" fmla="*/ 298 h 320"/>
                <a:gd name="T8" fmla="*/ 22 w 174"/>
                <a:gd name="T9" fmla="*/ 320 h 320"/>
                <a:gd name="T10" fmla="*/ 152 w 174"/>
                <a:gd name="T11" fmla="*/ 320 h 320"/>
                <a:gd name="T12" fmla="*/ 174 w 174"/>
                <a:gd name="T13" fmla="*/ 298 h 320"/>
                <a:gd name="T14" fmla="*/ 174 w 174"/>
                <a:gd name="T15" fmla="*/ 22 h 320"/>
                <a:gd name="T16" fmla="*/ 152 w 174"/>
                <a:gd name="T17" fmla="*/ 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4" h="320">
                  <a:moveTo>
                    <a:pt x="152" y="0"/>
                  </a:moveTo>
                  <a:cubicBezTo>
                    <a:pt x="22" y="0"/>
                    <a:pt x="22" y="0"/>
                    <a:pt x="22" y="0"/>
                  </a:cubicBezTo>
                  <a:cubicBezTo>
                    <a:pt x="10" y="0"/>
                    <a:pt x="0" y="10"/>
                    <a:pt x="0" y="22"/>
                  </a:cubicBezTo>
                  <a:cubicBezTo>
                    <a:pt x="0" y="298"/>
                    <a:pt x="0" y="298"/>
                    <a:pt x="0" y="298"/>
                  </a:cubicBezTo>
                  <a:cubicBezTo>
                    <a:pt x="0" y="310"/>
                    <a:pt x="10" y="320"/>
                    <a:pt x="22" y="320"/>
                  </a:cubicBezTo>
                  <a:cubicBezTo>
                    <a:pt x="152" y="320"/>
                    <a:pt x="152" y="320"/>
                    <a:pt x="152" y="320"/>
                  </a:cubicBezTo>
                  <a:cubicBezTo>
                    <a:pt x="164" y="320"/>
                    <a:pt x="174" y="310"/>
                    <a:pt x="174" y="298"/>
                  </a:cubicBezTo>
                  <a:cubicBezTo>
                    <a:pt x="174" y="22"/>
                    <a:pt x="174" y="22"/>
                    <a:pt x="174" y="22"/>
                  </a:cubicBezTo>
                  <a:cubicBezTo>
                    <a:pt x="174" y="10"/>
                    <a:pt x="164" y="0"/>
                    <a:pt x="152" y="0"/>
                  </a:cubicBezTo>
                </a:path>
              </a:pathLst>
            </a:custGeom>
            <a:solidFill>
              <a:srgbClr val="34495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8" name="Rectangle 626">
              <a:extLst>
                <a:ext uri="{FF2B5EF4-FFF2-40B4-BE49-F238E27FC236}">
                  <a16:creationId xmlns:a16="http://schemas.microsoft.com/office/drawing/2014/main" id="{822B6568-3F8C-440D-9AE4-7190EB2FA42D}"/>
                </a:ext>
              </a:extLst>
            </p:cNvPr>
            <p:cNvSpPr>
              <a:spLocks noChangeArrowheads="1"/>
            </p:cNvSpPr>
            <p:nvPr/>
          </p:nvSpPr>
          <p:spPr bwMode="auto">
            <a:xfrm>
              <a:off x="6735763" y="5969001"/>
              <a:ext cx="290513" cy="436563"/>
            </a:xfrm>
            <a:prstGeom prst="rect">
              <a:avLst/>
            </a:prstGeom>
            <a:solidFill>
              <a:srgbClr val="CEE2F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19" name="Rectangle 627">
              <a:extLst>
                <a:ext uri="{FF2B5EF4-FFF2-40B4-BE49-F238E27FC236}">
                  <a16:creationId xmlns:a16="http://schemas.microsoft.com/office/drawing/2014/main" id="{9E155DA6-F394-49B5-A411-688ED45292F4}"/>
                </a:ext>
              </a:extLst>
            </p:cNvPr>
            <p:cNvSpPr>
              <a:spLocks noChangeArrowheads="1"/>
            </p:cNvSpPr>
            <p:nvPr/>
          </p:nvSpPr>
          <p:spPr bwMode="auto">
            <a:xfrm>
              <a:off x="6735763" y="5969001"/>
              <a:ext cx="290513"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0" name="Freeform 628">
              <a:extLst>
                <a:ext uri="{FF2B5EF4-FFF2-40B4-BE49-F238E27FC236}">
                  <a16:creationId xmlns:a16="http://schemas.microsoft.com/office/drawing/2014/main" id="{3438A320-FB33-4B16-A00A-45F3F876BAE9}"/>
                </a:ext>
              </a:extLst>
            </p:cNvPr>
            <p:cNvSpPr>
              <a:spLocks/>
            </p:cNvSpPr>
            <p:nvPr/>
          </p:nvSpPr>
          <p:spPr bwMode="auto">
            <a:xfrm>
              <a:off x="6735763" y="5969001"/>
              <a:ext cx="290513" cy="436563"/>
            </a:xfrm>
            <a:custGeom>
              <a:avLst/>
              <a:gdLst>
                <a:gd name="T0" fmla="*/ 0 w 183"/>
                <a:gd name="T1" fmla="*/ 275 h 275"/>
                <a:gd name="T2" fmla="*/ 0 w 183"/>
                <a:gd name="T3" fmla="*/ 0 h 275"/>
                <a:gd name="T4" fmla="*/ 183 w 183"/>
                <a:gd name="T5" fmla="*/ 0 h 275"/>
                <a:gd name="T6" fmla="*/ 0 w 183"/>
                <a:gd name="T7" fmla="*/ 275 h 275"/>
              </a:gdLst>
              <a:ahLst/>
              <a:cxnLst>
                <a:cxn ang="0">
                  <a:pos x="T0" y="T1"/>
                </a:cxn>
                <a:cxn ang="0">
                  <a:pos x="T2" y="T3"/>
                </a:cxn>
                <a:cxn ang="0">
                  <a:pos x="T4" y="T5"/>
                </a:cxn>
                <a:cxn ang="0">
                  <a:pos x="T6" y="T7"/>
                </a:cxn>
              </a:cxnLst>
              <a:rect l="0" t="0" r="r" b="b"/>
              <a:pathLst>
                <a:path w="183" h="275">
                  <a:moveTo>
                    <a:pt x="0" y="275"/>
                  </a:moveTo>
                  <a:lnTo>
                    <a:pt x="0" y="0"/>
                  </a:lnTo>
                  <a:lnTo>
                    <a:pt x="183" y="0"/>
                  </a:lnTo>
                  <a:lnTo>
                    <a:pt x="0" y="275"/>
                  </a:lnTo>
                  <a:close/>
                </a:path>
              </a:pathLst>
            </a:custGeom>
            <a:solidFill>
              <a:srgbClr val="F2F9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1" name="Freeform 629">
              <a:extLst>
                <a:ext uri="{FF2B5EF4-FFF2-40B4-BE49-F238E27FC236}">
                  <a16:creationId xmlns:a16="http://schemas.microsoft.com/office/drawing/2014/main" id="{6975EF45-BF59-46E2-AB9E-44862D06BD91}"/>
                </a:ext>
              </a:extLst>
            </p:cNvPr>
            <p:cNvSpPr>
              <a:spLocks/>
            </p:cNvSpPr>
            <p:nvPr/>
          </p:nvSpPr>
          <p:spPr bwMode="auto">
            <a:xfrm>
              <a:off x="6735763" y="5969001"/>
              <a:ext cx="290513" cy="436563"/>
            </a:xfrm>
            <a:custGeom>
              <a:avLst/>
              <a:gdLst>
                <a:gd name="T0" fmla="*/ 0 w 183"/>
                <a:gd name="T1" fmla="*/ 275 h 275"/>
                <a:gd name="T2" fmla="*/ 0 w 183"/>
                <a:gd name="T3" fmla="*/ 0 h 275"/>
                <a:gd name="T4" fmla="*/ 183 w 183"/>
                <a:gd name="T5" fmla="*/ 0 h 275"/>
                <a:gd name="T6" fmla="*/ 0 w 183"/>
                <a:gd name="T7" fmla="*/ 275 h 275"/>
              </a:gdLst>
              <a:ahLst/>
              <a:cxnLst>
                <a:cxn ang="0">
                  <a:pos x="T0" y="T1"/>
                </a:cxn>
                <a:cxn ang="0">
                  <a:pos x="T2" y="T3"/>
                </a:cxn>
                <a:cxn ang="0">
                  <a:pos x="T4" y="T5"/>
                </a:cxn>
                <a:cxn ang="0">
                  <a:pos x="T6" y="T7"/>
                </a:cxn>
              </a:cxnLst>
              <a:rect l="0" t="0" r="r" b="b"/>
              <a:pathLst>
                <a:path w="183" h="275">
                  <a:moveTo>
                    <a:pt x="0" y="275"/>
                  </a:moveTo>
                  <a:lnTo>
                    <a:pt x="0" y="0"/>
                  </a:lnTo>
                  <a:lnTo>
                    <a:pt x="183" y="0"/>
                  </a:lnTo>
                  <a:lnTo>
                    <a:pt x="0" y="27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2" name="Oval 630">
              <a:extLst>
                <a:ext uri="{FF2B5EF4-FFF2-40B4-BE49-F238E27FC236}">
                  <a16:creationId xmlns:a16="http://schemas.microsoft.com/office/drawing/2014/main" id="{8AFB33C8-E866-49C2-B8E9-17D8514B3AB5}"/>
                </a:ext>
              </a:extLst>
            </p:cNvPr>
            <p:cNvSpPr>
              <a:spLocks noChangeArrowheads="1"/>
            </p:cNvSpPr>
            <p:nvPr/>
          </p:nvSpPr>
          <p:spPr bwMode="auto">
            <a:xfrm>
              <a:off x="6869113" y="5911851"/>
              <a:ext cx="22225" cy="20638"/>
            </a:xfrm>
            <a:prstGeom prst="ellipse">
              <a:avLst/>
            </a:prstGeom>
            <a:solidFill>
              <a:srgbClr val="283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3" name="Oval 631">
              <a:extLst>
                <a:ext uri="{FF2B5EF4-FFF2-40B4-BE49-F238E27FC236}">
                  <a16:creationId xmlns:a16="http://schemas.microsoft.com/office/drawing/2014/main" id="{96EEBE2E-561C-4175-8774-137F3AAE39BE}"/>
                </a:ext>
              </a:extLst>
            </p:cNvPr>
            <p:cNvSpPr>
              <a:spLocks noChangeArrowheads="1"/>
            </p:cNvSpPr>
            <p:nvPr/>
          </p:nvSpPr>
          <p:spPr bwMode="auto">
            <a:xfrm>
              <a:off x="6875463" y="5918201"/>
              <a:ext cx="7938" cy="7938"/>
            </a:xfrm>
            <a:prstGeom prst="ellipse">
              <a:avLst/>
            </a:prstGeom>
            <a:solidFill>
              <a:srgbClr val="5D6D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4" name="Freeform 632">
              <a:extLst>
                <a:ext uri="{FF2B5EF4-FFF2-40B4-BE49-F238E27FC236}">
                  <a16:creationId xmlns:a16="http://schemas.microsoft.com/office/drawing/2014/main" id="{17E627AB-50FB-4C4F-91D5-7714E4E48BDE}"/>
                </a:ext>
              </a:extLst>
            </p:cNvPr>
            <p:cNvSpPr>
              <a:spLocks/>
            </p:cNvSpPr>
            <p:nvPr/>
          </p:nvSpPr>
          <p:spPr bwMode="auto">
            <a:xfrm>
              <a:off x="6840538" y="6437313"/>
              <a:ext cx="77788" cy="28575"/>
            </a:xfrm>
            <a:custGeom>
              <a:avLst/>
              <a:gdLst>
                <a:gd name="T0" fmla="*/ 6 w 40"/>
                <a:gd name="T1" fmla="*/ 14 h 14"/>
                <a:gd name="T2" fmla="*/ 0 w 40"/>
                <a:gd name="T3" fmla="*/ 8 h 14"/>
                <a:gd name="T4" fmla="*/ 0 w 40"/>
                <a:gd name="T5" fmla="*/ 6 h 14"/>
                <a:gd name="T6" fmla="*/ 6 w 40"/>
                <a:gd name="T7" fmla="*/ 0 h 14"/>
                <a:gd name="T8" fmla="*/ 34 w 40"/>
                <a:gd name="T9" fmla="*/ 0 h 14"/>
                <a:gd name="T10" fmla="*/ 40 w 40"/>
                <a:gd name="T11" fmla="*/ 6 h 14"/>
                <a:gd name="T12" fmla="*/ 40 w 40"/>
                <a:gd name="T13" fmla="*/ 8 h 14"/>
                <a:gd name="T14" fmla="*/ 34 w 40"/>
                <a:gd name="T15" fmla="*/ 14 h 14"/>
                <a:gd name="T16" fmla="*/ 6 w 40"/>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4">
                  <a:moveTo>
                    <a:pt x="6" y="14"/>
                  </a:moveTo>
                  <a:cubicBezTo>
                    <a:pt x="3" y="14"/>
                    <a:pt x="0" y="11"/>
                    <a:pt x="0" y="8"/>
                  </a:cubicBezTo>
                  <a:cubicBezTo>
                    <a:pt x="0" y="6"/>
                    <a:pt x="0" y="6"/>
                    <a:pt x="0" y="6"/>
                  </a:cubicBezTo>
                  <a:cubicBezTo>
                    <a:pt x="0" y="3"/>
                    <a:pt x="3" y="0"/>
                    <a:pt x="6" y="0"/>
                  </a:cubicBezTo>
                  <a:cubicBezTo>
                    <a:pt x="34" y="0"/>
                    <a:pt x="34" y="0"/>
                    <a:pt x="34" y="0"/>
                  </a:cubicBezTo>
                  <a:cubicBezTo>
                    <a:pt x="37" y="0"/>
                    <a:pt x="40" y="3"/>
                    <a:pt x="40" y="6"/>
                  </a:cubicBezTo>
                  <a:cubicBezTo>
                    <a:pt x="40" y="8"/>
                    <a:pt x="40" y="8"/>
                    <a:pt x="40" y="8"/>
                  </a:cubicBezTo>
                  <a:cubicBezTo>
                    <a:pt x="40" y="11"/>
                    <a:pt x="37" y="14"/>
                    <a:pt x="34" y="14"/>
                  </a:cubicBezTo>
                  <a:lnTo>
                    <a:pt x="6" y="14"/>
                  </a:lnTo>
                  <a:close/>
                </a:path>
              </a:pathLst>
            </a:custGeom>
            <a:solidFill>
              <a:srgbClr val="5D6D7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5" name="Freeform 633">
              <a:extLst>
                <a:ext uri="{FF2B5EF4-FFF2-40B4-BE49-F238E27FC236}">
                  <a16:creationId xmlns:a16="http://schemas.microsoft.com/office/drawing/2014/main" id="{26B95901-84FB-424C-A00C-273AD040558A}"/>
                </a:ext>
              </a:extLst>
            </p:cNvPr>
            <p:cNvSpPr>
              <a:spLocks/>
            </p:cNvSpPr>
            <p:nvPr/>
          </p:nvSpPr>
          <p:spPr bwMode="auto">
            <a:xfrm>
              <a:off x="6843713" y="6442076"/>
              <a:ext cx="71438" cy="19050"/>
            </a:xfrm>
            <a:custGeom>
              <a:avLst/>
              <a:gdLst>
                <a:gd name="T0" fmla="*/ 36 w 36"/>
                <a:gd name="T1" fmla="*/ 6 h 10"/>
                <a:gd name="T2" fmla="*/ 32 w 36"/>
                <a:gd name="T3" fmla="*/ 10 h 10"/>
                <a:gd name="T4" fmla="*/ 4 w 36"/>
                <a:gd name="T5" fmla="*/ 10 h 10"/>
                <a:gd name="T6" fmla="*/ 0 w 36"/>
                <a:gd name="T7" fmla="*/ 6 h 10"/>
                <a:gd name="T8" fmla="*/ 0 w 36"/>
                <a:gd name="T9" fmla="*/ 4 h 10"/>
                <a:gd name="T10" fmla="*/ 4 w 36"/>
                <a:gd name="T11" fmla="*/ 0 h 10"/>
                <a:gd name="T12" fmla="*/ 32 w 36"/>
                <a:gd name="T13" fmla="*/ 0 h 10"/>
                <a:gd name="T14" fmla="*/ 36 w 36"/>
                <a:gd name="T15" fmla="*/ 4 h 10"/>
                <a:gd name="T16" fmla="*/ 36 w 36"/>
                <a:gd name="T17"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0">
                  <a:moveTo>
                    <a:pt x="36" y="6"/>
                  </a:moveTo>
                  <a:cubicBezTo>
                    <a:pt x="36" y="8"/>
                    <a:pt x="34" y="10"/>
                    <a:pt x="32" y="10"/>
                  </a:cubicBezTo>
                  <a:cubicBezTo>
                    <a:pt x="4" y="10"/>
                    <a:pt x="4" y="10"/>
                    <a:pt x="4" y="10"/>
                  </a:cubicBezTo>
                  <a:cubicBezTo>
                    <a:pt x="2" y="10"/>
                    <a:pt x="0" y="8"/>
                    <a:pt x="0" y="6"/>
                  </a:cubicBezTo>
                  <a:cubicBezTo>
                    <a:pt x="0" y="4"/>
                    <a:pt x="0" y="4"/>
                    <a:pt x="0" y="4"/>
                  </a:cubicBezTo>
                  <a:cubicBezTo>
                    <a:pt x="0" y="2"/>
                    <a:pt x="2" y="0"/>
                    <a:pt x="4" y="0"/>
                  </a:cubicBezTo>
                  <a:cubicBezTo>
                    <a:pt x="32" y="0"/>
                    <a:pt x="32" y="0"/>
                    <a:pt x="32" y="0"/>
                  </a:cubicBezTo>
                  <a:cubicBezTo>
                    <a:pt x="34" y="0"/>
                    <a:pt x="36" y="2"/>
                    <a:pt x="36" y="4"/>
                  </a:cubicBezTo>
                  <a:lnTo>
                    <a:pt x="36" y="6"/>
                  </a:lnTo>
                  <a:close/>
                </a:path>
              </a:pathLst>
            </a:custGeom>
            <a:solidFill>
              <a:srgbClr val="283A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8" name="Freeform 636">
              <a:extLst>
                <a:ext uri="{FF2B5EF4-FFF2-40B4-BE49-F238E27FC236}">
                  <a16:creationId xmlns:a16="http://schemas.microsoft.com/office/drawing/2014/main" id="{6F4C86AB-AA65-47DD-9AF5-8F29EB4D44A3}"/>
                </a:ext>
              </a:extLst>
            </p:cNvPr>
            <p:cNvSpPr>
              <a:spLocks/>
            </p:cNvSpPr>
            <p:nvPr/>
          </p:nvSpPr>
          <p:spPr bwMode="auto">
            <a:xfrm>
              <a:off x="6859588" y="6215063"/>
              <a:ext cx="90488" cy="88900"/>
            </a:xfrm>
            <a:custGeom>
              <a:avLst/>
              <a:gdLst>
                <a:gd name="T0" fmla="*/ 0 w 57"/>
                <a:gd name="T1" fmla="*/ 56 h 56"/>
                <a:gd name="T2" fmla="*/ 57 w 57"/>
                <a:gd name="T3" fmla="*/ 25 h 56"/>
                <a:gd name="T4" fmla="*/ 31 w 57"/>
                <a:gd name="T5" fmla="*/ 0 h 56"/>
                <a:gd name="T6" fmla="*/ 0 w 57"/>
                <a:gd name="T7" fmla="*/ 56 h 56"/>
              </a:gdLst>
              <a:ahLst/>
              <a:cxnLst>
                <a:cxn ang="0">
                  <a:pos x="T0" y="T1"/>
                </a:cxn>
                <a:cxn ang="0">
                  <a:pos x="T2" y="T3"/>
                </a:cxn>
                <a:cxn ang="0">
                  <a:pos x="T4" y="T5"/>
                </a:cxn>
                <a:cxn ang="0">
                  <a:pos x="T6" y="T7"/>
                </a:cxn>
              </a:cxnLst>
              <a:rect l="0" t="0" r="r" b="b"/>
              <a:pathLst>
                <a:path w="57" h="56">
                  <a:moveTo>
                    <a:pt x="0" y="56"/>
                  </a:moveTo>
                  <a:lnTo>
                    <a:pt x="57" y="25"/>
                  </a:lnTo>
                  <a:lnTo>
                    <a:pt x="31" y="0"/>
                  </a:lnTo>
                  <a:lnTo>
                    <a:pt x="0" y="56"/>
                  </a:lnTo>
                  <a:close/>
                </a:path>
              </a:pathLst>
            </a:custGeom>
            <a:solidFill>
              <a:srgbClr val="C1D3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sp>
          <p:nvSpPr>
            <p:cNvPr id="129" name="Freeform 637">
              <a:extLst>
                <a:ext uri="{FF2B5EF4-FFF2-40B4-BE49-F238E27FC236}">
                  <a16:creationId xmlns:a16="http://schemas.microsoft.com/office/drawing/2014/main" id="{94B0F510-C7F6-46DE-BCB9-67C9D9C4A155}"/>
                </a:ext>
              </a:extLst>
            </p:cNvPr>
            <p:cNvSpPr>
              <a:spLocks/>
            </p:cNvSpPr>
            <p:nvPr/>
          </p:nvSpPr>
          <p:spPr bwMode="auto">
            <a:xfrm>
              <a:off x="6889750" y="5994401"/>
              <a:ext cx="106363" cy="112713"/>
            </a:xfrm>
            <a:custGeom>
              <a:avLst/>
              <a:gdLst>
                <a:gd name="T0" fmla="*/ 48 w 55"/>
                <a:gd name="T1" fmla="*/ 0 h 58"/>
                <a:gd name="T2" fmla="*/ 46 w 55"/>
                <a:gd name="T3" fmla="*/ 1 h 58"/>
                <a:gd name="T4" fmla="*/ 1 w 55"/>
                <a:gd name="T5" fmla="*/ 51 h 58"/>
                <a:gd name="T6" fmla="*/ 5 w 55"/>
                <a:gd name="T7" fmla="*/ 58 h 58"/>
                <a:gd name="T8" fmla="*/ 6 w 55"/>
                <a:gd name="T9" fmla="*/ 58 h 58"/>
                <a:gd name="T10" fmla="*/ 12 w 55"/>
                <a:gd name="T11" fmla="*/ 53 h 58"/>
                <a:gd name="T12" fmla="*/ 50 w 55"/>
                <a:gd name="T13" fmla="*/ 11 h 58"/>
                <a:gd name="T14" fmla="*/ 53 w 55"/>
                <a:gd name="T15" fmla="*/ 4 h 58"/>
                <a:gd name="T16" fmla="*/ 48 w 55"/>
                <a:gd name="T1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8">
                  <a:moveTo>
                    <a:pt x="48" y="0"/>
                  </a:moveTo>
                  <a:cubicBezTo>
                    <a:pt x="47" y="0"/>
                    <a:pt x="47" y="0"/>
                    <a:pt x="46" y="1"/>
                  </a:cubicBezTo>
                  <a:cubicBezTo>
                    <a:pt x="23" y="10"/>
                    <a:pt x="6" y="29"/>
                    <a:pt x="1" y="51"/>
                  </a:cubicBezTo>
                  <a:cubicBezTo>
                    <a:pt x="0" y="54"/>
                    <a:pt x="2" y="57"/>
                    <a:pt x="5" y="58"/>
                  </a:cubicBezTo>
                  <a:cubicBezTo>
                    <a:pt x="6" y="58"/>
                    <a:pt x="6" y="58"/>
                    <a:pt x="6" y="58"/>
                  </a:cubicBezTo>
                  <a:cubicBezTo>
                    <a:pt x="9" y="58"/>
                    <a:pt x="11" y="56"/>
                    <a:pt x="12" y="53"/>
                  </a:cubicBezTo>
                  <a:cubicBezTo>
                    <a:pt x="16" y="35"/>
                    <a:pt x="31" y="20"/>
                    <a:pt x="50" y="11"/>
                  </a:cubicBezTo>
                  <a:cubicBezTo>
                    <a:pt x="53" y="10"/>
                    <a:pt x="55" y="7"/>
                    <a:pt x="53" y="4"/>
                  </a:cubicBezTo>
                  <a:cubicBezTo>
                    <a:pt x="53" y="1"/>
                    <a:pt x="50" y="0"/>
                    <a:pt x="48" y="0"/>
                  </a:cubicBezTo>
                </a:path>
              </a:pathLst>
            </a:custGeom>
            <a:solidFill>
              <a:srgbClr val="DBEB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E" sz="1800" b="0" i="0" u="none" strike="noStrike" kern="1200" cap="none" spc="0" normalizeH="0" baseline="0" noProof="0" dirty="0">
                <a:ln>
                  <a:noFill/>
                </a:ln>
                <a:solidFill>
                  <a:srgbClr val="000000"/>
                </a:solidFill>
                <a:effectLst/>
                <a:uLnTx/>
                <a:uFillTx/>
                <a:latin typeface="Avenir LT Std 35 Light"/>
                <a:ea typeface="+mn-ea"/>
                <a:cs typeface="+mn-cs"/>
              </a:endParaRPr>
            </a:p>
          </p:txBody>
        </p:sp>
      </p:grpSp>
      <p:cxnSp>
        <p:nvCxnSpPr>
          <p:cNvPr id="10" name="Straight Arrow Connector 9">
            <a:extLst>
              <a:ext uri="{FF2B5EF4-FFF2-40B4-BE49-F238E27FC236}">
                <a16:creationId xmlns:a16="http://schemas.microsoft.com/office/drawing/2014/main" id="{0FE81232-00E7-4508-B9CB-AB54B9DC33CD}"/>
              </a:ext>
            </a:extLst>
          </p:cNvPr>
          <p:cNvCxnSpPr/>
          <p:nvPr/>
        </p:nvCxnSpPr>
        <p:spPr>
          <a:xfrm flipV="1">
            <a:off x="65994" y="3910944"/>
            <a:ext cx="273606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274710F9-FA80-470F-832F-9EFA86FB537F}"/>
              </a:ext>
            </a:extLst>
          </p:cNvPr>
          <p:cNvCxnSpPr/>
          <p:nvPr/>
        </p:nvCxnSpPr>
        <p:spPr>
          <a:xfrm>
            <a:off x="2971932" y="3910944"/>
            <a:ext cx="3456000"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8" name="Straight Arrow Connector 157">
            <a:extLst>
              <a:ext uri="{FF2B5EF4-FFF2-40B4-BE49-F238E27FC236}">
                <a16:creationId xmlns:a16="http://schemas.microsoft.com/office/drawing/2014/main" id="{4D1A47F1-AA04-499F-B0EB-0ED06DD768EF}"/>
              </a:ext>
            </a:extLst>
          </p:cNvPr>
          <p:cNvCxnSpPr/>
          <p:nvPr/>
        </p:nvCxnSpPr>
        <p:spPr>
          <a:xfrm>
            <a:off x="6614937" y="3910944"/>
            <a:ext cx="3384000"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0739521-2C7C-4FFB-A8A4-2FCD893E8971}"/>
              </a:ext>
            </a:extLst>
          </p:cNvPr>
          <p:cNvCxnSpPr>
            <a:cxnSpLocks/>
          </p:cNvCxnSpPr>
          <p:nvPr/>
        </p:nvCxnSpPr>
        <p:spPr>
          <a:xfrm rot="10800000">
            <a:off x="10226060" y="3910945"/>
            <a:ext cx="19440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70" name="Group 11">
            <a:extLst>
              <a:ext uri="{FF2B5EF4-FFF2-40B4-BE49-F238E27FC236}">
                <a16:creationId xmlns:a16="http://schemas.microsoft.com/office/drawing/2014/main" id="{FF51E29D-D4FD-4359-956B-6D04F39EEDF2}"/>
              </a:ext>
            </a:extLst>
          </p:cNvPr>
          <p:cNvGrpSpPr>
            <a:grpSpLocks noChangeAspect="1"/>
          </p:cNvGrpSpPr>
          <p:nvPr/>
        </p:nvGrpSpPr>
        <p:grpSpPr bwMode="auto">
          <a:xfrm>
            <a:off x="137068" y="117368"/>
            <a:ext cx="358881" cy="1221267"/>
            <a:chOff x="115" y="102"/>
            <a:chExt cx="268" cy="912"/>
          </a:xfrm>
        </p:grpSpPr>
        <p:sp>
          <p:nvSpPr>
            <p:cNvPr id="171" name="Freeform 7">
              <a:extLst>
                <a:ext uri="{FF2B5EF4-FFF2-40B4-BE49-F238E27FC236}">
                  <a16:creationId xmlns:a16="http://schemas.microsoft.com/office/drawing/2014/main" id="{C7DC6A13-0F0D-454B-9F5C-E66791581111}"/>
                </a:ext>
              </a:extLst>
            </p:cNvPr>
            <p:cNvSpPr>
              <a:spLocks/>
            </p:cNvSpPr>
            <p:nvPr/>
          </p:nvSpPr>
          <p:spPr bwMode="auto">
            <a:xfrm>
              <a:off x="115" y="746"/>
              <a:ext cx="268" cy="268"/>
            </a:xfrm>
            <a:custGeom>
              <a:avLst/>
              <a:gdLst>
                <a:gd name="T0" fmla="*/ 0 w 268"/>
                <a:gd name="T1" fmla="*/ 214 h 268"/>
                <a:gd name="T2" fmla="*/ 81 w 268"/>
                <a:gd name="T3" fmla="*/ 134 h 268"/>
                <a:gd name="T4" fmla="*/ 0 w 268"/>
                <a:gd name="T5" fmla="*/ 54 h 268"/>
                <a:gd name="T6" fmla="*/ 54 w 268"/>
                <a:gd name="T7" fmla="*/ 0 h 268"/>
                <a:gd name="T8" fmla="*/ 134 w 268"/>
                <a:gd name="T9" fmla="*/ 80 h 268"/>
                <a:gd name="T10" fmla="*/ 214 w 268"/>
                <a:gd name="T11" fmla="*/ 0 h 268"/>
                <a:gd name="T12" fmla="*/ 268 w 268"/>
                <a:gd name="T13" fmla="*/ 54 h 268"/>
                <a:gd name="T14" fmla="*/ 188 w 268"/>
                <a:gd name="T15" fmla="*/ 134 h 268"/>
                <a:gd name="T16" fmla="*/ 268 w 268"/>
                <a:gd name="T17" fmla="*/ 214 h 268"/>
                <a:gd name="T18" fmla="*/ 214 w 268"/>
                <a:gd name="T19" fmla="*/ 268 h 268"/>
                <a:gd name="T20" fmla="*/ 134 w 268"/>
                <a:gd name="T21" fmla="*/ 187 h 268"/>
                <a:gd name="T22" fmla="*/ 54 w 268"/>
                <a:gd name="T23" fmla="*/ 268 h 268"/>
                <a:gd name="T24" fmla="*/ 0 w 268"/>
                <a:gd name="T25" fmla="*/ 214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72" name="Freeform 8">
              <a:extLst>
                <a:ext uri="{FF2B5EF4-FFF2-40B4-BE49-F238E27FC236}">
                  <a16:creationId xmlns:a16="http://schemas.microsoft.com/office/drawing/2014/main" id="{53DADE8C-C55B-4143-8801-D96C9D73753A}"/>
                </a:ext>
              </a:extLst>
            </p:cNvPr>
            <p:cNvSpPr>
              <a:spLocks/>
            </p:cNvSpPr>
            <p:nvPr/>
          </p:nvSpPr>
          <p:spPr bwMode="auto">
            <a:xfrm>
              <a:off x="115" y="102"/>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173" name="Freeform 9">
              <a:extLst>
                <a:ext uri="{FF2B5EF4-FFF2-40B4-BE49-F238E27FC236}">
                  <a16:creationId xmlns:a16="http://schemas.microsoft.com/office/drawing/2014/main" id="{C703FA70-4FC8-42DF-92DE-7C0F10003065}"/>
                </a:ext>
              </a:extLst>
            </p:cNvPr>
            <p:cNvSpPr>
              <a:spLocks/>
            </p:cNvSpPr>
            <p:nvPr/>
          </p:nvSpPr>
          <p:spPr bwMode="auto">
            <a:xfrm>
              <a:off x="115" y="424"/>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grpSp>
      <p:pic>
        <p:nvPicPr>
          <p:cNvPr id="2" name="Afbeeld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6231" y="1972433"/>
            <a:ext cx="2524125" cy="1809750"/>
          </a:xfrm>
          <a:prstGeom prst="rect">
            <a:avLst/>
          </a:prstGeom>
        </p:spPr>
      </p:pic>
      <p:grpSp>
        <p:nvGrpSpPr>
          <p:cNvPr id="126" name="Group 20">
            <a:extLst>
              <a:ext uri="{FF2B5EF4-FFF2-40B4-BE49-F238E27FC236}">
                <a16:creationId xmlns:a16="http://schemas.microsoft.com/office/drawing/2014/main" id="{1DF66EC1-C549-4051-A0BE-26B7F39A07A8}"/>
              </a:ext>
            </a:extLst>
          </p:cNvPr>
          <p:cNvGrpSpPr/>
          <p:nvPr/>
        </p:nvGrpSpPr>
        <p:grpSpPr>
          <a:xfrm>
            <a:off x="44994" y="3430938"/>
            <a:ext cx="1102934" cy="884336"/>
            <a:chOff x="595268" y="1240524"/>
            <a:chExt cx="3164907" cy="3028477"/>
          </a:xfrm>
        </p:grpSpPr>
        <p:pic>
          <p:nvPicPr>
            <p:cNvPr id="127" name="Picture 26">
              <a:extLst>
                <a:ext uri="{FF2B5EF4-FFF2-40B4-BE49-F238E27FC236}">
                  <a16:creationId xmlns:a16="http://schemas.microsoft.com/office/drawing/2014/main" id="{F2059726-A610-4614-AF7E-5E3F0D179E06}"/>
                </a:ext>
              </a:extLst>
            </p:cNvPr>
            <p:cNvPicPr>
              <a:picLocks noChangeAspect="1"/>
            </p:cNvPicPr>
            <p:nvPr/>
          </p:nvPicPr>
          <p:blipFill>
            <a:blip r:embed="rId4"/>
            <a:stretch>
              <a:fillRect/>
            </a:stretch>
          </p:blipFill>
          <p:spPr>
            <a:xfrm>
              <a:off x="595268" y="1255474"/>
              <a:ext cx="3156842" cy="30135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30" name="Oval 42">
              <a:extLst>
                <a:ext uri="{FF2B5EF4-FFF2-40B4-BE49-F238E27FC236}">
                  <a16:creationId xmlns:a16="http://schemas.microsoft.com/office/drawing/2014/main" id="{8FF3DA3E-A559-4FCF-B530-01E37F4F3B71}"/>
                </a:ext>
              </a:extLst>
            </p:cNvPr>
            <p:cNvSpPr/>
            <p:nvPr/>
          </p:nvSpPr>
          <p:spPr>
            <a:xfrm>
              <a:off x="595268" y="1240524"/>
              <a:ext cx="3164907" cy="2992923"/>
            </a:xfrm>
            <a:prstGeom prst="ellipse">
              <a:avLst/>
            </a:prstGeom>
            <a:no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539" b="0" i="0" u="none" strike="noStrike" kern="1200" cap="none" spc="0" normalizeH="0" baseline="0" noProof="0" dirty="0">
                <a:ln>
                  <a:noFill/>
                </a:ln>
                <a:solidFill>
                  <a:srgbClr val="FFFFFF"/>
                </a:solidFill>
                <a:effectLst/>
                <a:uLnTx/>
                <a:uFillTx/>
                <a:latin typeface="Avenir LT Std 35 Light"/>
                <a:ea typeface="+mn-ea"/>
                <a:cs typeface="+mn-cs"/>
              </a:endParaRPr>
            </a:p>
          </p:txBody>
        </p:sp>
      </p:grpSp>
    </p:spTree>
    <p:extLst>
      <p:ext uri="{BB962C8B-B14F-4D97-AF65-F5344CB8AC3E}">
        <p14:creationId xmlns:p14="http://schemas.microsoft.com/office/powerpoint/2010/main" val="129871100"/>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838200" y="85063"/>
            <a:ext cx="10515600" cy="999580"/>
          </a:xfrm>
        </p:spPr>
        <p:txBody>
          <a:bodyPr/>
          <a:lstStyle/>
          <a:p>
            <a:r>
              <a:rPr lang="en-US" dirty="0" err="1" smtClean="0"/>
              <a:t>Klantreis</a:t>
            </a:r>
            <a:r>
              <a:rPr lang="en-US" dirty="0" smtClean="0"/>
              <a:t> (</a:t>
            </a:r>
            <a:r>
              <a:rPr lang="en-US" dirty="0" err="1" smtClean="0"/>
              <a:t>zwemles</a:t>
            </a:r>
            <a:r>
              <a:rPr lang="en-US" dirty="0" smtClean="0"/>
              <a:t> kind)</a:t>
            </a:r>
            <a:endParaRPr lang="nl-NL" dirty="0"/>
          </a:p>
        </p:txBody>
      </p:sp>
      <p:sp>
        <p:nvSpPr>
          <p:cNvPr id="47" name="Rectangle 46">
            <a:extLst>
              <a:ext uri="{FF2B5EF4-FFF2-40B4-BE49-F238E27FC236}">
                <a16:creationId xmlns:a16="http://schemas.microsoft.com/office/drawing/2014/main" id="{DA7123B1-E570-4EEE-A4FB-DE30EBFB8754}"/>
              </a:ext>
            </a:extLst>
          </p:cNvPr>
          <p:cNvSpPr/>
          <p:nvPr/>
        </p:nvSpPr>
        <p:spPr>
          <a:xfrm rot="16200000">
            <a:off x="4881902" y="-3038233"/>
            <a:ext cx="2428190" cy="121920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FFFFFF"/>
              </a:solidFill>
              <a:effectLst/>
              <a:uLnTx/>
              <a:uFillTx/>
              <a:latin typeface="Avenir LT Std 35 Light"/>
              <a:ea typeface="+mn-ea"/>
              <a:cs typeface="+mn-cs"/>
            </a:endParaRPr>
          </a:p>
        </p:txBody>
      </p:sp>
      <p:sp>
        <p:nvSpPr>
          <p:cNvPr id="25" name="Oval 24">
            <a:extLst>
              <a:ext uri="{FF2B5EF4-FFF2-40B4-BE49-F238E27FC236}">
                <a16:creationId xmlns:a16="http://schemas.microsoft.com/office/drawing/2014/main" id="{5E4C6F7E-C272-4622-ABA7-464CA0F9CD46}"/>
              </a:ext>
            </a:extLst>
          </p:cNvPr>
          <p:cNvSpPr/>
          <p:nvPr/>
        </p:nvSpPr>
        <p:spPr>
          <a:xfrm>
            <a:off x="2256005"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sp>
        <p:nvSpPr>
          <p:cNvPr id="28" name="Oval 27">
            <a:extLst>
              <a:ext uri="{FF2B5EF4-FFF2-40B4-BE49-F238E27FC236}">
                <a16:creationId xmlns:a16="http://schemas.microsoft.com/office/drawing/2014/main" id="{8A0A5A4E-239C-4B13-B3FB-AFA45787AD89}"/>
              </a:ext>
            </a:extLst>
          </p:cNvPr>
          <p:cNvSpPr/>
          <p:nvPr/>
        </p:nvSpPr>
        <p:spPr>
          <a:xfrm>
            <a:off x="6182045" y="3816711"/>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cxnSp>
        <p:nvCxnSpPr>
          <p:cNvPr id="14" name="Straight Connector 13">
            <a:extLst>
              <a:ext uri="{FF2B5EF4-FFF2-40B4-BE49-F238E27FC236}">
                <a16:creationId xmlns:a16="http://schemas.microsoft.com/office/drawing/2014/main" id="{290CD554-E5F7-41EB-B705-BA6746FC29DE}"/>
              </a:ext>
            </a:extLst>
          </p:cNvPr>
          <p:cNvCxnSpPr>
            <a:cxnSpLocks/>
          </p:cNvCxnSpPr>
          <p:nvPr/>
        </p:nvCxnSpPr>
        <p:spPr>
          <a:xfrm>
            <a:off x="2334972" y="4031876"/>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F9F4E218-5975-46F9-A3D5-20AE686AE41C}"/>
              </a:ext>
            </a:extLst>
          </p:cNvPr>
          <p:cNvSpPr/>
          <p:nvPr/>
        </p:nvSpPr>
        <p:spPr>
          <a:xfrm>
            <a:off x="185042" y="4408699"/>
            <a:ext cx="3984183" cy="193043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smtClean="0">
                <a:solidFill>
                  <a:srgbClr val="000000"/>
                </a:solidFill>
                <a:latin typeface="Avenir LT Std 35 Light"/>
              </a:rPr>
              <a:t>Vandaag is de eerste zwemles van Tim, Teun krijgt ‘s vooraf nog een melding (frequentie en tijdstippen flexibel in te stellen) met het tijdstip en waar zij zich moeten melden.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dirty="0">
              <a:solidFill>
                <a:srgbClr val="000000"/>
              </a:solidFill>
              <a:latin typeface="Avenir LT Std 35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smtClean="0">
                <a:solidFill>
                  <a:srgbClr val="000000"/>
                </a:solidFill>
                <a:latin typeface="Avenir LT Std 35 Light"/>
              </a:rPr>
              <a:t>Teun heeft de app geïnstalleerd op zijn telefoon en op deze manier kunnen ouder en kind naar binnen. De zwem instructeur ziet gelijk op zijn device dat Tim binnen is voor zijn eerste les.  </a:t>
            </a:r>
            <a:br>
              <a:rPr lang="nl-NL" sz="1200" dirty="0" smtClean="0">
                <a:solidFill>
                  <a:srgbClr val="000000"/>
                </a:solidFill>
                <a:latin typeface="Avenir LT Std 35 Light"/>
              </a:rPr>
            </a:br>
            <a:endParaRPr kumimoji="0" lang="nl-NL" sz="1200" b="0" i="0" u="none" strike="noStrike" kern="1200" cap="none" spc="0" normalizeH="0" baseline="0" noProof="0" dirty="0">
              <a:ln>
                <a:noFill/>
              </a:ln>
              <a:solidFill>
                <a:srgbClr val="000000"/>
              </a:solidFill>
              <a:effectLst/>
              <a:uLnTx/>
              <a:uFillTx/>
              <a:latin typeface="Avenir LT Std 35 Light"/>
              <a:ea typeface="+mn-ea"/>
              <a:cs typeface="+mn-cs"/>
            </a:endParaRPr>
          </a:p>
        </p:txBody>
      </p:sp>
      <p:cxnSp>
        <p:nvCxnSpPr>
          <p:cNvPr id="58" name="Straight Connector 57">
            <a:extLst>
              <a:ext uri="{FF2B5EF4-FFF2-40B4-BE49-F238E27FC236}">
                <a16:creationId xmlns:a16="http://schemas.microsoft.com/office/drawing/2014/main" id="{747EFA2C-D8CC-458E-AC49-37BA512E194D}"/>
              </a:ext>
            </a:extLst>
          </p:cNvPr>
          <p:cNvCxnSpPr>
            <a:cxnSpLocks/>
          </p:cNvCxnSpPr>
          <p:nvPr/>
        </p:nvCxnSpPr>
        <p:spPr>
          <a:xfrm>
            <a:off x="6264723" y="4047433"/>
            <a:ext cx="0" cy="1334772"/>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91303B80-0E84-4A9E-967E-89CFB53CAFE8}"/>
              </a:ext>
            </a:extLst>
          </p:cNvPr>
          <p:cNvSpPr/>
          <p:nvPr/>
        </p:nvSpPr>
        <p:spPr>
          <a:xfrm>
            <a:off x="4234536" y="4408699"/>
            <a:ext cx="3919888" cy="19220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smtClean="0">
                <a:solidFill>
                  <a:srgbClr val="000000"/>
                </a:solidFill>
                <a:latin typeface="Avenir LT Std 35 Light"/>
              </a:rPr>
              <a:t>Er ontbreekt nog een foto van Tim in het systeem (ouders kunnen dit zelf uploaden). De medewerker  vraagt aan Teun of hij een foto mag maken van Tim voor in het leerlingvolgsysteem.   </a:t>
            </a:r>
            <a:endParaRPr lang="nl-NL" sz="1200" dirty="0">
              <a:solidFill>
                <a:srgbClr val="000000"/>
              </a:solidFill>
              <a:latin typeface="Avenir LT Std 35 Ligh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dirty="0" smtClean="0">
              <a:solidFill>
                <a:srgbClr val="000000"/>
              </a:solidFill>
              <a:latin typeface="Avenir LT Std 35 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smtClean="0">
                <a:solidFill>
                  <a:srgbClr val="000000"/>
                </a:solidFill>
                <a:latin typeface="Avenir LT Std 35 Light"/>
              </a:rPr>
              <a:t/>
            </a:r>
            <a:br>
              <a:rPr lang="nl-NL" sz="1200" dirty="0" smtClean="0">
                <a:solidFill>
                  <a:srgbClr val="000000"/>
                </a:solidFill>
                <a:latin typeface="Avenir LT Std 35 Light"/>
              </a:rPr>
            </a:br>
            <a:r>
              <a:rPr lang="nl-NL" sz="1200" dirty="0" smtClean="0">
                <a:solidFill>
                  <a:srgbClr val="000000"/>
                </a:solidFill>
                <a:latin typeface="Avenir LT Std 35 Light"/>
              </a:rPr>
              <a:t>De vorderingen van Tim worden door de zweminstructeur genoteerd zodat de ouders de vorderingen van hun kind  online via een website en of app kunnen volgen. </a:t>
            </a:r>
            <a:endParaRPr lang="nl-NL" sz="1200" i="1" dirty="0" smtClean="0">
              <a:solidFill>
                <a:srgbClr val="000000"/>
              </a:solidFill>
              <a:latin typeface="Avenir LT Std 35 Light"/>
            </a:endParaRPr>
          </a:p>
        </p:txBody>
      </p:sp>
      <p:sp>
        <p:nvSpPr>
          <p:cNvPr id="109" name="Oval 108">
            <a:extLst>
              <a:ext uri="{FF2B5EF4-FFF2-40B4-BE49-F238E27FC236}">
                <a16:creationId xmlns:a16="http://schemas.microsoft.com/office/drawing/2014/main" id="{FB65489C-AF55-446C-A057-F15DC18314C6}"/>
              </a:ext>
            </a:extLst>
          </p:cNvPr>
          <p:cNvSpPr/>
          <p:nvPr/>
        </p:nvSpPr>
        <p:spPr>
          <a:xfrm>
            <a:off x="10019937" y="3818900"/>
            <a:ext cx="182514" cy="182514"/>
          </a:xfrm>
          <a:prstGeom prst="ellipse">
            <a:avLst/>
          </a:prstGeom>
          <a:noFill/>
          <a:ln w="38100" cmpd="sng">
            <a:solidFill>
              <a:srgbClr val="EF4C8E"/>
            </a:solidFill>
            <a:tailEnd type="none" w="med" len="med"/>
          </a:ln>
        </p:spPr>
        <p:style>
          <a:lnRef idx="1">
            <a:schemeClr val="accent1"/>
          </a:lnRef>
          <a:fillRef idx="0">
            <a:schemeClr val="accent1"/>
          </a:fillRef>
          <a:effectRef idx="0">
            <a:schemeClr val="accent1"/>
          </a:effectRef>
          <a:fontRef idx="minor">
            <a:schemeClr val="tx1"/>
          </a:fontRef>
        </p:style>
        <p:txBody>
          <a:bodyPr lIns="91432" tIns="45717" rIns="91432" bIns="45717"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lumMod val="50000"/>
                </a:prstClr>
              </a:solidFill>
              <a:effectLst/>
              <a:uLnTx/>
              <a:uFillTx/>
              <a:latin typeface="Graphik" panose="020B0503030202060203" pitchFamily="34" charset="77"/>
              <a:ea typeface="+mn-ea"/>
              <a:cs typeface="+mn-cs"/>
            </a:endParaRPr>
          </a:p>
        </p:txBody>
      </p:sp>
      <p:cxnSp>
        <p:nvCxnSpPr>
          <p:cNvPr id="110" name="Straight Connector 109">
            <a:extLst>
              <a:ext uri="{FF2B5EF4-FFF2-40B4-BE49-F238E27FC236}">
                <a16:creationId xmlns:a16="http://schemas.microsoft.com/office/drawing/2014/main" id="{12E393B5-9E93-4FC9-8B79-3B80BEF004DE}"/>
              </a:ext>
            </a:extLst>
          </p:cNvPr>
          <p:cNvCxnSpPr>
            <a:cxnSpLocks/>
          </p:cNvCxnSpPr>
          <p:nvPr/>
        </p:nvCxnSpPr>
        <p:spPr>
          <a:xfrm>
            <a:off x="10109547" y="4041217"/>
            <a:ext cx="0" cy="1656000"/>
          </a:xfrm>
          <a:prstGeom prst="line">
            <a:avLst/>
          </a:prstGeom>
          <a:ln w="28575">
            <a:solidFill>
              <a:srgbClr val="EF4C8E"/>
            </a:solidFill>
            <a:prstDash val="sysDot"/>
          </a:ln>
        </p:spPr>
        <p:style>
          <a:lnRef idx="1">
            <a:schemeClr val="accent1"/>
          </a:lnRef>
          <a:fillRef idx="0">
            <a:schemeClr val="accent1"/>
          </a:fillRef>
          <a:effectRef idx="0">
            <a:schemeClr val="accent1"/>
          </a:effectRef>
          <a:fontRef idx="minor">
            <a:schemeClr val="tx1"/>
          </a:fontRef>
        </p:style>
      </p:cxnSp>
      <p:cxnSp>
        <p:nvCxnSpPr>
          <p:cNvPr id="627" name="Straight Arrow Connector 626">
            <a:extLst>
              <a:ext uri="{FF2B5EF4-FFF2-40B4-BE49-F238E27FC236}">
                <a16:creationId xmlns:a16="http://schemas.microsoft.com/office/drawing/2014/main" id="{B621667A-19E0-4221-AB00-5800620F35F7}"/>
              </a:ext>
            </a:extLst>
          </p:cNvPr>
          <p:cNvCxnSpPr/>
          <p:nvPr/>
        </p:nvCxnSpPr>
        <p:spPr>
          <a:xfrm flipV="1">
            <a:off x="678" y="3910944"/>
            <a:ext cx="22680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8" name="Straight Arrow Connector 627">
            <a:extLst>
              <a:ext uri="{FF2B5EF4-FFF2-40B4-BE49-F238E27FC236}">
                <a16:creationId xmlns:a16="http://schemas.microsoft.com/office/drawing/2014/main" id="{9C551607-3698-4BE1-BB92-14BBB1147F40}"/>
              </a:ext>
            </a:extLst>
          </p:cNvPr>
          <p:cNvCxnSpPr/>
          <p:nvPr/>
        </p:nvCxnSpPr>
        <p:spPr>
          <a:xfrm>
            <a:off x="2449406" y="3910944"/>
            <a:ext cx="3708000"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29" name="Straight Arrow Connector 628">
            <a:extLst>
              <a:ext uri="{FF2B5EF4-FFF2-40B4-BE49-F238E27FC236}">
                <a16:creationId xmlns:a16="http://schemas.microsoft.com/office/drawing/2014/main" id="{E0FE1642-629E-4511-B640-105AFAB7830A}"/>
              </a:ext>
            </a:extLst>
          </p:cNvPr>
          <p:cNvCxnSpPr/>
          <p:nvPr/>
        </p:nvCxnSpPr>
        <p:spPr>
          <a:xfrm>
            <a:off x="6375450" y="3910944"/>
            <a:ext cx="3636000" cy="0"/>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30" name="Straight Arrow Connector 629">
            <a:extLst>
              <a:ext uri="{FF2B5EF4-FFF2-40B4-BE49-F238E27FC236}">
                <a16:creationId xmlns:a16="http://schemas.microsoft.com/office/drawing/2014/main" id="{247CDB55-800C-454D-B093-99011A624537}"/>
              </a:ext>
            </a:extLst>
          </p:cNvPr>
          <p:cNvCxnSpPr>
            <a:cxnSpLocks/>
          </p:cNvCxnSpPr>
          <p:nvPr/>
        </p:nvCxnSpPr>
        <p:spPr>
          <a:xfrm rot="10800000">
            <a:off x="10226060" y="3910945"/>
            <a:ext cx="194400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34" name="Rectangle 633">
            <a:extLst>
              <a:ext uri="{FF2B5EF4-FFF2-40B4-BE49-F238E27FC236}">
                <a16:creationId xmlns:a16="http://schemas.microsoft.com/office/drawing/2014/main" id="{86B6C852-2723-43A8-8434-311445819D32}"/>
              </a:ext>
            </a:extLst>
          </p:cNvPr>
          <p:cNvSpPr/>
          <p:nvPr/>
        </p:nvSpPr>
        <p:spPr>
          <a:xfrm>
            <a:off x="8258451" y="4419934"/>
            <a:ext cx="3888000" cy="19192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lang="nl-NL" sz="1200" dirty="0" smtClean="0">
                <a:solidFill>
                  <a:srgbClr val="000000"/>
                </a:solidFill>
              </a:rPr>
              <a:t>Tim </a:t>
            </a:r>
            <a:r>
              <a:rPr lang="nl-NL" sz="1200" dirty="0">
                <a:solidFill>
                  <a:srgbClr val="000000"/>
                </a:solidFill>
              </a:rPr>
              <a:t>z’n les zit erop. Hij gaat weer naar huis, bij het verlaten van het zwembad wordt dit geregistreerd (bv door </a:t>
            </a:r>
            <a:r>
              <a:rPr lang="nl-NL" sz="1200" dirty="0" smtClean="0">
                <a:solidFill>
                  <a:srgbClr val="000000"/>
                </a:solidFill>
              </a:rPr>
              <a:t>sensor, </a:t>
            </a:r>
            <a:r>
              <a:rPr lang="nl-NL" sz="1200" dirty="0">
                <a:solidFill>
                  <a:srgbClr val="000000"/>
                </a:solidFill>
              </a:rPr>
              <a:t>poortje, kluisje </a:t>
            </a:r>
            <a:r>
              <a:rPr lang="nl-NL" sz="1200" dirty="0" err="1">
                <a:solidFill>
                  <a:srgbClr val="000000"/>
                </a:solidFill>
              </a:rPr>
              <a:t>etc</a:t>
            </a:r>
            <a:r>
              <a:rPr lang="nl-NL" sz="1200" dirty="0">
                <a:solidFill>
                  <a:srgbClr val="000000"/>
                </a:solidFill>
              </a:rPr>
              <a:t>). </a:t>
            </a:r>
            <a:br>
              <a:rPr lang="nl-NL" sz="1200" dirty="0">
                <a:solidFill>
                  <a:srgbClr val="000000"/>
                </a:solidFill>
              </a:rPr>
            </a:br>
            <a:r>
              <a:rPr lang="nl-NL" sz="1200" dirty="0">
                <a:solidFill>
                  <a:srgbClr val="000000"/>
                </a:solidFill>
              </a:rPr>
              <a:t>Door het registreren van aankomst en vertrek krijgen we beter inzicht in de bezetting van het zwembad. </a:t>
            </a:r>
          </a:p>
        </p:txBody>
      </p:sp>
      <p:grpSp>
        <p:nvGrpSpPr>
          <p:cNvPr id="6" name="Group 5">
            <a:extLst>
              <a:ext uri="{FF2B5EF4-FFF2-40B4-BE49-F238E27FC236}">
                <a16:creationId xmlns:a16="http://schemas.microsoft.com/office/drawing/2014/main" id="{4D985E68-D2A1-4B1B-8768-DE5B83AF1156}"/>
              </a:ext>
            </a:extLst>
          </p:cNvPr>
          <p:cNvGrpSpPr/>
          <p:nvPr/>
        </p:nvGrpSpPr>
        <p:grpSpPr>
          <a:xfrm>
            <a:off x="9284201" y="2233494"/>
            <a:ext cx="1648171" cy="1369061"/>
            <a:chOff x="-1557914" y="3999225"/>
            <a:chExt cx="1293628" cy="1065497"/>
          </a:xfrm>
        </p:grpSpPr>
        <p:pic>
          <p:nvPicPr>
            <p:cNvPr id="701" name="Picture 700">
              <a:extLst>
                <a:ext uri="{FF2B5EF4-FFF2-40B4-BE49-F238E27FC236}">
                  <a16:creationId xmlns:a16="http://schemas.microsoft.com/office/drawing/2014/main" id="{DD7ACB8B-C9DE-436A-8037-724A1314523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557914" y="3999225"/>
              <a:ext cx="1222075" cy="1065497"/>
            </a:xfrm>
            <a:prstGeom prst="rect">
              <a:avLst/>
            </a:prstGeom>
          </p:spPr>
        </p:pic>
        <p:grpSp>
          <p:nvGrpSpPr>
            <p:cNvPr id="636" name="Group 635">
              <a:extLst>
                <a:ext uri="{FF2B5EF4-FFF2-40B4-BE49-F238E27FC236}">
                  <a16:creationId xmlns:a16="http://schemas.microsoft.com/office/drawing/2014/main" id="{D4B18C48-0BF0-45E1-9EAD-292930CCC5CD}"/>
                </a:ext>
              </a:extLst>
            </p:cNvPr>
            <p:cNvGrpSpPr/>
            <p:nvPr/>
          </p:nvGrpSpPr>
          <p:grpSpPr>
            <a:xfrm>
              <a:off x="-1096502" y="4099568"/>
              <a:ext cx="832216" cy="536778"/>
              <a:chOff x="3973513" y="7399338"/>
              <a:chExt cx="3295651" cy="2765425"/>
            </a:xfrm>
          </p:grpSpPr>
          <p:sp>
            <p:nvSpPr>
              <p:cNvPr id="645" name="Freeform 77">
                <a:extLst>
                  <a:ext uri="{FF2B5EF4-FFF2-40B4-BE49-F238E27FC236}">
                    <a16:creationId xmlns:a16="http://schemas.microsoft.com/office/drawing/2014/main" id="{FB980009-9195-4A6F-A7CA-2CCC34F17830}"/>
                  </a:ext>
                </a:extLst>
              </p:cNvPr>
              <p:cNvSpPr>
                <a:spLocks/>
              </p:cNvSpPr>
              <p:nvPr/>
            </p:nvSpPr>
            <p:spPr bwMode="auto">
              <a:xfrm>
                <a:off x="6953251" y="8875713"/>
                <a:ext cx="315913" cy="144463"/>
              </a:xfrm>
              <a:custGeom>
                <a:avLst/>
                <a:gdLst>
                  <a:gd name="T0" fmla="*/ 4 w 44"/>
                  <a:gd name="T1" fmla="*/ 0 h 20"/>
                  <a:gd name="T2" fmla="*/ 0 w 44"/>
                  <a:gd name="T3" fmla="*/ 4 h 20"/>
                  <a:gd name="T4" fmla="*/ 0 w 44"/>
                  <a:gd name="T5" fmla="*/ 4 h 20"/>
                  <a:gd name="T6" fmla="*/ 0 w 44"/>
                  <a:gd name="T7" fmla="*/ 4 h 20"/>
                  <a:gd name="T8" fmla="*/ 0 w 44"/>
                  <a:gd name="T9" fmla="*/ 4 h 20"/>
                  <a:gd name="T10" fmla="*/ 4 w 44"/>
                  <a:gd name="T11" fmla="*/ 10 h 20"/>
                  <a:gd name="T12" fmla="*/ 0 w 44"/>
                  <a:gd name="T13" fmla="*/ 15 h 20"/>
                  <a:gd name="T14" fmla="*/ 0 w 44"/>
                  <a:gd name="T15" fmla="*/ 15 h 20"/>
                  <a:gd name="T16" fmla="*/ 0 w 44"/>
                  <a:gd name="T17" fmla="*/ 15 h 20"/>
                  <a:gd name="T18" fmla="*/ 0 w 44"/>
                  <a:gd name="T19" fmla="*/ 15 h 20"/>
                  <a:gd name="T20" fmla="*/ 4 w 44"/>
                  <a:gd name="T21" fmla="*/ 20 h 20"/>
                  <a:gd name="T22" fmla="*/ 44 w 44"/>
                  <a:gd name="T23" fmla="*/ 10 h 20"/>
                  <a:gd name="T24" fmla="*/ 4 w 44"/>
                  <a:gd name="T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20">
                    <a:moveTo>
                      <a:pt x="4" y="0"/>
                    </a:moveTo>
                    <a:cubicBezTo>
                      <a:pt x="4" y="2"/>
                      <a:pt x="2" y="4"/>
                      <a:pt x="0" y="4"/>
                    </a:cubicBezTo>
                    <a:cubicBezTo>
                      <a:pt x="0" y="4"/>
                      <a:pt x="0" y="4"/>
                      <a:pt x="0" y="4"/>
                    </a:cubicBezTo>
                    <a:cubicBezTo>
                      <a:pt x="0" y="4"/>
                      <a:pt x="0" y="4"/>
                      <a:pt x="0" y="4"/>
                    </a:cubicBezTo>
                    <a:cubicBezTo>
                      <a:pt x="0" y="4"/>
                      <a:pt x="0" y="4"/>
                      <a:pt x="0" y="4"/>
                    </a:cubicBezTo>
                    <a:cubicBezTo>
                      <a:pt x="2" y="5"/>
                      <a:pt x="4" y="7"/>
                      <a:pt x="4" y="10"/>
                    </a:cubicBezTo>
                    <a:cubicBezTo>
                      <a:pt x="4" y="12"/>
                      <a:pt x="2" y="15"/>
                      <a:pt x="0" y="15"/>
                    </a:cubicBezTo>
                    <a:cubicBezTo>
                      <a:pt x="0" y="15"/>
                      <a:pt x="0" y="15"/>
                      <a:pt x="0" y="15"/>
                    </a:cubicBezTo>
                    <a:cubicBezTo>
                      <a:pt x="0" y="15"/>
                      <a:pt x="0" y="15"/>
                      <a:pt x="0" y="15"/>
                    </a:cubicBezTo>
                    <a:cubicBezTo>
                      <a:pt x="0" y="15"/>
                      <a:pt x="0" y="15"/>
                      <a:pt x="0" y="15"/>
                    </a:cubicBezTo>
                    <a:cubicBezTo>
                      <a:pt x="2" y="15"/>
                      <a:pt x="4" y="17"/>
                      <a:pt x="4" y="20"/>
                    </a:cubicBezTo>
                    <a:cubicBezTo>
                      <a:pt x="44" y="10"/>
                      <a:pt x="44" y="10"/>
                      <a:pt x="44" y="10"/>
                    </a:cubicBezTo>
                    <a:lnTo>
                      <a:pt x="4" y="0"/>
                    </a:lnTo>
                    <a:close/>
                  </a:path>
                </a:pathLst>
              </a:custGeom>
              <a:solidFill>
                <a:srgbClr val="E5E8E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46" name="Freeform 78">
                <a:extLst>
                  <a:ext uri="{FF2B5EF4-FFF2-40B4-BE49-F238E27FC236}">
                    <a16:creationId xmlns:a16="http://schemas.microsoft.com/office/drawing/2014/main" id="{5B789D41-2BF7-4AF4-8083-A8D60B4E24E3}"/>
                  </a:ext>
                </a:extLst>
              </p:cNvPr>
              <p:cNvSpPr>
                <a:spLocks/>
              </p:cNvSpPr>
              <p:nvPr/>
            </p:nvSpPr>
            <p:spPr bwMode="auto">
              <a:xfrm>
                <a:off x="6953251" y="8875713"/>
                <a:ext cx="315913" cy="73025"/>
              </a:xfrm>
              <a:custGeom>
                <a:avLst/>
                <a:gdLst>
                  <a:gd name="T0" fmla="*/ 4 w 44"/>
                  <a:gd name="T1" fmla="*/ 0 h 10"/>
                  <a:gd name="T2" fmla="*/ 0 w 44"/>
                  <a:gd name="T3" fmla="*/ 4 h 10"/>
                  <a:gd name="T4" fmla="*/ 0 w 44"/>
                  <a:gd name="T5" fmla="*/ 4 h 10"/>
                  <a:gd name="T6" fmla="*/ 0 w 44"/>
                  <a:gd name="T7" fmla="*/ 4 h 10"/>
                  <a:gd name="T8" fmla="*/ 0 w 44"/>
                  <a:gd name="T9" fmla="*/ 4 h 10"/>
                  <a:gd name="T10" fmla="*/ 44 w 44"/>
                  <a:gd name="T11" fmla="*/ 10 h 10"/>
                  <a:gd name="T12" fmla="*/ 4 w 44"/>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44" h="10">
                    <a:moveTo>
                      <a:pt x="4" y="0"/>
                    </a:moveTo>
                    <a:cubicBezTo>
                      <a:pt x="4" y="2"/>
                      <a:pt x="2" y="4"/>
                      <a:pt x="0" y="4"/>
                    </a:cubicBezTo>
                    <a:cubicBezTo>
                      <a:pt x="0" y="4"/>
                      <a:pt x="0" y="4"/>
                      <a:pt x="0" y="4"/>
                    </a:cubicBezTo>
                    <a:cubicBezTo>
                      <a:pt x="0" y="4"/>
                      <a:pt x="0" y="4"/>
                      <a:pt x="0" y="4"/>
                    </a:cubicBezTo>
                    <a:cubicBezTo>
                      <a:pt x="0" y="4"/>
                      <a:pt x="0" y="4"/>
                      <a:pt x="0" y="4"/>
                    </a:cubicBezTo>
                    <a:cubicBezTo>
                      <a:pt x="2" y="5"/>
                      <a:pt x="44" y="10"/>
                      <a:pt x="44" y="10"/>
                    </a:cubicBezTo>
                    <a:lnTo>
                      <a:pt x="4" y="0"/>
                    </a:lnTo>
                    <a:close/>
                  </a:path>
                </a:pathLst>
              </a:custGeom>
              <a:solidFill>
                <a:srgbClr val="CDD5D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50" name="Rectangle 82">
                <a:extLst>
                  <a:ext uri="{FF2B5EF4-FFF2-40B4-BE49-F238E27FC236}">
                    <a16:creationId xmlns:a16="http://schemas.microsoft.com/office/drawing/2014/main" id="{3F3D4649-9E78-40A9-B424-8781A453AB56}"/>
                  </a:ext>
                </a:extLst>
              </p:cNvPr>
              <p:cNvSpPr>
                <a:spLocks noChangeArrowheads="1"/>
              </p:cNvSpPr>
              <p:nvPr/>
            </p:nvSpPr>
            <p:spPr bwMode="auto">
              <a:xfrm>
                <a:off x="4138613" y="9005888"/>
                <a:ext cx="34925" cy="6350"/>
              </a:xfrm>
              <a:prstGeom prst="rect">
                <a:avLst/>
              </a:prstGeom>
              <a:solidFill>
                <a:srgbClr val="F4DA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51" name="Rectangle 83">
                <a:extLst>
                  <a:ext uri="{FF2B5EF4-FFF2-40B4-BE49-F238E27FC236}">
                    <a16:creationId xmlns:a16="http://schemas.microsoft.com/office/drawing/2014/main" id="{3B11FB3B-19EF-401A-888C-00FA4C871D58}"/>
                  </a:ext>
                </a:extLst>
              </p:cNvPr>
              <p:cNvSpPr>
                <a:spLocks noChangeArrowheads="1"/>
              </p:cNvSpPr>
              <p:nvPr/>
            </p:nvSpPr>
            <p:spPr bwMode="auto">
              <a:xfrm>
                <a:off x="4138613" y="8983663"/>
                <a:ext cx="34925" cy="7938"/>
              </a:xfrm>
              <a:prstGeom prst="rect">
                <a:avLst/>
              </a:prstGeom>
              <a:solidFill>
                <a:srgbClr val="F4DA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52" name="Rectangle 84">
                <a:extLst>
                  <a:ext uri="{FF2B5EF4-FFF2-40B4-BE49-F238E27FC236}">
                    <a16:creationId xmlns:a16="http://schemas.microsoft.com/office/drawing/2014/main" id="{6A695190-C189-4024-BED7-4BAFD6C839C1}"/>
                  </a:ext>
                </a:extLst>
              </p:cNvPr>
              <p:cNvSpPr>
                <a:spLocks noChangeArrowheads="1"/>
              </p:cNvSpPr>
              <p:nvPr/>
            </p:nvSpPr>
            <p:spPr bwMode="auto">
              <a:xfrm>
                <a:off x="4138613" y="8963026"/>
                <a:ext cx="34925" cy="6350"/>
              </a:xfrm>
              <a:prstGeom prst="rect">
                <a:avLst/>
              </a:prstGeom>
              <a:solidFill>
                <a:srgbClr val="F0CA6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53" name="Rectangle 85">
                <a:extLst>
                  <a:ext uri="{FF2B5EF4-FFF2-40B4-BE49-F238E27FC236}">
                    <a16:creationId xmlns:a16="http://schemas.microsoft.com/office/drawing/2014/main" id="{E5E094D3-FD5E-48E3-AE8A-2AE00E80C19C}"/>
                  </a:ext>
                </a:extLst>
              </p:cNvPr>
              <p:cNvSpPr>
                <a:spLocks noChangeArrowheads="1"/>
              </p:cNvSpPr>
              <p:nvPr/>
            </p:nvSpPr>
            <p:spPr bwMode="auto">
              <a:xfrm>
                <a:off x="4138613" y="8940801"/>
                <a:ext cx="34925" cy="7938"/>
              </a:xfrm>
              <a:prstGeom prst="rect">
                <a:avLst/>
              </a:prstGeom>
              <a:solidFill>
                <a:srgbClr val="F0CA6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54" name="Rectangle 86">
                <a:extLst>
                  <a:ext uri="{FF2B5EF4-FFF2-40B4-BE49-F238E27FC236}">
                    <a16:creationId xmlns:a16="http://schemas.microsoft.com/office/drawing/2014/main" id="{F6116742-D02A-4A51-ACB6-E826EFC1A8B1}"/>
                  </a:ext>
                </a:extLst>
              </p:cNvPr>
              <p:cNvSpPr>
                <a:spLocks noChangeArrowheads="1"/>
              </p:cNvSpPr>
              <p:nvPr/>
            </p:nvSpPr>
            <p:spPr bwMode="auto">
              <a:xfrm>
                <a:off x="4138613" y="8918576"/>
                <a:ext cx="34925" cy="7938"/>
              </a:xfrm>
              <a:prstGeom prst="rect">
                <a:avLst/>
              </a:prstGeom>
              <a:solidFill>
                <a:srgbClr val="F4DA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56" name="Rectangle 88">
                <a:extLst>
                  <a:ext uri="{FF2B5EF4-FFF2-40B4-BE49-F238E27FC236}">
                    <a16:creationId xmlns:a16="http://schemas.microsoft.com/office/drawing/2014/main" id="{A9A7B800-E6C7-4F9C-BAFC-9CD8E540029E}"/>
                  </a:ext>
                </a:extLst>
              </p:cNvPr>
              <p:cNvSpPr>
                <a:spLocks noChangeArrowheads="1"/>
              </p:cNvSpPr>
              <p:nvPr/>
            </p:nvSpPr>
            <p:spPr bwMode="auto">
              <a:xfrm>
                <a:off x="4138613" y="8875713"/>
                <a:ext cx="34925" cy="14288"/>
              </a:xfrm>
              <a:prstGeom prst="rect">
                <a:avLst/>
              </a:prstGeom>
              <a:solidFill>
                <a:srgbClr val="F4DA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57" name="Rectangle 89">
                <a:extLst>
                  <a:ext uri="{FF2B5EF4-FFF2-40B4-BE49-F238E27FC236}">
                    <a16:creationId xmlns:a16="http://schemas.microsoft.com/office/drawing/2014/main" id="{63AD5E41-8205-4FF6-A617-DF8817F611D0}"/>
                  </a:ext>
                </a:extLst>
              </p:cNvPr>
              <p:cNvSpPr>
                <a:spLocks noChangeArrowheads="1"/>
              </p:cNvSpPr>
              <p:nvPr/>
            </p:nvSpPr>
            <p:spPr bwMode="auto">
              <a:xfrm>
                <a:off x="3973513" y="9005888"/>
                <a:ext cx="42863" cy="6350"/>
              </a:xfrm>
              <a:prstGeom prst="rect">
                <a:avLst/>
              </a:prstGeom>
              <a:solidFill>
                <a:srgbClr val="F4DA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58" name="Rectangle 90">
                <a:extLst>
                  <a:ext uri="{FF2B5EF4-FFF2-40B4-BE49-F238E27FC236}">
                    <a16:creationId xmlns:a16="http://schemas.microsoft.com/office/drawing/2014/main" id="{8311458D-E86B-431E-8B8C-9E82213E9813}"/>
                  </a:ext>
                </a:extLst>
              </p:cNvPr>
              <p:cNvSpPr>
                <a:spLocks noChangeArrowheads="1"/>
              </p:cNvSpPr>
              <p:nvPr/>
            </p:nvSpPr>
            <p:spPr bwMode="auto">
              <a:xfrm>
                <a:off x="3973513" y="8983663"/>
                <a:ext cx="42863" cy="7938"/>
              </a:xfrm>
              <a:prstGeom prst="rect">
                <a:avLst/>
              </a:prstGeom>
              <a:solidFill>
                <a:srgbClr val="F4DA8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64" name="Rectangle 96">
                <a:extLst>
                  <a:ext uri="{FF2B5EF4-FFF2-40B4-BE49-F238E27FC236}">
                    <a16:creationId xmlns:a16="http://schemas.microsoft.com/office/drawing/2014/main" id="{5A1FE30A-3F99-4BB5-99E6-2FDD12B98979}"/>
                  </a:ext>
                </a:extLst>
              </p:cNvPr>
              <p:cNvSpPr>
                <a:spLocks noChangeArrowheads="1"/>
              </p:cNvSpPr>
              <p:nvPr/>
            </p:nvSpPr>
            <p:spPr bwMode="auto">
              <a:xfrm>
                <a:off x="4583113" y="7399338"/>
                <a:ext cx="1952625" cy="2765425"/>
              </a:xfrm>
              <a:prstGeom prst="rect">
                <a:avLst/>
              </a:prstGeom>
              <a:solidFill>
                <a:srgbClr val="E5E8E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65" name="Freeform 97">
                <a:extLst>
                  <a:ext uri="{FF2B5EF4-FFF2-40B4-BE49-F238E27FC236}">
                    <a16:creationId xmlns:a16="http://schemas.microsoft.com/office/drawing/2014/main" id="{00B16007-9E81-4EC2-A945-AE349772EF94}"/>
                  </a:ext>
                </a:extLst>
              </p:cNvPr>
              <p:cNvSpPr>
                <a:spLocks/>
              </p:cNvSpPr>
              <p:nvPr/>
            </p:nvSpPr>
            <p:spPr bwMode="auto">
              <a:xfrm>
                <a:off x="4841876" y="7659688"/>
                <a:ext cx="344488" cy="403225"/>
              </a:xfrm>
              <a:custGeom>
                <a:avLst/>
                <a:gdLst>
                  <a:gd name="T0" fmla="*/ 0 w 48"/>
                  <a:gd name="T1" fmla="*/ 0 h 56"/>
                  <a:gd name="T2" fmla="*/ 48 w 48"/>
                  <a:gd name="T3" fmla="*/ 0 h 56"/>
                  <a:gd name="T4" fmla="*/ 48 w 48"/>
                  <a:gd name="T5" fmla="*/ 15 h 56"/>
                  <a:gd name="T6" fmla="*/ 46 w 48"/>
                  <a:gd name="T7" fmla="*/ 15 h 56"/>
                  <a:gd name="T8" fmla="*/ 43 w 48"/>
                  <a:gd name="T9" fmla="*/ 6 h 56"/>
                  <a:gd name="T10" fmla="*/ 33 w 48"/>
                  <a:gd name="T11" fmla="*/ 4 h 56"/>
                  <a:gd name="T12" fmla="*/ 28 w 48"/>
                  <a:gd name="T13" fmla="*/ 4 h 56"/>
                  <a:gd name="T14" fmla="*/ 28 w 48"/>
                  <a:gd name="T15" fmla="*/ 47 h 56"/>
                  <a:gd name="T16" fmla="*/ 30 w 48"/>
                  <a:gd name="T17" fmla="*/ 53 h 56"/>
                  <a:gd name="T18" fmla="*/ 37 w 48"/>
                  <a:gd name="T19" fmla="*/ 55 h 56"/>
                  <a:gd name="T20" fmla="*/ 37 w 48"/>
                  <a:gd name="T21" fmla="*/ 56 h 56"/>
                  <a:gd name="T22" fmla="*/ 12 w 48"/>
                  <a:gd name="T23" fmla="*/ 56 h 56"/>
                  <a:gd name="T24" fmla="*/ 12 w 48"/>
                  <a:gd name="T25" fmla="*/ 55 h 56"/>
                  <a:gd name="T26" fmla="*/ 19 w 48"/>
                  <a:gd name="T27" fmla="*/ 53 h 56"/>
                  <a:gd name="T28" fmla="*/ 20 w 48"/>
                  <a:gd name="T29" fmla="*/ 46 h 56"/>
                  <a:gd name="T30" fmla="*/ 20 w 48"/>
                  <a:gd name="T31" fmla="*/ 4 h 56"/>
                  <a:gd name="T32" fmla="*/ 15 w 48"/>
                  <a:gd name="T33" fmla="*/ 4 h 56"/>
                  <a:gd name="T34" fmla="*/ 6 w 48"/>
                  <a:gd name="T35" fmla="*/ 6 h 56"/>
                  <a:gd name="T36" fmla="*/ 2 w 48"/>
                  <a:gd name="T37" fmla="*/ 15 h 56"/>
                  <a:gd name="T38" fmla="*/ 0 w 48"/>
                  <a:gd name="T39" fmla="*/ 15 h 56"/>
                  <a:gd name="T40" fmla="*/ 0 w 48"/>
                  <a:gd name="T4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 h="56">
                    <a:moveTo>
                      <a:pt x="0" y="0"/>
                    </a:moveTo>
                    <a:cubicBezTo>
                      <a:pt x="48" y="0"/>
                      <a:pt x="48" y="0"/>
                      <a:pt x="48" y="0"/>
                    </a:cubicBezTo>
                    <a:cubicBezTo>
                      <a:pt x="48" y="15"/>
                      <a:pt x="48" y="15"/>
                      <a:pt x="48" y="15"/>
                    </a:cubicBezTo>
                    <a:cubicBezTo>
                      <a:pt x="46" y="15"/>
                      <a:pt x="46" y="15"/>
                      <a:pt x="46" y="15"/>
                    </a:cubicBezTo>
                    <a:cubicBezTo>
                      <a:pt x="45" y="10"/>
                      <a:pt x="44" y="7"/>
                      <a:pt x="43" y="6"/>
                    </a:cubicBezTo>
                    <a:cubicBezTo>
                      <a:pt x="41" y="5"/>
                      <a:pt x="38" y="4"/>
                      <a:pt x="33" y="4"/>
                    </a:cubicBezTo>
                    <a:cubicBezTo>
                      <a:pt x="28" y="4"/>
                      <a:pt x="28" y="4"/>
                      <a:pt x="28" y="4"/>
                    </a:cubicBezTo>
                    <a:cubicBezTo>
                      <a:pt x="28" y="47"/>
                      <a:pt x="28" y="47"/>
                      <a:pt x="28" y="47"/>
                    </a:cubicBezTo>
                    <a:cubicBezTo>
                      <a:pt x="28" y="50"/>
                      <a:pt x="29" y="52"/>
                      <a:pt x="30" y="53"/>
                    </a:cubicBezTo>
                    <a:cubicBezTo>
                      <a:pt x="31" y="54"/>
                      <a:pt x="33" y="54"/>
                      <a:pt x="37" y="55"/>
                    </a:cubicBezTo>
                    <a:cubicBezTo>
                      <a:pt x="37" y="56"/>
                      <a:pt x="37" y="56"/>
                      <a:pt x="37" y="56"/>
                    </a:cubicBezTo>
                    <a:cubicBezTo>
                      <a:pt x="12" y="56"/>
                      <a:pt x="12" y="56"/>
                      <a:pt x="12" y="56"/>
                    </a:cubicBezTo>
                    <a:cubicBezTo>
                      <a:pt x="12" y="55"/>
                      <a:pt x="12" y="55"/>
                      <a:pt x="12" y="55"/>
                    </a:cubicBezTo>
                    <a:cubicBezTo>
                      <a:pt x="16" y="54"/>
                      <a:pt x="18" y="54"/>
                      <a:pt x="19" y="53"/>
                    </a:cubicBezTo>
                    <a:cubicBezTo>
                      <a:pt x="20" y="52"/>
                      <a:pt x="20" y="50"/>
                      <a:pt x="20" y="46"/>
                    </a:cubicBezTo>
                    <a:cubicBezTo>
                      <a:pt x="20" y="4"/>
                      <a:pt x="20" y="4"/>
                      <a:pt x="20" y="4"/>
                    </a:cubicBezTo>
                    <a:cubicBezTo>
                      <a:pt x="15" y="4"/>
                      <a:pt x="15" y="4"/>
                      <a:pt x="15" y="4"/>
                    </a:cubicBezTo>
                    <a:cubicBezTo>
                      <a:pt x="11" y="4"/>
                      <a:pt x="7" y="5"/>
                      <a:pt x="6" y="6"/>
                    </a:cubicBezTo>
                    <a:cubicBezTo>
                      <a:pt x="4" y="7"/>
                      <a:pt x="3" y="10"/>
                      <a:pt x="2" y="15"/>
                    </a:cubicBezTo>
                    <a:cubicBezTo>
                      <a:pt x="0" y="15"/>
                      <a:pt x="0" y="15"/>
                      <a:pt x="0" y="15"/>
                    </a:cubicBezTo>
                    <a:lnTo>
                      <a:pt x="0" y="0"/>
                    </a:lnTo>
                    <a:close/>
                  </a:path>
                </a:pathLst>
              </a:custGeom>
              <a:solidFill>
                <a:srgbClr val="B7BEC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66" name="Rectangle 98">
                <a:extLst>
                  <a:ext uri="{FF2B5EF4-FFF2-40B4-BE49-F238E27FC236}">
                    <a16:creationId xmlns:a16="http://schemas.microsoft.com/office/drawing/2014/main" id="{E2554CC7-AC62-4907-A934-A2B05260FDE5}"/>
                  </a:ext>
                </a:extLst>
              </p:cNvPr>
              <p:cNvSpPr>
                <a:spLocks noChangeArrowheads="1"/>
              </p:cNvSpPr>
              <p:nvPr/>
            </p:nvSpPr>
            <p:spPr bwMode="auto">
              <a:xfrm>
                <a:off x="5257801" y="7659688"/>
                <a:ext cx="1027113"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67" name="Rectangle 99">
                <a:extLst>
                  <a:ext uri="{FF2B5EF4-FFF2-40B4-BE49-F238E27FC236}">
                    <a16:creationId xmlns:a16="http://schemas.microsoft.com/office/drawing/2014/main" id="{FBB2A3CF-8A1F-45D7-9BB2-C9399A60D3E8}"/>
                  </a:ext>
                </a:extLst>
              </p:cNvPr>
              <p:cNvSpPr>
                <a:spLocks noChangeArrowheads="1"/>
              </p:cNvSpPr>
              <p:nvPr/>
            </p:nvSpPr>
            <p:spPr bwMode="auto">
              <a:xfrm>
                <a:off x="5257801" y="7723188"/>
                <a:ext cx="1041400" cy="2222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68" name="Rectangle 100">
                <a:extLst>
                  <a:ext uri="{FF2B5EF4-FFF2-40B4-BE49-F238E27FC236}">
                    <a16:creationId xmlns:a16="http://schemas.microsoft.com/office/drawing/2014/main" id="{007C5478-0ECF-43F2-A3FF-B8C8C83C7D1A}"/>
                  </a:ext>
                </a:extLst>
              </p:cNvPr>
              <p:cNvSpPr>
                <a:spLocks noChangeArrowheads="1"/>
              </p:cNvSpPr>
              <p:nvPr/>
            </p:nvSpPr>
            <p:spPr bwMode="auto">
              <a:xfrm>
                <a:off x="5257801" y="7781926"/>
                <a:ext cx="1041400"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69" name="Rectangle 101">
                <a:extLst>
                  <a:ext uri="{FF2B5EF4-FFF2-40B4-BE49-F238E27FC236}">
                    <a16:creationId xmlns:a16="http://schemas.microsoft.com/office/drawing/2014/main" id="{CAEE6870-3B73-4D19-B4F6-C1248FBD19AC}"/>
                  </a:ext>
                </a:extLst>
              </p:cNvPr>
              <p:cNvSpPr>
                <a:spLocks noChangeArrowheads="1"/>
              </p:cNvSpPr>
              <p:nvPr/>
            </p:nvSpPr>
            <p:spPr bwMode="auto">
              <a:xfrm>
                <a:off x="5257801" y="7847013"/>
                <a:ext cx="1004888" cy="20638"/>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0" name="Rectangle 102">
                <a:extLst>
                  <a:ext uri="{FF2B5EF4-FFF2-40B4-BE49-F238E27FC236}">
                    <a16:creationId xmlns:a16="http://schemas.microsoft.com/office/drawing/2014/main" id="{9E77155F-F5BD-47D0-89A0-1D5983D1EE9F}"/>
                  </a:ext>
                </a:extLst>
              </p:cNvPr>
              <p:cNvSpPr>
                <a:spLocks noChangeArrowheads="1"/>
              </p:cNvSpPr>
              <p:nvPr/>
            </p:nvSpPr>
            <p:spPr bwMode="auto">
              <a:xfrm>
                <a:off x="5257801" y="7910513"/>
                <a:ext cx="1041400" cy="2222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1" name="Rectangle 103">
                <a:extLst>
                  <a:ext uri="{FF2B5EF4-FFF2-40B4-BE49-F238E27FC236}">
                    <a16:creationId xmlns:a16="http://schemas.microsoft.com/office/drawing/2014/main" id="{373D9C90-692C-482A-8524-4BC213ADFCF2}"/>
                  </a:ext>
                </a:extLst>
              </p:cNvPr>
              <p:cNvSpPr>
                <a:spLocks noChangeArrowheads="1"/>
              </p:cNvSpPr>
              <p:nvPr/>
            </p:nvSpPr>
            <p:spPr bwMode="auto">
              <a:xfrm>
                <a:off x="5257801" y="7969251"/>
                <a:ext cx="1012825"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2" name="Rectangle 104">
                <a:extLst>
                  <a:ext uri="{FF2B5EF4-FFF2-40B4-BE49-F238E27FC236}">
                    <a16:creationId xmlns:a16="http://schemas.microsoft.com/office/drawing/2014/main" id="{803B6D68-AA59-4061-B6B3-A9972DA33EED}"/>
                  </a:ext>
                </a:extLst>
              </p:cNvPr>
              <p:cNvSpPr>
                <a:spLocks noChangeArrowheads="1"/>
              </p:cNvSpPr>
              <p:nvPr/>
            </p:nvSpPr>
            <p:spPr bwMode="auto">
              <a:xfrm>
                <a:off x="5257801" y="8032751"/>
                <a:ext cx="287338" cy="2222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3" name="Rectangle 105">
                <a:extLst>
                  <a:ext uri="{FF2B5EF4-FFF2-40B4-BE49-F238E27FC236}">
                    <a16:creationId xmlns:a16="http://schemas.microsoft.com/office/drawing/2014/main" id="{A0A8AB0F-033B-4E74-9287-D6071A485C5C}"/>
                  </a:ext>
                </a:extLst>
              </p:cNvPr>
              <p:cNvSpPr>
                <a:spLocks noChangeArrowheads="1"/>
              </p:cNvSpPr>
              <p:nvPr/>
            </p:nvSpPr>
            <p:spPr bwMode="auto">
              <a:xfrm>
                <a:off x="4835526" y="8142288"/>
                <a:ext cx="1449388"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4" name="Rectangle 106">
                <a:extLst>
                  <a:ext uri="{FF2B5EF4-FFF2-40B4-BE49-F238E27FC236}">
                    <a16:creationId xmlns:a16="http://schemas.microsoft.com/office/drawing/2014/main" id="{B06D1BC0-9C33-4697-83B8-FF2769C416F7}"/>
                  </a:ext>
                </a:extLst>
              </p:cNvPr>
              <p:cNvSpPr>
                <a:spLocks noChangeArrowheads="1"/>
              </p:cNvSpPr>
              <p:nvPr/>
            </p:nvSpPr>
            <p:spPr bwMode="auto">
              <a:xfrm>
                <a:off x="4835526" y="8205788"/>
                <a:ext cx="1463675" cy="2222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5" name="Rectangle 107">
                <a:extLst>
                  <a:ext uri="{FF2B5EF4-FFF2-40B4-BE49-F238E27FC236}">
                    <a16:creationId xmlns:a16="http://schemas.microsoft.com/office/drawing/2014/main" id="{22176262-AEBE-41FB-8B20-29981585EF7E}"/>
                  </a:ext>
                </a:extLst>
              </p:cNvPr>
              <p:cNvSpPr>
                <a:spLocks noChangeArrowheads="1"/>
              </p:cNvSpPr>
              <p:nvPr/>
            </p:nvSpPr>
            <p:spPr bwMode="auto">
              <a:xfrm>
                <a:off x="4835526" y="8264526"/>
                <a:ext cx="1463675"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6" name="Rectangle 108">
                <a:extLst>
                  <a:ext uri="{FF2B5EF4-FFF2-40B4-BE49-F238E27FC236}">
                    <a16:creationId xmlns:a16="http://schemas.microsoft.com/office/drawing/2014/main" id="{448D6FFF-782D-429C-8DC6-D0E06DDD8240}"/>
                  </a:ext>
                </a:extLst>
              </p:cNvPr>
              <p:cNvSpPr>
                <a:spLocks noChangeArrowheads="1"/>
              </p:cNvSpPr>
              <p:nvPr/>
            </p:nvSpPr>
            <p:spPr bwMode="auto">
              <a:xfrm>
                <a:off x="4835526" y="8328026"/>
                <a:ext cx="1427163" cy="30163"/>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7" name="Rectangle 109">
                <a:extLst>
                  <a:ext uri="{FF2B5EF4-FFF2-40B4-BE49-F238E27FC236}">
                    <a16:creationId xmlns:a16="http://schemas.microsoft.com/office/drawing/2014/main" id="{75F4E571-22E4-42AF-926E-F6F95A8771EB}"/>
                  </a:ext>
                </a:extLst>
              </p:cNvPr>
              <p:cNvSpPr>
                <a:spLocks noChangeArrowheads="1"/>
              </p:cNvSpPr>
              <p:nvPr/>
            </p:nvSpPr>
            <p:spPr bwMode="auto">
              <a:xfrm>
                <a:off x="4835526" y="8393113"/>
                <a:ext cx="1463675" cy="2222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8" name="Rectangle 110">
                <a:extLst>
                  <a:ext uri="{FF2B5EF4-FFF2-40B4-BE49-F238E27FC236}">
                    <a16:creationId xmlns:a16="http://schemas.microsoft.com/office/drawing/2014/main" id="{E5EA8358-520F-402A-932B-33B140C12CA3}"/>
                  </a:ext>
                </a:extLst>
              </p:cNvPr>
              <p:cNvSpPr>
                <a:spLocks noChangeArrowheads="1"/>
              </p:cNvSpPr>
              <p:nvPr/>
            </p:nvSpPr>
            <p:spPr bwMode="auto">
              <a:xfrm>
                <a:off x="4835526" y="8451851"/>
                <a:ext cx="1435100"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79" name="Rectangle 111">
                <a:extLst>
                  <a:ext uri="{FF2B5EF4-FFF2-40B4-BE49-F238E27FC236}">
                    <a16:creationId xmlns:a16="http://schemas.microsoft.com/office/drawing/2014/main" id="{302289F6-F6D4-4CCB-BB2D-88D3DFB1725C}"/>
                  </a:ext>
                </a:extLst>
              </p:cNvPr>
              <p:cNvSpPr>
                <a:spLocks noChangeArrowheads="1"/>
              </p:cNvSpPr>
              <p:nvPr/>
            </p:nvSpPr>
            <p:spPr bwMode="auto">
              <a:xfrm>
                <a:off x="4835526" y="8515351"/>
                <a:ext cx="709613" cy="30163"/>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0" name="Rectangle 112">
                <a:extLst>
                  <a:ext uri="{FF2B5EF4-FFF2-40B4-BE49-F238E27FC236}">
                    <a16:creationId xmlns:a16="http://schemas.microsoft.com/office/drawing/2014/main" id="{61182BE4-88F7-4DBA-8DAD-46EF1334A069}"/>
                  </a:ext>
                </a:extLst>
              </p:cNvPr>
              <p:cNvSpPr>
                <a:spLocks noChangeArrowheads="1"/>
              </p:cNvSpPr>
              <p:nvPr/>
            </p:nvSpPr>
            <p:spPr bwMode="auto">
              <a:xfrm>
                <a:off x="4835526" y="8645526"/>
                <a:ext cx="1449388"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1" name="Rectangle 113">
                <a:extLst>
                  <a:ext uri="{FF2B5EF4-FFF2-40B4-BE49-F238E27FC236}">
                    <a16:creationId xmlns:a16="http://schemas.microsoft.com/office/drawing/2014/main" id="{6F2851F6-C03B-4573-9918-C099C12AE855}"/>
                  </a:ext>
                </a:extLst>
              </p:cNvPr>
              <p:cNvSpPr>
                <a:spLocks noChangeArrowheads="1"/>
              </p:cNvSpPr>
              <p:nvPr/>
            </p:nvSpPr>
            <p:spPr bwMode="auto">
              <a:xfrm>
                <a:off x="4835526" y="8710613"/>
                <a:ext cx="1463675"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2" name="Rectangle 114">
                <a:extLst>
                  <a:ext uri="{FF2B5EF4-FFF2-40B4-BE49-F238E27FC236}">
                    <a16:creationId xmlns:a16="http://schemas.microsoft.com/office/drawing/2014/main" id="{6CE7EB01-D0DA-4285-8A58-5214079D743D}"/>
                  </a:ext>
                </a:extLst>
              </p:cNvPr>
              <p:cNvSpPr>
                <a:spLocks noChangeArrowheads="1"/>
              </p:cNvSpPr>
              <p:nvPr/>
            </p:nvSpPr>
            <p:spPr bwMode="auto">
              <a:xfrm>
                <a:off x="4835526" y="8775701"/>
                <a:ext cx="1463675" cy="20638"/>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3" name="Rectangle 115">
                <a:extLst>
                  <a:ext uri="{FF2B5EF4-FFF2-40B4-BE49-F238E27FC236}">
                    <a16:creationId xmlns:a16="http://schemas.microsoft.com/office/drawing/2014/main" id="{8DC45487-A01E-4B72-AA45-CAE6F930BEB8}"/>
                  </a:ext>
                </a:extLst>
              </p:cNvPr>
              <p:cNvSpPr>
                <a:spLocks noChangeArrowheads="1"/>
              </p:cNvSpPr>
              <p:nvPr/>
            </p:nvSpPr>
            <p:spPr bwMode="auto">
              <a:xfrm>
                <a:off x="4835526" y="8832851"/>
                <a:ext cx="1427163"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4" name="Rectangle 116">
                <a:extLst>
                  <a:ext uri="{FF2B5EF4-FFF2-40B4-BE49-F238E27FC236}">
                    <a16:creationId xmlns:a16="http://schemas.microsoft.com/office/drawing/2014/main" id="{61839B3F-3731-4EDA-A9C3-2ABEFAFA3BA7}"/>
                  </a:ext>
                </a:extLst>
              </p:cNvPr>
              <p:cNvSpPr>
                <a:spLocks noChangeArrowheads="1"/>
              </p:cNvSpPr>
              <p:nvPr/>
            </p:nvSpPr>
            <p:spPr bwMode="auto">
              <a:xfrm>
                <a:off x="4835526" y="8897938"/>
                <a:ext cx="1463675"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5" name="Rectangle 117">
                <a:extLst>
                  <a:ext uri="{FF2B5EF4-FFF2-40B4-BE49-F238E27FC236}">
                    <a16:creationId xmlns:a16="http://schemas.microsoft.com/office/drawing/2014/main" id="{FB6F8304-9DCF-474C-AB42-1D247205133D}"/>
                  </a:ext>
                </a:extLst>
              </p:cNvPr>
              <p:cNvSpPr>
                <a:spLocks noChangeArrowheads="1"/>
              </p:cNvSpPr>
              <p:nvPr/>
            </p:nvSpPr>
            <p:spPr bwMode="auto">
              <a:xfrm>
                <a:off x="4835526" y="8963026"/>
                <a:ext cx="1435100" cy="20638"/>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6" name="Rectangle 118">
                <a:extLst>
                  <a:ext uri="{FF2B5EF4-FFF2-40B4-BE49-F238E27FC236}">
                    <a16:creationId xmlns:a16="http://schemas.microsoft.com/office/drawing/2014/main" id="{79FABBB2-4A99-4DE0-9073-EF41B455F7E5}"/>
                  </a:ext>
                </a:extLst>
              </p:cNvPr>
              <p:cNvSpPr>
                <a:spLocks noChangeArrowheads="1"/>
              </p:cNvSpPr>
              <p:nvPr/>
            </p:nvSpPr>
            <p:spPr bwMode="auto">
              <a:xfrm>
                <a:off x="4835526" y="9020176"/>
                <a:ext cx="1449388" cy="2222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7" name="Rectangle 119">
                <a:extLst>
                  <a:ext uri="{FF2B5EF4-FFF2-40B4-BE49-F238E27FC236}">
                    <a16:creationId xmlns:a16="http://schemas.microsoft.com/office/drawing/2014/main" id="{0C5210D5-5EEA-465F-9998-70A8BE3F6CB7}"/>
                  </a:ext>
                </a:extLst>
              </p:cNvPr>
              <p:cNvSpPr>
                <a:spLocks noChangeArrowheads="1"/>
              </p:cNvSpPr>
              <p:nvPr/>
            </p:nvSpPr>
            <p:spPr bwMode="auto">
              <a:xfrm>
                <a:off x="4835526" y="9085263"/>
                <a:ext cx="1463675" cy="20638"/>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8" name="Rectangle 120">
                <a:extLst>
                  <a:ext uri="{FF2B5EF4-FFF2-40B4-BE49-F238E27FC236}">
                    <a16:creationId xmlns:a16="http://schemas.microsoft.com/office/drawing/2014/main" id="{AA687699-B1D1-4922-836E-6CDA28ABF68F}"/>
                  </a:ext>
                </a:extLst>
              </p:cNvPr>
              <p:cNvSpPr>
                <a:spLocks noChangeArrowheads="1"/>
              </p:cNvSpPr>
              <p:nvPr/>
            </p:nvSpPr>
            <p:spPr bwMode="auto">
              <a:xfrm>
                <a:off x="4835526" y="9142413"/>
                <a:ext cx="1463675"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89" name="Rectangle 121">
                <a:extLst>
                  <a:ext uri="{FF2B5EF4-FFF2-40B4-BE49-F238E27FC236}">
                    <a16:creationId xmlns:a16="http://schemas.microsoft.com/office/drawing/2014/main" id="{9C141F1C-FD7E-4867-B6C3-6FD84A49F058}"/>
                  </a:ext>
                </a:extLst>
              </p:cNvPr>
              <p:cNvSpPr>
                <a:spLocks noChangeArrowheads="1"/>
              </p:cNvSpPr>
              <p:nvPr/>
            </p:nvSpPr>
            <p:spPr bwMode="auto">
              <a:xfrm>
                <a:off x="4835526" y="9207501"/>
                <a:ext cx="1427163" cy="2222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90" name="Rectangle 122">
                <a:extLst>
                  <a:ext uri="{FF2B5EF4-FFF2-40B4-BE49-F238E27FC236}">
                    <a16:creationId xmlns:a16="http://schemas.microsoft.com/office/drawing/2014/main" id="{893869BC-7151-463B-A764-F4D10CBC6F55}"/>
                  </a:ext>
                </a:extLst>
              </p:cNvPr>
              <p:cNvSpPr>
                <a:spLocks noChangeArrowheads="1"/>
              </p:cNvSpPr>
              <p:nvPr/>
            </p:nvSpPr>
            <p:spPr bwMode="auto">
              <a:xfrm>
                <a:off x="4835526" y="9264651"/>
                <a:ext cx="1463675"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91" name="Rectangle 123">
                <a:extLst>
                  <a:ext uri="{FF2B5EF4-FFF2-40B4-BE49-F238E27FC236}">
                    <a16:creationId xmlns:a16="http://schemas.microsoft.com/office/drawing/2014/main" id="{9E6761E7-BBB4-49F6-86EA-171061B8F58E}"/>
                  </a:ext>
                </a:extLst>
              </p:cNvPr>
              <p:cNvSpPr>
                <a:spLocks noChangeArrowheads="1"/>
              </p:cNvSpPr>
              <p:nvPr/>
            </p:nvSpPr>
            <p:spPr bwMode="auto">
              <a:xfrm>
                <a:off x="4835526" y="9329738"/>
                <a:ext cx="1435100"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92" name="Rectangle 124">
                <a:extLst>
                  <a:ext uri="{FF2B5EF4-FFF2-40B4-BE49-F238E27FC236}">
                    <a16:creationId xmlns:a16="http://schemas.microsoft.com/office/drawing/2014/main" id="{CBCFA878-D358-4ECD-B291-F8B64E39BB6F}"/>
                  </a:ext>
                </a:extLst>
              </p:cNvPr>
              <p:cNvSpPr>
                <a:spLocks noChangeArrowheads="1"/>
              </p:cNvSpPr>
              <p:nvPr/>
            </p:nvSpPr>
            <p:spPr bwMode="auto">
              <a:xfrm>
                <a:off x="4835526" y="9394826"/>
                <a:ext cx="709613" cy="20638"/>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93" name="Rectangle 125">
                <a:extLst>
                  <a:ext uri="{FF2B5EF4-FFF2-40B4-BE49-F238E27FC236}">
                    <a16:creationId xmlns:a16="http://schemas.microsoft.com/office/drawing/2014/main" id="{0847DA81-9839-48A1-9874-D3653A51FD4C}"/>
                  </a:ext>
                </a:extLst>
              </p:cNvPr>
              <p:cNvSpPr>
                <a:spLocks noChangeArrowheads="1"/>
              </p:cNvSpPr>
              <p:nvPr/>
            </p:nvSpPr>
            <p:spPr bwMode="auto">
              <a:xfrm>
                <a:off x="4835526" y="9502776"/>
                <a:ext cx="1427163"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94" name="Rectangle 126">
                <a:extLst>
                  <a:ext uri="{FF2B5EF4-FFF2-40B4-BE49-F238E27FC236}">
                    <a16:creationId xmlns:a16="http://schemas.microsoft.com/office/drawing/2014/main" id="{EE6E2268-1D67-4AFF-9C7B-61E11E8F19D4}"/>
                  </a:ext>
                </a:extLst>
              </p:cNvPr>
              <p:cNvSpPr>
                <a:spLocks noChangeArrowheads="1"/>
              </p:cNvSpPr>
              <p:nvPr/>
            </p:nvSpPr>
            <p:spPr bwMode="auto">
              <a:xfrm>
                <a:off x="4835526" y="9567863"/>
                <a:ext cx="1463675" cy="20638"/>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95" name="Rectangle 127">
                <a:extLst>
                  <a:ext uri="{FF2B5EF4-FFF2-40B4-BE49-F238E27FC236}">
                    <a16:creationId xmlns:a16="http://schemas.microsoft.com/office/drawing/2014/main" id="{79160AE7-8CE6-4FB4-9D28-C232522DFDEE}"/>
                  </a:ext>
                </a:extLst>
              </p:cNvPr>
              <p:cNvSpPr>
                <a:spLocks noChangeArrowheads="1"/>
              </p:cNvSpPr>
              <p:nvPr/>
            </p:nvSpPr>
            <p:spPr bwMode="auto">
              <a:xfrm>
                <a:off x="4835526" y="9632951"/>
                <a:ext cx="1435100" cy="20638"/>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sp>
            <p:nvSpPr>
              <p:cNvPr id="696" name="Rectangle 128">
                <a:extLst>
                  <a:ext uri="{FF2B5EF4-FFF2-40B4-BE49-F238E27FC236}">
                    <a16:creationId xmlns:a16="http://schemas.microsoft.com/office/drawing/2014/main" id="{21C16F7F-2497-473E-99F7-0975B0E220DE}"/>
                  </a:ext>
                </a:extLst>
              </p:cNvPr>
              <p:cNvSpPr>
                <a:spLocks noChangeArrowheads="1"/>
              </p:cNvSpPr>
              <p:nvPr/>
            </p:nvSpPr>
            <p:spPr bwMode="auto">
              <a:xfrm>
                <a:off x="4835526" y="9690101"/>
                <a:ext cx="709613" cy="28575"/>
              </a:xfrm>
              <a:prstGeom prst="rect">
                <a:avLst/>
              </a:prstGeom>
              <a:solidFill>
                <a:srgbClr val="B7BEC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8768" tIns="24384" rIns="48768" bIns="24384" numCol="1" anchor="t" anchorCtr="0" compatLnSpc="1">
                <a:prstTxWarp prst="textNoShape">
                  <a:avLst/>
                </a:prstTxWarp>
              </a:bodyPr>
              <a:lstStyle/>
              <a:p>
                <a:pPr defTabSz="975299"/>
                <a:endParaRPr lang="en-US" sz="1920" dirty="0">
                  <a:solidFill>
                    <a:srgbClr val="FFFFFF"/>
                  </a:solidFill>
                  <a:latin typeface="Lato" panose="020F0502020204030203" pitchFamily="34" charset="0"/>
                </a:endParaRPr>
              </a:p>
            </p:txBody>
          </p:sp>
        </p:grpSp>
      </p:grpSp>
      <p:grpSp>
        <p:nvGrpSpPr>
          <p:cNvPr id="484" name="Group 11">
            <a:extLst>
              <a:ext uri="{FF2B5EF4-FFF2-40B4-BE49-F238E27FC236}">
                <a16:creationId xmlns:a16="http://schemas.microsoft.com/office/drawing/2014/main" id="{04D9B55F-78FB-426C-947E-84053F225329}"/>
              </a:ext>
            </a:extLst>
          </p:cNvPr>
          <p:cNvGrpSpPr>
            <a:grpSpLocks noChangeAspect="1"/>
          </p:cNvGrpSpPr>
          <p:nvPr/>
        </p:nvGrpSpPr>
        <p:grpSpPr bwMode="auto">
          <a:xfrm>
            <a:off x="137068" y="117368"/>
            <a:ext cx="358881" cy="1221267"/>
            <a:chOff x="115" y="102"/>
            <a:chExt cx="268" cy="912"/>
          </a:xfrm>
        </p:grpSpPr>
        <p:sp>
          <p:nvSpPr>
            <p:cNvPr id="485" name="Freeform 7">
              <a:extLst>
                <a:ext uri="{FF2B5EF4-FFF2-40B4-BE49-F238E27FC236}">
                  <a16:creationId xmlns:a16="http://schemas.microsoft.com/office/drawing/2014/main" id="{7F0D7DBC-11F8-49BD-B9F7-31A3BAFD435F}"/>
                </a:ext>
              </a:extLst>
            </p:cNvPr>
            <p:cNvSpPr>
              <a:spLocks/>
            </p:cNvSpPr>
            <p:nvPr/>
          </p:nvSpPr>
          <p:spPr bwMode="auto">
            <a:xfrm>
              <a:off x="115" y="746"/>
              <a:ext cx="268" cy="268"/>
            </a:xfrm>
            <a:custGeom>
              <a:avLst/>
              <a:gdLst>
                <a:gd name="T0" fmla="*/ 0 w 268"/>
                <a:gd name="T1" fmla="*/ 214 h 268"/>
                <a:gd name="T2" fmla="*/ 81 w 268"/>
                <a:gd name="T3" fmla="*/ 134 h 268"/>
                <a:gd name="T4" fmla="*/ 0 w 268"/>
                <a:gd name="T5" fmla="*/ 54 h 268"/>
                <a:gd name="T6" fmla="*/ 54 w 268"/>
                <a:gd name="T7" fmla="*/ 0 h 268"/>
                <a:gd name="T8" fmla="*/ 134 w 268"/>
                <a:gd name="T9" fmla="*/ 80 h 268"/>
                <a:gd name="T10" fmla="*/ 214 w 268"/>
                <a:gd name="T11" fmla="*/ 0 h 268"/>
                <a:gd name="T12" fmla="*/ 268 w 268"/>
                <a:gd name="T13" fmla="*/ 54 h 268"/>
                <a:gd name="T14" fmla="*/ 188 w 268"/>
                <a:gd name="T15" fmla="*/ 134 h 268"/>
                <a:gd name="T16" fmla="*/ 268 w 268"/>
                <a:gd name="T17" fmla="*/ 214 h 268"/>
                <a:gd name="T18" fmla="*/ 214 w 268"/>
                <a:gd name="T19" fmla="*/ 268 h 268"/>
                <a:gd name="T20" fmla="*/ 134 w 268"/>
                <a:gd name="T21" fmla="*/ 187 h 268"/>
                <a:gd name="T22" fmla="*/ 54 w 268"/>
                <a:gd name="T23" fmla="*/ 268 h 268"/>
                <a:gd name="T24" fmla="*/ 0 w 268"/>
                <a:gd name="T25" fmla="*/ 214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4"/>
                  </a:moveTo>
                  <a:lnTo>
                    <a:pt x="81" y="134"/>
                  </a:lnTo>
                  <a:lnTo>
                    <a:pt x="0" y="54"/>
                  </a:lnTo>
                  <a:lnTo>
                    <a:pt x="54" y="0"/>
                  </a:lnTo>
                  <a:lnTo>
                    <a:pt x="134" y="80"/>
                  </a:lnTo>
                  <a:lnTo>
                    <a:pt x="214" y="0"/>
                  </a:lnTo>
                  <a:lnTo>
                    <a:pt x="268" y="54"/>
                  </a:lnTo>
                  <a:lnTo>
                    <a:pt x="188" y="134"/>
                  </a:lnTo>
                  <a:lnTo>
                    <a:pt x="268" y="214"/>
                  </a:lnTo>
                  <a:lnTo>
                    <a:pt x="214" y="268"/>
                  </a:lnTo>
                  <a:lnTo>
                    <a:pt x="134" y="187"/>
                  </a:lnTo>
                  <a:lnTo>
                    <a:pt x="54" y="268"/>
                  </a:lnTo>
                  <a:lnTo>
                    <a:pt x="0" y="214"/>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486" name="Freeform 8">
              <a:extLst>
                <a:ext uri="{FF2B5EF4-FFF2-40B4-BE49-F238E27FC236}">
                  <a16:creationId xmlns:a16="http://schemas.microsoft.com/office/drawing/2014/main" id="{23BCAA13-8AC0-44BF-B673-7E4232354502}"/>
                </a:ext>
              </a:extLst>
            </p:cNvPr>
            <p:cNvSpPr>
              <a:spLocks/>
            </p:cNvSpPr>
            <p:nvPr/>
          </p:nvSpPr>
          <p:spPr bwMode="auto">
            <a:xfrm>
              <a:off x="115" y="102"/>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sp>
          <p:nvSpPr>
            <p:cNvPr id="487" name="Freeform 9">
              <a:extLst>
                <a:ext uri="{FF2B5EF4-FFF2-40B4-BE49-F238E27FC236}">
                  <a16:creationId xmlns:a16="http://schemas.microsoft.com/office/drawing/2014/main" id="{CEB8278F-148C-42FA-A9CC-2AF1394C052B}"/>
                </a:ext>
              </a:extLst>
            </p:cNvPr>
            <p:cNvSpPr>
              <a:spLocks/>
            </p:cNvSpPr>
            <p:nvPr/>
          </p:nvSpPr>
          <p:spPr bwMode="auto">
            <a:xfrm>
              <a:off x="115" y="424"/>
              <a:ext cx="268" cy="268"/>
            </a:xfrm>
            <a:custGeom>
              <a:avLst/>
              <a:gdLst>
                <a:gd name="T0" fmla="*/ 0 w 268"/>
                <a:gd name="T1" fmla="*/ 215 h 268"/>
                <a:gd name="T2" fmla="*/ 81 w 268"/>
                <a:gd name="T3" fmla="*/ 134 h 268"/>
                <a:gd name="T4" fmla="*/ 0 w 268"/>
                <a:gd name="T5" fmla="*/ 54 h 268"/>
                <a:gd name="T6" fmla="*/ 54 w 268"/>
                <a:gd name="T7" fmla="*/ 0 h 268"/>
                <a:gd name="T8" fmla="*/ 134 w 268"/>
                <a:gd name="T9" fmla="*/ 81 h 268"/>
                <a:gd name="T10" fmla="*/ 214 w 268"/>
                <a:gd name="T11" fmla="*/ 0 h 268"/>
                <a:gd name="T12" fmla="*/ 268 w 268"/>
                <a:gd name="T13" fmla="*/ 54 h 268"/>
                <a:gd name="T14" fmla="*/ 188 w 268"/>
                <a:gd name="T15" fmla="*/ 134 h 268"/>
                <a:gd name="T16" fmla="*/ 268 w 268"/>
                <a:gd name="T17" fmla="*/ 215 h 268"/>
                <a:gd name="T18" fmla="*/ 214 w 268"/>
                <a:gd name="T19" fmla="*/ 268 h 268"/>
                <a:gd name="T20" fmla="*/ 134 w 268"/>
                <a:gd name="T21" fmla="*/ 188 h 268"/>
                <a:gd name="T22" fmla="*/ 54 w 268"/>
                <a:gd name="T23" fmla="*/ 268 h 268"/>
                <a:gd name="T24" fmla="*/ 0 w 268"/>
                <a:gd name="T25" fmla="*/ 215 h 26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8" h="268">
                  <a:moveTo>
                    <a:pt x="0" y="215"/>
                  </a:moveTo>
                  <a:lnTo>
                    <a:pt x="81" y="134"/>
                  </a:lnTo>
                  <a:lnTo>
                    <a:pt x="0" y="54"/>
                  </a:lnTo>
                  <a:lnTo>
                    <a:pt x="54" y="0"/>
                  </a:lnTo>
                  <a:lnTo>
                    <a:pt x="134" y="81"/>
                  </a:lnTo>
                  <a:lnTo>
                    <a:pt x="214" y="0"/>
                  </a:lnTo>
                  <a:lnTo>
                    <a:pt x="268" y="54"/>
                  </a:lnTo>
                  <a:lnTo>
                    <a:pt x="188" y="134"/>
                  </a:lnTo>
                  <a:lnTo>
                    <a:pt x="268" y="215"/>
                  </a:lnTo>
                  <a:lnTo>
                    <a:pt x="214" y="268"/>
                  </a:lnTo>
                  <a:lnTo>
                    <a:pt x="134" y="188"/>
                  </a:lnTo>
                  <a:lnTo>
                    <a:pt x="54" y="268"/>
                  </a:lnTo>
                  <a:lnTo>
                    <a:pt x="0" y="215"/>
                  </a:lnTo>
                  <a:close/>
                </a:path>
              </a:pathLst>
            </a:cu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000000"/>
                </a:solidFill>
                <a:effectLst/>
                <a:uLnTx/>
                <a:uFillTx/>
                <a:latin typeface="Open Sans"/>
                <a:ea typeface="+mn-ea"/>
                <a:cs typeface="+mn-cs"/>
              </a:endParaRPr>
            </a:p>
          </p:txBody>
        </p:sp>
      </p:grpSp>
      <p:pic>
        <p:nvPicPr>
          <p:cNvPr id="2" name="Afbeelding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3314" y="1915893"/>
            <a:ext cx="1824205" cy="1824205"/>
          </a:xfrm>
          <a:prstGeom prst="rect">
            <a:avLst/>
          </a:prstGeom>
        </p:spPr>
      </p:pic>
      <p:pic>
        <p:nvPicPr>
          <p:cNvPr id="4" name="Afbeelding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2496" y="1947449"/>
            <a:ext cx="1832364" cy="1832364"/>
          </a:xfrm>
          <a:prstGeom prst="rect">
            <a:avLst/>
          </a:prstGeom>
        </p:spPr>
      </p:pic>
    </p:spTree>
    <p:extLst>
      <p:ext uri="{BB962C8B-B14F-4D97-AF65-F5344CB8AC3E}">
        <p14:creationId xmlns:p14="http://schemas.microsoft.com/office/powerpoint/2010/main" val="1672680376"/>
      </p:ext>
    </p:extLst>
  </p:cSld>
  <p:clrMapOvr>
    <a:masterClrMapping/>
  </p:clrMapOvr>
  <p:transition spd="slow">
    <p:push di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EXTBOX" val="Text"/>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aueJ7zTES0yolBr_Okc3UQ"/>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wKUBJRLOSm6pA69bS8d2C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aj8V294HRge3549Kcji0.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rUNbQoz4RMajBliX58o2F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4G1LTb8XSPeURrOOEdxzm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XOEzFFGDTnSkMfc.oglhO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kuLB6iqzSvWypnCsdJ894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2bTft32.TNicwhV6.jS2U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1pmt8yK6S_iO5VcfACiO6A"/>
</p:tagLst>
</file>

<file path=ppt/theme/theme1.xml><?xml version="1.0" encoding="utf-8"?>
<a:theme xmlns:a="http://schemas.openxmlformats.org/drawingml/2006/main" name="1_Office Theme">
  <a:themeElements>
    <a:clrScheme name="Custom 11">
      <a:dk1>
        <a:srgbClr val="000000"/>
      </a:dk1>
      <a:lt1>
        <a:srgbClr val="FFFFFF"/>
      </a:lt1>
      <a:dk2>
        <a:srgbClr val="000000"/>
      </a:dk2>
      <a:lt2>
        <a:srgbClr val="BEBEBE"/>
      </a:lt2>
      <a:accent1>
        <a:srgbClr val="FF0000"/>
      </a:accent1>
      <a:accent2>
        <a:srgbClr val="FF9100"/>
      </a:accent2>
      <a:accent3>
        <a:srgbClr val="FFE600"/>
      </a:accent3>
      <a:accent4>
        <a:srgbClr val="00A0E6"/>
      </a:accent4>
      <a:accent5>
        <a:srgbClr val="00A03C"/>
      </a:accent5>
      <a:accent6>
        <a:srgbClr val="E60082"/>
      </a:accent6>
      <a:hlink>
        <a:srgbClr val="FF0000"/>
      </a:hlink>
      <a:folHlink>
        <a:srgbClr val="FF0000"/>
      </a:folHlink>
    </a:clrScheme>
    <a:fontScheme name="Custom 1">
      <a:majorFont>
        <a:latin typeface="Avenir LT Std 55 Roman"/>
        <a:ea typeface=""/>
        <a:cs typeface=""/>
      </a:majorFont>
      <a:minorFont>
        <a:latin typeface="Avenir LT Std 35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D Template Jan 2018 16x9">
  <a:themeElements>
    <a:clrScheme name="DD Rebrand Dec 2016">
      <a:dk1>
        <a:srgbClr val="000000"/>
      </a:dk1>
      <a:lt1>
        <a:srgbClr val="FFFFFF"/>
      </a:lt1>
      <a:dk2>
        <a:srgbClr val="000000"/>
      </a:dk2>
      <a:lt2>
        <a:srgbClr val="F7F5F3"/>
      </a:lt2>
      <a:accent1>
        <a:srgbClr val="86F200"/>
      </a:accent1>
      <a:accent2>
        <a:srgbClr val="34F0FF"/>
      </a:accent2>
      <a:accent3>
        <a:srgbClr val="FDD300"/>
      </a:accent3>
      <a:accent4>
        <a:srgbClr val="3EFAC5"/>
      </a:accent4>
      <a:accent5>
        <a:srgbClr val="787878"/>
      </a:accent5>
      <a:accent6>
        <a:srgbClr val="5A5A5A"/>
      </a:accent6>
      <a:hlink>
        <a:srgbClr val="3C3C3C"/>
      </a:hlink>
      <a:folHlink>
        <a:srgbClr val="1E1E1E"/>
      </a:folHlink>
    </a:clrScheme>
    <a:fontScheme name="DD Presentation Template Aug 2017">
      <a:majorFont>
        <a:latin typeface="Chronicle Display Black"/>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D-PresentationTemplate_16x9.potx" id="{FEF94515-3BAE-4235-BCE1-1ABB924272E1}" vid="{9ADB99F9-2657-4FDE-A3D6-9C31E637634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28B8EABA527A3499D7082C1017861D7" ma:contentTypeVersion="12" ma:contentTypeDescription="Create a new document." ma:contentTypeScope="" ma:versionID="312b80f968ae734c51af726557eceeb6">
  <xsd:schema xmlns:xsd="http://www.w3.org/2001/XMLSchema" xmlns:xs="http://www.w3.org/2001/XMLSchema" xmlns:p="http://schemas.microsoft.com/office/2006/metadata/properties" xmlns:ns3="0e68be69-c991-42b6-aa81-1eccb2381e59" xmlns:ns4="2a08360a-37ba-4697-bffc-3f81c46a2ada" targetNamespace="http://schemas.microsoft.com/office/2006/metadata/properties" ma:root="true" ma:fieldsID="9d8a8e9ce141606460e476de5c6c1bcc" ns3:_="" ns4:_="">
    <xsd:import namespace="0e68be69-c991-42b6-aa81-1eccb2381e59"/>
    <xsd:import namespace="2a08360a-37ba-4697-bffc-3f81c46a2ada"/>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EventHashCode" minOccurs="0"/>
                <xsd:element ref="ns3:MediaServiceGenerationTime" minOccurs="0"/>
                <xsd:element ref="ns3:MediaServiceDateTaken"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68be69-c991-42b6-aa81-1eccb2381e5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a08360a-37ba-4697-bffc-3f81c46a2ada"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D233AFD-FE60-4D67-BF3C-0E4841168A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68be69-c991-42b6-aa81-1eccb2381e59"/>
    <ds:schemaRef ds:uri="2a08360a-37ba-4697-bffc-3f81c46a2a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679EF8F-4687-45F7-93D5-E01B3D033EEF}">
  <ds:schemaRefs>
    <ds:schemaRef ds:uri="http://purl.org/dc/terms/"/>
    <ds:schemaRef ds:uri="http://schemas.microsoft.com/office/2006/metadata/properties"/>
    <ds:schemaRef ds:uri="http://schemas.microsoft.com/office/2006/documentManagement/types"/>
    <ds:schemaRef ds:uri="0e68be69-c991-42b6-aa81-1eccb2381e59"/>
    <ds:schemaRef ds:uri="http://purl.org/dc/elements/1.1/"/>
    <ds:schemaRef ds:uri="http://schemas.microsoft.com/office/infopath/2007/PartnerControls"/>
    <ds:schemaRef ds:uri="http://www.w3.org/XML/1998/namespace"/>
    <ds:schemaRef ds:uri="http://schemas.openxmlformats.org/package/2006/metadata/core-properties"/>
    <ds:schemaRef ds:uri="2a08360a-37ba-4697-bffc-3f81c46a2ada"/>
    <ds:schemaRef ds:uri="http://purl.org/dc/dcmitype/"/>
  </ds:schemaRefs>
</ds:datastoreItem>
</file>

<file path=customXml/itemProps3.xml><?xml version="1.0" encoding="utf-8"?>
<ds:datastoreItem xmlns:ds="http://schemas.openxmlformats.org/officeDocument/2006/customXml" ds:itemID="{B9E6EF52-0583-4B48-B0F9-347FF347CCC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5575</TotalTime>
  <Words>2056</Words>
  <Application>Microsoft Office PowerPoint</Application>
  <PresentationFormat>Breedbeeld</PresentationFormat>
  <Paragraphs>129</Paragraphs>
  <Slides>15</Slides>
  <Notes>15</Notes>
  <HiddenSlides>0</HiddenSlides>
  <MMClips>0</MMClips>
  <ScaleCrop>false</ScaleCrop>
  <HeadingPairs>
    <vt:vector size="8" baseType="variant">
      <vt:variant>
        <vt:lpstr>Gebruikte lettertypen</vt:lpstr>
      </vt:variant>
      <vt:variant>
        <vt:i4>15</vt:i4>
      </vt:variant>
      <vt:variant>
        <vt:lpstr>Thema</vt:lpstr>
      </vt:variant>
      <vt:variant>
        <vt:i4>2</vt:i4>
      </vt:variant>
      <vt:variant>
        <vt:lpstr>Ingesloten OLE-bronprogramma's</vt:lpstr>
      </vt:variant>
      <vt:variant>
        <vt:i4>1</vt:i4>
      </vt:variant>
      <vt:variant>
        <vt:lpstr>Diatitels</vt:lpstr>
      </vt:variant>
      <vt:variant>
        <vt:i4>15</vt:i4>
      </vt:variant>
    </vt:vector>
  </HeadingPairs>
  <TitlesOfParts>
    <vt:vector size="33" baseType="lpstr">
      <vt:lpstr>Arial</vt:lpstr>
      <vt:lpstr>Avenir LT Std 35 Light</vt:lpstr>
      <vt:lpstr>Avenir LT Std 55 Roman</vt:lpstr>
      <vt:lpstr>Bebas Neue</vt:lpstr>
      <vt:lpstr>Calibri</vt:lpstr>
      <vt:lpstr>Chronicle Display Black</vt:lpstr>
      <vt:lpstr>Corbel</vt:lpstr>
      <vt:lpstr>Frutiger Next Pro Light</vt:lpstr>
      <vt:lpstr>Graphik</vt:lpstr>
      <vt:lpstr>Graphik Black</vt:lpstr>
      <vt:lpstr>Graphik-Regular</vt:lpstr>
      <vt:lpstr>Lato</vt:lpstr>
      <vt:lpstr>Nexa Black</vt:lpstr>
      <vt:lpstr>Open Sans</vt:lpstr>
      <vt:lpstr>Wingdings</vt:lpstr>
      <vt:lpstr>1_Office Theme</vt:lpstr>
      <vt:lpstr>DD Template Jan 2018 16x9</vt:lpstr>
      <vt:lpstr>think-cell Slide</vt:lpstr>
      <vt:lpstr>Klantenreizen zwembaden   gemeente Amsterdam</vt:lpstr>
      <vt:lpstr>Introductie</vt:lpstr>
      <vt:lpstr>PowerPoint-presentatie</vt:lpstr>
      <vt:lpstr>Persona</vt:lpstr>
      <vt:lpstr>Klantreis bezoeker</vt:lpstr>
      <vt:lpstr>Klantreis bezoeker</vt:lpstr>
      <vt:lpstr>Klantreis bezoeker opties </vt:lpstr>
      <vt:lpstr>Klantreis bezoeker opties </vt:lpstr>
      <vt:lpstr>Klantreis kassamedewerker</vt:lpstr>
      <vt:lpstr>Klantreis kassamedewerker</vt:lpstr>
      <vt:lpstr>Klantreis zweminstructeur</vt:lpstr>
      <vt:lpstr>Klantreis zweminstructeur</vt:lpstr>
      <vt:lpstr>Klantreis ouder (zwemles kind)</vt:lpstr>
      <vt:lpstr>Klantreis ouder (zwemles kind)</vt:lpstr>
      <vt:lpstr>Klantreis (zwemles kind)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dc:title>
  <dc:creator>Noppen, Marleen</dc:creator>
  <cp:lastModifiedBy>Koblens, Roel</cp:lastModifiedBy>
  <cp:revision>59</cp:revision>
  <dcterms:created xsi:type="dcterms:W3CDTF">2020-04-03T14:42:09Z</dcterms:created>
  <dcterms:modified xsi:type="dcterms:W3CDTF">2021-04-12T14:06:21Z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0x010100528B8EABA527A3499D7082C1017861D7</vt:lpwstr>
  </property>
</Properties>
</file>