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78" r:id="rId2"/>
    <p:sldId id="284" r:id="rId3"/>
    <p:sldId id="295" r:id="rId4"/>
    <p:sldId id="296" r:id="rId5"/>
    <p:sldId id="286" r:id="rId6"/>
    <p:sldId id="297" r:id="rId7"/>
    <p:sldId id="298" r:id="rId8"/>
    <p:sldId id="285" r:id="rId9"/>
    <p:sldId id="287" r:id="rId10"/>
    <p:sldId id="291" r:id="rId11"/>
    <p:sldId id="292" r:id="rId12"/>
    <p:sldId id="294" r:id="rId13"/>
    <p:sldId id="288"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pos="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1B1B"/>
    <a:srgbClr val="055780"/>
    <a:srgbClr val="DAE1E9"/>
    <a:srgbClr val="ECF1F6"/>
    <a:srgbClr val="F7F8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Stijl, donker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Stijl, licht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C89EF96-8CEA-46FF-86C4-4CE0E7609802}" styleName="Stijl, licht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ABFCF23-3B69-468F-B69F-88F6DE6A72F2}" styleName="Stijl, gemiddeld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Stijl, gemiddeld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4C1A8A3-306A-4EB7-A6B1-4F7E0EB9C5D6}" styleName="Stijl, gemiddeld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Stijl, gemiddeld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660B408-B3CF-4A94-85FC-2B1E0A45F4A2}" styleName="Stijl, donker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95"/>
    <p:restoredTop sz="94675"/>
  </p:normalViewPr>
  <p:slideViewPr>
    <p:cSldViewPr snapToGrid="0" snapToObjects="1">
      <p:cViewPr varScale="1">
        <p:scale>
          <a:sx n="83" d="100"/>
          <a:sy n="83" d="100"/>
        </p:scale>
        <p:origin x="907" y="67"/>
      </p:cViewPr>
      <p:guideLst>
        <p:guide orient="horz"/>
        <p:guide pos="7"/>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Lucida Sans Regular"/>
              </a:defRPr>
            </a:lvl1pPr>
          </a:lstStyle>
          <a:p>
            <a:endParaRPr lang="nl-NL"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Lucida Sans Regular"/>
              </a:defRPr>
            </a:lvl1pPr>
          </a:lstStyle>
          <a:p>
            <a:fld id="{DD9751DC-E6C1-284D-B41E-B96CC9B0AA39}" type="datetimeFigureOut">
              <a:rPr lang="nl-NL" smtClean="0"/>
              <a:pPr/>
              <a:t>30-4-2021</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Lucida Sans Regular"/>
              </a:defRPr>
            </a:lvl1pPr>
          </a:lstStyle>
          <a:p>
            <a:endParaRPr lang="nl-NL"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Lucida Sans Regular"/>
              </a:defRPr>
            </a:lvl1pPr>
          </a:lstStyle>
          <a:p>
            <a:fld id="{DCC5302B-A46E-164C-9EC2-C771935196BB}" type="slidenum">
              <a:rPr lang="nl-NL" smtClean="0"/>
              <a:pPr/>
              <a:t>‹nr.›</a:t>
            </a:fld>
            <a:endParaRPr lang="nl-NL" dirty="0"/>
          </a:p>
        </p:txBody>
      </p:sp>
    </p:spTree>
    <p:extLst>
      <p:ext uri="{BB962C8B-B14F-4D97-AF65-F5344CB8AC3E}">
        <p14:creationId xmlns:p14="http://schemas.microsoft.com/office/powerpoint/2010/main" val="753150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Lucida Sans Regular"/>
        <a:ea typeface="+mn-ea"/>
        <a:cs typeface="+mn-cs"/>
      </a:defRPr>
    </a:lvl1pPr>
    <a:lvl2pPr marL="457200" algn="l" defTabSz="914400" rtl="0" eaLnBrk="1" latinLnBrk="0" hangingPunct="1">
      <a:defRPr sz="1200" b="0" i="0" kern="1200">
        <a:solidFill>
          <a:schemeClr val="tx1"/>
        </a:solidFill>
        <a:latin typeface="Lucida Sans Regular"/>
        <a:ea typeface="+mn-ea"/>
        <a:cs typeface="+mn-cs"/>
      </a:defRPr>
    </a:lvl2pPr>
    <a:lvl3pPr marL="914400" algn="l" defTabSz="914400" rtl="0" eaLnBrk="1" latinLnBrk="0" hangingPunct="1">
      <a:defRPr sz="1200" b="0" i="0" kern="1200">
        <a:solidFill>
          <a:schemeClr val="tx1"/>
        </a:solidFill>
        <a:latin typeface="Lucida Sans Regular"/>
        <a:ea typeface="+mn-ea"/>
        <a:cs typeface="+mn-cs"/>
      </a:defRPr>
    </a:lvl3pPr>
    <a:lvl4pPr marL="1371600" algn="l" defTabSz="914400" rtl="0" eaLnBrk="1" latinLnBrk="0" hangingPunct="1">
      <a:defRPr sz="1200" b="0" i="0" kern="1200">
        <a:solidFill>
          <a:schemeClr val="tx1"/>
        </a:solidFill>
        <a:latin typeface="Lucida Sans Regular"/>
        <a:ea typeface="+mn-ea"/>
        <a:cs typeface="+mn-cs"/>
      </a:defRPr>
    </a:lvl4pPr>
    <a:lvl5pPr marL="1828800" algn="l" defTabSz="914400" rtl="0" eaLnBrk="1" latinLnBrk="0" hangingPunct="1">
      <a:defRPr sz="1200" b="0" i="0" kern="1200">
        <a:solidFill>
          <a:schemeClr val="tx1"/>
        </a:solidFill>
        <a:latin typeface="Lucida Sans Regular"/>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CC5302B-A46E-164C-9EC2-C771935196BB}" type="slidenum">
              <a:rPr lang="nl-NL" smtClean="0"/>
              <a:pPr/>
              <a:t>9</a:t>
            </a:fld>
            <a:endParaRPr lang="nl-NL" dirty="0"/>
          </a:p>
        </p:txBody>
      </p:sp>
    </p:spTree>
    <p:extLst>
      <p:ext uri="{BB962C8B-B14F-4D97-AF65-F5344CB8AC3E}">
        <p14:creationId xmlns:p14="http://schemas.microsoft.com/office/powerpoint/2010/main" val="112793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smtClean="0">
                <a:sym typeface="Wingdings" panose="05000000000000000000" pitchFamily="2" charset="2"/>
              </a:rPr>
              <a:t>Uitvoeringsovereenkomst  uitvoering onder de UAV-GC</a:t>
            </a:r>
          </a:p>
          <a:p>
            <a:endParaRPr lang="nl-NL" dirty="0"/>
          </a:p>
        </p:txBody>
      </p:sp>
      <p:sp>
        <p:nvSpPr>
          <p:cNvPr id="4" name="Tijdelijke aanduiding voor dianummer 3"/>
          <p:cNvSpPr>
            <a:spLocks noGrp="1"/>
          </p:cNvSpPr>
          <p:nvPr>
            <p:ph type="sldNum" sz="quarter" idx="10"/>
          </p:nvPr>
        </p:nvSpPr>
        <p:spPr/>
        <p:txBody>
          <a:bodyPr/>
          <a:lstStyle/>
          <a:p>
            <a:fld id="{DCC5302B-A46E-164C-9EC2-C771935196BB}" type="slidenum">
              <a:rPr lang="nl-NL" smtClean="0"/>
              <a:pPr/>
              <a:t>10</a:t>
            </a:fld>
            <a:endParaRPr lang="nl-NL" dirty="0"/>
          </a:p>
        </p:txBody>
      </p:sp>
    </p:spTree>
    <p:extLst>
      <p:ext uri="{BB962C8B-B14F-4D97-AF65-F5344CB8AC3E}">
        <p14:creationId xmlns:p14="http://schemas.microsoft.com/office/powerpoint/2010/main" val="4191178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ver">
    <p:bg>
      <p:bgRef idx="1001">
        <a:schemeClr val="bg2"/>
      </p:bgRef>
    </p:bg>
    <p:spTree>
      <p:nvGrpSpPr>
        <p:cNvPr id="1" name=""/>
        <p:cNvGrpSpPr/>
        <p:nvPr/>
      </p:nvGrpSpPr>
      <p:grpSpPr>
        <a:xfrm>
          <a:off x="0" y="0"/>
          <a:ext cx="0" cy="0"/>
          <a:chOff x="0" y="0"/>
          <a:chExt cx="0" cy="0"/>
        </a:xfrm>
      </p:grpSpPr>
      <p:sp>
        <p:nvSpPr>
          <p:cNvPr id="14" name="Tijdelijke aanduiding voor inhoud 5">
            <a:extLst>
              <a:ext uri="{FF2B5EF4-FFF2-40B4-BE49-F238E27FC236}">
                <a16:creationId xmlns:a16="http://schemas.microsoft.com/office/drawing/2014/main" id="{B08A2505-4D61-FE40-B5FE-AFBF5F819161}"/>
              </a:ext>
            </a:extLst>
          </p:cNvPr>
          <p:cNvSpPr>
            <a:spLocks noGrp="1"/>
          </p:cNvSpPr>
          <p:nvPr>
            <p:ph sz="quarter" idx="4" hasCustomPrompt="1"/>
          </p:nvPr>
        </p:nvSpPr>
        <p:spPr>
          <a:xfrm>
            <a:off x="0" y="0"/>
            <a:ext cx="12192000" cy="5983330"/>
          </a:xfrm>
          <a:solidFill>
            <a:schemeClr val="bg1">
              <a:lumMod val="85000"/>
            </a:schemeClr>
          </a:solidFill>
        </p:spPr>
        <p:txBody>
          <a:bodyPr tIns="360000" bIns="46800" anchor="t" anchorCtr="1">
            <a:normAutofit/>
          </a:bodyPr>
          <a:lstStyle>
            <a:lvl1pPr marL="0" indent="0">
              <a:buNone/>
              <a:defRPr sz="1000"/>
            </a:lvl1pPr>
          </a:lstStyle>
          <a:p>
            <a:pPr lvl="0"/>
            <a:r>
              <a:rPr lang="nl-NL" dirty="0"/>
              <a:t>Voor beeldvullende afbeelding ga naar &gt; Tabblad Ontwerpen &gt; Achtergrond opmaken &gt; Opvulling &gt; Opvulling met afbeelding &gt; Afbeelding invoegen uit bestand + gooi dit grijze vlak weg</a:t>
            </a:r>
          </a:p>
        </p:txBody>
      </p:sp>
      <p:sp>
        <p:nvSpPr>
          <p:cNvPr id="2" name="Titel 1"/>
          <p:cNvSpPr>
            <a:spLocks noGrp="1"/>
          </p:cNvSpPr>
          <p:nvPr>
            <p:ph type="ctrTitle" hasCustomPrompt="1"/>
          </p:nvPr>
        </p:nvSpPr>
        <p:spPr>
          <a:xfrm>
            <a:off x="902043" y="1546281"/>
            <a:ext cx="9156355" cy="899590"/>
          </a:xfrm>
        </p:spPr>
        <p:txBody>
          <a:bodyPr anchor="t">
            <a:noAutofit/>
          </a:bodyPr>
          <a:lstStyle>
            <a:lvl1pPr algn="l">
              <a:defRPr sz="5000">
                <a:solidFill>
                  <a:schemeClr val="bg1"/>
                </a:solidFill>
              </a:defRPr>
            </a:lvl1pPr>
          </a:lstStyle>
          <a:p>
            <a:r>
              <a:rPr lang="nl-NL" dirty="0"/>
              <a:t>Type hier een titel</a:t>
            </a:r>
          </a:p>
        </p:txBody>
      </p:sp>
      <p:sp>
        <p:nvSpPr>
          <p:cNvPr id="3" name="Ondertitel 2"/>
          <p:cNvSpPr>
            <a:spLocks noGrp="1"/>
          </p:cNvSpPr>
          <p:nvPr>
            <p:ph type="subTitle" idx="1" hasCustomPrompt="1"/>
          </p:nvPr>
        </p:nvSpPr>
        <p:spPr>
          <a:xfrm>
            <a:off x="902043" y="2445871"/>
            <a:ext cx="9318694" cy="643007"/>
          </a:xfrm>
        </p:spPr>
        <p:txBody>
          <a:bodyPr anchor="t">
            <a:noAutofit/>
          </a:bodyPr>
          <a:lstStyle>
            <a:lvl1pPr marL="0" indent="0" algn="l">
              <a:buNone/>
              <a:defRPr sz="2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kan eventueel een subtitel</a:t>
            </a:r>
          </a:p>
        </p:txBody>
      </p:sp>
      <p:sp>
        <p:nvSpPr>
          <p:cNvPr id="4" name="Rechthoek 3">
            <a:extLst>
              <a:ext uri="{FF2B5EF4-FFF2-40B4-BE49-F238E27FC236}">
                <a16:creationId xmlns:a16="http://schemas.microsoft.com/office/drawing/2014/main" id="{7F979722-4BA7-A947-89EC-0BF7D8A7E55A}"/>
              </a:ext>
            </a:extLst>
          </p:cNvPr>
          <p:cNvSpPr/>
          <p:nvPr userDrawn="1"/>
        </p:nvSpPr>
        <p:spPr>
          <a:xfrm>
            <a:off x="0" y="5983330"/>
            <a:ext cx="12192000" cy="87467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b="0" i="0" dirty="0">
              <a:latin typeface="Lucida Sans Regular"/>
            </a:endParaRPr>
          </a:p>
        </p:txBody>
      </p:sp>
      <p:sp>
        <p:nvSpPr>
          <p:cNvPr id="5" name="Tijdelijke aanduiding voor dianummer 4">
            <a:extLst>
              <a:ext uri="{FF2B5EF4-FFF2-40B4-BE49-F238E27FC236}">
                <a16:creationId xmlns:a16="http://schemas.microsoft.com/office/drawing/2014/main" id="{82A234B9-DC70-D64B-803D-69473C2A06B8}"/>
              </a:ext>
            </a:extLst>
          </p:cNvPr>
          <p:cNvSpPr>
            <a:spLocks noGrp="1"/>
          </p:cNvSpPr>
          <p:nvPr>
            <p:ph type="sldNum" sz="quarter" idx="10"/>
          </p:nvPr>
        </p:nvSpPr>
        <p:spPr/>
        <p:txBody>
          <a:bodyPr/>
          <a:lstStyle/>
          <a:p>
            <a:fld id="{3BA99B03-AD3B-0D4A-B7D2-5A186162021A}" type="slidenum">
              <a:rPr lang="nl-NL" smtClean="0"/>
              <a:pPr/>
              <a:t>‹nr.›</a:t>
            </a:fld>
            <a:endParaRPr lang="nl-NL" dirty="0"/>
          </a:p>
        </p:txBody>
      </p:sp>
      <p:pic>
        <p:nvPicPr>
          <p:cNvPr id="7" name="Afbeelding 6">
            <a:extLst>
              <a:ext uri="{FF2B5EF4-FFF2-40B4-BE49-F238E27FC236}">
                <a16:creationId xmlns:a16="http://schemas.microsoft.com/office/drawing/2014/main" id="{558D5AD2-2A56-6B41-8C51-AFB491560420}"/>
              </a:ext>
            </a:extLst>
          </p:cNvPr>
          <p:cNvPicPr>
            <a:picLocks noChangeAspect="1"/>
          </p:cNvPicPr>
          <p:nvPr userDrawn="1"/>
        </p:nvPicPr>
        <p:blipFill>
          <a:blip r:embed="rId2"/>
          <a:stretch>
            <a:fillRect/>
          </a:stretch>
        </p:blipFill>
        <p:spPr>
          <a:xfrm>
            <a:off x="528433" y="6159179"/>
            <a:ext cx="1996484" cy="403313"/>
          </a:xfrm>
          <a:prstGeom prst="rect">
            <a:avLst/>
          </a:prstGeom>
        </p:spPr>
      </p:pic>
    </p:spTree>
    <p:extLst>
      <p:ext uri="{BB962C8B-B14F-4D97-AF65-F5344CB8AC3E}">
        <p14:creationId xmlns:p14="http://schemas.microsoft.com/office/powerpoint/2010/main" val="2152968853"/>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userDrawn="1">
          <p15:clr>
            <a:srgbClr val="FBAE40"/>
          </p15:clr>
        </p15:guide>
        <p15:guide id="2" pos="55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en tabel">
    <p:spTree>
      <p:nvGrpSpPr>
        <p:cNvPr id="1" name=""/>
        <p:cNvGrpSpPr/>
        <p:nvPr/>
      </p:nvGrpSpPr>
      <p:grpSpPr>
        <a:xfrm>
          <a:off x="0" y="0"/>
          <a:ext cx="0" cy="0"/>
          <a:chOff x="0" y="0"/>
          <a:chExt cx="0" cy="0"/>
        </a:xfrm>
      </p:grpSpPr>
      <p:sp>
        <p:nvSpPr>
          <p:cNvPr id="7" name="Tijdelijke aanduiding voor dianummer 6"/>
          <p:cNvSpPr>
            <a:spLocks noGrp="1"/>
          </p:cNvSpPr>
          <p:nvPr>
            <p:ph type="sldNum" sz="quarter" idx="12"/>
          </p:nvPr>
        </p:nvSpPr>
        <p:spPr/>
        <p:txBody>
          <a:bodyPr/>
          <a:lstStyle/>
          <a:p>
            <a:fld id="{3BA99B03-AD3B-0D4A-B7D2-5A186162021A}" type="slidenum">
              <a:rPr lang="nl-NL" smtClean="0"/>
              <a:t>‹nr.›</a:t>
            </a:fld>
            <a:endParaRPr lang="nl-NL"/>
          </a:p>
        </p:txBody>
      </p:sp>
      <p:sp>
        <p:nvSpPr>
          <p:cNvPr id="8" name="Ondertitel 2"/>
          <p:cNvSpPr>
            <a:spLocks noGrp="1"/>
          </p:cNvSpPr>
          <p:nvPr>
            <p:ph type="subTitle" idx="13" hasCustomPrompt="1"/>
          </p:nvPr>
        </p:nvSpPr>
        <p:spPr>
          <a:xfrm>
            <a:off x="879231" y="1169988"/>
            <a:ext cx="4566529" cy="531610"/>
          </a:xfrm>
        </p:spPr>
        <p:txBody>
          <a:bodyPr lIns="0" anchor="t">
            <a:noAutofit/>
          </a:bodyPr>
          <a:lstStyle>
            <a:lvl1pPr marL="0" indent="0" algn="l">
              <a:buNone/>
              <a:defRPr sz="3000" b="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komt een kop</a:t>
            </a:r>
          </a:p>
        </p:txBody>
      </p:sp>
      <p:sp>
        <p:nvSpPr>
          <p:cNvPr id="15" name="Tijdelijke aanduiding voor tekst 13"/>
          <p:cNvSpPr>
            <a:spLocks noGrp="1"/>
          </p:cNvSpPr>
          <p:nvPr>
            <p:ph type="body" sz="quarter" idx="15"/>
          </p:nvPr>
        </p:nvSpPr>
        <p:spPr>
          <a:xfrm>
            <a:off x="879231" y="1921828"/>
            <a:ext cx="4566306" cy="1806575"/>
          </a:xfrm>
        </p:spPr>
        <p:txBody>
          <a:bodyPr>
            <a:normAutofit/>
          </a:bodyPr>
          <a:lstStyle>
            <a:lvl1pPr>
              <a:defRPr sz="1800"/>
            </a:lvl1pPr>
            <a:lvl5pPr algn="l">
              <a:defRPr/>
            </a:lvl5pPr>
          </a:lstStyle>
          <a:p>
            <a:pPr marL="228600" marR="0" lvl="0" indent="-228600" algn="l" defTabSz="914400" rtl="0" eaLnBrk="1" fontAlgn="auto" latinLnBrk="0" hangingPunct="1">
              <a:lnSpc>
                <a:spcPct val="90000"/>
              </a:lnSpc>
              <a:spcBef>
                <a:spcPts val="500"/>
              </a:spcBef>
              <a:spcAft>
                <a:spcPts val="0"/>
              </a:spcAft>
              <a:buClrTx/>
              <a:buSzTx/>
              <a:buFont typeface="Arial"/>
              <a:buNone/>
              <a:tabLst/>
              <a:defRPr/>
            </a:pPr>
            <a:endParaRPr lang="nl-NL" dirty="0"/>
          </a:p>
        </p:txBody>
      </p:sp>
      <p:sp>
        <p:nvSpPr>
          <p:cNvPr id="18" name="Tijdelijke aanduiding voor tekst 16"/>
          <p:cNvSpPr>
            <a:spLocks noGrp="1"/>
          </p:cNvSpPr>
          <p:nvPr>
            <p:ph type="body" sz="quarter" idx="16"/>
          </p:nvPr>
        </p:nvSpPr>
        <p:spPr>
          <a:xfrm>
            <a:off x="879231" y="3994150"/>
            <a:ext cx="4566306" cy="1806575"/>
          </a:xfrm>
        </p:spPr>
        <p:txBody>
          <a:bodyPr>
            <a:normAutofit/>
          </a:bodyPr>
          <a:lstStyle>
            <a:lvl1pPr>
              <a:defRPr sz="140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nl-NL" dirty="0"/>
          </a:p>
        </p:txBody>
      </p:sp>
      <p:sp>
        <p:nvSpPr>
          <p:cNvPr id="21" name="Tijdelijke aanduiding voor inhoud 5"/>
          <p:cNvSpPr>
            <a:spLocks noGrp="1"/>
          </p:cNvSpPr>
          <p:nvPr>
            <p:ph sz="quarter" idx="4" hasCustomPrompt="1"/>
          </p:nvPr>
        </p:nvSpPr>
        <p:spPr>
          <a:xfrm>
            <a:off x="6167120" y="1169986"/>
            <a:ext cx="5186680" cy="4587557"/>
          </a:xfrm>
        </p:spPr>
        <p:txBody>
          <a:bodyPr>
            <a:normAutofit/>
          </a:bodyPr>
          <a:lstStyle>
            <a:lvl1pPr>
              <a:defRPr sz="1800"/>
            </a:lvl1pPr>
          </a:lstStyle>
          <a:p>
            <a:pPr lvl="0"/>
            <a:r>
              <a:rPr lang="nl-NL" dirty="0"/>
              <a:t>Plaats hier tabel</a:t>
            </a:r>
          </a:p>
        </p:txBody>
      </p:sp>
    </p:spTree>
    <p:extLst>
      <p:ext uri="{BB962C8B-B14F-4D97-AF65-F5344CB8AC3E}">
        <p14:creationId xmlns:p14="http://schemas.microsoft.com/office/powerpoint/2010/main" val="509753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tx2"/>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0" y="2897579"/>
            <a:ext cx="12192000" cy="943786"/>
          </a:xfrm>
        </p:spPr>
        <p:txBody>
          <a:bodyPr>
            <a:normAutofit/>
          </a:bodyPr>
          <a:lstStyle>
            <a:lvl1pPr algn="ctr">
              <a:lnSpc>
                <a:spcPct val="100000"/>
              </a:lnSpc>
              <a:defRPr sz="3000">
                <a:solidFill>
                  <a:schemeClr val="bg1"/>
                </a:solidFill>
              </a:defRPr>
            </a:lvl1pPr>
          </a:lstStyle>
          <a:p>
            <a:r>
              <a:rPr lang="nl-NL" dirty="0"/>
              <a:t>“Ruimte voor bijvoorbeeld een </a:t>
            </a:r>
            <a:br>
              <a:rPr lang="nl-NL" dirty="0"/>
            </a:br>
            <a:r>
              <a:rPr lang="nl-NL" dirty="0"/>
              <a:t>quote over twee regels”</a:t>
            </a:r>
          </a:p>
        </p:txBody>
      </p:sp>
      <p:sp>
        <p:nvSpPr>
          <p:cNvPr id="6" name="Tijdelijke aanduiding voor dianummer 5"/>
          <p:cNvSpPr>
            <a:spLocks noGrp="1"/>
          </p:cNvSpPr>
          <p:nvPr>
            <p:ph type="sldNum" sz="quarter" idx="12"/>
          </p:nvPr>
        </p:nvSpPr>
        <p:spPr/>
        <p:txBody>
          <a:bodyPr/>
          <a:lstStyle/>
          <a:p>
            <a:fld id="{3BA99B03-AD3B-0D4A-B7D2-5A186162021A}" type="slidenum">
              <a:rPr lang="nl-NL" smtClean="0"/>
              <a:t>‹nr.›</a:t>
            </a:fld>
            <a:endParaRPr lang="nl-NL"/>
          </a:p>
        </p:txBody>
      </p:sp>
    </p:spTree>
    <p:extLst>
      <p:ext uri="{BB962C8B-B14F-4D97-AF65-F5344CB8AC3E}">
        <p14:creationId xmlns:p14="http://schemas.microsoft.com/office/powerpoint/2010/main" val="1109344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 één afbeeldig volle hoogte">
    <p:spTree>
      <p:nvGrpSpPr>
        <p:cNvPr id="1" name=""/>
        <p:cNvGrpSpPr/>
        <p:nvPr/>
      </p:nvGrpSpPr>
      <p:grpSpPr>
        <a:xfrm>
          <a:off x="0" y="0"/>
          <a:ext cx="0" cy="0"/>
          <a:chOff x="0" y="0"/>
          <a:chExt cx="0" cy="0"/>
        </a:xfrm>
      </p:grpSpPr>
      <p:sp>
        <p:nvSpPr>
          <p:cNvPr id="7" name="Tijdelijke aanduiding voor dianummer 6"/>
          <p:cNvSpPr>
            <a:spLocks noGrp="1"/>
          </p:cNvSpPr>
          <p:nvPr>
            <p:ph type="sldNum" sz="quarter" idx="12"/>
          </p:nvPr>
        </p:nvSpPr>
        <p:spPr/>
        <p:txBody>
          <a:bodyPr/>
          <a:lstStyle/>
          <a:p>
            <a:fld id="{3BA99B03-AD3B-0D4A-B7D2-5A186162021A}" type="slidenum">
              <a:rPr lang="nl-NL" smtClean="0"/>
              <a:t>‹nr.›</a:t>
            </a:fld>
            <a:endParaRPr lang="nl-NL"/>
          </a:p>
        </p:txBody>
      </p:sp>
      <p:sp>
        <p:nvSpPr>
          <p:cNvPr id="11" name="Tijdelijke aanduiding voor inhoud 5"/>
          <p:cNvSpPr>
            <a:spLocks noGrp="1"/>
          </p:cNvSpPr>
          <p:nvPr>
            <p:ph sz="quarter" idx="4" hasCustomPrompt="1"/>
          </p:nvPr>
        </p:nvSpPr>
        <p:spPr>
          <a:xfrm>
            <a:off x="6827520" y="1169988"/>
            <a:ext cx="4764816" cy="4630737"/>
          </a:xfrm>
        </p:spPr>
        <p:txBody>
          <a:bodyPr>
            <a:normAutofit/>
          </a:bodyPr>
          <a:lstStyle>
            <a:lvl1pPr>
              <a:defRPr sz="1800"/>
            </a:lvl1pPr>
          </a:lstStyle>
          <a:p>
            <a:pPr lvl="0"/>
            <a:r>
              <a:rPr lang="nl-NL" dirty="0"/>
              <a:t>Plaats hier content</a:t>
            </a:r>
          </a:p>
        </p:txBody>
      </p:sp>
      <p:sp>
        <p:nvSpPr>
          <p:cNvPr id="16" name="Ondertitel 2"/>
          <p:cNvSpPr>
            <a:spLocks noGrp="1"/>
          </p:cNvSpPr>
          <p:nvPr>
            <p:ph type="subTitle" idx="13" hasCustomPrompt="1"/>
          </p:nvPr>
        </p:nvSpPr>
        <p:spPr>
          <a:xfrm>
            <a:off x="902677" y="1169988"/>
            <a:ext cx="4543083" cy="531610"/>
          </a:xfrm>
        </p:spPr>
        <p:txBody>
          <a:bodyPr lIns="0" anchor="t">
            <a:noAutofit/>
          </a:bodyPr>
          <a:lstStyle>
            <a:lvl1pPr marL="0" indent="0" algn="l">
              <a:buNone/>
              <a:defRPr sz="3000" b="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komt een kop</a:t>
            </a:r>
          </a:p>
        </p:txBody>
      </p:sp>
      <p:sp>
        <p:nvSpPr>
          <p:cNvPr id="17" name="Tijdelijke aanduiding voor tekst 13"/>
          <p:cNvSpPr>
            <a:spLocks noGrp="1"/>
          </p:cNvSpPr>
          <p:nvPr>
            <p:ph type="body" sz="quarter" idx="15"/>
          </p:nvPr>
        </p:nvSpPr>
        <p:spPr>
          <a:xfrm>
            <a:off x="902677" y="1921828"/>
            <a:ext cx="4542860" cy="1806575"/>
          </a:xfrm>
        </p:spPr>
        <p:txBody>
          <a:bodyPr>
            <a:normAutofit/>
          </a:bodyPr>
          <a:lstStyle>
            <a:lvl1pPr>
              <a:defRPr sz="1800"/>
            </a:lvl1pPr>
            <a:lvl5pPr algn="l">
              <a:defRPr/>
            </a:lvl5pPr>
          </a:lstStyle>
          <a:p>
            <a:pPr marL="228600" marR="0" lvl="0" indent="-228600" algn="l" defTabSz="914400" rtl="0" eaLnBrk="1" fontAlgn="auto" latinLnBrk="0" hangingPunct="1">
              <a:lnSpc>
                <a:spcPct val="90000"/>
              </a:lnSpc>
              <a:spcBef>
                <a:spcPts val="500"/>
              </a:spcBef>
              <a:spcAft>
                <a:spcPts val="0"/>
              </a:spcAft>
              <a:buClrTx/>
              <a:buSzTx/>
              <a:buFont typeface="Arial"/>
              <a:buNone/>
              <a:tabLst/>
              <a:defRPr/>
            </a:pPr>
            <a:endParaRPr lang="nl-NL" dirty="0"/>
          </a:p>
        </p:txBody>
      </p:sp>
      <p:sp>
        <p:nvSpPr>
          <p:cNvPr id="18" name="Tijdelijke aanduiding voor tekst 16"/>
          <p:cNvSpPr>
            <a:spLocks noGrp="1"/>
          </p:cNvSpPr>
          <p:nvPr>
            <p:ph type="body" sz="quarter" idx="16"/>
          </p:nvPr>
        </p:nvSpPr>
        <p:spPr>
          <a:xfrm>
            <a:off x="902677" y="3994150"/>
            <a:ext cx="4542860" cy="1806575"/>
          </a:xfrm>
        </p:spPr>
        <p:txBody>
          <a:bodyPr>
            <a:normAutofit/>
          </a:bodyPr>
          <a:lstStyle>
            <a:lvl1pPr>
              <a:defRPr sz="140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nl-NL"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 + twee afbeeldingen">
    <p:spTree>
      <p:nvGrpSpPr>
        <p:cNvPr id="1" name=""/>
        <p:cNvGrpSpPr/>
        <p:nvPr/>
      </p:nvGrpSpPr>
      <p:grpSpPr>
        <a:xfrm>
          <a:off x="0" y="0"/>
          <a:ext cx="0" cy="0"/>
          <a:chOff x="0" y="0"/>
          <a:chExt cx="0" cy="0"/>
        </a:xfrm>
      </p:grpSpPr>
      <p:sp>
        <p:nvSpPr>
          <p:cNvPr id="7" name="Tijdelijke aanduiding voor dianummer 6"/>
          <p:cNvSpPr>
            <a:spLocks noGrp="1"/>
          </p:cNvSpPr>
          <p:nvPr>
            <p:ph type="sldNum" sz="quarter" idx="12"/>
          </p:nvPr>
        </p:nvSpPr>
        <p:spPr/>
        <p:txBody>
          <a:bodyPr/>
          <a:lstStyle/>
          <a:p>
            <a:fld id="{3BA99B03-AD3B-0D4A-B7D2-5A186162021A}" type="slidenum">
              <a:rPr lang="nl-NL" smtClean="0"/>
              <a:t>‹nr.›</a:t>
            </a:fld>
            <a:endParaRPr lang="nl-NL"/>
          </a:p>
        </p:txBody>
      </p:sp>
      <p:sp>
        <p:nvSpPr>
          <p:cNvPr id="11" name="Tijdelijke aanduiding voor inhoud 5"/>
          <p:cNvSpPr>
            <a:spLocks noGrp="1"/>
          </p:cNvSpPr>
          <p:nvPr>
            <p:ph sz="quarter" idx="4" hasCustomPrompt="1"/>
          </p:nvPr>
        </p:nvSpPr>
        <p:spPr>
          <a:xfrm>
            <a:off x="6827520" y="1169988"/>
            <a:ext cx="4764816" cy="2131352"/>
          </a:xfrm>
        </p:spPr>
        <p:txBody>
          <a:bodyPr>
            <a:normAutofit/>
          </a:bodyPr>
          <a:lstStyle>
            <a:lvl1pPr>
              <a:defRPr sz="1800"/>
            </a:lvl1pPr>
          </a:lstStyle>
          <a:p>
            <a:pPr lvl="0"/>
            <a:r>
              <a:rPr lang="nl-NL" dirty="0"/>
              <a:t>Plaats hier content</a:t>
            </a:r>
          </a:p>
        </p:txBody>
      </p:sp>
      <p:sp>
        <p:nvSpPr>
          <p:cNvPr id="15" name="Tijdelijke aanduiding voor inhoud 5"/>
          <p:cNvSpPr>
            <a:spLocks noGrp="1"/>
          </p:cNvSpPr>
          <p:nvPr>
            <p:ph sz="quarter" idx="15" hasCustomPrompt="1"/>
          </p:nvPr>
        </p:nvSpPr>
        <p:spPr>
          <a:xfrm>
            <a:off x="6839243" y="3562597"/>
            <a:ext cx="4753093" cy="2238128"/>
          </a:xfrm>
        </p:spPr>
        <p:txBody>
          <a:bodyPr>
            <a:normAutofit/>
          </a:bodyPr>
          <a:lstStyle>
            <a:lvl1pPr>
              <a:defRPr sz="1800"/>
            </a:lvl1pPr>
          </a:lstStyle>
          <a:p>
            <a:pPr lvl="0"/>
            <a:r>
              <a:rPr lang="nl-NL" dirty="0"/>
              <a:t>Plaats hier content</a:t>
            </a:r>
          </a:p>
        </p:txBody>
      </p:sp>
      <p:sp>
        <p:nvSpPr>
          <p:cNvPr id="12" name="Ondertitel 2"/>
          <p:cNvSpPr>
            <a:spLocks noGrp="1"/>
          </p:cNvSpPr>
          <p:nvPr>
            <p:ph type="subTitle" idx="13" hasCustomPrompt="1"/>
          </p:nvPr>
        </p:nvSpPr>
        <p:spPr>
          <a:xfrm>
            <a:off x="902677" y="1169988"/>
            <a:ext cx="4543083" cy="531610"/>
          </a:xfrm>
        </p:spPr>
        <p:txBody>
          <a:bodyPr lIns="0" anchor="t">
            <a:noAutofit/>
          </a:bodyPr>
          <a:lstStyle>
            <a:lvl1pPr marL="0" indent="0" algn="l">
              <a:buNone/>
              <a:defRPr sz="3000" b="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komt een kop</a:t>
            </a:r>
          </a:p>
        </p:txBody>
      </p:sp>
      <p:sp>
        <p:nvSpPr>
          <p:cNvPr id="13" name="Tijdelijke aanduiding voor tekst 13"/>
          <p:cNvSpPr>
            <a:spLocks noGrp="1"/>
          </p:cNvSpPr>
          <p:nvPr>
            <p:ph type="body" sz="quarter" idx="16"/>
          </p:nvPr>
        </p:nvSpPr>
        <p:spPr>
          <a:xfrm>
            <a:off x="902677" y="1921828"/>
            <a:ext cx="4542860" cy="1806575"/>
          </a:xfrm>
        </p:spPr>
        <p:txBody>
          <a:bodyPr>
            <a:normAutofit/>
          </a:bodyPr>
          <a:lstStyle>
            <a:lvl1pPr>
              <a:defRPr sz="1800"/>
            </a:lvl1pPr>
            <a:lvl5pPr algn="l">
              <a:defRPr/>
            </a:lvl5pPr>
          </a:lstStyle>
          <a:p>
            <a:pPr marL="228600" marR="0" lvl="0" indent="-228600" algn="l" defTabSz="914400" rtl="0" eaLnBrk="1" fontAlgn="auto" latinLnBrk="0" hangingPunct="1">
              <a:lnSpc>
                <a:spcPct val="90000"/>
              </a:lnSpc>
              <a:spcBef>
                <a:spcPts val="500"/>
              </a:spcBef>
              <a:spcAft>
                <a:spcPts val="0"/>
              </a:spcAft>
              <a:buClrTx/>
              <a:buSzTx/>
              <a:buFont typeface="Arial"/>
              <a:buNone/>
              <a:tabLst/>
              <a:defRPr/>
            </a:pPr>
            <a:endParaRPr lang="nl-NL" dirty="0"/>
          </a:p>
        </p:txBody>
      </p:sp>
      <p:sp>
        <p:nvSpPr>
          <p:cNvPr id="14" name="Tijdelijke aanduiding voor tekst 16"/>
          <p:cNvSpPr>
            <a:spLocks noGrp="1"/>
          </p:cNvSpPr>
          <p:nvPr>
            <p:ph type="body" sz="quarter" idx="17"/>
          </p:nvPr>
        </p:nvSpPr>
        <p:spPr>
          <a:xfrm>
            <a:off x="902677" y="3994150"/>
            <a:ext cx="4542860" cy="1806575"/>
          </a:xfrm>
        </p:spPr>
        <p:txBody>
          <a:bodyPr>
            <a:normAutofit/>
          </a:bodyPr>
          <a:lstStyle>
            <a:lvl1pPr>
              <a:defRPr sz="140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nl-NL"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vier kaarten">
    <p:bg>
      <p:bgPr>
        <a:solidFill>
          <a:schemeClr val="bg1">
            <a:alpha val="10000"/>
          </a:schemeClr>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rie ronde afbeeldingen ">
    <p:bg>
      <p:bgPr>
        <a:solidFill>
          <a:schemeClr val="bg1"/>
        </a:solidFill>
        <a:effectLst/>
      </p:bgPr>
    </p:bg>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p:txBody>
          <a:bodyPr/>
          <a:lstStyle/>
          <a:p>
            <a:fld id="{3BA99B03-AD3B-0D4A-B7D2-5A186162021A}" type="slidenum">
              <a:rPr lang="nl-NL" smtClean="0"/>
              <a:t>‹nr.›</a:t>
            </a:fld>
            <a:endParaRPr lang="nl-NL"/>
          </a:p>
        </p:txBody>
      </p:sp>
      <p:sp>
        <p:nvSpPr>
          <p:cNvPr id="42" name="Tijdelijke aanduiding voor tekst 4"/>
          <p:cNvSpPr>
            <a:spLocks noGrp="1"/>
          </p:cNvSpPr>
          <p:nvPr>
            <p:ph type="body" sz="quarter" idx="29" hasCustomPrompt="1"/>
          </p:nvPr>
        </p:nvSpPr>
        <p:spPr>
          <a:xfrm>
            <a:off x="892236" y="3261257"/>
            <a:ext cx="2773363" cy="539750"/>
          </a:xfrm>
        </p:spPr>
        <p:txBody>
          <a:bodyPr>
            <a:normAutofit/>
          </a:bodyPr>
          <a:lstStyle>
            <a:lvl1pPr algn="l">
              <a:defRPr sz="2000" b="1" baseline="0">
                <a:solidFill>
                  <a:schemeClr val="tx2"/>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nl-NL" dirty="0"/>
              <a:t>Een </a:t>
            </a:r>
            <a:r>
              <a:rPr lang="nl-NL" dirty="0" err="1"/>
              <a:t>subkop</a:t>
            </a:r>
            <a:endParaRPr lang="nl-NL" dirty="0"/>
          </a:p>
        </p:txBody>
      </p:sp>
      <p:sp>
        <p:nvSpPr>
          <p:cNvPr id="44" name="Tijdelijke aanduiding voor tekst 4"/>
          <p:cNvSpPr>
            <a:spLocks noGrp="1"/>
          </p:cNvSpPr>
          <p:nvPr>
            <p:ph type="body" sz="quarter" idx="31" hasCustomPrompt="1"/>
          </p:nvPr>
        </p:nvSpPr>
        <p:spPr>
          <a:xfrm>
            <a:off x="4681369" y="3261257"/>
            <a:ext cx="2773363" cy="539750"/>
          </a:xfrm>
        </p:spPr>
        <p:txBody>
          <a:bodyPr>
            <a:normAutofit/>
          </a:bodyPr>
          <a:lstStyle>
            <a:lvl1pPr algn="l">
              <a:defRPr sz="2000" b="1" baseline="0">
                <a:solidFill>
                  <a:schemeClr val="tx2"/>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nl-NL" dirty="0"/>
              <a:t>Een </a:t>
            </a:r>
            <a:r>
              <a:rPr lang="nl-NL" dirty="0" err="1"/>
              <a:t>subkop</a:t>
            </a:r>
            <a:endParaRPr lang="nl-NL" dirty="0"/>
          </a:p>
        </p:txBody>
      </p:sp>
      <p:sp>
        <p:nvSpPr>
          <p:cNvPr id="46" name="Tijdelijke aanduiding voor tekst 4"/>
          <p:cNvSpPr>
            <a:spLocks noGrp="1"/>
          </p:cNvSpPr>
          <p:nvPr>
            <p:ph type="body" sz="quarter" idx="33" hasCustomPrompt="1"/>
          </p:nvPr>
        </p:nvSpPr>
        <p:spPr>
          <a:xfrm>
            <a:off x="8480028" y="3261257"/>
            <a:ext cx="2773363" cy="539750"/>
          </a:xfrm>
        </p:spPr>
        <p:txBody>
          <a:bodyPr>
            <a:normAutofit/>
          </a:bodyPr>
          <a:lstStyle>
            <a:lvl1pPr algn="l">
              <a:defRPr sz="2000" b="1" baseline="0">
                <a:solidFill>
                  <a:schemeClr val="tx2"/>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nl-NL" dirty="0"/>
              <a:t>Een </a:t>
            </a:r>
            <a:r>
              <a:rPr lang="nl-NL" dirty="0" err="1"/>
              <a:t>subkop</a:t>
            </a:r>
            <a:endParaRPr lang="nl-NL" dirty="0"/>
          </a:p>
        </p:txBody>
      </p:sp>
      <p:sp>
        <p:nvSpPr>
          <p:cNvPr id="48" name="Tijdelijke aanduiding voor tekst 6"/>
          <p:cNvSpPr>
            <a:spLocks noGrp="1"/>
          </p:cNvSpPr>
          <p:nvPr>
            <p:ph type="body" sz="quarter" idx="20" hasCustomPrompt="1"/>
          </p:nvPr>
        </p:nvSpPr>
        <p:spPr>
          <a:xfrm>
            <a:off x="892236" y="3946128"/>
            <a:ext cx="2763837" cy="1067452"/>
          </a:xfrm>
        </p:spPr>
        <p:txBody>
          <a:bodyPr>
            <a:normAutofit/>
          </a:bodyPr>
          <a:lstStyle>
            <a:lvl1pPr>
              <a:defRPr sz="1400" baseline="0">
                <a:solidFill>
                  <a:srgbClr val="1B1B1B"/>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nl-NL" dirty="0"/>
              <a:t>Plaats hier tekst</a:t>
            </a:r>
            <a:r>
              <a:rPr lang="mr-IN" dirty="0"/>
              <a:t>…</a:t>
            </a:r>
            <a:endParaRPr lang="nl-NL" dirty="0"/>
          </a:p>
        </p:txBody>
      </p:sp>
      <p:sp>
        <p:nvSpPr>
          <p:cNvPr id="49" name="Tijdelijke aanduiding voor tekst 6"/>
          <p:cNvSpPr>
            <a:spLocks noGrp="1"/>
          </p:cNvSpPr>
          <p:nvPr>
            <p:ph type="body" sz="quarter" idx="35" hasCustomPrompt="1"/>
          </p:nvPr>
        </p:nvSpPr>
        <p:spPr>
          <a:xfrm>
            <a:off x="4681369" y="3946128"/>
            <a:ext cx="2763837" cy="1067452"/>
          </a:xfrm>
        </p:spPr>
        <p:txBody>
          <a:bodyPr>
            <a:normAutofit/>
          </a:bodyPr>
          <a:lstStyle>
            <a:lvl1pPr>
              <a:defRPr sz="1400" baseline="0">
                <a:solidFill>
                  <a:srgbClr val="1B1B1B"/>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nl-NL" dirty="0"/>
              <a:t>Plaats hier tekst</a:t>
            </a:r>
            <a:r>
              <a:rPr lang="mr-IN" dirty="0"/>
              <a:t>…</a:t>
            </a:r>
            <a:endParaRPr lang="nl-NL" dirty="0"/>
          </a:p>
        </p:txBody>
      </p:sp>
      <p:sp>
        <p:nvSpPr>
          <p:cNvPr id="50" name="Tijdelijke aanduiding voor tekst 6"/>
          <p:cNvSpPr>
            <a:spLocks noGrp="1"/>
          </p:cNvSpPr>
          <p:nvPr>
            <p:ph type="body" sz="quarter" idx="36" hasCustomPrompt="1"/>
          </p:nvPr>
        </p:nvSpPr>
        <p:spPr>
          <a:xfrm>
            <a:off x="8489554" y="3946128"/>
            <a:ext cx="2763837" cy="1067452"/>
          </a:xfrm>
        </p:spPr>
        <p:txBody>
          <a:bodyPr>
            <a:normAutofit/>
          </a:bodyPr>
          <a:lstStyle>
            <a:lvl1pPr>
              <a:defRPr sz="1400" baseline="0">
                <a:solidFill>
                  <a:srgbClr val="1B1B1B"/>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nl-NL" dirty="0"/>
              <a:t>Plaats hier tekst</a:t>
            </a:r>
            <a:r>
              <a:rPr lang="mr-IN" dirty="0"/>
              <a:t>…</a:t>
            </a:r>
            <a:endParaRPr lang="nl-NL" dirty="0"/>
          </a:p>
        </p:txBody>
      </p:sp>
      <p:sp>
        <p:nvSpPr>
          <p:cNvPr id="12" name="Tijdelijke aanduiding voor inhoud 5">
            <a:extLst>
              <a:ext uri="{FF2B5EF4-FFF2-40B4-BE49-F238E27FC236}">
                <a16:creationId xmlns:a16="http://schemas.microsoft.com/office/drawing/2014/main" id="{2882FE2B-3437-7046-8F07-1F03A258FBFF}"/>
              </a:ext>
            </a:extLst>
          </p:cNvPr>
          <p:cNvSpPr>
            <a:spLocks noGrp="1"/>
          </p:cNvSpPr>
          <p:nvPr>
            <p:ph sz="quarter" idx="4" hasCustomPrompt="1"/>
          </p:nvPr>
        </p:nvSpPr>
        <p:spPr>
          <a:xfrm>
            <a:off x="886302" y="670560"/>
            <a:ext cx="3152184" cy="2317268"/>
          </a:xfrm>
          <a:solidFill>
            <a:schemeClr val="bg1"/>
          </a:solidFill>
        </p:spPr>
        <p:txBody>
          <a:bodyPr>
            <a:normAutofit/>
          </a:bodyPr>
          <a:lstStyle>
            <a:lvl1pPr>
              <a:defRPr sz="1800"/>
            </a:lvl1pPr>
          </a:lstStyle>
          <a:p>
            <a:pPr lvl="0"/>
            <a:r>
              <a:rPr lang="nl-NL" dirty="0"/>
              <a:t>Plaats hier content</a:t>
            </a:r>
          </a:p>
        </p:txBody>
      </p:sp>
      <p:sp>
        <p:nvSpPr>
          <p:cNvPr id="13" name="Tijdelijke aanduiding voor inhoud 5">
            <a:extLst>
              <a:ext uri="{FF2B5EF4-FFF2-40B4-BE49-F238E27FC236}">
                <a16:creationId xmlns:a16="http://schemas.microsoft.com/office/drawing/2014/main" id="{6E6CCA1D-B0AF-E948-B264-00803E692353}"/>
              </a:ext>
            </a:extLst>
          </p:cNvPr>
          <p:cNvSpPr>
            <a:spLocks noGrp="1"/>
          </p:cNvSpPr>
          <p:nvPr>
            <p:ph sz="quarter" idx="21" hasCustomPrompt="1"/>
          </p:nvPr>
        </p:nvSpPr>
        <p:spPr>
          <a:xfrm>
            <a:off x="4681369" y="680872"/>
            <a:ext cx="3134041" cy="2317268"/>
          </a:xfrm>
          <a:solidFill>
            <a:schemeClr val="bg1"/>
          </a:solidFill>
        </p:spPr>
        <p:txBody>
          <a:bodyPr>
            <a:normAutofit/>
          </a:bodyPr>
          <a:lstStyle>
            <a:lvl1pPr>
              <a:defRPr sz="1800"/>
            </a:lvl1pPr>
          </a:lstStyle>
          <a:p>
            <a:pPr lvl="0"/>
            <a:r>
              <a:rPr lang="nl-NL" dirty="0"/>
              <a:t>Plaats hier content</a:t>
            </a:r>
          </a:p>
        </p:txBody>
      </p:sp>
      <p:sp>
        <p:nvSpPr>
          <p:cNvPr id="14" name="Tijdelijke aanduiding voor inhoud 5">
            <a:extLst>
              <a:ext uri="{FF2B5EF4-FFF2-40B4-BE49-F238E27FC236}">
                <a16:creationId xmlns:a16="http://schemas.microsoft.com/office/drawing/2014/main" id="{A5661467-AF83-374D-808C-4E068B976BB2}"/>
              </a:ext>
            </a:extLst>
          </p:cNvPr>
          <p:cNvSpPr>
            <a:spLocks noGrp="1"/>
          </p:cNvSpPr>
          <p:nvPr>
            <p:ph sz="quarter" idx="24" hasCustomPrompt="1"/>
          </p:nvPr>
        </p:nvSpPr>
        <p:spPr>
          <a:xfrm>
            <a:off x="8458293" y="680720"/>
            <a:ext cx="3134042" cy="2317268"/>
          </a:xfrm>
          <a:solidFill>
            <a:schemeClr val="bg1"/>
          </a:solidFill>
        </p:spPr>
        <p:txBody>
          <a:bodyPr>
            <a:normAutofit/>
          </a:bodyPr>
          <a:lstStyle>
            <a:lvl1pPr>
              <a:defRPr sz="1800"/>
            </a:lvl1pPr>
          </a:lstStyle>
          <a:p>
            <a:pPr lvl="0"/>
            <a:r>
              <a:rPr lang="nl-NL" dirty="0"/>
              <a:t>Plaats hier content</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rie kaarten ">
    <p:bg>
      <p:bgPr>
        <a:solidFill>
          <a:schemeClr val="bg1"/>
        </a:solidFill>
        <a:effectLst/>
      </p:bgPr>
    </p:bg>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p:txBody>
          <a:bodyPr/>
          <a:lstStyle/>
          <a:p>
            <a:fld id="{3BA99B03-AD3B-0D4A-B7D2-5A186162021A}" type="slidenum">
              <a:rPr lang="nl-NL" smtClean="0"/>
              <a:t>‹nr.›</a:t>
            </a:fld>
            <a:endParaRPr lang="nl-NL"/>
          </a:p>
        </p:txBody>
      </p:sp>
      <p:sp>
        <p:nvSpPr>
          <p:cNvPr id="16" name="Rechthoek 15"/>
          <p:cNvSpPr/>
          <p:nvPr userDrawn="1"/>
        </p:nvSpPr>
        <p:spPr>
          <a:xfrm>
            <a:off x="886301" y="680720"/>
            <a:ext cx="3148123" cy="50222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latin typeface="Lucida Sans Regular"/>
            </a:endParaRPr>
          </a:p>
        </p:txBody>
      </p:sp>
      <p:sp>
        <p:nvSpPr>
          <p:cNvPr id="19" name="Tijdelijke aanduiding voor inhoud 5"/>
          <p:cNvSpPr>
            <a:spLocks noGrp="1"/>
          </p:cNvSpPr>
          <p:nvPr>
            <p:ph sz="quarter" idx="4" hasCustomPrompt="1"/>
          </p:nvPr>
        </p:nvSpPr>
        <p:spPr>
          <a:xfrm>
            <a:off x="886302" y="670560"/>
            <a:ext cx="3152184" cy="2317268"/>
          </a:xfrm>
          <a:solidFill>
            <a:schemeClr val="bg1"/>
          </a:solidFill>
        </p:spPr>
        <p:txBody>
          <a:bodyPr>
            <a:normAutofit/>
          </a:bodyPr>
          <a:lstStyle>
            <a:lvl1pPr>
              <a:defRPr sz="1800"/>
            </a:lvl1pPr>
          </a:lstStyle>
          <a:p>
            <a:pPr lvl="0"/>
            <a:r>
              <a:rPr lang="nl-NL" dirty="0"/>
              <a:t>Plaats hier content</a:t>
            </a:r>
          </a:p>
        </p:txBody>
      </p:sp>
      <p:sp>
        <p:nvSpPr>
          <p:cNvPr id="4" name="Tijdelijke aanduiding voor tekst 3"/>
          <p:cNvSpPr>
            <a:spLocks noGrp="1"/>
          </p:cNvSpPr>
          <p:nvPr>
            <p:ph type="body" sz="quarter" idx="19" hasCustomPrompt="1"/>
          </p:nvPr>
        </p:nvSpPr>
        <p:spPr>
          <a:xfrm>
            <a:off x="1145701" y="3378200"/>
            <a:ext cx="2566646" cy="395288"/>
          </a:xfrm>
        </p:spPr>
        <p:txBody>
          <a:bodyPr/>
          <a:lstStyle>
            <a:lvl1pPr>
              <a:defRPr b="1" baseline="0">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nl-NL" dirty="0"/>
              <a:t>Een </a:t>
            </a:r>
            <a:r>
              <a:rPr lang="nl-NL" dirty="0" err="1"/>
              <a:t>subkop</a:t>
            </a:r>
            <a:endParaRPr lang="nl-NL" dirty="0"/>
          </a:p>
        </p:txBody>
      </p:sp>
      <p:sp>
        <p:nvSpPr>
          <p:cNvPr id="7" name="Tijdelijke aanduiding voor tekst 6"/>
          <p:cNvSpPr>
            <a:spLocks noGrp="1"/>
          </p:cNvSpPr>
          <p:nvPr>
            <p:ph type="body" sz="quarter" idx="20" hasCustomPrompt="1"/>
          </p:nvPr>
        </p:nvSpPr>
        <p:spPr>
          <a:xfrm>
            <a:off x="1145700" y="4024313"/>
            <a:ext cx="2567343" cy="1067452"/>
          </a:xfrm>
        </p:spPr>
        <p:txBody>
          <a:bodyPr>
            <a:normAutofit/>
          </a:bodyPr>
          <a:lstStyle>
            <a:lvl1pPr>
              <a:defRPr sz="1400" baseline="0">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nl-NL" dirty="0"/>
              <a:t>Plaats hier tekst</a:t>
            </a:r>
            <a:r>
              <a:rPr lang="mr-IN" dirty="0"/>
              <a:t>…</a:t>
            </a:r>
            <a:endParaRPr lang="nl-NL" dirty="0"/>
          </a:p>
        </p:txBody>
      </p:sp>
      <p:sp>
        <p:nvSpPr>
          <p:cNvPr id="49" name="Rechthoek 48"/>
          <p:cNvSpPr/>
          <p:nvPr userDrawn="1"/>
        </p:nvSpPr>
        <p:spPr>
          <a:xfrm>
            <a:off x="4677307" y="691032"/>
            <a:ext cx="3138104" cy="50222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latin typeface="Lucida Sans Regular"/>
            </a:endParaRPr>
          </a:p>
        </p:txBody>
      </p:sp>
      <p:sp>
        <p:nvSpPr>
          <p:cNvPr id="50" name="Tijdelijke aanduiding voor inhoud 5"/>
          <p:cNvSpPr>
            <a:spLocks noGrp="1"/>
          </p:cNvSpPr>
          <p:nvPr>
            <p:ph sz="quarter" idx="21" hasCustomPrompt="1"/>
          </p:nvPr>
        </p:nvSpPr>
        <p:spPr>
          <a:xfrm>
            <a:off x="4681369" y="680872"/>
            <a:ext cx="3134041" cy="2317268"/>
          </a:xfrm>
          <a:solidFill>
            <a:schemeClr val="bg1"/>
          </a:solidFill>
        </p:spPr>
        <p:txBody>
          <a:bodyPr>
            <a:normAutofit/>
          </a:bodyPr>
          <a:lstStyle>
            <a:lvl1pPr>
              <a:defRPr sz="1800"/>
            </a:lvl1pPr>
          </a:lstStyle>
          <a:p>
            <a:pPr lvl="0"/>
            <a:r>
              <a:rPr lang="nl-NL" dirty="0"/>
              <a:t>Plaats hier content</a:t>
            </a:r>
          </a:p>
        </p:txBody>
      </p:sp>
      <p:sp>
        <p:nvSpPr>
          <p:cNvPr id="51" name="Tijdelijke aanduiding voor tekst 3"/>
          <p:cNvSpPr>
            <a:spLocks noGrp="1"/>
          </p:cNvSpPr>
          <p:nvPr>
            <p:ph type="body" sz="quarter" idx="22" hasCustomPrompt="1"/>
          </p:nvPr>
        </p:nvSpPr>
        <p:spPr>
          <a:xfrm>
            <a:off x="4940767" y="3388512"/>
            <a:ext cx="2551873" cy="395288"/>
          </a:xfrm>
        </p:spPr>
        <p:txBody>
          <a:bodyPr/>
          <a:lstStyle>
            <a:lvl1pPr>
              <a:defRPr b="1" baseline="0">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nl-NL" dirty="0"/>
              <a:t>Een </a:t>
            </a:r>
            <a:r>
              <a:rPr lang="nl-NL" dirty="0" err="1"/>
              <a:t>subkop</a:t>
            </a:r>
            <a:endParaRPr lang="nl-NL" dirty="0"/>
          </a:p>
        </p:txBody>
      </p:sp>
      <p:sp>
        <p:nvSpPr>
          <p:cNvPr id="52" name="Tijdelijke aanduiding voor tekst 6"/>
          <p:cNvSpPr>
            <a:spLocks noGrp="1"/>
          </p:cNvSpPr>
          <p:nvPr>
            <p:ph type="body" sz="quarter" idx="23" hasCustomPrompt="1"/>
          </p:nvPr>
        </p:nvSpPr>
        <p:spPr>
          <a:xfrm>
            <a:off x="4940768" y="4034625"/>
            <a:ext cx="2552566" cy="1067452"/>
          </a:xfrm>
        </p:spPr>
        <p:txBody>
          <a:bodyPr>
            <a:normAutofit/>
          </a:bodyPr>
          <a:lstStyle>
            <a:lvl1pPr>
              <a:defRPr sz="1400" baseline="0">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nl-NL" dirty="0"/>
              <a:t>Plaats hier tekst</a:t>
            </a:r>
            <a:r>
              <a:rPr lang="mr-IN" dirty="0"/>
              <a:t>…</a:t>
            </a:r>
            <a:endParaRPr lang="nl-NL" dirty="0"/>
          </a:p>
        </p:txBody>
      </p:sp>
      <p:sp>
        <p:nvSpPr>
          <p:cNvPr id="57" name="Rechthoek 56"/>
          <p:cNvSpPr/>
          <p:nvPr userDrawn="1"/>
        </p:nvSpPr>
        <p:spPr>
          <a:xfrm>
            <a:off x="8458293" y="690880"/>
            <a:ext cx="3134042" cy="50222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latin typeface="Lucida Sans Regular"/>
            </a:endParaRPr>
          </a:p>
        </p:txBody>
      </p:sp>
      <p:sp>
        <p:nvSpPr>
          <p:cNvPr id="58" name="Tijdelijke aanduiding voor inhoud 5"/>
          <p:cNvSpPr>
            <a:spLocks noGrp="1"/>
          </p:cNvSpPr>
          <p:nvPr>
            <p:ph sz="quarter" idx="24" hasCustomPrompt="1"/>
          </p:nvPr>
        </p:nvSpPr>
        <p:spPr>
          <a:xfrm>
            <a:off x="8458293" y="680720"/>
            <a:ext cx="3134042" cy="2317268"/>
          </a:xfrm>
          <a:solidFill>
            <a:schemeClr val="bg1"/>
          </a:solidFill>
        </p:spPr>
        <p:txBody>
          <a:bodyPr>
            <a:normAutofit/>
          </a:bodyPr>
          <a:lstStyle>
            <a:lvl1pPr>
              <a:defRPr sz="1800"/>
            </a:lvl1pPr>
          </a:lstStyle>
          <a:p>
            <a:pPr lvl="0"/>
            <a:r>
              <a:rPr lang="nl-NL" dirty="0"/>
              <a:t>Plaats hier content</a:t>
            </a:r>
          </a:p>
        </p:txBody>
      </p:sp>
      <p:sp>
        <p:nvSpPr>
          <p:cNvPr id="59" name="Tijdelijke aanduiding voor tekst 3"/>
          <p:cNvSpPr>
            <a:spLocks noGrp="1"/>
          </p:cNvSpPr>
          <p:nvPr>
            <p:ph type="body" sz="quarter" idx="25" hasCustomPrompt="1"/>
          </p:nvPr>
        </p:nvSpPr>
        <p:spPr>
          <a:xfrm>
            <a:off x="8717692" y="3388360"/>
            <a:ext cx="2551874" cy="395288"/>
          </a:xfrm>
        </p:spPr>
        <p:txBody>
          <a:bodyPr/>
          <a:lstStyle>
            <a:lvl1pPr>
              <a:defRPr b="1" baseline="0">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nl-NL" dirty="0"/>
              <a:t>Een </a:t>
            </a:r>
            <a:r>
              <a:rPr lang="nl-NL" dirty="0" err="1"/>
              <a:t>subkop</a:t>
            </a:r>
            <a:endParaRPr lang="nl-NL" dirty="0"/>
          </a:p>
        </p:txBody>
      </p:sp>
      <p:sp>
        <p:nvSpPr>
          <p:cNvPr id="60" name="Tijdelijke aanduiding voor tekst 6"/>
          <p:cNvSpPr>
            <a:spLocks noGrp="1"/>
          </p:cNvSpPr>
          <p:nvPr>
            <p:ph type="body" sz="quarter" idx="26" hasCustomPrompt="1"/>
          </p:nvPr>
        </p:nvSpPr>
        <p:spPr>
          <a:xfrm>
            <a:off x="8717692" y="4034473"/>
            <a:ext cx="2552566" cy="1067452"/>
          </a:xfrm>
        </p:spPr>
        <p:txBody>
          <a:bodyPr>
            <a:normAutofit/>
          </a:bodyPr>
          <a:lstStyle>
            <a:lvl1pPr>
              <a:defRPr sz="1400" baseline="0">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nl-NL" dirty="0"/>
              <a:t>Plaats hier tekst</a:t>
            </a:r>
            <a:r>
              <a:rPr lang="mr-IN" dirty="0"/>
              <a:t>…</a:t>
            </a:r>
            <a:endParaRPr lang="nl-N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902043" y="1866915"/>
            <a:ext cx="9156355" cy="899590"/>
          </a:xfrm>
        </p:spPr>
        <p:txBody>
          <a:bodyPr anchor="t">
            <a:noAutofit/>
          </a:bodyPr>
          <a:lstStyle>
            <a:lvl1pPr algn="l">
              <a:defRPr sz="5000">
                <a:solidFill>
                  <a:schemeClr val="tx2"/>
                </a:solidFill>
              </a:defRPr>
            </a:lvl1pPr>
          </a:lstStyle>
          <a:p>
            <a:r>
              <a:rPr lang="nl-NL" dirty="0"/>
              <a:t>Type hier een titel</a:t>
            </a:r>
          </a:p>
        </p:txBody>
      </p:sp>
      <p:sp>
        <p:nvSpPr>
          <p:cNvPr id="3" name="Ondertitel 2"/>
          <p:cNvSpPr>
            <a:spLocks noGrp="1"/>
          </p:cNvSpPr>
          <p:nvPr>
            <p:ph type="subTitle" idx="1" hasCustomPrompt="1"/>
          </p:nvPr>
        </p:nvSpPr>
        <p:spPr>
          <a:xfrm>
            <a:off x="902043" y="2766505"/>
            <a:ext cx="9318694" cy="643007"/>
          </a:xfrm>
        </p:spPr>
        <p:txBody>
          <a:bodyPr anchor="t">
            <a:noAutofit/>
          </a:bodyPr>
          <a:lstStyle>
            <a:lvl1pPr marL="0" indent="0" algn="l">
              <a:buNone/>
              <a:defRPr sz="2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kan eventueel een subtitel</a:t>
            </a:r>
          </a:p>
        </p:txBody>
      </p:sp>
      <p:sp>
        <p:nvSpPr>
          <p:cNvPr id="6" name="Rechthoek 5">
            <a:extLst>
              <a:ext uri="{FF2B5EF4-FFF2-40B4-BE49-F238E27FC236}">
                <a16:creationId xmlns:a16="http://schemas.microsoft.com/office/drawing/2014/main" id="{BD49367A-77B2-B64B-9EF9-5E849C464B8B}"/>
              </a:ext>
            </a:extLst>
          </p:cNvPr>
          <p:cNvSpPr/>
          <p:nvPr userDrawn="1"/>
        </p:nvSpPr>
        <p:spPr>
          <a:xfrm flipV="1">
            <a:off x="538368" y="5937612"/>
            <a:ext cx="11053969"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latin typeface="Lucida Sans Regular"/>
            </a:endParaRPr>
          </a:p>
        </p:txBody>
      </p:sp>
      <p:sp>
        <p:nvSpPr>
          <p:cNvPr id="8" name="Rechthoek 7">
            <a:extLst>
              <a:ext uri="{FF2B5EF4-FFF2-40B4-BE49-F238E27FC236}">
                <a16:creationId xmlns:a16="http://schemas.microsoft.com/office/drawing/2014/main" id="{7D0A8DE5-995C-BA42-B739-65CEE216D321}"/>
              </a:ext>
            </a:extLst>
          </p:cNvPr>
          <p:cNvSpPr/>
          <p:nvPr userDrawn="1"/>
        </p:nvSpPr>
        <p:spPr>
          <a:xfrm flipV="1">
            <a:off x="538368" y="5937611"/>
            <a:ext cx="363675"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latin typeface="Lucida Sans Regular"/>
            </a:endParaRPr>
          </a:p>
        </p:txBody>
      </p:sp>
      <p:pic>
        <p:nvPicPr>
          <p:cNvPr id="7" name="Afbeelding 6">
            <a:extLst>
              <a:ext uri="{FF2B5EF4-FFF2-40B4-BE49-F238E27FC236}">
                <a16:creationId xmlns:a16="http://schemas.microsoft.com/office/drawing/2014/main" id="{5CEE8743-2AB1-8E49-B3ED-6E9E314D1499}"/>
              </a:ext>
            </a:extLst>
          </p:cNvPr>
          <p:cNvPicPr>
            <a:picLocks noChangeAspect="1"/>
          </p:cNvPicPr>
          <p:nvPr userDrawn="1"/>
        </p:nvPicPr>
        <p:blipFill>
          <a:blip r:embed="rId2"/>
          <a:stretch>
            <a:fillRect/>
          </a:stretch>
        </p:blipFill>
        <p:spPr>
          <a:xfrm>
            <a:off x="528433" y="6159179"/>
            <a:ext cx="1996484" cy="403313"/>
          </a:xfrm>
          <a:prstGeom prst="rect">
            <a:avLst/>
          </a:prstGeom>
        </p:spPr>
      </p:pic>
    </p:spTree>
    <p:extLst>
      <p:ext uri="{BB962C8B-B14F-4D97-AF65-F5344CB8AC3E}">
        <p14:creationId xmlns:p14="http://schemas.microsoft.com/office/powerpoint/2010/main" val="467279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ussen pagina">
    <p:bg>
      <p:bgPr>
        <a:solidFill>
          <a:schemeClr val="tx2"/>
        </a:solidFill>
        <a:effectLst/>
      </p:bgPr>
    </p:bg>
    <p:spTree>
      <p:nvGrpSpPr>
        <p:cNvPr id="1" name=""/>
        <p:cNvGrpSpPr/>
        <p:nvPr/>
      </p:nvGrpSpPr>
      <p:grpSpPr>
        <a:xfrm>
          <a:off x="0" y="0"/>
          <a:ext cx="0" cy="0"/>
          <a:chOff x="0" y="0"/>
          <a:chExt cx="0" cy="0"/>
        </a:xfrm>
      </p:grpSpPr>
      <p:sp>
        <p:nvSpPr>
          <p:cNvPr id="8" name="Titel 1"/>
          <p:cNvSpPr>
            <a:spLocks noGrp="1"/>
          </p:cNvSpPr>
          <p:nvPr>
            <p:ph type="ctrTitle" hasCustomPrompt="1"/>
          </p:nvPr>
        </p:nvSpPr>
        <p:spPr>
          <a:xfrm>
            <a:off x="902043" y="1103685"/>
            <a:ext cx="10054521" cy="1789462"/>
          </a:xfrm>
        </p:spPr>
        <p:txBody>
          <a:bodyPr anchor="t">
            <a:noAutofit/>
          </a:bodyPr>
          <a:lstStyle>
            <a:lvl1pPr algn="l">
              <a:defRPr sz="5000">
                <a:solidFill>
                  <a:schemeClr val="bg1"/>
                </a:solidFill>
              </a:defRPr>
            </a:lvl1pPr>
          </a:lstStyle>
          <a:p>
            <a:r>
              <a:rPr lang="nl-NL" dirty="0"/>
              <a:t>Hier een kop voor </a:t>
            </a:r>
            <a:br>
              <a:rPr lang="nl-NL" dirty="0"/>
            </a:br>
            <a:r>
              <a:rPr lang="nl-NL" dirty="0"/>
              <a:t>de tussenslide</a:t>
            </a:r>
          </a:p>
        </p:txBody>
      </p:sp>
      <p:sp>
        <p:nvSpPr>
          <p:cNvPr id="9" name="Ondertitel 2"/>
          <p:cNvSpPr>
            <a:spLocks noGrp="1"/>
          </p:cNvSpPr>
          <p:nvPr>
            <p:ph type="subTitle" idx="1"/>
          </p:nvPr>
        </p:nvSpPr>
        <p:spPr>
          <a:xfrm>
            <a:off x="902043" y="3258537"/>
            <a:ext cx="5429844" cy="2962272"/>
          </a:xfrm>
        </p:spPr>
        <p:txBody>
          <a:bodyPr anchor="t">
            <a:noAutofit/>
          </a:bodyPr>
          <a:lstStyle>
            <a:lvl1pPr marL="0" indent="0" algn="l">
              <a:buNone/>
              <a:defRPr lang="nl-NL" sz="2400" b="0" i="0" smtClean="0">
                <a:solidFill>
                  <a:schemeClr val="bg1"/>
                </a:solidFill>
                <a:effectLst/>
                <a:latin typeface="Lucida Sans Regular"/>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nl-NL" dirty="0">
              <a:solidFill>
                <a:srgbClr val="FFFFFF"/>
              </a:solidFill>
              <a:effectLst/>
              <a:latin typeface="Helvetica" charset="0"/>
            </a:endParaRPr>
          </a:p>
        </p:txBody>
      </p:sp>
    </p:spTree>
    <p:extLst>
      <p:ext uri="{BB962C8B-B14F-4D97-AF65-F5344CB8AC3E}">
        <p14:creationId xmlns:p14="http://schemas.microsoft.com/office/powerpoint/2010/main" val="1107843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olle breedte afbeelding + uitspraak">
    <p:spTree>
      <p:nvGrpSpPr>
        <p:cNvPr id="1" name=""/>
        <p:cNvGrpSpPr/>
        <p:nvPr/>
      </p:nvGrpSpPr>
      <p:grpSpPr>
        <a:xfrm>
          <a:off x="0" y="0"/>
          <a:ext cx="0" cy="0"/>
          <a:chOff x="0" y="0"/>
          <a:chExt cx="0" cy="0"/>
        </a:xfrm>
      </p:grpSpPr>
      <p:sp useBgFill="1">
        <p:nvSpPr>
          <p:cNvPr id="7" name="Tijdelijke aanduiding voor inhoud 5"/>
          <p:cNvSpPr>
            <a:spLocks noGrp="1"/>
          </p:cNvSpPr>
          <p:nvPr>
            <p:ph sz="quarter" idx="4" hasCustomPrompt="1"/>
          </p:nvPr>
        </p:nvSpPr>
        <p:spPr>
          <a:xfrm>
            <a:off x="0" y="0"/>
            <a:ext cx="12192000" cy="6858000"/>
          </a:xfrm>
        </p:spPr>
        <p:txBody>
          <a:bodyPr tIns="360000" anchor="t" anchorCtr="1"/>
          <a:lstStyle/>
          <a:p>
            <a:pPr lvl="0"/>
            <a:r>
              <a:rPr lang="nl-NL" dirty="0"/>
              <a:t>Afbeelding</a:t>
            </a:r>
          </a:p>
        </p:txBody>
      </p:sp>
      <p:sp>
        <p:nvSpPr>
          <p:cNvPr id="6" name="Tijdelijke aanduiding voor dianummer 5"/>
          <p:cNvSpPr>
            <a:spLocks noGrp="1"/>
          </p:cNvSpPr>
          <p:nvPr>
            <p:ph type="sldNum" sz="quarter" idx="12"/>
          </p:nvPr>
        </p:nvSpPr>
        <p:spPr/>
        <p:txBody>
          <a:bodyPr/>
          <a:lstStyle/>
          <a:p>
            <a:fld id="{3BA99B03-AD3B-0D4A-B7D2-5A186162021A}" type="slidenum">
              <a:rPr lang="nl-NL" smtClean="0"/>
              <a:t>‹nr.›</a:t>
            </a:fld>
            <a:endParaRPr lang="nl-NL"/>
          </a:p>
        </p:txBody>
      </p:sp>
      <p:sp>
        <p:nvSpPr>
          <p:cNvPr id="9" name="Titel 1"/>
          <p:cNvSpPr>
            <a:spLocks noGrp="1"/>
          </p:cNvSpPr>
          <p:nvPr>
            <p:ph type="ctrTitle" hasCustomPrompt="1"/>
          </p:nvPr>
        </p:nvSpPr>
        <p:spPr>
          <a:xfrm>
            <a:off x="1076737" y="1521547"/>
            <a:ext cx="8981661" cy="1371600"/>
          </a:xfrm>
        </p:spPr>
        <p:txBody>
          <a:bodyPr anchor="t">
            <a:normAutofit/>
          </a:bodyPr>
          <a:lstStyle>
            <a:lvl1pPr algn="l">
              <a:lnSpc>
                <a:spcPts val="3300"/>
              </a:lnSpc>
              <a:defRPr sz="2400" b="0" baseline="0">
                <a:solidFill>
                  <a:schemeClr val="bg1"/>
                </a:solidFill>
              </a:defRPr>
            </a:lvl1pPr>
          </a:lstStyle>
          <a:p>
            <a:r>
              <a:rPr lang="nl-NL" dirty="0"/>
              <a:t>Hier komt een uitspraak</a:t>
            </a:r>
            <a:br>
              <a:rPr lang="nl-NL" dirty="0"/>
            </a:br>
            <a:r>
              <a:rPr lang="nl-NL" dirty="0"/>
              <a:t>over drie of meer regels</a:t>
            </a:r>
            <a:br>
              <a:rPr lang="nl-NL" dirty="0"/>
            </a:br>
            <a:r>
              <a:rPr lang="nl-NL" dirty="0"/>
              <a:t>uitgeschreven.</a:t>
            </a:r>
          </a:p>
        </p:txBody>
      </p:sp>
    </p:spTree>
    <p:extLst>
      <p:ext uri="{BB962C8B-B14F-4D97-AF65-F5344CB8AC3E}">
        <p14:creationId xmlns:p14="http://schemas.microsoft.com/office/powerpoint/2010/main" val="213951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ge pagina">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p:txBody>
          <a:bodyPr/>
          <a:lstStyle/>
          <a:p>
            <a:fld id="{3BA99B03-AD3B-0D4A-B7D2-5A186162021A}" type="slidenum">
              <a:rPr lang="nl-NL" smtClean="0"/>
              <a:t>‹nr.›</a:t>
            </a:fld>
            <a:endParaRPr lang="nl-NL"/>
          </a:p>
        </p:txBody>
      </p:sp>
      <p:sp>
        <p:nvSpPr>
          <p:cNvPr id="7" name="Ondertitel 2"/>
          <p:cNvSpPr>
            <a:spLocks noGrp="1"/>
          </p:cNvSpPr>
          <p:nvPr>
            <p:ph type="subTitle" idx="13" hasCustomPrompt="1"/>
          </p:nvPr>
        </p:nvSpPr>
        <p:spPr>
          <a:xfrm>
            <a:off x="902525" y="1169988"/>
            <a:ext cx="5031550" cy="531610"/>
          </a:xfrm>
        </p:spPr>
        <p:txBody>
          <a:bodyPr lIns="0" anchor="t">
            <a:noAutofit/>
          </a:bodyPr>
          <a:lstStyle>
            <a:lvl1pPr marL="0" indent="0" algn="l">
              <a:buNone/>
              <a:defRPr sz="3000" b="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komt een kop</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op + subkop + Bullitlijst">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p:txBody>
          <a:bodyPr/>
          <a:lstStyle/>
          <a:p>
            <a:fld id="{3BA99B03-AD3B-0D4A-B7D2-5A186162021A}" type="slidenum">
              <a:rPr lang="nl-NL" smtClean="0"/>
              <a:t>‹nr.›</a:t>
            </a:fld>
            <a:endParaRPr lang="nl-NL"/>
          </a:p>
        </p:txBody>
      </p:sp>
      <p:sp>
        <p:nvSpPr>
          <p:cNvPr id="11" name="Ondertitel 2"/>
          <p:cNvSpPr>
            <a:spLocks noGrp="1"/>
          </p:cNvSpPr>
          <p:nvPr>
            <p:ph type="subTitle" idx="13" hasCustomPrompt="1"/>
          </p:nvPr>
        </p:nvSpPr>
        <p:spPr>
          <a:xfrm>
            <a:off x="902525" y="2003206"/>
            <a:ext cx="9318212" cy="531610"/>
          </a:xfrm>
        </p:spPr>
        <p:txBody>
          <a:bodyPr lIns="0" anchor="t">
            <a:normAutofit/>
          </a:bodyPr>
          <a:lstStyle>
            <a:lvl1pPr marL="0" indent="0" algn="l">
              <a:buNone/>
              <a:defRPr sz="2400" b="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Met een </a:t>
            </a:r>
            <a:r>
              <a:rPr lang="nl-NL" dirty="0" err="1"/>
              <a:t>subkop</a:t>
            </a:r>
            <a:endParaRPr lang="nl-NL" dirty="0"/>
          </a:p>
        </p:txBody>
      </p:sp>
      <p:sp>
        <p:nvSpPr>
          <p:cNvPr id="14" name="Tijdelijke aanduiding voor titel 1"/>
          <p:cNvSpPr>
            <a:spLocks noGrp="1"/>
          </p:cNvSpPr>
          <p:nvPr>
            <p:ph type="title" hasCustomPrompt="1"/>
          </p:nvPr>
        </p:nvSpPr>
        <p:spPr>
          <a:xfrm>
            <a:off x="902525" y="1090681"/>
            <a:ext cx="10689812" cy="698363"/>
          </a:xfrm>
          <a:prstGeom prst="rect">
            <a:avLst/>
          </a:prstGeom>
        </p:spPr>
        <p:txBody>
          <a:bodyPr vert="horz" lIns="0" tIns="45720" rIns="91440" bIns="45720" rtlCol="0" anchor="t">
            <a:normAutofit/>
          </a:bodyPr>
          <a:lstStyle/>
          <a:p>
            <a:r>
              <a:rPr lang="nl-NL" dirty="0"/>
              <a:t>Een hoofdkop</a:t>
            </a:r>
          </a:p>
        </p:txBody>
      </p:sp>
      <p:sp>
        <p:nvSpPr>
          <p:cNvPr id="18" name="Tijdelijke aanduiding voor tekst 20"/>
          <p:cNvSpPr>
            <a:spLocks noGrp="1"/>
          </p:cNvSpPr>
          <p:nvPr>
            <p:ph type="body" sz="quarter" idx="15" hasCustomPrompt="1"/>
          </p:nvPr>
        </p:nvSpPr>
        <p:spPr>
          <a:xfrm>
            <a:off x="902525" y="3237422"/>
            <a:ext cx="10689812" cy="2327171"/>
          </a:xfrm>
        </p:spPr>
        <p:txBody>
          <a:bodyPr>
            <a:noAutofit/>
          </a:bodyPr>
          <a:lstStyle>
            <a:lvl1pPr>
              <a:defRPr sz="1800"/>
            </a:lvl1pPr>
          </a:lstStyle>
          <a:p>
            <a:pPr lvl="0"/>
            <a:r>
              <a:rPr lang="nl-NL" dirty="0"/>
              <a:t>Klikken om de tekststijl van het model te bewerken</a:t>
            </a:r>
          </a:p>
        </p:txBody>
      </p:sp>
    </p:spTree>
    <p:extLst>
      <p:ext uri="{BB962C8B-B14F-4D97-AF65-F5344CB8AC3E}">
        <p14:creationId xmlns:p14="http://schemas.microsoft.com/office/powerpoint/2010/main" val="999890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itlijst + afbeelding">
    <p:spTree>
      <p:nvGrpSpPr>
        <p:cNvPr id="1" name=""/>
        <p:cNvGrpSpPr/>
        <p:nvPr/>
      </p:nvGrpSpPr>
      <p:grpSpPr>
        <a:xfrm>
          <a:off x="0" y="0"/>
          <a:ext cx="0" cy="0"/>
          <a:chOff x="0" y="0"/>
          <a:chExt cx="0" cy="0"/>
        </a:xfrm>
      </p:grpSpPr>
      <p:sp>
        <p:nvSpPr>
          <p:cNvPr id="9" name="Tijdelijke aanduiding voor dianummer 8"/>
          <p:cNvSpPr>
            <a:spLocks noGrp="1"/>
          </p:cNvSpPr>
          <p:nvPr>
            <p:ph type="sldNum" sz="quarter" idx="12"/>
          </p:nvPr>
        </p:nvSpPr>
        <p:spPr/>
        <p:txBody>
          <a:bodyPr/>
          <a:lstStyle/>
          <a:p>
            <a:fld id="{3BA99B03-AD3B-0D4A-B7D2-5A186162021A}" type="slidenum">
              <a:rPr lang="nl-NL" smtClean="0"/>
              <a:t>‹nr.›</a:t>
            </a:fld>
            <a:endParaRPr lang="nl-NL"/>
          </a:p>
        </p:txBody>
      </p:sp>
      <p:sp>
        <p:nvSpPr>
          <p:cNvPr id="10" name="Ondertitel 2"/>
          <p:cNvSpPr>
            <a:spLocks noGrp="1"/>
          </p:cNvSpPr>
          <p:nvPr>
            <p:ph type="subTitle" idx="13" hasCustomPrompt="1"/>
          </p:nvPr>
        </p:nvSpPr>
        <p:spPr>
          <a:xfrm>
            <a:off x="914400" y="1169988"/>
            <a:ext cx="5019675" cy="531610"/>
          </a:xfrm>
        </p:spPr>
        <p:txBody>
          <a:bodyPr lIns="0" anchor="t">
            <a:noAutofit/>
          </a:bodyPr>
          <a:lstStyle>
            <a:lvl1pPr marL="0" indent="0" algn="l">
              <a:buNone/>
              <a:defRPr sz="3000" b="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komt een kop</a:t>
            </a:r>
          </a:p>
        </p:txBody>
      </p:sp>
      <p:sp>
        <p:nvSpPr>
          <p:cNvPr id="22" name="Tijdelijke aanduiding voor tekst 20"/>
          <p:cNvSpPr>
            <a:spLocks noGrp="1"/>
          </p:cNvSpPr>
          <p:nvPr>
            <p:ph type="body" sz="quarter" idx="15" hasCustomPrompt="1"/>
          </p:nvPr>
        </p:nvSpPr>
        <p:spPr>
          <a:xfrm>
            <a:off x="914400" y="2196783"/>
            <a:ext cx="5019675" cy="3137217"/>
          </a:xfrm>
        </p:spPr>
        <p:txBody>
          <a:bodyPr wrap="square">
            <a:normAutofit/>
          </a:bodyPr>
          <a:lstStyle>
            <a:lvl1pPr>
              <a:defRPr sz="1800"/>
            </a:lvl1pPr>
          </a:lstStyle>
          <a:p>
            <a:pPr lvl="0"/>
            <a:r>
              <a:rPr lang="nl-NL" dirty="0"/>
              <a:t>Klikken om de tekststijl van het model te bewerken</a:t>
            </a:r>
          </a:p>
        </p:txBody>
      </p:sp>
      <p:sp>
        <p:nvSpPr>
          <p:cNvPr id="25" name="Tijdelijke aanduiding voor afbeelding 23"/>
          <p:cNvSpPr>
            <a:spLocks noGrp="1"/>
          </p:cNvSpPr>
          <p:nvPr>
            <p:ph type="pic" sz="quarter" idx="16"/>
          </p:nvPr>
        </p:nvSpPr>
        <p:spPr>
          <a:xfrm>
            <a:off x="6928337" y="1169989"/>
            <a:ext cx="4663999" cy="4070226"/>
          </a:xfrm>
        </p:spPr>
        <p:txBody>
          <a:bodyPr>
            <a:normAutofit/>
          </a:bodyPr>
          <a:lstStyle>
            <a:lvl1pPr>
              <a:defRPr sz="1800"/>
            </a:lvl1pPr>
          </a:lstStyle>
          <a:p>
            <a:endParaRPr lang="nl-NL" dirty="0"/>
          </a:p>
        </p:txBody>
      </p:sp>
    </p:spTree>
    <p:extLst>
      <p:ext uri="{BB962C8B-B14F-4D97-AF65-F5344CB8AC3E}">
        <p14:creationId xmlns:p14="http://schemas.microsoft.com/office/powerpoint/2010/main" val="846720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ntAwesome iconen">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2"/>
          </p:nvPr>
        </p:nvSpPr>
        <p:spPr/>
        <p:txBody>
          <a:bodyPr/>
          <a:lstStyle/>
          <a:p>
            <a:fld id="{3BA99B03-AD3B-0D4A-B7D2-5A186162021A}" type="slidenum">
              <a:rPr lang="nl-NL" smtClean="0"/>
              <a:t>‹nr.›</a:t>
            </a:fld>
            <a:endParaRPr lang="nl-NL"/>
          </a:p>
        </p:txBody>
      </p:sp>
      <p:sp>
        <p:nvSpPr>
          <p:cNvPr id="6" name="Tekstvak 5"/>
          <p:cNvSpPr txBox="1"/>
          <p:nvPr userDrawn="1"/>
        </p:nvSpPr>
        <p:spPr>
          <a:xfrm>
            <a:off x="3314700" y="2326833"/>
            <a:ext cx="831850" cy="1446550"/>
          </a:xfrm>
          <a:prstGeom prst="rect">
            <a:avLst/>
          </a:prstGeom>
          <a:noFill/>
        </p:spPr>
        <p:txBody>
          <a:bodyPr wrap="square" rtlCol="0">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nl-NL" sz="4400" dirty="0">
                <a:solidFill>
                  <a:srgbClr val="055780"/>
                </a:solidFill>
                <a:latin typeface="FontAwesome"/>
                <a:cs typeface="FontAwesome"/>
              </a:rPr>
              <a:t></a:t>
            </a:r>
            <a:r>
              <a:rPr lang="nl-NL" sz="1800" b="0" i="0" kern="1200" dirty="0">
                <a:solidFill>
                  <a:schemeClr val="tx1"/>
                </a:solidFill>
                <a:effectLst/>
                <a:latin typeface="Lucida Sans Regular"/>
                <a:ea typeface="+mn-ea"/>
                <a:cs typeface="+mn-cs"/>
              </a:rPr>
              <a:t></a:t>
            </a:r>
          </a:p>
          <a:p>
            <a:pPr marL="0" marR="0" indent="0" algn="ctr" defTabSz="457200" rtl="0" eaLnBrk="1" fontAlgn="auto" latinLnBrk="0" hangingPunct="1">
              <a:lnSpc>
                <a:spcPct val="100000"/>
              </a:lnSpc>
              <a:spcBef>
                <a:spcPts val="0"/>
              </a:spcBef>
              <a:spcAft>
                <a:spcPts val="0"/>
              </a:spcAft>
              <a:buClrTx/>
              <a:buSzTx/>
              <a:buFontTx/>
              <a:buNone/>
              <a:tabLst/>
              <a:defRPr/>
            </a:pPr>
            <a:endParaRPr lang="nl-NL" sz="4400" dirty="0">
              <a:solidFill>
                <a:srgbClr val="055780"/>
              </a:solidFill>
              <a:latin typeface="FontAwesome"/>
              <a:cs typeface="FontAwesome"/>
            </a:endParaRPr>
          </a:p>
        </p:txBody>
      </p:sp>
      <p:sp>
        <p:nvSpPr>
          <p:cNvPr id="7" name="Tekstvak 6"/>
          <p:cNvSpPr txBox="1"/>
          <p:nvPr userDrawn="1"/>
        </p:nvSpPr>
        <p:spPr>
          <a:xfrm>
            <a:off x="6597220" y="2326833"/>
            <a:ext cx="831850" cy="769441"/>
          </a:xfrm>
          <a:prstGeom prst="rect">
            <a:avLst/>
          </a:prstGeom>
          <a:noFill/>
        </p:spPr>
        <p:txBody>
          <a:bodyPr wrap="square" rtlCol="0">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nl-NL" sz="4400" dirty="0">
                <a:solidFill>
                  <a:srgbClr val="055780"/>
                </a:solidFill>
                <a:latin typeface="FontAwesome"/>
                <a:cs typeface="FontAwesome"/>
              </a:rPr>
              <a:t></a:t>
            </a:r>
          </a:p>
        </p:txBody>
      </p:sp>
      <p:sp>
        <p:nvSpPr>
          <p:cNvPr id="8" name="Tekstvak 7"/>
          <p:cNvSpPr txBox="1"/>
          <p:nvPr userDrawn="1"/>
        </p:nvSpPr>
        <p:spPr>
          <a:xfrm>
            <a:off x="8156091" y="3875331"/>
            <a:ext cx="831850" cy="769441"/>
          </a:xfrm>
          <a:prstGeom prst="rect">
            <a:avLst/>
          </a:prstGeom>
          <a:noFill/>
        </p:spPr>
        <p:txBody>
          <a:bodyPr wrap="square" rtlCol="0">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nl-NL" sz="4400" dirty="0">
                <a:solidFill>
                  <a:srgbClr val="055780"/>
                </a:solidFill>
                <a:latin typeface="FontAwesome"/>
                <a:cs typeface="FontAwesome"/>
              </a:rPr>
              <a:t></a:t>
            </a:r>
          </a:p>
        </p:txBody>
      </p:sp>
      <p:sp>
        <p:nvSpPr>
          <p:cNvPr id="9" name="Tekstvak 8"/>
          <p:cNvSpPr txBox="1"/>
          <p:nvPr userDrawn="1"/>
        </p:nvSpPr>
        <p:spPr>
          <a:xfrm>
            <a:off x="3314700" y="3875331"/>
            <a:ext cx="831850" cy="769441"/>
          </a:xfrm>
          <a:prstGeom prst="rect">
            <a:avLst/>
          </a:prstGeom>
          <a:noFill/>
        </p:spPr>
        <p:txBody>
          <a:bodyPr wrap="square" rtlCol="0">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nl-NL" sz="4400" b="0" i="0" u="none" strike="noStrike" kern="1200" cap="none" spc="0" normalizeH="0" baseline="0" noProof="0" dirty="0">
                <a:ln>
                  <a:noFill/>
                </a:ln>
                <a:solidFill>
                  <a:srgbClr val="055780"/>
                </a:solidFill>
                <a:effectLst/>
                <a:uLnTx/>
                <a:uFillTx/>
                <a:latin typeface="FontAwesome"/>
                <a:ea typeface="+mn-ea"/>
                <a:cs typeface="FontAwesome"/>
              </a:rPr>
              <a:t></a:t>
            </a:r>
            <a:endParaRPr lang="nl-NL" sz="4400" dirty="0">
              <a:solidFill>
                <a:srgbClr val="055780"/>
              </a:solidFill>
              <a:latin typeface="FontAwesome"/>
              <a:cs typeface="FontAwesome"/>
            </a:endParaRPr>
          </a:p>
        </p:txBody>
      </p:sp>
      <p:sp>
        <p:nvSpPr>
          <p:cNvPr id="10" name="Tekstvak 9"/>
          <p:cNvSpPr txBox="1"/>
          <p:nvPr userDrawn="1"/>
        </p:nvSpPr>
        <p:spPr>
          <a:xfrm>
            <a:off x="6597220" y="3875331"/>
            <a:ext cx="831850" cy="769441"/>
          </a:xfrm>
          <a:prstGeom prst="rect">
            <a:avLst/>
          </a:prstGeom>
          <a:noFill/>
        </p:spPr>
        <p:txBody>
          <a:bodyPr wrap="square" rtlCol="0">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nl-NL" sz="4400" dirty="0">
                <a:solidFill>
                  <a:srgbClr val="055780"/>
                </a:solidFill>
                <a:latin typeface="FontAwesome"/>
                <a:cs typeface="FontAwesome"/>
              </a:rPr>
              <a:t></a:t>
            </a:r>
          </a:p>
        </p:txBody>
      </p:sp>
      <p:sp>
        <p:nvSpPr>
          <p:cNvPr id="11" name="Tekstvak 10"/>
          <p:cNvSpPr txBox="1"/>
          <p:nvPr userDrawn="1"/>
        </p:nvSpPr>
        <p:spPr>
          <a:xfrm>
            <a:off x="8156091" y="2326833"/>
            <a:ext cx="831850" cy="769441"/>
          </a:xfrm>
          <a:prstGeom prst="rect">
            <a:avLst/>
          </a:prstGeom>
          <a:noFill/>
        </p:spPr>
        <p:txBody>
          <a:bodyPr wrap="square" rtlCol="0">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nl-NL" sz="4400" dirty="0">
                <a:solidFill>
                  <a:srgbClr val="055780"/>
                </a:solidFill>
                <a:latin typeface="FontAwesome"/>
                <a:cs typeface="FontAwesome"/>
              </a:rPr>
              <a:t></a:t>
            </a:r>
            <a:endParaRPr lang="nl-NL" sz="4400" b="0" i="0" dirty="0">
              <a:solidFill>
                <a:srgbClr val="055780"/>
              </a:solidFill>
              <a:latin typeface="Lucida Sans Regular"/>
            </a:endParaRPr>
          </a:p>
        </p:txBody>
      </p:sp>
      <p:sp>
        <p:nvSpPr>
          <p:cNvPr id="12" name="Tekstvak 11"/>
          <p:cNvSpPr txBox="1"/>
          <p:nvPr userDrawn="1"/>
        </p:nvSpPr>
        <p:spPr>
          <a:xfrm>
            <a:off x="4931424" y="2326833"/>
            <a:ext cx="831850" cy="769441"/>
          </a:xfrm>
          <a:prstGeom prst="rect">
            <a:avLst/>
          </a:prstGeom>
          <a:noFill/>
        </p:spPr>
        <p:txBody>
          <a:bodyPr wrap="square" rtlCol="0">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nl-NL" sz="4400" dirty="0">
                <a:solidFill>
                  <a:srgbClr val="055780"/>
                </a:solidFill>
                <a:latin typeface="FontAwesome"/>
                <a:cs typeface="FontAwesome"/>
              </a:rPr>
              <a:t></a:t>
            </a:r>
          </a:p>
        </p:txBody>
      </p:sp>
      <p:sp>
        <p:nvSpPr>
          <p:cNvPr id="14" name="Tekstvak 13"/>
          <p:cNvSpPr txBox="1"/>
          <p:nvPr userDrawn="1"/>
        </p:nvSpPr>
        <p:spPr>
          <a:xfrm>
            <a:off x="6411384" y="1871755"/>
            <a:ext cx="831850" cy="369332"/>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sz="1800" b="0" i="0" kern="1200" dirty="0">
                <a:solidFill>
                  <a:schemeClr val="tx1"/>
                </a:solidFill>
                <a:effectLst/>
                <a:latin typeface="Lucida Sans Regular"/>
                <a:ea typeface="+mn-ea"/>
                <a:cs typeface="+mn-cs"/>
              </a:rPr>
              <a:t></a:t>
            </a:r>
            <a:endParaRPr lang="nl-NL" sz="3200" dirty="0">
              <a:solidFill>
                <a:srgbClr val="333465"/>
              </a:solidFill>
              <a:latin typeface="FontAwesome"/>
              <a:cs typeface="FontAwesome"/>
            </a:endParaRPr>
          </a:p>
        </p:txBody>
      </p:sp>
      <p:sp>
        <p:nvSpPr>
          <p:cNvPr id="15" name="Tekstvak 14"/>
          <p:cNvSpPr txBox="1"/>
          <p:nvPr userDrawn="1"/>
        </p:nvSpPr>
        <p:spPr>
          <a:xfrm>
            <a:off x="4931424" y="3875331"/>
            <a:ext cx="831850" cy="769441"/>
          </a:xfrm>
          <a:prstGeom prst="rect">
            <a:avLst/>
          </a:prstGeom>
          <a:noFill/>
        </p:spPr>
        <p:txBody>
          <a:bodyPr wrap="square" rtlCol="0">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nl-NL" sz="4400" dirty="0">
                <a:solidFill>
                  <a:srgbClr val="055780"/>
                </a:solidFill>
                <a:latin typeface="FontAwesome"/>
                <a:cs typeface="FontAwesome"/>
              </a:rPr>
              <a:t></a:t>
            </a:r>
            <a:endParaRPr lang="nl-NL" sz="4400" b="0" i="0" dirty="0">
              <a:solidFill>
                <a:srgbClr val="055780"/>
              </a:solidFill>
              <a:latin typeface="Lucida Sans Regular"/>
            </a:endParaRPr>
          </a:p>
        </p:txBody>
      </p:sp>
      <p:sp>
        <p:nvSpPr>
          <p:cNvPr id="16" name="Tekstvak 15"/>
          <p:cNvSpPr txBox="1"/>
          <p:nvPr userDrawn="1"/>
        </p:nvSpPr>
        <p:spPr>
          <a:xfrm>
            <a:off x="8610600" y="2999515"/>
            <a:ext cx="831850" cy="369332"/>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sz="1800" b="0" i="0" kern="1200" dirty="0">
                <a:solidFill>
                  <a:srgbClr val="055780"/>
                </a:solidFill>
                <a:effectLst/>
                <a:latin typeface="Lucida Sans Regular"/>
                <a:ea typeface="+mn-ea"/>
                <a:cs typeface="+mn-cs"/>
              </a:rPr>
              <a:t></a:t>
            </a:r>
            <a:endParaRPr lang="nl-NL" sz="3200" dirty="0">
              <a:solidFill>
                <a:srgbClr val="055780"/>
              </a:solidFill>
              <a:latin typeface="FontAwesome"/>
              <a:cs typeface="FontAwesome"/>
            </a:endParaRPr>
          </a:p>
        </p:txBody>
      </p:sp>
      <p:sp>
        <p:nvSpPr>
          <p:cNvPr id="19" name="Ondertitel 2"/>
          <p:cNvSpPr txBox="1">
            <a:spLocks/>
          </p:cNvSpPr>
          <p:nvPr userDrawn="1"/>
        </p:nvSpPr>
        <p:spPr>
          <a:xfrm>
            <a:off x="3094617" y="2980726"/>
            <a:ext cx="1272016" cy="531610"/>
          </a:xfrm>
          <a:prstGeom prst="rect">
            <a:avLst/>
          </a:prstGeom>
        </p:spPr>
        <p:txBody>
          <a:bodyPr vert="horz" lIns="0" tIns="45720" rIns="91440" bIns="45720" rtlCol="0" anchor="ctr">
            <a:normAutofit/>
          </a:bodyPr>
          <a:lstStyle>
            <a:lvl1pPr marL="0" indent="0" algn="l" defTabSz="914400" rtl="0" eaLnBrk="1" latinLnBrk="0" hangingPunct="1">
              <a:lnSpc>
                <a:spcPct val="90000"/>
              </a:lnSpc>
              <a:spcBef>
                <a:spcPts val="1000"/>
              </a:spcBef>
              <a:buFont typeface="Arial"/>
              <a:buNone/>
              <a:defRPr sz="2400" b="1" kern="1200" baseline="0">
                <a:solidFill>
                  <a:srgbClr val="055780"/>
                </a:solidFill>
                <a:latin typeface="Helvetica" charset="0"/>
                <a:ea typeface="Helvetica" charset="0"/>
                <a:cs typeface="Helvetica"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Helvetica" charset="0"/>
                <a:ea typeface="Helvetica" charset="0"/>
                <a:cs typeface="Helvetica" charset="0"/>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Helvetica" charset="0"/>
                <a:ea typeface="Helvetica" charset="0"/>
                <a:cs typeface="Helvetica" charset="0"/>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Helvetica" charset="0"/>
                <a:ea typeface="Helvetica" charset="0"/>
                <a:cs typeface="Helvetica" charset="0"/>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Helvetica" charset="0"/>
                <a:ea typeface="Helvetica" charset="0"/>
                <a:cs typeface="Helvetica"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r>
              <a:rPr lang="nl-NL" sz="1200" b="0" i="0" dirty="0">
                <a:solidFill>
                  <a:srgbClr val="1B1B1B"/>
                </a:solidFill>
                <a:latin typeface="Lucida Sans" panose="020B0602030504020204" pitchFamily="34" charset="77"/>
              </a:rPr>
              <a:t>Onderwerp</a:t>
            </a:r>
          </a:p>
        </p:txBody>
      </p:sp>
      <p:sp>
        <p:nvSpPr>
          <p:cNvPr id="20" name="Ondertitel 2"/>
          <p:cNvSpPr txBox="1">
            <a:spLocks/>
          </p:cNvSpPr>
          <p:nvPr userDrawn="1"/>
        </p:nvSpPr>
        <p:spPr>
          <a:xfrm>
            <a:off x="4711341" y="2980726"/>
            <a:ext cx="1272016" cy="531610"/>
          </a:xfrm>
          <a:prstGeom prst="rect">
            <a:avLst/>
          </a:prstGeom>
        </p:spPr>
        <p:txBody>
          <a:bodyPr vert="horz" lIns="0" tIns="45720" rIns="91440" bIns="45720" rtlCol="0" anchor="ctr">
            <a:normAutofit/>
          </a:bodyPr>
          <a:lstStyle>
            <a:lvl1pPr marL="0" indent="0" algn="l" defTabSz="914400" rtl="0" eaLnBrk="1" latinLnBrk="0" hangingPunct="1">
              <a:lnSpc>
                <a:spcPct val="90000"/>
              </a:lnSpc>
              <a:spcBef>
                <a:spcPts val="1000"/>
              </a:spcBef>
              <a:buFont typeface="Arial"/>
              <a:buNone/>
              <a:defRPr sz="2400" b="1" kern="1200" baseline="0">
                <a:solidFill>
                  <a:srgbClr val="055780"/>
                </a:solidFill>
                <a:latin typeface="Helvetica" charset="0"/>
                <a:ea typeface="Helvetica" charset="0"/>
                <a:cs typeface="Helvetica"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Helvetica" charset="0"/>
                <a:ea typeface="Helvetica" charset="0"/>
                <a:cs typeface="Helvetica" charset="0"/>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Helvetica" charset="0"/>
                <a:ea typeface="Helvetica" charset="0"/>
                <a:cs typeface="Helvetica" charset="0"/>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Helvetica" charset="0"/>
                <a:ea typeface="Helvetica" charset="0"/>
                <a:cs typeface="Helvetica" charset="0"/>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Helvetica" charset="0"/>
                <a:ea typeface="Helvetica" charset="0"/>
                <a:cs typeface="Helvetica"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r>
              <a:rPr lang="nl-NL" sz="1200" b="0" i="0" dirty="0">
                <a:solidFill>
                  <a:srgbClr val="1B1B1B"/>
                </a:solidFill>
                <a:latin typeface="Lucida Sans Regular"/>
              </a:rPr>
              <a:t>Onderwerp</a:t>
            </a:r>
          </a:p>
        </p:txBody>
      </p:sp>
      <p:sp>
        <p:nvSpPr>
          <p:cNvPr id="21" name="Ondertitel 2"/>
          <p:cNvSpPr txBox="1">
            <a:spLocks/>
          </p:cNvSpPr>
          <p:nvPr userDrawn="1"/>
        </p:nvSpPr>
        <p:spPr>
          <a:xfrm>
            <a:off x="6377137" y="2980726"/>
            <a:ext cx="1272016" cy="531610"/>
          </a:xfrm>
          <a:prstGeom prst="rect">
            <a:avLst/>
          </a:prstGeom>
        </p:spPr>
        <p:txBody>
          <a:bodyPr vert="horz" lIns="0" tIns="45720" rIns="91440" bIns="45720" rtlCol="0" anchor="ctr">
            <a:normAutofit/>
          </a:bodyPr>
          <a:lstStyle>
            <a:lvl1pPr marL="0" indent="0" algn="l" defTabSz="914400" rtl="0" eaLnBrk="1" latinLnBrk="0" hangingPunct="1">
              <a:lnSpc>
                <a:spcPct val="90000"/>
              </a:lnSpc>
              <a:spcBef>
                <a:spcPts val="1000"/>
              </a:spcBef>
              <a:buFont typeface="Arial"/>
              <a:buNone/>
              <a:defRPr sz="2400" b="1" kern="1200" baseline="0">
                <a:solidFill>
                  <a:srgbClr val="055780"/>
                </a:solidFill>
                <a:latin typeface="Helvetica" charset="0"/>
                <a:ea typeface="Helvetica" charset="0"/>
                <a:cs typeface="Helvetica"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Helvetica" charset="0"/>
                <a:ea typeface="Helvetica" charset="0"/>
                <a:cs typeface="Helvetica" charset="0"/>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Helvetica" charset="0"/>
                <a:ea typeface="Helvetica" charset="0"/>
                <a:cs typeface="Helvetica" charset="0"/>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Helvetica" charset="0"/>
                <a:ea typeface="Helvetica" charset="0"/>
                <a:cs typeface="Helvetica" charset="0"/>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Helvetica" charset="0"/>
                <a:ea typeface="Helvetica" charset="0"/>
                <a:cs typeface="Helvetica"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r>
              <a:rPr lang="nl-NL" sz="1200" b="0" i="0" dirty="0">
                <a:solidFill>
                  <a:srgbClr val="1B1B1B"/>
                </a:solidFill>
                <a:latin typeface="Lucida Sans Regular"/>
              </a:rPr>
              <a:t>Onderwerp</a:t>
            </a:r>
          </a:p>
        </p:txBody>
      </p:sp>
      <p:sp>
        <p:nvSpPr>
          <p:cNvPr id="22" name="Ondertitel 2"/>
          <p:cNvSpPr txBox="1">
            <a:spLocks/>
          </p:cNvSpPr>
          <p:nvPr userDrawn="1"/>
        </p:nvSpPr>
        <p:spPr>
          <a:xfrm>
            <a:off x="7936008" y="2990327"/>
            <a:ext cx="1272016" cy="531610"/>
          </a:xfrm>
          <a:prstGeom prst="rect">
            <a:avLst/>
          </a:prstGeom>
        </p:spPr>
        <p:txBody>
          <a:bodyPr vert="horz" lIns="0" tIns="45720" rIns="91440" bIns="45720" rtlCol="0" anchor="ctr">
            <a:normAutofit/>
          </a:bodyPr>
          <a:lstStyle>
            <a:lvl1pPr marL="0" indent="0" algn="l" defTabSz="914400" rtl="0" eaLnBrk="1" latinLnBrk="0" hangingPunct="1">
              <a:lnSpc>
                <a:spcPct val="90000"/>
              </a:lnSpc>
              <a:spcBef>
                <a:spcPts val="1000"/>
              </a:spcBef>
              <a:buFont typeface="Arial"/>
              <a:buNone/>
              <a:defRPr sz="2400" b="1" kern="1200" baseline="0">
                <a:solidFill>
                  <a:srgbClr val="055780"/>
                </a:solidFill>
                <a:latin typeface="Helvetica" charset="0"/>
                <a:ea typeface="Helvetica" charset="0"/>
                <a:cs typeface="Helvetica"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Helvetica" charset="0"/>
                <a:ea typeface="Helvetica" charset="0"/>
                <a:cs typeface="Helvetica" charset="0"/>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Helvetica" charset="0"/>
                <a:ea typeface="Helvetica" charset="0"/>
                <a:cs typeface="Helvetica" charset="0"/>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Helvetica" charset="0"/>
                <a:ea typeface="Helvetica" charset="0"/>
                <a:cs typeface="Helvetica" charset="0"/>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Helvetica" charset="0"/>
                <a:ea typeface="Helvetica" charset="0"/>
                <a:cs typeface="Helvetica"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r>
              <a:rPr lang="nl-NL" sz="1200" b="0" i="0" dirty="0">
                <a:solidFill>
                  <a:srgbClr val="1B1B1B"/>
                </a:solidFill>
                <a:latin typeface="Lucida Sans Regular"/>
              </a:rPr>
              <a:t>Onderwerp</a:t>
            </a:r>
          </a:p>
        </p:txBody>
      </p:sp>
      <p:sp>
        <p:nvSpPr>
          <p:cNvPr id="23" name="Ondertitel 2"/>
          <p:cNvSpPr txBox="1">
            <a:spLocks/>
          </p:cNvSpPr>
          <p:nvPr userDrawn="1"/>
        </p:nvSpPr>
        <p:spPr>
          <a:xfrm>
            <a:off x="3094617" y="4591862"/>
            <a:ext cx="1272016" cy="531610"/>
          </a:xfrm>
          <a:prstGeom prst="rect">
            <a:avLst/>
          </a:prstGeom>
        </p:spPr>
        <p:txBody>
          <a:bodyPr vert="horz" lIns="0" tIns="45720" rIns="91440" bIns="45720" rtlCol="0" anchor="ctr">
            <a:normAutofit/>
          </a:bodyPr>
          <a:lstStyle>
            <a:lvl1pPr marL="0" indent="0" algn="l" defTabSz="914400" rtl="0" eaLnBrk="1" latinLnBrk="0" hangingPunct="1">
              <a:lnSpc>
                <a:spcPct val="90000"/>
              </a:lnSpc>
              <a:spcBef>
                <a:spcPts val="1000"/>
              </a:spcBef>
              <a:buFont typeface="Arial"/>
              <a:buNone/>
              <a:defRPr sz="2400" b="1" kern="1200" baseline="0">
                <a:solidFill>
                  <a:srgbClr val="055780"/>
                </a:solidFill>
                <a:latin typeface="Helvetica" charset="0"/>
                <a:ea typeface="Helvetica" charset="0"/>
                <a:cs typeface="Helvetica"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Helvetica" charset="0"/>
                <a:ea typeface="Helvetica" charset="0"/>
                <a:cs typeface="Helvetica" charset="0"/>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Helvetica" charset="0"/>
                <a:ea typeface="Helvetica" charset="0"/>
                <a:cs typeface="Helvetica" charset="0"/>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Helvetica" charset="0"/>
                <a:ea typeface="Helvetica" charset="0"/>
                <a:cs typeface="Helvetica" charset="0"/>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Helvetica" charset="0"/>
                <a:ea typeface="Helvetica" charset="0"/>
                <a:cs typeface="Helvetica"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r>
              <a:rPr lang="nl-NL" sz="1200" b="0" i="0" dirty="0">
                <a:solidFill>
                  <a:srgbClr val="1B1B1B"/>
                </a:solidFill>
                <a:latin typeface="Lucida Sans Regular"/>
              </a:rPr>
              <a:t>Onderwerp</a:t>
            </a:r>
          </a:p>
        </p:txBody>
      </p:sp>
      <p:sp>
        <p:nvSpPr>
          <p:cNvPr id="24" name="Ondertitel 2"/>
          <p:cNvSpPr txBox="1">
            <a:spLocks/>
          </p:cNvSpPr>
          <p:nvPr userDrawn="1"/>
        </p:nvSpPr>
        <p:spPr>
          <a:xfrm>
            <a:off x="4711341" y="4591862"/>
            <a:ext cx="1272016" cy="531610"/>
          </a:xfrm>
          <a:prstGeom prst="rect">
            <a:avLst/>
          </a:prstGeom>
        </p:spPr>
        <p:txBody>
          <a:bodyPr vert="horz" lIns="0" tIns="45720" rIns="91440" bIns="45720" rtlCol="0" anchor="ctr">
            <a:normAutofit/>
          </a:bodyPr>
          <a:lstStyle>
            <a:lvl1pPr marL="0" indent="0" algn="l" defTabSz="914400" rtl="0" eaLnBrk="1" latinLnBrk="0" hangingPunct="1">
              <a:lnSpc>
                <a:spcPct val="90000"/>
              </a:lnSpc>
              <a:spcBef>
                <a:spcPts val="1000"/>
              </a:spcBef>
              <a:buFont typeface="Arial"/>
              <a:buNone/>
              <a:defRPr sz="2400" b="1" kern="1200" baseline="0">
                <a:solidFill>
                  <a:srgbClr val="055780"/>
                </a:solidFill>
                <a:latin typeface="Helvetica" charset="0"/>
                <a:ea typeface="Helvetica" charset="0"/>
                <a:cs typeface="Helvetica"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Helvetica" charset="0"/>
                <a:ea typeface="Helvetica" charset="0"/>
                <a:cs typeface="Helvetica" charset="0"/>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Helvetica" charset="0"/>
                <a:ea typeface="Helvetica" charset="0"/>
                <a:cs typeface="Helvetica" charset="0"/>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Helvetica" charset="0"/>
                <a:ea typeface="Helvetica" charset="0"/>
                <a:cs typeface="Helvetica" charset="0"/>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Helvetica" charset="0"/>
                <a:ea typeface="Helvetica" charset="0"/>
                <a:cs typeface="Helvetica"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r>
              <a:rPr lang="nl-NL" sz="1200" b="0" i="0" dirty="0">
                <a:solidFill>
                  <a:srgbClr val="1B1B1B"/>
                </a:solidFill>
                <a:latin typeface="Lucida Sans Regular"/>
              </a:rPr>
              <a:t>Onderwerp</a:t>
            </a:r>
          </a:p>
        </p:txBody>
      </p:sp>
      <p:sp>
        <p:nvSpPr>
          <p:cNvPr id="25" name="Ondertitel 2"/>
          <p:cNvSpPr txBox="1">
            <a:spLocks/>
          </p:cNvSpPr>
          <p:nvPr userDrawn="1"/>
        </p:nvSpPr>
        <p:spPr>
          <a:xfrm>
            <a:off x="6377137" y="4591862"/>
            <a:ext cx="1272016" cy="531610"/>
          </a:xfrm>
          <a:prstGeom prst="rect">
            <a:avLst/>
          </a:prstGeom>
        </p:spPr>
        <p:txBody>
          <a:bodyPr vert="horz" lIns="0" tIns="45720" rIns="91440" bIns="45720" rtlCol="0" anchor="ctr">
            <a:normAutofit/>
          </a:bodyPr>
          <a:lstStyle>
            <a:lvl1pPr marL="0" indent="0" algn="l" defTabSz="914400" rtl="0" eaLnBrk="1" latinLnBrk="0" hangingPunct="1">
              <a:lnSpc>
                <a:spcPct val="90000"/>
              </a:lnSpc>
              <a:spcBef>
                <a:spcPts val="1000"/>
              </a:spcBef>
              <a:buFont typeface="Arial"/>
              <a:buNone/>
              <a:defRPr sz="2400" b="1" kern="1200" baseline="0">
                <a:solidFill>
                  <a:srgbClr val="055780"/>
                </a:solidFill>
                <a:latin typeface="Helvetica" charset="0"/>
                <a:ea typeface="Helvetica" charset="0"/>
                <a:cs typeface="Helvetica"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Helvetica" charset="0"/>
                <a:ea typeface="Helvetica" charset="0"/>
                <a:cs typeface="Helvetica" charset="0"/>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Helvetica" charset="0"/>
                <a:ea typeface="Helvetica" charset="0"/>
                <a:cs typeface="Helvetica" charset="0"/>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Helvetica" charset="0"/>
                <a:ea typeface="Helvetica" charset="0"/>
                <a:cs typeface="Helvetica" charset="0"/>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Helvetica" charset="0"/>
                <a:ea typeface="Helvetica" charset="0"/>
                <a:cs typeface="Helvetica"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r>
              <a:rPr lang="nl-NL" sz="1200" b="0" i="0" dirty="0">
                <a:solidFill>
                  <a:srgbClr val="1B1B1B"/>
                </a:solidFill>
                <a:latin typeface="Lucida Sans Regular"/>
              </a:rPr>
              <a:t>Onderwerp</a:t>
            </a:r>
          </a:p>
        </p:txBody>
      </p:sp>
      <p:sp>
        <p:nvSpPr>
          <p:cNvPr id="26" name="Ondertitel 2"/>
          <p:cNvSpPr txBox="1">
            <a:spLocks/>
          </p:cNvSpPr>
          <p:nvPr userDrawn="1"/>
        </p:nvSpPr>
        <p:spPr>
          <a:xfrm>
            <a:off x="7936008" y="4601463"/>
            <a:ext cx="1272016" cy="531610"/>
          </a:xfrm>
          <a:prstGeom prst="rect">
            <a:avLst/>
          </a:prstGeom>
        </p:spPr>
        <p:txBody>
          <a:bodyPr vert="horz" lIns="0" tIns="45720" rIns="91440" bIns="45720" rtlCol="0" anchor="ctr">
            <a:normAutofit/>
          </a:bodyPr>
          <a:lstStyle>
            <a:lvl1pPr marL="0" indent="0" algn="l" defTabSz="914400" rtl="0" eaLnBrk="1" latinLnBrk="0" hangingPunct="1">
              <a:lnSpc>
                <a:spcPct val="90000"/>
              </a:lnSpc>
              <a:spcBef>
                <a:spcPts val="1000"/>
              </a:spcBef>
              <a:buFont typeface="Arial"/>
              <a:buNone/>
              <a:defRPr sz="2400" b="1" kern="1200" baseline="0">
                <a:solidFill>
                  <a:srgbClr val="055780"/>
                </a:solidFill>
                <a:latin typeface="Helvetica" charset="0"/>
                <a:ea typeface="Helvetica" charset="0"/>
                <a:cs typeface="Helvetica"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Helvetica" charset="0"/>
                <a:ea typeface="Helvetica" charset="0"/>
                <a:cs typeface="Helvetica" charset="0"/>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Helvetica" charset="0"/>
                <a:ea typeface="Helvetica" charset="0"/>
                <a:cs typeface="Helvetica" charset="0"/>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Helvetica" charset="0"/>
                <a:ea typeface="Helvetica" charset="0"/>
                <a:cs typeface="Helvetica" charset="0"/>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Helvetica" charset="0"/>
                <a:ea typeface="Helvetica" charset="0"/>
                <a:cs typeface="Helvetica"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r>
              <a:rPr lang="nl-NL" sz="1200" b="0" i="0" dirty="0">
                <a:solidFill>
                  <a:srgbClr val="1B1B1B"/>
                </a:solidFill>
                <a:latin typeface="Lucida Sans Regular"/>
              </a:rPr>
              <a:t>Onderwerp</a:t>
            </a:r>
          </a:p>
        </p:txBody>
      </p:sp>
      <p:sp>
        <p:nvSpPr>
          <p:cNvPr id="28" name="Ondertitel 2"/>
          <p:cNvSpPr>
            <a:spLocks noGrp="1"/>
          </p:cNvSpPr>
          <p:nvPr>
            <p:ph type="subTitle" idx="13" hasCustomPrompt="1"/>
          </p:nvPr>
        </p:nvSpPr>
        <p:spPr>
          <a:xfrm>
            <a:off x="894522" y="1169988"/>
            <a:ext cx="5039553" cy="531610"/>
          </a:xfrm>
        </p:spPr>
        <p:txBody>
          <a:bodyPr lIns="0" anchor="t">
            <a:noAutofit/>
          </a:bodyPr>
          <a:lstStyle>
            <a:lvl1pPr marL="0" indent="0" algn="l">
              <a:buNone/>
              <a:defRPr sz="3000" b="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komt een kop</a:t>
            </a:r>
          </a:p>
        </p:txBody>
      </p:sp>
    </p:spTree>
    <p:extLst>
      <p:ext uri="{BB962C8B-B14F-4D97-AF65-F5344CB8AC3E}">
        <p14:creationId xmlns:p14="http://schemas.microsoft.com/office/powerpoint/2010/main" val="1602680796"/>
      </p:ext>
    </p:extLst>
  </p:cSld>
  <p:clrMapOvr>
    <a:masterClrMapping/>
  </p:clrMapOvr>
  <p:extLst mod="1">
    <p:ext uri="{DCECCB84-F9BA-43D5-87BE-67443E8EF086}">
      <p15:sldGuideLst xmlns:p15="http://schemas.microsoft.com/office/powerpoint/2012/main">
        <p15:guide id="1" orient="horz" pos="1865"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el volle breedte">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3BA99B03-AD3B-0D4A-B7D2-5A186162021A}" type="slidenum">
              <a:rPr lang="nl-NL" smtClean="0"/>
              <a:t>‹nr.›</a:t>
            </a:fld>
            <a:endParaRPr lang="nl-NL"/>
          </a:p>
        </p:txBody>
      </p:sp>
      <p:sp>
        <p:nvSpPr>
          <p:cNvPr id="14" name="Tijdelijke aanduiding voor tabel 12"/>
          <p:cNvSpPr>
            <a:spLocks noGrp="1"/>
          </p:cNvSpPr>
          <p:nvPr>
            <p:ph type="tbl" sz="quarter" idx="13"/>
          </p:nvPr>
        </p:nvSpPr>
        <p:spPr>
          <a:xfrm>
            <a:off x="902678" y="873125"/>
            <a:ext cx="10257448" cy="4978400"/>
          </a:xfrm>
        </p:spPr>
        <p:txBody>
          <a:bodyPr/>
          <a:lstStyle/>
          <a:p>
            <a:endParaRPr lang="nl-NL"/>
          </a:p>
        </p:txBody>
      </p:sp>
    </p:spTree>
    <p:extLst>
      <p:ext uri="{BB962C8B-B14F-4D97-AF65-F5344CB8AC3E}">
        <p14:creationId xmlns:p14="http://schemas.microsoft.com/office/powerpoint/2010/main" val="368754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hthoek 6"/>
          <p:cNvSpPr/>
          <p:nvPr userDrawn="1"/>
        </p:nvSpPr>
        <p:spPr>
          <a:xfrm flipV="1">
            <a:off x="538368" y="5937612"/>
            <a:ext cx="11053969"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latin typeface="Lucida Sans Regular"/>
            </a:endParaRPr>
          </a:p>
        </p:txBody>
      </p:sp>
      <p:sp>
        <p:nvSpPr>
          <p:cNvPr id="2" name="Tijdelijke aanduiding voor titel 1"/>
          <p:cNvSpPr>
            <a:spLocks noGrp="1"/>
          </p:cNvSpPr>
          <p:nvPr>
            <p:ph type="title"/>
          </p:nvPr>
        </p:nvSpPr>
        <p:spPr>
          <a:xfrm>
            <a:off x="902043" y="1090681"/>
            <a:ext cx="10690294" cy="698363"/>
          </a:xfrm>
          <a:prstGeom prst="rect">
            <a:avLst/>
          </a:prstGeom>
        </p:spPr>
        <p:txBody>
          <a:bodyPr vert="horz" lIns="0" tIns="45720" rIns="91440" bIns="45720" rtlCol="0" anchor="t">
            <a:normAutofit/>
          </a:bodyPr>
          <a:lstStyle/>
          <a:p>
            <a:r>
              <a:rPr lang="nl-NL" dirty="0"/>
              <a:t>Hier staat een kop</a:t>
            </a:r>
          </a:p>
        </p:txBody>
      </p:sp>
      <p:sp>
        <p:nvSpPr>
          <p:cNvPr id="3" name="Tijdelijke aanduiding voor tekst 2"/>
          <p:cNvSpPr>
            <a:spLocks noGrp="1"/>
          </p:cNvSpPr>
          <p:nvPr>
            <p:ph type="body" idx="1"/>
          </p:nvPr>
        </p:nvSpPr>
        <p:spPr>
          <a:xfrm>
            <a:off x="902043" y="3237422"/>
            <a:ext cx="10690294" cy="2327171"/>
          </a:xfrm>
          <a:prstGeom prst="rect">
            <a:avLst/>
          </a:prstGeom>
        </p:spPr>
        <p:txBody>
          <a:bodyPr vert="horz" wrap="square" lIns="0" tIns="45720" rIns="91440" bIns="45720" rtlCol="0">
            <a:normAutofit/>
          </a:bodyPr>
          <a:lstStyle/>
          <a:p>
            <a:pPr lvl="0"/>
            <a:r>
              <a:rPr lang="nl-NL" dirty="0"/>
              <a:t>Klikken om de tekststijl van het model te bewerken</a:t>
            </a:r>
          </a:p>
        </p:txBody>
      </p:sp>
      <p:sp>
        <p:nvSpPr>
          <p:cNvPr id="6" name="Tijdelijke aanduiding voor dianummer 5"/>
          <p:cNvSpPr>
            <a:spLocks noGrp="1"/>
          </p:cNvSpPr>
          <p:nvPr>
            <p:ph type="sldNum" sz="quarter" idx="4"/>
          </p:nvPr>
        </p:nvSpPr>
        <p:spPr>
          <a:xfrm>
            <a:off x="8610599" y="6356350"/>
            <a:ext cx="2981737" cy="365125"/>
          </a:xfrm>
          <a:prstGeom prst="rect">
            <a:avLst/>
          </a:prstGeom>
        </p:spPr>
        <p:txBody>
          <a:bodyPr vert="horz" lIns="0" tIns="0" rIns="0" bIns="0" rtlCol="0" anchor="ctr"/>
          <a:lstStyle>
            <a:lvl1pPr algn="r">
              <a:defRPr sz="1000" b="0" i="0">
                <a:solidFill>
                  <a:srgbClr val="055780"/>
                </a:solidFill>
                <a:latin typeface="Lucida Sans Regular"/>
                <a:ea typeface="Lucida Sans Regular"/>
                <a:cs typeface="Lucida Sans Regular"/>
              </a:defRPr>
            </a:lvl1pPr>
          </a:lstStyle>
          <a:p>
            <a:fld id="{3BA99B03-AD3B-0D4A-B7D2-5A186162021A}" type="slidenum">
              <a:rPr lang="nl-NL" smtClean="0"/>
              <a:pPr/>
              <a:t>‹nr.›</a:t>
            </a:fld>
            <a:endParaRPr lang="nl-NL" dirty="0"/>
          </a:p>
        </p:txBody>
      </p:sp>
      <p:sp>
        <p:nvSpPr>
          <p:cNvPr id="9" name="Rechthoek 8">
            <a:extLst>
              <a:ext uri="{FF2B5EF4-FFF2-40B4-BE49-F238E27FC236}">
                <a16:creationId xmlns:a16="http://schemas.microsoft.com/office/drawing/2014/main" id="{28E4BD16-AE19-754F-9D9B-467D7498E5CD}"/>
              </a:ext>
            </a:extLst>
          </p:cNvPr>
          <p:cNvSpPr/>
          <p:nvPr userDrawn="1"/>
        </p:nvSpPr>
        <p:spPr>
          <a:xfrm flipV="1">
            <a:off x="538368" y="5937611"/>
            <a:ext cx="363675"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0" i="0" dirty="0">
              <a:latin typeface="Lucida Sans Regular"/>
            </a:endParaRPr>
          </a:p>
        </p:txBody>
      </p:sp>
      <p:pic>
        <p:nvPicPr>
          <p:cNvPr id="10" name="Afbeelding 9">
            <a:extLst>
              <a:ext uri="{FF2B5EF4-FFF2-40B4-BE49-F238E27FC236}">
                <a16:creationId xmlns:a16="http://schemas.microsoft.com/office/drawing/2014/main" id="{4D1D1B97-9746-0541-9F8F-586796FC0C7A}"/>
              </a:ext>
            </a:extLst>
          </p:cNvPr>
          <p:cNvPicPr>
            <a:picLocks noChangeAspect="1"/>
          </p:cNvPicPr>
          <p:nvPr userDrawn="1"/>
        </p:nvPicPr>
        <p:blipFill>
          <a:blip r:embed="rId18"/>
          <a:stretch>
            <a:fillRect/>
          </a:stretch>
        </p:blipFill>
        <p:spPr>
          <a:xfrm>
            <a:off x="532977" y="6159179"/>
            <a:ext cx="724480" cy="403423"/>
          </a:xfrm>
          <a:prstGeom prst="rect">
            <a:avLst/>
          </a:prstGeom>
        </p:spPr>
      </p:pic>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65" r:id="rId1"/>
    <p:sldLayoutId id="2147483649" r:id="rId2"/>
    <p:sldLayoutId id="2147483652" r:id="rId3"/>
    <p:sldLayoutId id="2147483650" r:id="rId4"/>
    <p:sldLayoutId id="2147483664" r:id="rId5"/>
    <p:sldLayoutId id="2147483651" r:id="rId6"/>
    <p:sldLayoutId id="2147483653" r:id="rId7"/>
    <p:sldLayoutId id="2147483654" r:id="rId8"/>
    <p:sldLayoutId id="2147483655" r:id="rId9"/>
    <p:sldLayoutId id="2147483657" r:id="rId10"/>
    <p:sldLayoutId id="2147483658" r:id="rId11"/>
    <p:sldLayoutId id="2147483659" r:id="rId12"/>
    <p:sldLayoutId id="2147483663" r:id="rId13"/>
    <p:sldLayoutId id="2147483660" r:id="rId14"/>
    <p:sldLayoutId id="2147483661" r:id="rId15"/>
    <p:sldLayoutId id="2147483662" r:id="rId16"/>
  </p:sldLayoutIdLst>
  <p:txStyles>
    <p:titleStyle>
      <a:lvl1pPr algn="l" defTabSz="914400" rtl="0" eaLnBrk="1" latinLnBrk="0" hangingPunct="1">
        <a:lnSpc>
          <a:spcPct val="90000"/>
        </a:lnSpc>
        <a:spcBef>
          <a:spcPct val="0"/>
        </a:spcBef>
        <a:buNone/>
        <a:defRPr sz="5000" b="1" kern="1200">
          <a:solidFill>
            <a:schemeClr val="tx2"/>
          </a:solidFill>
          <a:latin typeface="Lucida Sans" panose="020B0602030504020204" pitchFamily="34" charset="77"/>
          <a:ea typeface="Lucida Sans" panose="020B0602030504020204" pitchFamily="34" charset="77"/>
          <a:cs typeface="Lucida Sans" panose="020B0602030504020204" pitchFamily="34" charset="77"/>
        </a:defRPr>
      </a:lvl1pPr>
    </p:titleStyle>
    <p:bodyStyle>
      <a:lvl1pPr marL="228600" indent="-228600" algn="l" defTabSz="914400" rtl="0" eaLnBrk="1" latinLnBrk="0" hangingPunct="1">
        <a:lnSpc>
          <a:spcPct val="90000"/>
        </a:lnSpc>
        <a:spcBef>
          <a:spcPts val="1000"/>
        </a:spcBef>
        <a:buFont typeface="Arial"/>
        <a:buChar char="•"/>
        <a:defRPr sz="2000" kern="1200">
          <a:solidFill>
            <a:srgbClr val="1B1B1B"/>
          </a:solidFill>
          <a:latin typeface="Lucida Sans" panose="020B0602030504020204" pitchFamily="34" charset="77"/>
          <a:ea typeface="Lucida Sans" panose="020B0602030504020204" pitchFamily="34" charset="77"/>
          <a:cs typeface="Lucida Sans" panose="020B0602030504020204" pitchFamily="34" charset="77"/>
        </a:defRPr>
      </a:lvl1pPr>
      <a:lvl2pPr marL="685800" indent="-228600" algn="l" defTabSz="914400" rtl="0" eaLnBrk="1" latinLnBrk="0" hangingPunct="1">
        <a:lnSpc>
          <a:spcPct val="90000"/>
        </a:lnSpc>
        <a:spcBef>
          <a:spcPts val="500"/>
        </a:spcBef>
        <a:buFont typeface="Arial"/>
        <a:buChar char="•"/>
        <a:defRPr sz="2000" kern="1200">
          <a:solidFill>
            <a:schemeClr val="tx1"/>
          </a:solidFill>
          <a:latin typeface="Helvetica" charset="0"/>
          <a:ea typeface="Helvetica" charset="0"/>
          <a:cs typeface="Helvetica"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Helvetica" charset="0"/>
          <a:ea typeface="Helvetica" charset="0"/>
          <a:cs typeface="Helvetica"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Helvetica" charset="0"/>
          <a:ea typeface="Helvetica" charset="0"/>
          <a:cs typeface="Helvetica"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Helvetica" charset="0"/>
          <a:ea typeface="Helvetica" charset="0"/>
          <a:cs typeface="Helvetic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Titel 2"/>
          <p:cNvSpPr>
            <a:spLocks noGrp="1"/>
          </p:cNvSpPr>
          <p:nvPr>
            <p:ph type="ctrTitle"/>
          </p:nvPr>
        </p:nvSpPr>
        <p:spPr/>
        <p:txBody>
          <a:bodyPr/>
          <a:lstStyle/>
          <a:p>
            <a:r>
              <a:rPr lang="nl-NL" sz="3200" dirty="0" smtClean="0"/>
              <a:t>Voorlichtingsbijeenkomst aanbesteding Baggeren 1</a:t>
            </a:r>
            <a:r>
              <a:rPr lang="nl-NL" sz="3200" baseline="30000" dirty="0" smtClean="0"/>
              <a:t>e</a:t>
            </a:r>
            <a:r>
              <a:rPr lang="nl-NL" sz="3200" dirty="0" smtClean="0"/>
              <a:t> fase </a:t>
            </a:r>
            <a:r>
              <a:rPr lang="nl-NL" sz="3200" dirty="0" err="1" smtClean="0"/>
              <a:t>Loosdrechtse</a:t>
            </a:r>
            <a:r>
              <a:rPr lang="nl-NL" sz="3200" dirty="0" smtClean="0"/>
              <a:t> Plassen</a:t>
            </a:r>
            <a:endParaRPr lang="nl-NL" sz="3200" dirty="0"/>
          </a:p>
        </p:txBody>
      </p:sp>
    </p:spTree>
    <p:extLst>
      <p:ext uri="{BB962C8B-B14F-4D97-AF65-F5344CB8AC3E}">
        <p14:creationId xmlns:p14="http://schemas.microsoft.com/office/powerpoint/2010/main" val="4952981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fontScale="90000"/>
          </a:bodyPr>
          <a:lstStyle/>
          <a:p>
            <a:r>
              <a:rPr lang="nl-NL" dirty="0" smtClean="0"/>
              <a:t>Contract: bouwteam</a:t>
            </a:r>
            <a:endParaRPr lang="nl-NL" dirty="0"/>
          </a:p>
        </p:txBody>
      </p:sp>
      <p:sp>
        <p:nvSpPr>
          <p:cNvPr id="4" name="Tijdelijke aanduiding voor tekst 3"/>
          <p:cNvSpPr>
            <a:spLocks noGrp="1"/>
          </p:cNvSpPr>
          <p:nvPr>
            <p:ph type="body" sz="quarter" idx="15"/>
          </p:nvPr>
        </p:nvSpPr>
        <p:spPr>
          <a:xfrm>
            <a:off x="902525" y="1985818"/>
            <a:ext cx="10689812" cy="3578775"/>
          </a:xfrm>
        </p:spPr>
        <p:txBody>
          <a:bodyPr/>
          <a:lstStyle/>
          <a:p>
            <a:pPr marL="0" indent="0">
              <a:buNone/>
            </a:pPr>
            <a:r>
              <a:rPr lang="nl-NL" dirty="0" smtClean="0"/>
              <a:t>Aan het eind </a:t>
            </a:r>
            <a:r>
              <a:rPr lang="nl-NL" dirty="0"/>
              <a:t>van de bouwteamfase:</a:t>
            </a:r>
          </a:p>
          <a:p>
            <a:r>
              <a:rPr lang="nl-NL" dirty="0" smtClean="0"/>
              <a:t>Uitvoerbaar DO dat aansluit bij de ambities en past binnen het taakstellend budget </a:t>
            </a:r>
          </a:p>
          <a:p>
            <a:r>
              <a:rPr lang="nl-NL" dirty="0" smtClean="0"/>
              <a:t>E&amp;C </a:t>
            </a:r>
            <a:r>
              <a:rPr lang="nl-NL" dirty="0"/>
              <a:t>contract </a:t>
            </a:r>
            <a:endParaRPr lang="nl-NL" dirty="0" smtClean="0"/>
          </a:p>
          <a:p>
            <a:r>
              <a:rPr lang="nl-NL" dirty="0" smtClean="0"/>
              <a:t>Overeenkomen bonusregeling </a:t>
            </a:r>
            <a:r>
              <a:rPr lang="nl-NL" dirty="0"/>
              <a:t>reductie stikstofemissies </a:t>
            </a:r>
          </a:p>
          <a:p>
            <a:r>
              <a:rPr lang="nl-NL" dirty="0" smtClean="0">
                <a:sym typeface="Wingdings" panose="05000000000000000000" pitchFamily="2" charset="2"/>
              </a:rPr>
              <a:t>Aanbieding </a:t>
            </a:r>
          </a:p>
          <a:p>
            <a:endParaRPr lang="nl-NL" dirty="0">
              <a:sym typeface="Wingdings" panose="05000000000000000000" pitchFamily="2" charset="2"/>
            </a:endParaRPr>
          </a:p>
          <a:p>
            <a:endParaRPr lang="nl-NL" dirty="0" smtClean="0"/>
          </a:p>
          <a:p>
            <a:endParaRPr lang="nl-NL" dirty="0"/>
          </a:p>
          <a:p>
            <a:endParaRPr lang="nl-NL" dirty="0"/>
          </a:p>
        </p:txBody>
      </p:sp>
    </p:spTree>
    <p:extLst>
      <p:ext uri="{BB962C8B-B14F-4D97-AF65-F5344CB8AC3E}">
        <p14:creationId xmlns:p14="http://schemas.microsoft.com/office/powerpoint/2010/main" val="19420802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fontScale="90000"/>
          </a:bodyPr>
          <a:lstStyle/>
          <a:p>
            <a:r>
              <a:rPr lang="nl-NL" dirty="0" smtClean="0"/>
              <a:t>Aanbesteding: gunningscriteria</a:t>
            </a:r>
            <a:endParaRPr lang="nl-NL" dirty="0"/>
          </a:p>
        </p:txBody>
      </p:sp>
      <p:sp>
        <p:nvSpPr>
          <p:cNvPr id="4" name="Tijdelijke aanduiding voor tekst 3"/>
          <p:cNvSpPr>
            <a:spLocks noGrp="1"/>
          </p:cNvSpPr>
          <p:nvPr>
            <p:ph type="body" sz="quarter" idx="15"/>
          </p:nvPr>
        </p:nvSpPr>
        <p:spPr>
          <a:xfrm>
            <a:off x="902525" y="1985818"/>
            <a:ext cx="10689812" cy="3578775"/>
          </a:xfrm>
        </p:spPr>
        <p:txBody>
          <a:bodyPr/>
          <a:lstStyle/>
          <a:p>
            <a:r>
              <a:rPr lang="nl-NL" i="1" dirty="0" smtClean="0"/>
              <a:t>K1</a:t>
            </a:r>
            <a:r>
              <a:rPr lang="nl-NL" i="1" dirty="0"/>
              <a:t>: Plan bouwteamaanpak en samenwerking in een </a:t>
            </a:r>
            <a:r>
              <a:rPr lang="nl-NL" i="1" dirty="0" smtClean="0"/>
              <a:t>bouwteam</a:t>
            </a:r>
          </a:p>
          <a:p>
            <a:pPr lvl="1"/>
            <a:r>
              <a:rPr lang="nl-NL" sz="1800" dirty="0">
                <a:solidFill>
                  <a:srgbClr val="1B1B1B"/>
                </a:solidFill>
                <a:latin typeface="Lucida Sans" panose="020B0602030504020204" pitchFamily="34" charset="77"/>
                <a:ea typeface="Lucida Sans" panose="020B0602030504020204" pitchFamily="34" charset="77"/>
                <a:cs typeface="Lucida Sans" panose="020B0602030504020204" pitchFamily="34" charset="77"/>
              </a:rPr>
              <a:t>Prettige en constructieve samenwerking</a:t>
            </a:r>
          </a:p>
          <a:p>
            <a:pPr lvl="1"/>
            <a:r>
              <a:rPr lang="nl-NL" sz="1800" dirty="0">
                <a:solidFill>
                  <a:srgbClr val="1B1B1B"/>
                </a:solidFill>
                <a:latin typeface="Lucida Sans" panose="020B0602030504020204" pitchFamily="34" charset="77"/>
                <a:ea typeface="Lucida Sans" panose="020B0602030504020204" pitchFamily="34" charset="77"/>
                <a:cs typeface="Lucida Sans" panose="020B0602030504020204" pitchFamily="34" charset="77"/>
              </a:rPr>
              <a:t>Inzet juiste expertise en ketenpartners binnen het bouwteam</a:t>
            </a:r>
          </a:p>
          <a:p>
            <a:pPr lvl="1"/>
            <a:r>
              <a:rPr lang="nl-NL" sz="1800" dirty="0">
                <a:solidFill>
                  <a:srgbClr val="1B1B1B"/>
                </a:solidFill>
                <a:latin typeface="Lucida Sans" panose="020B0602030504020204" pitchFamily="34" charset="77"/>
                <a:ea typeface="Lucida Sans" panose="020B0602030504020204" pitchFamily="34" charset="77"/>
                <a:cs typeface="Lucida Sans" panose="020B0602030504020204" pitchFamily="34" charset="77"/>
              </a:rPr>
              <a:t>Kostenefficiënte bouwteamfase </a:t>
            </a:r>
          </a:p>
          <a:p>
            <a:pPr lvl="1"/>
            <a:endParaRPr lang="nl-NL" dirty="0"/>
          </a:p>
          <a:p>
            <a:r>
              <a:rPr lang="nl-NL" i="1" dirty="0" smtClean="0"/>
              <a:t>K2</a:t>
            </a:r>
            <a:r>
              <a:rPr lang="nl-NL" i="1" dirty="0"/>
              <a:t>: Aanpak emissiearm baggeren en kwaliteit </a:t>
            </a:r>
            <a:r>
              <a:rPr lang="nl-NL" i="1" dirty="0" smtClean="0"/>
              <a:t>retourwater</a:t>
            </a:r>
          </a:p>
          <a:p>
            <a:pPr lvl="1"/>
            <a:r>
              <a:rPr lang="nl-NL" sz="1800" dirty="0">
                <a:solidFill>
                  <a:srgbClr val="1B1B1B"/>
                </a:solidFill>
                <a:latin typeface="Lucida Sans" panose="020B0602030504020204" pitchFamily="34" charset="77"/>
                <a:ea typeface="Lucida Sans" panose="020B0602030504020204" pitchFamily="34" charset="77"/>
                <a:cs typeface="Lucida Sans" panose="020B0602030504020204" pitchFamily="34" charset="77"/>
              </a:rPr>
              <a:t>Ambitie om (</a:t>
            </a:r>
            <a:r>
              <a:rPr lang="nl-NL" sz="1800" dirty="0" smtClean="0">
                <a:solidFill>
                  <a:srgbClr val="1B1B1B"/>
                </a:solidFill>
                <a:latin typeface="Lucida Sans" panose="020B0602030504020204" pitchFamily="34" charset="77"/>
                <a:ea typeface="Lucida Sans" panose="020B0602030504020204" pitchFamily="34" charset="77"/>
                <a:cs typeface="Lucida Sans" panose="020B0602030504020204" pitchFamily="34" charset="77"/>
              </a:rPr>
              <a:t>stikstof)emissies </a:t>
            </a:r>
            <a:r>
              <a:rPr lang="nl-NL" sz="1800" dirty="0">
                <a:solidFill>
                  <a:srgbClr val="1B1B1B"/>
                </a:solidFill>
                <a:latin typeface="Lucida Sans" panose="020B0602030504020204" pitchFamily="34" charset="77"/>
                <a:ea typeface="Lucida Sans" panose="020B0602030504020204" pitchFamily="34" charset="77"/>
                <a:cs typeface="Lucida Sans" panose="020B0602030504020204" pitchFamily="34" charset="77"/>
              </a:rPr>
              <a:t>te minimaliseren </a:t>
            </a:r>
          </a:p>
          <a:p>
            <a:pPr lvl="1"/>
            <a:r>
              <a:rPr lang="nl-NL" sz="1800" dirty="0">
                <a:solidFill>
                  <a:srgbClr val="1B1B1B"/>
                </a:solidFill>
                <a:latin typeface="Lucida Sans" panose="020B0602030504020204" pitchFamily="34" charset="77"/>
                <a:ea typeface="Lucida Sans" panose="020B0602030504020204" pitchFamily="34" charset="77"/>
                <a:cs typeface="Lucida Sans" panose="020B0602030504020204" pitchFamily="34" charset="77"/>
              </a:rPr>
              <a:t>Tegelijkertijd </a:t>
            </a:r>
            <a:r>
              <a:rPr lang="nl-NL" sz="1800" dirty="0" smtClean="0">
                <a:solidFill>
                  <a:srgbClr val="1B1B1B"/>
                </a:solidFill>
                <a:latin typeface="Lucida Sans" panose="020B0602030504020204" pitchFamily="34" charset="77"/>
                <a:ea typeface="Lucida Sans" panose="020B0602030504020204" pitchFamily="34" charset="77"/>
                <a:cs typeface="Lucida Sans" panose="020B0602030504020204" pitchFamily="34" charset="77"/>
              </a:rPr>
              <a:t>eisen aan retourwater en zettingen in het depot</a:t>
            </a:r>
            <a:endParaRPr lang="nl-NL" sz="1800" dirty="0">
              <a:solidFill>
                <a:srgbClr val="1B1B1B"/>
              </a:solidFill>
              <a:latin typeface="Lucida Sans" panose="020B0602030504020204" pitchFamily="34" charset="77"/>
              <a:ea typeface="Lucida Sans" panose="020B0602030504020204" pitchFamily="34" charset="77"/>
              <a:cs typeface="Lucida Sans" panose="020B0602030504020204" pitchFamily="34" charset="77"/>
            </a:endParaRPr>
          </a:p>
        </p:txBody>
      </p:sp>
    </p:spTree>
    <p:extLst>
      <p:ext uri="{BB962C8B-B14F-4D97-AF65-F5344CB8AC3E}">
        <p14:creationId xmlns:p14="http://schemas.microsoft.com/office/powerpoint/2010/main" val="4187029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fontScale="90000"/>
          </a:bodyPr>
          <a:lstStyle/>
          <a:p>
            <a:r>
              <a:rPr lang="nl-NL" dirty="0" smtClean="0"/>
              <a:t>Aanbesteding: gunningscriteria</a:t>
            </a:r>
            <a:endParaRPr lang="nl-NL" dirty="0"/>
          </a:p>
        </p:txBody>
      </p:sp>
      <p:sp>
        <p:nvSpPr>
          <p:cNvPr id="4" name="Tijdelijke aanduiding voor tekst 3"/>
          <p:cNvSpPr>
            <a:spLocks noGrp="1"/>
          </p:cNvSpPr>
          <p:nvPr>
            <p:ph type="body" sz="quarter" idx="15"/>
          </p:nvPr>
        </p:nvSpPr>
        <p:spPr>
          <a:xfrm>
            <a:off x="902525" y="1985818"/>
            <a:ext cx="10689812" cy="3578775"/>
          </a:xfrm>
        </p:spPr>
        <p:txBody>
          <a:bodyPr/>
          <a:lstStyle/>
          <a:p>
            <a:r>
              <a:rPr lang="nl-NL" i="1" dirty="0" smtClean="0"/>
              <a:t>K3</a:t>
            </a:r>
            <a:r>
              <a:rPr lang="nl-NL" i="1" dirty="0"/>
              <a:t>: Visie op het contractvormingsproces en beheersing van de </a:t>
            </a:r>
            <a:r>
              <a:rPr lang="nl-NL" i="1" dirty="0" smtClean="0"/>
              <a:t>kosten</a:t>
            </a:r>
          </a:p>
          <a:p>
            <a:pPr lvl="1"/>
            <a:r>
              <a:rPr lang="nl-NL" sz="1800" dirty="0">
                <a:solidFill>
                  <a:srgbClr val="1B1B1B"/>
                </a:solidFill>
                <a:latin typeface="Lucida Sans" panose="020B0602030504020204" pitchFamily="34" charset="77"/>
                <a:ea typeface="Lucida Sans" panose="020B0602030504020204" pitchFamily="34" charset="77"/>
                <a:cs typeface="Lucida Sans" panose="020B0602030504020204" pitchFamily="34" charset="77"/>
              </a:rPr>
              <a:t>Voorkomen dat aan het eind van de bouwteamfase een aanbieding wordt gedaan die niet past binnen taakstellend budget</a:t>
            </a:r>
          </a:p>
          <a:p>
            <a:pPr lvl="1"/>
            <a:r>
              <a:rPr lang="nl-NL" sz="1800" dirty="0" smtClean="0">
                <a:solidFill>
                  <a:srgbClr val="1B1B1B"/>
                </a:solidFill>
                <a:latin typeface="Lucida Sans" panose="020B0602030504020204" pitchFamily="34" charset="77"/>
                <a:ea typeface="Lucida Sans" panose="020B0602030504020204" pitchFamily="34" charset="77"/>
                <a:cs typeface="Lucida Sans" panose="020B0602030504020204" pitchFamily="34" charset="77"/>
              </a:rPr>
              <a:t>Het </a:t>
            </a:r>
            <a:r>
              <a:rPr lang="nl-NL" sz="1800" dirty="0">
                <a:solidFill>
                  <a:srgbClr val="1B1B1B"/>
                </a:solidFill>
                <a:latin typeface="Lucida Sans" panose="020B0602030504020204" pitchFamily="34" charset="77"/>
                <a:ea typeface="Lucida Sans" panose="020B0602030504020204" pitchFamily="34" charset="77"/>
                <a:cs typeface="Lucida Sans" panose="020B0602030504020204" pitchFamily="34" charset="77"/>
              </a:rPr>
              <a:t>budget is </a:t>
            </a:r>
            <a:r>
              <a:rPr lang="nl-NL" sz="1800" dirty="0" smtClean="0">
                <a:solidFill>
                  <a:srgbClr val="1B1B1B"/>
                </a:solidFill>
                <a:latin typeface="Lucida Sans" panose="020B0602030504020204" pitchFamily="34" charset="77"/>
                <a:ea typeface="Lucida Sans" panose="020B0602030504020204" pitchFamily="34" charset="77"/>
                <a:cs typeface="Lucida Sans" panose="020B0602030504020204" pitchFamily="34" charset="77"/>
              </a:rPr>
              <a:t>gelimiteerd en daarom moeten de kosten worden beheerst</a:t>
            </a:r>
          </a:p>
          <a:p>
            <a:endParaRPr lang="nl-NL" dirty="0"/>
          </a:p>
          <a:p>
            <a:r>
              <a:rPr lang="nl-NL" i="1" dirty="0" smtClean="0"/>
              <a:t>K4: Presentatie en interview</a:t>
            </a:r>
          </a:p>
          <a:p>
            <a:pPr lvl="1"/>
            <a:r>
              <a:rPr lang="nl-NL" sz="1800" dirty="0">
                <a:solidFill>
                  <a:srgbClr val="1B1B1B"/>
                </a:solidFill>
                <a:latin typeface="Lucida Sans" panose="020B0602030504020204" pitchFamily="34" charset="77"/>
                <a:ea typeface="Lucida Sans" panose="020B0602030504020204" pitchFamily="34" charset="77"/>
                <a:cs typeface="Lucida Sans" panose="020B0602030504020204" pitchFamily="34" charset="77"/>
              </a:rPr>
              <a:t>Behoefte aan meer diepgang </a:t>
            </a:r>
            <a:r>
              <a:rPr lang="nl-NL" sz="1800" dirty="0" smtClean="0">
                <a:solidFill>
                  <a:srgbClr val="1B1B1B"/>
                </a:solidFill>
                <a:latin typeface="Lucida Sans" panose="020B0602030504020204" pitchFamily="34" charset="77"/>
                <a:ea typeface="Lucida Sans" panose="020B0602030504020204" pitchFamily="34" charset="77"/>
                <a:cs typeface="Lucida Sans" panose="020B0602030504020204" pitchFamily="34" charset="77"/>
              </a:rPr>
              <a:t>in aanvulling op de schriftelijke plannen</a:t>
            </a:r>
          </a:p>
          <a:p>
            <a:pPr lvl="1"/>
            <a:r>
              <a:rPr lang="nl-NL" sz="1800" dirty="0" smtClean="0">
                <a:solidFill>
                  <a:srgbClr val="1B1B1B"/>
                </a:solidFill>
                <a:latin typeface="Lucida Sans" panose="020B0602030504020204" pitchFamily="34" charset="77"/>
                <a:ea typeface="Lucida Sans" panose="020B0602030504020204" pitchFamily="34" charset="77"/>
                <a:cs typeface="Lucida Sans" panose="020B0602030504020204" pitchFamily="34" charset="77"/>
              </a:rPr>
              <a:t>Samenwerking van groot belang tijdens bouwteamfase</a:t>
            </a:r>
            <a:endParaRPr lang="nl-NL" sz="1800" dirty="0">
              <a:solidFill>
                <a:srgbClr val="1B1B1B"/>
              </a:solidFill>
              <a:latin typeface="Lucida Sans" panose="020B0602030504020204" pitchFamily="34" charset="77"/>
              <a:ea typeface="Lucida Sans" panose="020B0602030504020204" pitchFamily="34" charset="77"/>
              <a:cs typeface="Lucida Sans" panose="020B0602030504020204" pitchFamily="34" charset="77"/>
            </a:endParaRPr>
          </a:p>
          <a:p>
            <a:pPr lvl="1"/>
            <a:r>
              <a:rPr lang="nl-NL" sz="1800" dirty="0" smtClean="0">
                <a:solidFill>
                  <a:srgbClr val="1B1B1B"/>
                </a:solidFill>
                <a:latin typeface="Lucida Sans" panose="020B0602030504020204" pitchFamily="34" charset="77"/>
                <a:ea typeface="Lucida Sans" panose="020B0602030504020204" pitchFamily="34" charset="77"/>
                <a:cs typeface="Lucida Sans" panose="020B0602030504020204" pitchFamily="34" charset="77"/>
              </a:rPr>
              <a:t>Belangrijk dat de </a:t>
            </a:r>
            <a:r>
              <a:rPr lang="nl-NL" sz="1800" dirty="0">
                <a:solidFill>
                  <a:srgbClr val="1B1B1B"/>
                </a:solidFill>
                <a:latin typeface="Lucida Sans" panose="020B0602030504020204" pitchFamily="34" charset="77"/>
                <a:ea typeface="Lucida Sans" panose="020B0602030504020204" pitchFamily="34" charset="77"/>
                <a:cs typeface="Lucida Sans" panose="020B0602030504020204" pitchFamily="34" charset="77"/>
              </a:rPr>
              <a:t>sleutelpersonen van ON </a:t>
            </a:r>
            <a:r>
              <a:rPr lang="nl-NL" sz="1800" dirty="0" smtClean="0">
                <a:solidFill>
                  <a:srgbClr val="1B1B1B"/>
                </a:solidFill>
                <a:latin typeface="Lucida Sans" panose="020B0602030504020204" pitchFamily="34" charset="77"/>
                <a:ea typeface="Lucida Sans" panose="020B0602030504020204" pitchFamily="34" charset="77"/>
                <a:cs typeface="Lucida Sans" panose="020B0602030504020204" pitchFamily="34" charset="77"/>
              </a:rPr>
              <a:t>ook </a:t>
            </a:r>
            <a:r>
              <a:rPr lang="nl-NL" sz="1800" dirty="0">
                <a:solidFill>
                  <a:srgbClr val="1B1B1B"/>
                </a:solidFill>
                <a:latin typeface="Lucida Sans" panose="020B0602030504020204" pitchFamily="34" charset="77"/>
                <a:ea typeface="Lucida Sans" panose="020B0602030504020204" pitchFamily="34" charset="77"/>
                <a:cs typeface="Lucida Sans" panose="020B0602030504020204" pitchFamily="34" charset="77"/>
              </a:rPr>
              <a:t>echt betrokken zijn en het project doorgronden</a:t>
            </a:r>
          </a:p>
        </p:txBody>
      </p:sp>
    </p:spTree>
    <p:extLst>
      <p:ext uri="{BB962C8B-B14F-4D97-AF65-F5344CB8AC3E}">
        <p14:creationId xmlns:p14="http://schemas.microsoft.com/office/powerpoint/2010/main" val="9974149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3"/>
          </p:nvPr>
        </p:nvSpPr>
        <p:spPr/>
        <p:txBody>
          <a:bodyPr/>
          <a:lstStyle/>
          <a:p>
            <a:endParaRPr lang="nl-NL" dirty="0"/>
          </a:p>
        </p:txBody>
      </p:sp>
      <p:sp>
        <p:nvSpPr>
          <p:cNvPr id="3" name="Titel 2"/>
          <p:cNvSpPr>
            <a:spLocks noGrp="1"/>
          </p:cNvSpPr>
          <p:nvPr>
            <p:ph type="title"/>
          </p:nvPr>
        </p:nvSpPr>
        <p:spPr/>
        <p:txBody>
          <a:bodyPr>
            <a:normAutofit fontScale="90000"/>
          </a:bodyPr>
          <a:lstStyle/>
          <a:p>
            <a:r>
              <a:rPr lang="nl-NL" dirty="0" smtClean="0"/>
              <a:t>Projectbeheersing</a:t>
            </a:r>
            <a:endParaRPr lang="nl-NL" dirty="0"/>
          </a:p>
        </p:txBody>
      </p:sp>
      <p:sp>
        <p:nvSpPr>
          <p:cNvPr id="4" name="Tijdelijke aanduiding voor tekst 3"/>
          <p:cNvSpPr>
            <a:spLocks noGrp="1"/>
          </p:cNvSpPr>
          <p:nvPr>
            <p:ph type="body" sz="quarter" idx="15"/>
          </p:nvPr>
        </p:nvSpPr>
        <p:spPr>
          <a:xfrm>
            <a:off x="902525" y="2534816"/>
            <a:ext cx="10689812" cy="3029777"/>
          </a:xfrm>
        </p:spPr>
        <p:txBody>
          <a:bodyPr/>
          <a:lstStyle/>
          <a:p>
            <a:r>
              <a:rPr lang="nl-NL" dirty="0" smtClean="0"/>
              <a:t>Totstandkoming en onderbouwing taakstellend budget</a:t>
            </a:r>
          </a:p>
          <a:p>
            <a:pPr lvl="1"/>
            <a:r>
              <a:rPr lang="nl-NL" dirty="0"/>
              <a:t>Voorbereidingskosten (bouwteamfase) </a:t>
            </a:r>
            <a:r>
              <a:rPr lang="nl-NL" dirty="0" smtClean="0"/>
              <a:t>	€    </a:t>
            </a:r>
            <a:r>
              <a:rPr lang="nl-NL" dirty="0"/>
              <a:t>275.000</a:t>
            </a:r>
          </a:p>
          <a:p>
            <a:pPr lvl="1"/>
            <a:r>
              <a:rPr lang="nl-NL" dirty="0"/>
              <a:t>Realisatiekosten 				€ 2.701.089</a:t>
            </a:r>
          </a:p>
          <a:p>
            <a:pPr lvl="1"/>
            <a:r>
              <a:rPr lang="nl-NL" dirty="0"/>
              <a:t>Risicoreservering				€    </a:t>
            </a:r>
            <a:r>
              <a:rPr lang="nl-NL" dirty="0" smtClean="0"/>
              <a:t>781.375</a:t>
            </a:r>
          </a:p>
          <a:p>
            <a:r>
              <a:rPr lang="nl-NL" dirty="0" smtClean="0"/>
              <a:t>Planning</a:t>
            </a:r>
          </a:p>
          <a:p>
            <a:pPr lvl="1"/>
            <a:r>
              <a:rPr lang="nl-NL" dirty="0" smtClean="0"/>
              <a:t>Tussen mijlpalen indicatief; eindmijlpaal staat vast, de wens vanuit de omgeving is om zo vroeg mogelijk te starten. </a:t>
            </a:r>
          </a:p>
          <a:p>
            <a:pPr lvl="2"/>
            <a:r>
              <a:rPr lang="nl-NL" dirty="0" smtClean="0"/>
              <a:t>Maart 2022 		akkoord bouwteamproducten</a:t>
            </a:r>
          </a:p>
          <a:p>
            <a:pPr lvl="2"/>
            <a:r>
              <a:rPr lang="nl-NL" dirty="0" smtClean="0"/>
              <a:t>September 2022 	start realisatie</a:t>
            </a:r>
          </a:p>
          <a:p>
            <a:pPr lvl="2"/>
            <a:r>
              <a:rPr lang="nl-NL" dirty="0" smtClean="0"/>
              <a:t>April 2024 		realisatie baggeren plassen gereed (depot nog niet)</a:t>
            </a:r>
          </a:p>
        </p:txBody>
      </p:sp>
    </p:spTree>
    <p:extLst>
      <p:ext uri="{BB962C8B-B14F-4D97-AF65-F5344CB8AC3E}">
        <p14:creationId xmlns:p14="http://schemas.microsoft.com/office/powerpoint/2010/main" val="26365110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fontScale="90000"/>
          </a:bodyPr>
          <a:lstStyle/>
          <a:p>
            <a:r>
              <a:rPr lang="nl-NL" dirty="0" smtClean="0"/>
              <a:t>Introductie</a:t>
            </a:r>
            <a:endParaRPr lang="nl-NL" dirty="0"/>
          </a:p>
        </p:txBody>
      </p:sp>
      <p:sp>
        <p:nvSpPr>
          <p:cNvPr id="4" name="Tijdelijke aanduiding voor tekst 3"/>
          <p:cNvSpPr>
            <a:spLocks noGrp="1"/>
          </p:cNvSpPr>
          <p:nvPr>
            <p:ph type="body" sz="quarter" idx="15"/>
          </p:nvPr>
        </p:nvSpPr>
        <p:spPr>
          <a:xfrm>
            <a:off x="902525" y="2445967"/>
            <a:ext cx="10689812" cy="2327171"/>
          </a:xfrm>
        </p:spPr>
        <p:txBody>
          <a:bodyPr/>
          <a:lstStyle/>
          <a:p>
            <a:r>
              <a:rPr lang="nl-NL" dirty="0" smtClean="0"/>
              <a:t>Introductie team OG</a:t>
            </a:r>
          </a:p>
          <a:p>
            <a:r>
              <a:rPr lang="nl-NL" dirty="0" smtClean="0"/>
              <a:t>Doel: bieden van context, bedoeling OG, tekst op </a:t>
            </a:r>
            <a:r>
              <a:rPr lang="nl-NL" dirty="0" err="1"/>
              <a:t>T</a:t>
            </a:r>
            <a:r>
              <a:rPr lang="nl-NL" dirty="0" err="1" smtClean="0"/>
              <a:t>enderned</a:t>
            </a:r>
            <a:r>
              <a:rPr lang="nl-NL" dirty="0" smtClean="0"/>
              <a:t> is leidend</a:t>
            </a:r>
          </a:p>
          <a:p>
            <a:r>
              <a:rPr lang="nl-NL" dirty="0" smtClean="0"/>
              <a:t>Presentatie en ruimte voor vragen</a:t>
            </a:r>
          </a:p>
          <a:p>
            <a:r>
              <a:rPr lang="nl-NL" dirty="0" smtClean="0"/>
              <a:t>Vragen en antwoorden via </a:t>
            </a:r>
            <a:r>
              <a:rPr lang="nl-NL" dirty="0" err="1" smtClean="0"/>
              <a:t>NvI</a:t>
            </a:r>
            <a:r>
              <a:rPr lang="nl-NL" dirty="0" smtClean="0"/>
              <a:t> indien nodig</a:t>
            </a:r>
            <a:endParaRPr lang="nl-NL" dirty="0"/>
          </a:p>
        </p:txBody>
      </p:sp>
    </p:spTree>
    <p:extLst>
      <p:ext uri="{BB962C8B-B14F-4D97-AF65-F5344CB8AC3E}">
        <p14:creationId xmlns:p14="http://schemas.microsoft.com/office/powerpoint/2010/main" val="18227507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normAutofit/>
          </a:bodyPr>
          <a:lstStyle/>
          <a:p>
            <a:r>
              <a:rPr lang="nl-NL" dirty="0" smtClean="0"/>
              <a:t>Aanleiding en achtergrond</a:t>
            </a:r>
            <a:endParaRPr lang="nl-NL" dirty="0"/>
          </a:p>
        </p:txBody>
      </p:sp>
      <p:pic>
        <p:nvPicPr>
          <p:cNvPr id="6" name="Tijdelijke aanduiding voor inhoud 5" descr="H:\Pictures\a.png"/>
          <p:cNvPicPr>
            <a:picLocks noGrp="1"/>
          </p:cNvPicPr>
          <p:nvPr>
            <p:ph sz="quarter" idx="4"/>
          </p:nvPr>
        </p:nvPicPr>
        <p:blipFill>
          <a:blip r:embed="rId2" cstate="print">
            <a:extLst>
              <a:ext uri="{28A0092B-C50C-407E-A947-70E740481C1C}">
                <a14:useLocalDpi xmlns:a14="http://schemas.microsoft.com/office/drawing/2010/main" val="0"/>
              </a:ext>
            </a:extLst>
          </a:blip>
          <a:srcRect/>
          <a:stretch>
            <a:fillRect/>
          </a:stretch>
        </p:blipFill>
        <p:spPr bwMode="auto">
          <a:xfrm>
            <a:off x="6066231" y="1651379"/>
            <a:ext cx="5760998" cy="4085902"/>
          </a:xfrm>
          <a:prstGeom prst="rect">
            <a:avLst/>
          </a:prstGeom>
          <a:noFill/>
          <a:ln>
            <a:noFill/>
          </a:ln>
        </p:spPr>
      </p:pic>
      <p:pic>
        <p:nvPicPr>
          <p:cNvPr id="7" name="Afbeelding 6"/>
          <p:cNvPicPr>
            <a:picLocks noChangeAspect="1"/>
          </p:cNvPicPr>
          <p:nvPr/>
        </p:nvPicPr>
        <p:blipFill>
          <a:blip r:embed="rId3"/>
          <a:stretch>
            <a:fillRect/>
          </a:stretch>
        </p:blipFill>
        <p:spPr>
          <a:xfrm>
            <a:off x="597181" y="1651379"/>
            <a:ext cx="5074018" cy="3943031"/>
          </a:xfrm>
          <a:prstGeom prst="rect">
            <a:avLst/>
          </a:prstGeom>
        </p:spPr>
      </p:pic>
      <p:sp>
        <p:nvSpPr>
          <p:cNvPr id="5" name="Titel 2"/>
          <p:cNvSpPr txBox="1">
            <a:spLocks/>
          </p:cNvSpPr>
          <p:nvPr/>
        </p:nvSpPr>
        <p:spPr>
          <a:xfrm>
            <a:off x="721325" y="823184"/>
            <a:ext cx="10689812" cy="698363"/>
          </a:xfrm>
          <a:prstGeom prst="rect">
            <a:avLst/>
          </a:prstGeom>
        </p:spPr>
        <p:txBody>
          <a:bodyPr vert="horz" lIns="0" tIns="45720" rIns="91440" bIns="45720" rtlCol="0" anchor="t">
            <a:normAutofit fontScale="97500"/>
          </a:bodyPr>
          <a:lstStyle>
            <a:lvl1pPr algn="l" defTabSz="914400" rtl="0" eaLnBrk="1" latinLnBrk="0" hangingPunct="1">
              <a:lnSpc>
                <a:spcPts val="3300"/>
              </a:lnSpc>
              <a:spcBef>
                <a:spcPct val="0"/>
              </a:spcBef>
              <a:buNone/>
              <a:defRPr sz="2400" b="0" kern="1200" baseline="0">
                <a:solidFill>
                  <a:schemeClr val="bg1"/>
                </a:solidFill>
                <a:latin typeface="Lucida Sans" panose="020B0602030504020204" pitchFamily="34" charset="77"/>
                <a:ea typeface="Lucida Sans" panose="020B0602030504020204" pitchFamily="34" charset="77"/>
                <a:cs typeface="Lucida Sans" panose="020B0602030504020204" pitchFamily="34" charset="77"/>
              </a:defRPr>
            </a:lvl1pPr>
          </a:lstStyle>
          <a:p>
            <a:r>
              <a:rPr lang="nl-NL" sz="4500" b="1" dirty="0" smtClean="0">
                <a:solidFill>
                  <a:schemeClr val="tx2"/>
                </a:solidFill>
              </a:rPr>
              <a:t>Projectgebied</a:t>
            </a:r>
            <a:endParaRPr lang="nl-NL" sz="4500" b="1" dirty="0">
              <a:solidFill>
                <a:schemeClr val="tx2"/>
              </a:solidFill>
            </a:endParaRPr>
          </a:p>
        </p:txBody>
      </p:sp>
    </p:spTree>
    <p:extLst>
      <p:ext uri="{BB962C8B-B14F-4D97-AF65-F5344CB8AC3E}">
        <p14:creationId xmlns:p14="http://schemas.microsoft.com/office/powerpoint/2010/main" val="28774662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fontScale="90000"/>
          </a:bodyPr>
          <a:lstStyle/>
          <a:p>
            <a:r>
              <a:rPr lang="nl-NL" dirty="0" smtClean="0"/>
              <a:t>Aanleiding en achtergrond</a:t>
            </a:r>
            <a:endParaRPr lang="nl-NL" dirty="0"/>
          </a:p>
        </p:txBody>
      </p:sp>
      <p:sp>
        <p:nvSpPr>
          <p:cNvPr id="4" name="Tijdelijke aanduiding voor tekst 3"/>
          <p:cNvSpPr>
            <a:spLocks noGrp="1"/>
          </p:cNvSpPr>
          <p:nvPr>
            <p:ph type="body" sz="quarter" idx="15"/>
          </p:nvPr>
        </p:nvSpPr>
        <p:spPr>
          <a:xfrm>
            <a:off x="902525" y="2131142"/>
            <a:ext cx="10689812" cy="3433451"/>
          </a:xfrm>
        </p:spPr>
        <p:txBody>
          <a:bodyPr/>
          <a:lstStyle/>
          <a:p>
            <a:r>
              <a:rPr lang="nl-NL" dirty="0" smtClean="0"/>
              <a:t>Gebiedsakkoord Oostelijke Vechtplassen, 21 partners</a:t>
            </a:r>
          </a:p>
          <a:p>
            <a:r>
              <a:rPr lang="nl-NL" dirty="0"/>
              <a:t>B</a:t>
            </a:r>
            <a:r>
              <a:rPr lang="nl-NL" dirty="0" smtClean="0"/>
              <a:t>aggerprobleem </a:t>
            </a:r>
            <a:r>
              <a:rPr lang="nl-NL" dirty="0"/>
              <a:t>in de plassen en </a:t>
            </a:r>
            <a:r>
              <a:rPr lang="nl-NL" dirty="0" smtClean="0"/>
              <a:t>knelpunten Drecht</a:t>
            </a:r>
          </a:p>
          <a:p>
            <a:r>
              <a:rPr lang="nl-NL" dirty="0" smtClean="0"/>
              <a:t>Drie fasen:	</a:t>
            </a:r>
          </a:p>
          <a:p>
            <a:pPr lvl="1"/>
            <a:r>
              <a:rPr lang="nl-NL" sz="1600" b="1" dirty="0">
                <a:solidFill>
                  <a:srgbClr val="1B1B1B"/>
                </a:solidFill>
                <a:latin typeface="Lucida Sans" panose="020B0602030504020204" pitchFamily="34" charset="77"/>
                <a:ea typeface="Lucida Sans" panose="020B0602030504020204" pitchFamily="34" charset="77"/>
                <a:cs typeface="Lucida Sans" panose="020B0602030504020204" pitchFamily="34" charset="77"/>
              </a:rPr>
              <a:t>Fase 1: 1e t/m 5e </a:t>
            </a:r>
            <a:r>
              <a:rPr lang="nl-NL" sz="1600" b="1" dirty="0" err="1">
                <a:solidFill>
                  <a:srgbClr val="1B1B1B"/>
                </a:solidFill>
                <a:latin typeface="Lucida Sans" panose="020B0602030504020204" pitchFamily="34" charset="77"/>
                <a:ea typeface="Lucida Sans" panose="020B0602030504020204" pitchFamily="34" charset="77"/>
                <a:cs typeface="Lucida Sans" panose="020B0602030504020204" pitchFamily="34" charset="77"/>
              </a:rPr>
              <a:t>Loosdrechtse</a:t>
            </a:r>
            <a:r>
              <a:rPr lang="nl-NL" sz="1600" b="1" dirty="0">
                <a:solidFill>
                  <a:srgbClr val="1B1B1B"/>
                </a:solidFill>
                <a:latin typeface="Lucida Sans" panose="020B0602030504020204" pitchFamily="34" charset="77"/>
                <a:ea typeface="Lucida Sans" panose="020B0602030504020204" pitchFamily="34" charset="77"/>
                <a:cs typeface="Lucida Sans" panose="020B0602030504020204" pitchFamily="34" charset="77"/>
              </a:rPr>
              <a:t> Plassen</a:t>
            </a:r>
          </a:p>
          <a:p>
            <a:pPr lvl="1"/>
            <a:r>
              <a:rPr lang="nl-NL" sz="1600" dirty="0">
                <a:solidFill>
                  <a:srgbClr val="1B1B1B"/>
                </a:solidFill>
                <a:latin typeface="Lucida Sans" panose="020B0602030504020204" pitchFamily="34" charset="77"/>
                <a:ea typeface="Lucida Sans" panose="020B0602030504020204" pitchFamily="34" charset="77"/>
                <a:cs typeface="Lucida Sans" panose="020B0602030504020204" pitchFamily="34" charset="77"/>
              </a:rPr>
              <a:t>Fase 2: Jachthavens</a:t>
            </a:r>
          </a:p>
          <a:p>
            <a:pPr lvl="1"/>
            <a:r>
              <a:rPr lang="nl-NL" sz="1600" dirty="0">
                <a:solidFill>
                  <a:srgbClr val="1B1B1B"/>
                </a:solidFill>
                <a:latin typeface="Lucida Sans" panose="020B0602030504020204" pitchFamily="34" charset="77"/>
                <a:ea typeface="Lucida Sans" panose="020B0602030504020204" pitchFamily="34" charset="77"/>
                <a:cs typeface="Lucida Sans" panose="020B0602030504020204" pitchFamily="34" charset="77"/>
              </a:rPr>
              <a:t>Fase 3: baggeren i.c.m. natuurontwikkeling</a:t>
            </a:r>
          </a:p>
          <a:p>
            <a:r>
              <a:rPr lang="nl-NL" sz="1600" dirty="0" smtClean="0"/>
              <a:t>Doelstellingen: </a:t>
            </a:r>
          </a:p>
          <a:p>
            <a:pPr lvl="1"/>
            <a:r>
              <a:rPr lang="nl-NL" sz="1600" dirty="0">
                <a:solidFill>
                  <a:srgbClr val="1B1B1B"/>
                </a:solidFill>
                <a:latin typeface="Lucida Sans" panose="020B0602030504020204" pitchFamily="34" charset="77"/>
                <a:ea typeface="Lucida Sans" panose="020B0602030504020204" pitchFamily="34" charset="77"/>
                <a:cs typeface="Lucida Sans" panose="020B0602030504020204" pitchFamily="34" charset="77"/>
              </a:rPr>
              <a:t>Bevaarbaarheid verbeteren (-3,2 NAP Plassen; -2,8 NAP Drecht)</a:t>
            </a:r>
          </a:p>
          <a:p>
            <a:pPr lvl="1"/>
            <a:r>
              <a:rPr lang="nl-NL" sz="1600" dirty="0">
                <a:solidFill>
                  <a:srgbClr val="1B1B1B"/>
                </a:solidFill>
                <a:latin typeface="Lucida Sans" panose="020B0602030504020204" pitchFamily="34" charset="77"/>
                <a:ea typeface="Lucida Sans" panose="020B0602030504020204" pitchFamily="34" charset="77"/>
                <a:cs typeface="Lucida Sans" panose="020B0602030504020204" pitchFamily="34" charset="77"/>
              </a:rPr>
              <a:t>Minimale overlast, borgen integrale veiligheid, uitwerken duurzaamheidskansen, flexibiliteit</a:t>
            </a:r>
          </a:p>
          <a:p>
            <a:r>
              <a:rPr lang="nl-NL" sz="1600" dirty="0" smtClean="0"/>
              <a:t>Géén onderhoud, dus geen vrijstelling t.a.v. </a:t>
            </a:r>
            <a:r>
              <a:rPr lang="nl-NL" sz="1600" smtClean="0"/>
              <a:t>stikstof</a:t>
            </a:r>
            <a:endParaRPr lang="nl-NL" sz="1600" dirty="0" smtClean="0"/>
          </a:p>
          <a:p>
            <a:r>
              <a:rPr lang="nl-NL" sz="1600" dirty="0" smtClean="0">
                <a:solidFill>
                  <a:srgbClr val="1B1B1B"/>
                </a:solidFill>
                <a:latin typeface="Lucida Sans" panose="020B0602030504020204" pitchFamily="34" charset="77"/>
                <a:ea typeface="Lucida Sans" panose="020B0602030504020204" pitchFamily="34" charset="77"/>
                <a:cs typeface="Lucida Sans" panose="020B0602030504020204" pitchFamily="34" charset="77"/>
              </a:rPr>
              <a:t>Marktconsultatie: najaar 2020 (Oostelijke Vechtplassen)</a:t>
            </a:r>
          </a:p>
        </p:txBody>
      </p:sp>
    </p:spTree>
    <p:extLst>
      <p:ext uri="{BB962C8B-B14F-4D97-AF65-F5344CB8AC3E}">
        <p14:creationId xmlns:p14="http://schemas.microsoft.com/office/powerpoint/2010/main" val="31614899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fontScale="90000"/>
          </a:bodyPr>
          <a:lstStyle/>
          <a:p>
            <a:r>
              <a:rPr lang="nl-NL" dirty="0" smtClean="0"/>
              <a:t>Omgeving</a:t>
            </a:r>
            <a:endParaRPr lang="nl-NL" dirty="0"/>
          </a:p>
        </p:txBody>
      </p:sp>
      <p:sp>
        <p:nvSpPr>
          <p:cNvPr id="4" name="Tijdelijke aanduiding voor tekst 3"/>
          <p:cNvSpPr>
            <a:spLocks noGrp="1"/>
          </p:cNvSpPr>
          <p:nvPr>
            <p:ph type="body" sz="quarter" idx="15"/>
          </p:nvPr>
        </p:nvSpPr>
        <p:spPr>
          <a:xfrm>
            <a:off x="902525" y="2073836"/>
            <a:ext cx="10689812" cy="2327171"/>
          </a:xfrm>
        </p:spPr>
        <p:txBody>
          <a:bodyPr/>
          <a:lstStyle/>
          <a:p>
            <a:r>
              <a:rPr lang="nl-NL" dirty="0" smtClean="0"/>
              <a:t>Locatie weilanddepot en proces tot locatiekeuze</a:t>
            </a:r>
          </a:p>
          <a:p>
            <a:endParaRPr lang="nl-NL" dirty="0"/>
          </a:p>
          <a:p>
            <a:endParaRPr lang="nl-NL" dirty="0" smtClean="0"/>
          </a:p>
        </p:txBody>
      </p:sp>
      <p:pic>
        <p:nvPicPr>
          <p:cNvPr id="2" name="Afbeelding 1"/>
          <p:cNvPicPr>
            <a:picLocks noChangeAspect="1"/>
          </p:cNvPicPr>
          <p:nvPr/>
        </p:nvPicPr>
        <p:blipFill>
          <a:blip r:embed="rId2"/>
          <a:stretch>
            <a:fillRect/>
          </a:stretch>
        </p:blipFill>
        <p:spPr>
          <a:xfrm>
            <a:off x="6918119" y="3011876"/>
            <a:ext cx="4018436" cy="2654877"/>
          </a:xfrm>
          <a:prstGeom prst="rect">
            <a:avLst/>
          </a:prstGeom>
        </p:spPr>
      </p:pic>
      <p:pic>
        <p:nvPicPr>
          <p:cNvPr id="20" name="Afbeelding 19"/>
          <p:cNvPicPr>
            <a:picLocks noChangeAspect="1"/>
          </p:cNvPicPr>
          <p:nvPr/>
        </p:nvPicPr>
        <p:blipFill>
          <a:blip r:embed="rId3"/>
          <a:stretch>
            <a:fillRect/>
          </a:stretch>
        </p:blipFill>
        <p:spPr>
          <a:xfrm>
            <a:off x="902525" y="2927926"/>
            <a:ext cx="4833106" cy="2706256"/>
          </a:xfrm>
          <a:prstGeom prst="rect">
            <a:avLst/>
          </a:prstGeom>
        </p:spPr>
      </p:pic>
      <p:pic>
        <p:nvPicPr>
          <p:cNvPr id="21" name="Afbeelding 20"/>
          <p:cNvPicPr>
            <a:picLocks noChangeAspect="1"/>
          </p:cNvPicPr>
          <p:nvPr/>
        </p:nvPicPr>
        <p:blipFill>
          <a:blip r:embed="rId4"/>
          <a:stretch>
            <a:fillRect/>
          </a:stretch>
        </p:blipFill>
        <p:spPr>
          <a:xfrm>
            <a:off x="6587068" y="207154"/>
            <a:ext cx="5125237" cy="2465416"/>
          </a:xfrm>
          <a:prstGeom prst="rect">
            <a:avLst/>
          </a:prstGeom>
        </p:spPr>
      </p:pic>
    </p:spTree>
    <p:extLst>
      <p:ext uri="{BB962C8B-B14F-4D97-AF65-F5344CB8AC3E}">
        <p14:creationId xmlns:p14="http://schemas.microsoft.com/office/powerpoint/2010/main" val="7082500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767161" y="1005356"/>
            <a:ext cx="10689812" cy="698363"/>
          </a:xfrm>
        </p:spPr>
        <p:txBody>
          <a:bodyPr>
            <a:normAutofit fontScale="90000"/>
          </a:bodyPr>
          <a:lstStyle/>
          <a:p>
            <a:r>
              <a:rPr lang="nl-NL" dirty="0" smtClean="0"/>
              <a:t>Omgeving</a:t>
            </a:r>
            <a:endParaRPr lang="nl-NL" dirty="0"/>
          </a:p>
        </p:txBody>
      </p:sp>
      <p:sp>
        <p:nvSpPr>
          <p:cNvPr id="4" name="Tijdelijke aanduiding voor tekst 3"/>
          <p:cNvSpPr>
            <a:spLocks noGrp="1"/>
          </p:cNvSpPr>
          <p:nvPr>
            <p:ph type="body" sz="quarter" idx="15"/>
          </p:nvPr>
        </p:nvSpPr>
        <p:spPr>
          <a:xfrm>
            <a:off x="767161" y="2094930"/>
            <a:ext cx="10689812" cy="4213661"/>
          </a:xfrm>
        </p:spPr>
        <p:txBody>
          <a:bodyPr/>
          <a:lstStyle/>
          <a:p>
            <a:r>
              <a:rPr lang="nl-NL" dirty="0" smtClean="0"/>
              <a:t>Toelichting omgevingsdynamiek en stakeholders</a:t>
            </a:r>
          </a:p>
          <a:p>
            <a:pPr lvl="1"/>
            <a:r>
              <a:rPr lang="nl-NL" sz="1800" dirty="0" err="1">
                <a:solidFill>
                  <a:srgbClr val="1B1B1B"/>
                </a:solidFill>
                <a:latin typeface="Lucida Sans" panose="020B0602030504020204" pitchFamily="34" charset="77"/>
                <a:ea typeface="Lucida Sans" panose="020B0602030504020204" pitchFamily="34" charset="77"/>
                <a:cs typeface="Lucida Sans" panose="020B0602030504020204" pitchFamily="34" charset="77"/>
              </a:rPr>
              <a:t>Governance</a:t>
            </a:r>
            <a:r>
              <a:rPr lang="nl-NL" sz="1800" dirty="0">
                <a:solidFill>
                  <a:srgbClr val="1B1B1B"/>
                </a:solidFill>
                <a:latin typeface="Lucida Sans" panose="020B0602030504020204" pitchFamily="34" charset="77"/>
                <a:ea typeface="Lucida Sans" panose="020B0602030504020204" pitchFamily="34" charset="77"/>
                <a:cs typeface="Lucida Sans" panose="020B0602030504020204" pitchFamily="34" charset="77"/>
              </a:rPr>
              <a:t> binnen OVP: Baggerplatform – Regiegroep </a:t>
            </a:r>
            <a:r>
              <a:rPr lang="nl-NL" sz="1800" dirty="0" smtClean="0">
                <a:solidFill>
                  <a:srgbClr val="1B1B1B"/>
                </a:solidFill>
                <a:latin typeface="Lucida Sans" panose="020B0602030504020204" pitchFamily="34" charset="77"/>
                <a:ea typeface="Lucida Sans" panose="020B0602030504020204" pitchFamily="34" charset="77"/>
                <a:cs typeface="Lucida Sans" panose="020B0602030504020204" pitchFamily="34" charset="77"/>
              </a:rPr>
              <a:t>– Stuurgroep</a:t>
            </a:r>
          </a:p>
          <a:p>
            <a:pPr lvl="1"/>
            <a:r>
              <a:rPr lang="nl-NL" sz="1800" dirty="0" err="1" smtClean="0">
                <a:solidFill>
                  <a:srgbClr val="1B1B1B"/>
                </a:solidFill>
                <a:latin typeface="Lucida Sans" panose="020B0602030504020204" pitchFamily="34" charset="77"/>
                <a:ea typeface="Lucida Sans" panose="020B0602030504020204" pitchFamily="34" charset="77"/>
                <a:cs typeface="Lucida Sans" panose="020B0602030504020204" pitchFamily="34" charset="77"/>
              </a:rPr>
              <a:t>Pro-actief</a:t>
            </a:r>
            <a:r>
              <a:rPr lang="nl-NL" sz="1800" dirty="0" smtClean="0">
                <a:solidFill>
                  <a:srgbClr val="1B1B1B"/>
                </a:solidFill>
                <a:latin typeface="Lucida Sans" panose="020B0602030504020204" pitchFamily="34" charset="77"/>
                <a:ea typeface="Lucida Sans" panose="020B0602030504020204" pitchFamily="34" charset="77"/>
                <a:cs typeface="Lucida Sans" panose="020B0602030504020204" pitchFamily="34" charset="77"/>
              </a:rPr>
              <a:t> benaderen project omgeving / stakeholders</a:t>
            </a:r>
          </a:p>
          <a:p>
            <a:pPr lvl="1"/>
            <a:r>
              <a:rPr lang="nl-NL" sz="1800" dirty="0" smtClean="0">
                <a:solidFill>
                  <a:srgbClr val="1B1B1B"/>
                </a:solidFill>
                <a:latin typeface="Lucida Sans" panose="020B0602030504020204" pitchFamily="34" charset="77"/>
                <a:ea typeface="Lucida Sans" panose="020B0602030504020204" pitchFamily="34" charset="77"/>
                <a:cs typeface="Lucida Sans" panose="020B0602030504020204" pitchFamily="34" charset="77"/>
              </a:rPr>
              <a:t>Minder hinder</a:t>
            </a:r>
          </a:p>
          <a:p>
            <a:pPr marL="457200" lvl="1" indent="0">
              <a:buNone/>
            </a:pPr>
            <a:endParaRPr lang="nl-NL" sz="1800" dirty="0">
              <a:solidFill>
                <a:srgbClr val="1B1B1B"/>
              </a:solidFill>
              <a:latin typeface="Lucida Sans" panose="020B0602030504020204" pitchFamily="34" charset="77"/>
              <a:ea typeface="Lucida Sans" panose="020B0602030504020204" pitchFamily="34" charset="77"/>
              <a:cs typeface="Lucida Sans" panose="020B0602030504020204" pitchFamily="34" charset="77"/>
            </a:endParaRPr>
          </a:p>
          <a:p>
            <a:r>
              <a:rPr lang="nl-NL" dirty="0" smtClean="0"/>
              <a:t>Beschikbare onderzoek informatie conditionering</a:t>
            </a:r>
          </a:p>
          <a:p>
            <a:pPr lvl="1"/>
            <a:r>
              <a:rPr lang="nl-NL" sz="1800" dirty="0">
                <a:solidFill>
                  <a:srgbClr val="1B1B1B"/>
                </a:solidFill>
                <a:latin typeface="Lucida Sans" panose="020B0602030504020204" pitchFamily="34" charset="77"/>
                <a:ea typeface="Lucida Sans" panose="020B0602030504020204" pitchFamily="34" charset="77"/>
                <a:cs typeface="Lucida Sans" panose="020B0602030504020204" pitchFamily="34" charset="77"/>
              </a:rPr>
              <a:t>F&amp;F </a:t>
            </a:r>
            <a:r>
              <a:rPr lang="nl-NL" sz="1800" dirty="0" smtClean="0">
                <a:solidFill>
                  <a:srgbClr val="1B1B1B"/>
                </a:solidFill>
                <a:latin typeface="Lucida Sans" panose="020B0602030504020204" pitchFamily="34" charset="77"/>
                <a:ea typeface="Lucida Sans" panose="020B0602030504020204" pitchFamily="34" charset="77"/>
                <a:cs typeface="Lucida Sans" panose="020B0602030504020204" pitchFamily="34" charset="77"/>
              </a:rPr>
              <a:t>onderzoeken t/m concept vergunning gereed. Activiteitenplan afstemmen met ON in sept. Daarna tijdige aanvraag door ON</a:t>
            </a:r>
            <a:endParaRPr lang="nl-NL" sz="1800" dirty="0">
              <a:solidFill>
                <a:srgbClr val="1B1B1B"/>
              </a:solidFill>
              <a:latin typeface="Lucida Sans" panose="020B0602030504020204" pitchFamily="34" charset="77"/>
              <a:ea typeface="Lucida Sans" panose="020B0602030504020204" pitchFamily="34" charset="77"/>
              <a:cs typeface="Lucida Sans" panose="020B0602030504020204" pitchFamily="34" charset="77"/>
            </a:endParaRPr>
          </a:p>
          <a:p>
            <a:pPr lvl="1"/>
            <a:r>
              <a:rPr lang="nl-NL" sz="1800" dirty="0" err="1" smtClean="0">
                <a:solidFill>
                  <a:srgbClr val="1B1B1B"/>
                </a:solidFill>
                <a:latin typeface="Lucida Sans" panose="020B0602030504020204" pitchFamily="34" charset="77"/>
                <a:ea typeface="Lucida Sans" panose="020B0602030504020204" pitchFamily="34" charset="77"/>
                <a:cs typeface="Lucida Sans" panose="020B0602030504020204" pitchFamily="34" charset="77"/>
              </a:rPr>
              <a:t>Aerius</a:t>
            </a:r>
            <a:r>
              <a:rPr lang="nl-NL" sz="1800" dirty="0" smtClean="0">
                <a:solidFill>
                  <a:srgbClr val="1B1B1B"/>
                </a:solidFill>
                <a:latin typeface="Lucida Sans" panose="020B0602030504020204" pitchFamily="34" charset="77"/>
                <a:ea typeface="Lucida Sans" panose="020B0602030504020204" pitchFamily="34" charset="77"/>
                <a:cs typeface="Lucida Sans" panose="020B0602030504020204" pitchFamily="34" charset="77"/>
              </a:rPr>
              <a:t> berekeningen beschikbaar (risico zit in intern salderen)</a:t>
            </a:r>
          </a:p>
          <a:p>
            <a:pPr lvl="1"/>
            <a:r>
              <a:rPr lang="nl-NL" sz="1800" dirty="0" smtClean="0">
                <a:solidFill>
                  <a:srgbClr val="1B1B1B"/>
                </a:solidFill>
                <a:latin typeface="Lucida Sans" panose="020B0602030504020204" pitchFamily="34" charset="77"/>
                <a:ea typeface="Lucida Sans" panose="020B0602030504020204" pitchFamily="34" charset="77"/>
                <a:cs typeface="Lucida Sans" panose="020B0602030504020204" pitchFamily="34" charset="77"/>
              </a:rPr>
              <a:t>NGE (depot wel, plassen niet)</a:t>
            </a:r>
            <a:endParaRPr lang="nl-NL" sz="1800" dirty="0">
              <a:solidFill>
                <a:srgbClr val="1B1B1B"/>
              </a:solidFill>
              <a:latin typeface="Lucida Sans" panose="020B0602030504020204" pitchFamily="34" charset="77"/>
              <a:ea typeface="Lucida Sans" panose="020B0602030504020204" pitchFamily="34" charset="77"/>
              <a:cs typeface="Lucida Sans" panose="020B0602030504020204" pitchFamily="34" charset="77"/>
            </a:endParaRPr>
          </a:p>
          <a:p>
            <a:pPr lvl="1"/>
            <a:r>
              <a:rPr lang="nl-NL" sz="1800" dirty="0" smtClean="0">
                <a:solidFill>
                  <a:srgbClr val="1B1B1B"/>
                </a:solidFill>
                <a:latin typeface="Lucida Sans" panose="020B0602030504020204" pitchFamily="34" charset="77"/>
                <a:ea typeface="Lucida Sans" panose="020B0602030504020204" pitchFamily="34" charset="77"/>
                <a:cs typeface="Lucida Sans" panose="020B0602030504020204" pitchFamily="34" charset="77"/>
              </a:rPr>
              <a:t>Archeologie (depot wel, plassen niet)</a:t>
            </a:r>
            <a:endParaRPr lang="nl-NL" sz="1800" dirty="0">
              <a:solidFill>
                <a:srgbClr val="1B1B1B"/>
              </a:solidFill>
              <a:latin typeface="Lucida Sans" panose="020B0602030504020204" pitchFamily="34" charset="77"/>
              <a:ea typeface="Lucida Sans" panose="020B0602030504020204" pitchFamily="34" charset="77"/>
              <a:cs typeface="Lucida Sans" panose="020B0602030504020204" pitchFamily="34" charset="77"/>
            </a:endParaRPr>
          </a:p>
          <a:p>
            <a:endParaRPr lang="nl-NL" dirty="0" smtClean="0"/>
          </a:p>
          <a:p>
            <a:pPr marL="457200" lvl="1" indent="0">
              <a:buNone/>
            </a:pPr>
            <a:endParaRPr lang="nl-NL" sz="1800" dirty="0">
              <a:solidFill>
                <a:srgbClr val="1B1B1B"/>
              </a:solidFill>
              <a:latin typeface="Lucida Sans" panose="020B0602030504020204" pitchFamily="34" charset="77"/>
              <a:ea typeface="Lucida Sans" panose="020B0602030504020204" pitchFamily="34" charset="77"/>
              <a:cs typeface="Lucida Sans" panose="020B0602030504020204" pitchFamily="34" charset="77"/>
            </a:endParaRPr>
          </a:p>
        </p:txBody>
      </p:sp>
    </p:spTree>
    <p:extLst>
      <p:ext uri="{BB962C8B-B14F-4D97-AF65-F5344CB8AC3E}">
        <p14:creationId xmlns:p14="http://schemas.microsoft.com/office/powerpoint/2010/main" val="1983010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828634" y="967562"/>
            <a:ext cx="10689812" cy="698363"/>
          </a:xfrm>
        </p:spPr>
        <p:txBody>
          <a:bodyPr>
            <a:normAutofit fontScale="90000"/>
          </a:bodyPr>
          <a:lstStyle/>
          <a:p>
            <a:r>
              <a:rPr lang="nl-NL" dirty="0" smtClean="0"/>
              <a:t>Omgeving</a:t>
            </a:r>
            <a:endParaRPr lang="nl-NL" dirty="0"/>
          </a:p>
        </p:txBody>
      </p:sp>
      <p:sp>
        <p:nvSpPr>
          <p:cNvPr id="4" name="Tijdelijke aanduiding voor tekst 3"/>
          <p:cNvSpPr>
            <a:spLocks noGrp="1"/>
          </p:cNvSpPr>
          <p:nvPr>
            <p:ph type="body" sz="quarter" idx="15"/>
          </p:nvPr>
        </p:nvSpPr>
        <p:spPr>
          <a:xfrm>
            <a:off x="828634" y="2087246"/>
            <a:ext cx="10689812" cy="2327171"/>
          </a:xfrm>
        </p:spPr>
        <p:txBody>
          <a:bodyPr/>
          <a:lstStyle/>
          <a:p>
            <a:r>
              <a:rPr lang="nl-NL" dirty="0" smtClean="0"/>
              <a:t>Rol van opdrachtnemer bouwteam in het omgevingsproces</a:t>
            </a:r>
          </a:p>
          <a:p>
            <a:pPr lvl="1"/>
            <a:r>
              <a:rPr lang="nl-NL" sz="1800" dirty="0" smtClean="0">
                <a:solidFill>
                  <a:srgbClr val="1B1B1B"/>
                </a:solidFill>
                <a:latin typeface="Lucida Sans" panose="020B0602030504020204" pitchFamily="34" charset="77"/>
                <a:ea typeface="Lucida Sans" panose="020B0602030504020204" pitchFamily="34" charset="77"/>
                <a:cs typeface="Lucida Sans" panose="020B0602030504020204" pitchFamily="34" charset="77"/>
              </a:rPr>
              <a:t>Stakeholdermanagement: OG in de lead en verantwoordelijk, ON en OG doen gesprekken en uitvoering</a:t>
            </a:r>
          </a:p>
          <a:p>
            <a:pPr lvl="1"/>
            <a:r>
              <a:rPr lang="nl-NL" sz="1800" dirty="0" smtClean="0">
                <a:solidFill>
                  <a:srgbClr val="1B1B1B"/>
                </a:solidFill>
                <a:latin typeface="Lucida Sans" panose="020B0602030504020204" pitchFamily="34" charset="77"/>
                <a:ea typeface="Lucida Sans" panose="020B0602030504020204" pitchFamily="34" charset="77"/>
                <a:cs typeface="Lucida Sans" panose="020B0602030504020204" pitchFamily="34" charset="77"/>
              </a:rPr>
              <a:t>KES-proces: ON stelt de KES op, n.a.v. (eerdere) verslagen gezamenlijke gesprekken</a:t>
            </a:r>
          </a:p>
          <a:p>
            <a:pPr lvl="1"/>
            <a:r>
              <a:rPr lang="nl-NL" sz="1800" dirty="0" smtClean="0">
                <a:solidFill>
                  <a:srgbClr val="1B1B1B"/>
                </a:solidFill>
                <a:latin typeface="Lucida Sans" panose="020B0602030504020204" pitchFamily="34" charset="77"/>
                <a:ea typeface="Lucida Sans" panose="020B0602030504020204" pitchFamily="34" charset="77"/>
                <a:cs typeface="Lucida Sans" panose="020B0602030504020204" pitchFamily="34" charset="77"/>
              </a:rPr>
              <a:t>KES honorering gezamenlijk in bouwteam, OG eindverantwoordelijke en finale beslissing</a:t>
            </a:r>
            <a:endParaRPr lang="nl-NL" sz="1800" dirty="0">
              <a:solidFill>
                <a:srgbClr val="1B1B1B"/>
              </a:solidFill>
              <a:latin typeface="Lucida Sans" panose="020B0602030504020204" pitchFamily="34" charset="77"/>
              <a:ea typeface="Lucida Sans" panose="020B0602030504020204" pitchFamily="34" charset="77"/>
              <a:cs typeface="Lucida Sans" panose="020B0602030504020204" pitchFamily="34" charset="77"/>
            </a:endParaRPr>
          </a:p>
          <a:p>
            <a:pPr lvl="1"/>
            <a:r>
              <a:rPr lang="nl-NL" sz="1800" dirty="0" smtClean="0">
                <a:solidFill>
                  <a:srgbClr val="1B1B1B"/>
                </a:solidFill>
                <a:latin typeface="Lucida Sans" panose="020B0602030504020204" pitchFamily="34" charset="77"/>
                <a:ea typeface="Lucida Sans" panose="020B0602030504020204" pitchFamily="34" charset="77"/>
                <a:cs typeface="Lucida Sans" panose="020B0602030504020204" pitchFamily="34" charset="77"/>
              </a:rPr>
              <a:t>Communicatie: publiekscommunicatie door ON, onder regie OG. Bouwcommunicatie door ON</a:t>
            </a:r>
          </a:p>
          <a:p>
            <a:pPr marL="457200" lvl="1" indent="0">
              <a:buNone/>
            </a:pPr>
            <a:endParaRPr lang="nl-NL" sz="1800" dirty="0">
              <a:solidFill>
                <a:srgbClr val="1B1B1B"/>
              </a:solidFill>
              <a:latin typeface="Lucida Sans" panose="020B0602030504020204" pitchFamily="34" charset="77"/>
              <a:ea typeface="Lucida Sans" panose="020B0602030504020204" pitchFamily="34" charset="77"/>
              <a:cs typeface="Lucida Sans" panose="020B0602030504020204" pitchFamily="34" charset="77"/>
            </a:endParaRPr>
          </a:p>
        </p:txBody>
      </p:sp>
    </p:spTree>
    <p:extLst>
      <p:ext uri="{BB962C8B-B14F-4D97-AF65-F5344CB8AC3E}">
        <p14:creationId xmlns:p14="http://schemas.microsoft.com/office/powerpoint/2010/main" val="6678923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fontScale="90000"/>
          </a:bodyPr>
          <a:lstStyle/>
          <a:p>
            <a:r>
              <a:rPr lang="nl-NL" dirty="0" smtClean="0"/>
              <a:t>Techniek</a:t>
            </a:r>
            <a:endParaRPr lang="nl-NL" dirty="0"/>
          </a:p>
        </p:txBody>
      </p:sp>
      <p:sp>
        <p:nvSpPr>
          <p:cNvPr id="4" name="Tijdelijke aanduiding voor tekst 3"/>
          <p:cNvSpPr>
            <a:spLocks noGrp="1"/>
          </p:cNvSpPr>
          <p:nvPr>
            <p:ph type="body" sz="quarter" idx="15"/>
          </p:nvPr>
        </p:nvSpPr>
        <p:spPr>
          <a:xfrm>
            <a:off x="902525" y="1989436"/>
            <a:ext cx="10689812" cy="2815615"/>
          </a:xfrm>
        </p:spPr>
        <p:txBody>
          <a:bodyPr/>
          <a:lstStyle/>
          <a:p>
            <a:r>
              <a:rPr lang="nl-NL" dirty="0" smtClean="0"/>
              <a:t>Waterbodemkwaliteit: onderzoeken </a:t>
            </a:r>
            <a:r>
              <a:rPr lang="nl-NL" dirty="0" err="1" smtClean="0"/>
              <a:t>Tauw</a:t>
            </a:r>
            <a:r>
              <a:rPr lang="nl-NL" dirty="0" smtClean="0"/>
              <a:t>. Grotendeels ( ca. 110.000m3) verspreidbaar op aanliggend perceel. Bestemming NT specie nog niet geregeld, er wordt gezocht naar foliedepot, maar dat is geen onderdeel van de projectscope.</a:t>
            </a:r>
          </a:p>
          <a:p>
            <a:r>
              <a:rPr lang="nl-NL" dirty="0" smtClean="0"/>
              <a:t>Ondergrond locatie weilanddepot is niet stabiel en gevoelig voor zetting. Zettingen moeten worden geminimaliseerd. Uitgangspunt is dat per saldo maaiveld niet mag dalen als gevolg van de aanleg en het gebruik van het depot. Oplossingen kunnen worden gezocht in ontwerp en uitvoeringswijze. Geotechnisch onderzoek en zettingsberekeningen (schetsontwerp weilanddepot) zijn beschikbaar bij gunning.</a:t>
            </a:r>
          </a:p>
          <a:p>
            <a:r>
              <a:rPr lang="nl-NL" dirty="0" smtClean="0"/>
              <a:t>OG heeft een aanvraag ingediend voor een 1750 </a:t>
            </a:r>
            <a:r>
              <a:rPr lang="nl-NL" dirty="0" err="1" smtClean="0"/>
              <a:t>KvA</a:t>
            </a:r>
            <a:r>
              <a:rPr lang="nl-NL" dirty="0" smtClean="0"/>
              <a:t> aansluiting bij </a:t>
            </a:r>
            <a:r>
              <a:rPr lang="nl-NL" dirty="0" err="1" smtClean="0"/>
              <a:t>Stedin</a:t>
            </a:r>
            <a:r>
              <a:rPr lang="nl-NL" dirty="0" smtClean="0"/>
              <a:t> n.a.v. marktconsultatie</a:t>
            </a:r>
          </a:p>
          <a:p>
            <a:r>
              <a:rPr lang="nl-NL" dirty="0" smtClean="0"/>
              <a:t>Waternet stelt strenge eisen aan de kwaliteit van het retourwater. Maatgevende stoffen zijn ammonium, S en P. Het kan voorkomen dat de te lozen concentratie van de betreffende stoffen lager moet zijn dan de concentratie welke zich momenteel in de plassen bevindt.</a:t>
            </a:r>
          </a:p>
          <a:p>
            <a:endParaRPr lang="nl-NL" dirty="0"/>
          </a:p>
        </p:txBody>
      </p:sp>
    </p:spTree>
    <p:extLst>
      <p:ext uri="{BB962C8B-B14F-4D97-AF65-F5344CB8AC3E}">
        <p14:creationId xmlns:p14="http://schemas.microsoft.com/office/powerpoint/2010/main" val="11138185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fontScale="90000"/>
          </a:bodyPr>
          <a:lstStyle/>
          <a:p>
            <a:r>
              <a:rPr lang="nl-NL" dirty="0" smtClean="0"/>
              <a:t>Contract: bouwteam</a:t>
            </a:r>
            <a:endParaRPr lang="nl-NL" dirty="0"/>
          </a:p>
        </p:txBody>
      </p:sp>
      <p:sp>
        <p:nvSpPr>
          <p:cNvPr id="4" name="Tijdelijke aanduiding voor tekst 3"/>
          <p:cNvSpPr>
            <a:spLocks noGrp="1"/>
          </p:cNvSpPr>
          <p:nvPr>
            <p:ph type="body" sz="quarter" idx="15"/>
          </p:nvPr>
        </p:nvSpPr>
        <p:spPr>
          <a:xfrm>
            <a:off x="902525" y="1985818"/>
            <a:ext cx="10689812" cy="3578775"/>
          </a:xfrm>
        </p:spPr>
        <p:txBody>
          <a:bodyPr/>
          <a:lstStyle/>
          <a:p>
            <a:pPr marL="0" indent="0">
              <a:buNone/>
            </a:pPr>
            <a:r>
              <a:rPr lang="nl-NL" dirty="0" smtClean="0"/>
              <a:t>Waarom Bouwteam?</a:t>
            </a:r>
          </a:p>
          <a:p>
            <a:r>
              <a:rPr lang="nl-NL" dirty="0" smtClean="0"/>
              <a:t>Onzekerheden </a:t>
            </a:r>
            <a:r>
              <a:rPr lang="nl-NL" dirty="0"/>
              <a:t>in de scope </a:t>
            </a:r>
            <a:endParaRPr lang="nl-NL" dirty="0" smtClean="0"/>
          </a:p>
          <a:p>
            <a:r>
              <a:rPr lang="nl-NL" dirty="0" smtClean="0"/>
              <a:t>Met </a:t>
            </a:r>
            <a:r>
              <a:rPr lang="nl-NL" dirty="0"/>
              <a:t>het </a:t>
            </a:r>
            <a:r>
              <a:rPr lang="nl-NL" dirty="0" smtClean="0"/>
              <a:t>bouwteam scope optimaliseren en (</a:t>
            </a:r>
            <a:r>
              <a:rPr lang="nl-NL" dirty="0" err="1" smtClean="0"/>
              <a:t>duurzaamheids</a:t>
            </a:r>
            <a:r>
              <a:rPr lang="nl-NL" dirty="0" smtClean="0"/>
              <a:t>)kansen </a:t>
            </a:r>
            <a:r>
              <a:rPr lang="nl-NL" dirty="0"/>
              <a:t>en innovaties gezamenlijk </a:t>
            </a:r>
            <a:r>
              <a:rPr lang="nl-NL" dirty="0" smtClean="0"/>
              <a:t>uitwerken </a:t>
            </a:r>
          </a:p>
          <a:p>
            <a:endParaRPr lang="nl-NL" dirty="0"/>
          </a:p>
          <a:p>
            <a:pPr marL="0" indent="0">
              <a:buNone/>
            </a:pPr>
            <a:r>
              <a:rPr lang="nl-NL" dirty="0" smtClean="0"/>
              <a:t>Rolverdeling in het bouwteam (appendix 2 van de bouwteamovereenkomst):</a:t>
            </a:r>
          </a:p>
          <a:p>
            <a:r>
              <a:rPr lang="nl-NL" dirty="0" smtClean="0"/>
              <a:t>VO gezamenlijk, DO door ON</a:t>
            </a:r>
          </a:p>
          <a:p>
            <a:r>
              <a:rPr lang="nl-NL" dirty="0" smtClean="0"/>
              <a:t>Gezamenlijk: scopebeheersing, stakeholdermanagement, KES-honorering, bewaken voortgang, </a:t>
            </a:r>
            <a:r>
              <a:rPr lang="nl-NL" dirty="0"/>
              <a:t>o</a:t>
            </a:r>
            <a:r>
              <a:rPr lang="nl-NL" dirty="0" smtClean="0"/>
              <a:t>pstellen uitgangspunten op </a:t>
            </a:r>
            <a:r>
              <a:rPr lang="nl-NL" dirty="0"/>
              <a:t>te stellen </a:t>
            </a:r>
            <a:r>
              <a:rPr lang="nl-NL" dirty="0" smtClean="0"/>
              <a:t>documenten/onderzoeken, kwaliteitscontrole en risicoallocatie</a:t>
            </a:r>
          </a:p>
          <a:p>
            <a:r>
              <a:rPr lang="nl-NL" sz="1600" dirty="0" smtClean="0">
                <a:solidFill>
                  <a:srgbClr val="1B1B1B"/>
                </a:solidFill>
                <a:latin typeface="Lucida Sans" panose="020B0602030504020204" pitchFamily="34" charset="77"/>
                <a:ea typeface="Lucida Sans" panose="020B0602030504020204" pitchFamily="34" charset="77"/>
                <a:cs typeface="Lucida Sans" panose="020B0602030504020204" pitchFamily="34" charset="77"/>
              </a:rPr>
              <a:t>Overige taken uitgevoerd door ON in afstemming met OG</a:t>
            </a:r>
            <a:endParaRPr lang="nl-NL" sz="1600" dirty="0">
              <a:solidFill>
                <a:srgbClr val="1B1B1B"/>
              </a:solidFill>
              <a:latin typeface="Lucida Sans" panose="020B0602030504020204" pitchFamily="34" charset="77"/>
              <a:ea typeface="Lucida Sans" panose="020B0602030504020204" pitchFamily="34" charset="77"/>
              <a:cs typeface="Lucida Sans" panose="020B0602030504020204" pitchFamily="34" charset="77"/>
            </a:endParaRPr>
          </a:p>
          <a:p>
            <a:pPr marL="457200" lvl="1" indent="0">
              <a:buNone/>
            </a:pPr>
            <a:endParaRPr lang="nl-NL" dirty="0" smtClean="0"/>
          </a:p>
          <a:p>
            <a:endParaRPr lang="nl-NL" dirty="0"/>
          </a:p>
          <a:p>
            <a:endParaRPr lang="nl-NL" dirty="0"/>
          </a:p>
        </p:txBody>
      </p:sp>
    </p:spTree>
    <p:extLst>
      <p:ext uri="{BB962C8B-B14F-4D97-AF65-F5344CB8AC3E}">
        <p14:creationId xmlns:p14="http://schemas.microsoft.com/office/powerpoint/2010/main" val="37633338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hema">
  <a:themeElements>
    <a:clrScheme name="Aangepast 6">
      <a:dk1>
        <a:srgbClr val="000000"/>
      </a:dk1>
      <a:lt1>
        <a:srgbClr val="FFFFFF"/>
      </a:lt1>
      <a:dk2>
        <a:srgbClr val="2891E1"/>
      </a:dk2>
      <a:lt2>
        <a:srgbClr val="E7E6E6"/>
      </a:lt2>
      <a:accent1>
        <a:srgbClr val="2891E1"/>
      </a:accent1>
      <a:accent2>
        <a:srgbClr val="FAAF00"/>
      </a:accent2>
      <a:accent3>
        <a:srgbClr val="00325F"/>
      </a:accent3>
      <a:accent4>
        <a:srgbClr val="CACACA"/>
      </a:accent4>
      <a:accent5>
        <a:srgbClr val="931795"/>
      </a:accent5>
      <a:accent6>
        <a:srgbClr val="50CF30"/>
      </a:accent6>
      <a:hlink>
        <a:srgbClr val="E61432"/>
      </a:hlink>
      <a:folHlink>
        <a:srgbClr val="8F143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1455</TotalTime>
  <Words>730</Words>
  <Application>Microsoft Office PowerPoint</Application>
  <PresentationFormat>Breedbeeld</PresentationFormat>
  <Paragraphs>93</Paragraphs>
  <Slides>13</Slides>
  <Notes>2</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13</vt:i4>
      </vt:variant>
    </vt:vector>
  </HeadingPairs>
  <TitlesOfParts>
    <vt:vector size="20" baseType="lpstr">
      <vt:lpstr>Arial</vt:lpstr>
      <vt:lpstr>FontAwesome</vt:lpstr>
      <vt:lpstr>Helvetica</vt:lpstr>
      <vt:lpstr>Lucida Sans</vt:lpstr>
      <vt:lpstr>Lucida Sans Regular</vt:lpstr>
      <vt:lpstr>Wingdings</vt:lpstr>
      <vt:lpstr>Office-thema</vt:lpstr>
      <vt:lpstr>Voorlichtingsbijeenkomst aanbesteding Baggeren 1e fase Loosdrechtse Plassen</vt:lpstr>
      <vt:lpstr>Introductie</vt:lpstr>
      <vt:lpstr>Aanleiding en achtergrond</vt:lpstr>
      <vt:lpstr>Aanleiding en achtergrond</vt:lpstr>
      <vt:lpstr>Omgeving</vt:lpstr>
      <vt:lpstr>Omgeving</vt:lpstr>
      <vt:lpstr>Omgeving</vt:lpstr>
      <vt:lpstr>Techniek</vt:lpstr>
      <vt:lpstr>Contract: bouwteam</vt:lpstr>
      <vt:lpstr>Contract: bouwteam</vt:lpstr>
      <vt:lpstr>Aanbesteding: gunningscriteria</vt:lpstr>
      <vt:lpstr>Aanbesteding: gunningscriteria</vt:lpstr>
      <vt:lpstr>Projectbeheersing</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subject/>
  <dc:creator>PNH</dc:creator>
  <cp:keywords/>
  <dc:description/>
  <cp:lastModifiedBy>Patrick Landsbergen</cp:lastModifiedBy>
  <cp:revision>145</cp:revision>
  <dcterms:created xsi:type="dcterms:W3CDTF">2018-10-29T09:01:32Z</dcterms:created>
  <dcterms:modified xsi:type="dcterms:W3CDTF">2021-04-30T07:20:31Z</dcterms:modified>
  <cp:category/>
</cp:coreProperties>
</file>