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32" r:id="rId2"/>
    <p:sldMasterId id="2147483769" r:id="rId3"/>
    <p:sldMasterId id="2147483781" r:id="rId4"/>
    <p:sldMasterId id="2147483793" r:id="rId5"/>
  </p:sldMasterIdLst>
  <p:notesMasterIdLst>
    <p:notesMasterId r:id="rId48"/>
  </p:notesMasterIdLst>
  <p:handoutMasterIdLst>
    <p:handoutMasterId r:id="rId49"/>
  </p:handoutMasterIdLst>
  <p:sldIdLst>
    <p:sldId id="256" r:id="rId6"/>
    <p:sldId id="361" r:id="rId7"/>
    <p:sldId id="324" r:id="rId8"/>
    <p:sldId id="378" r:id="rId9"/>
    <p:sldId id="323" r:id="rId10"/>
    <p:sldId id="379" r:id="rId11"/>
    <p:sldId id="393" r:id="rId12"/>
    <p:sldId id="258" r:id="rId13"/>
    <p:sldId id="381" r:id="rId14"/>
    <p:sldId id="402" r:id="rId15"/>
    <p:sldId id="404" r:id="rId16"/>
    <p:sldId id="401" r:id="rId17"/>
    <p:sldId id="406" r:id="rId18"/>
    <p:sldId id="400" r:id="rId19"/>
    <p:sldId id="274" r:id="rId20"/>
    <p:sldId id="325" r:id="rId21"/>
    <p:sldId id="326" r:id="rId22"/>
    <p:sldId id="368" r:id="rId23"/>
    <p:sldId id="362" r:id="rId24"/>
    <p:sldId id="377" r:id="rId25"/>
    <p:sldId id="328" r:id="rId26"/>
    <p:sldId id="382" r:id="rId27"/>
    <p:sldId id="367" r:id="rId28"/>
    <p:sldId id="366" r:id="rId29"/>
    <p:sldId id="391" r:id="rId30"/>
    <p:sldId id="399" r:id="rId31"/>
    <p:sldId id="380" r:id="rId32"/>
    <p:sldId id="330" r:id="rId33"/>
    <p:sldId id="369" r:id="rId34"/>
    <p:sldId id="327" r:id="rId35"/>
    <p:sldId id="363" r:id="rId36"/>
    <p:sldId id="365" r:id="rId37"/>
    <p:sldId id="373" r:id="rId38"/>
    <p:sldId id="374" r:id="rId39"/>
    <p:sldId id="375" r:id="rId40"/>
    <p:sldId id="372" r:id="rId41"/>
    <p:sldId id="392" r:id="rId42"/>
    <p:sldId id="397" r:id="rId43"/>
    <p:sldId id="384" r:id="rId44"/>
    <p:sldId id="408" r:id="rId45"/>
    <p:sldId id="389" r:id="rId46"/>
    <p:sldId id="407" r:id="rId47"/>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Arnout Drenthel" initials="AD [7]" lastIdx="1" clrIdx="6">
    <p:extLst/>
  </p:cmAuthor>
  <p:cmAuthor id="1" name="Arnout Drenthel" initials="AD" lastIdx="1" clrIdx="0">
    <p:extLst/>
  </p:cmAuthor>
  <p:cmAuthor id="8" name="Arnout Drenthel" initials="AD [8]" lastIdx="1" clrIdx="7">
    <p:extLst/>
  </p:cmAuthor>
  <p:cmAuthor id="2" name="Marcelo Carreiro Matias" initials="MM" lastIdx="1" clrIdx="9">
    <p:extLst>
      <p:ext uri="{19B8F6BF-5375-455C-9EA6-DF929625EA0E}">
        <p15:presenceInfo xmlns:p15="http://schemas.microsoft.com/office/powerpoint/2012/main" userId="S::marcelo.carreiromatias@arup.com::693dfc33-6cda-42e9-9ca3-18947dcd132c" providerId="AD"/>
      </p:ext>
    </p:extLst>
  </p:cmAuthor>
  <p:cmAuthor id="9" name="Arnout Drenthel" initials="AD [9]" lastIdx="1" clrIdx="8">
    <p:extLst/>
  </p:cmAuthor>
  <p:cmAuthor id="3" name="Arnout Drenthel" initials="AD [3]" lastIdx="1" clrIdx="2">
    <p:extLst/>
  </p:cmAuthor>
  <p:cmAuthor id="10" name="Brinkhof, Guus (WNZ)" initials="BG(" lastIdx="4" clrIdx="10">
    <p:extLst>
      <p:ext uri="{19B8F6BF-5375-455C-9EA6-DF929625EA0E}">
        <p15:presenceInfo xmlns:p15="http://schemas.microsoft.com/office/powerpoint/2012/main" userId="Brinkhof, Guus (WNZ)" providerId="None"/>
      </p:ext>
    </p:extLst>
  </p:cmAuthor>
  <p:cmAuthor id="4" name="Arnout Drenthel" initials="AD [4]" lastIdx="1" clrIdx="3">
    <p:extLst/>
  </p:cmAuthor>
  <p:cmAuthor id="11" name="Leeflang, Nicolette (WNZ)" initials="LN(" lastIdx="1" clrIdx="11">
    <p:extLst>
      <p:ext uri="{19B8F6BF-5375-455C-9EA6-DF929625EA0E}">
        <p15:presenceInfo xmlns:p15="http://schemas.microsoft.com/office/powerpoint/2012/main" userId="Leeflang, Nicolette (WNZ)" providerId="None"/>
      </p:ext>
    </p:extLst>
  </p:cmAuthor>
  <p:cmAuthor id="5" name="Arnout Drenthel" initials="AD [5]" lastIdx="1" clrIdx="4">
    <p:extLst/>
  </p:cmAuthor>
  <p:cmAuthor id="6" name="Arnout Drenthel" initials="AD [6]" lastIdx="1" clrIdx="5">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BC7"/>
    <a:srgbClr val="154273"/>
    <a:srgbClr val="CBD7EB"/>
    <a:srgbClr val="E7ECF5"/>
    <a:srgbClr val="D52B1E"/>
    <a:srgbClr val="F2D9E7"/>
    <a:srgbClr val="E5B2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Stijl, thema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Stijl, thema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D5ABB26-0587-4C30-8999-92F81FD0307C}" styleName="Geen stijl, gee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Stijl, gemiddeld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Stijl, gemiddeld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012ECD-51FC-41F1-AA8D-1B2483CD663E}" styleName="Stijl, licht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99" autoAdjust="0"/>
    <p:restoredTop sz="94363" autoAdjust="0"/>
  </p:normalViewPr>
  <p:slideViewPr>
    <p:cSldViewPr snapToGrid="0">
      <p:cViewPr varScale="1">
        <p:scale>
          <a:sx n="115" d="100"/>
          <a:sy n="115" d="100"/>
        </p:scale>
        <p:origin x="390" y="108"/>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15224"/>
    </p:cViewPr>
  </p:sorterViewPr>
  <p:notesViewPr>
    <p:cSldViewPr snapToGrid="0">
      <p:cViewPr varScale="1">
        <p:scale>
          <a:sx n="81" d="100"/>
          <a:sy n="81" d="100"/>
        </p:scale>
        <p:origin x="2322"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commentAuthors" Target="commen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C6709BA-0250-418B-A227-469BF0F69AD3}" type="datetimeFigureOut">
              <a:rPr lang="nl-NL" smtClean="0"/>
              <a:t>19-4-2021</a:t>
            </a:fld>
            <a:endParaRPr lang="nl-NL"/>
          </a:p>
        </p:txBody>
      </p:sp>
      <p:sp>
        <p:nvSpPr>
          <p:cNvPr id="4" name="Tijdelijke aanduiding voor voettekst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7A4FE01-11FF-43DA-B7F5-6592B996E3FA}" type="slidenum">
              <a:rPr lang="nl-NL" smtClean="0"/>
              <a:t>‹nr.›</a:t>
            </a:fld>
            <a:endParaRPr lang="nl-NL"/>
          </a:p>
        </p:txBody>
      </p:sp>
    </p:spTree>
    <p:extLst>
      <p:ext uri="{BB962C8B-B14F-4D97-AF65-F5344CB8AC3E}">
        <p14:creationId xmlns:p14="http://schemas.microsoft.com/office/powerpoint/2010/main" val="1681797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D30240-3B76-4E52-B42B-C39F5C218F4D}" type="datetimeFigureOut">
              <a:rPr lang="nl-NL" smtClean="0"/>
              <a:t>19-4-2021</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501649-886C-4324-AD4C-E61C88D47728}" type="slidenum">
              <a:rPr lang="nl-NL" smtClean="0"/>
              <a:t>‹nr.›</a:t>
            </a:fld>
            <a:endParaRPr lang="nl-NL"/>
          </a:p>
        </p:txBody>
      </p:sp>
    </p:spTree>
    <p:extLst>
      <p:ext uri="{BB962C8B-B14F-4D97-AF65-F5344CB8AC3E}">
        <p14:creationId xmlns:p14="http://schemas.microsoft.com/office/powerpoint/2010/main" val="11699549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dia">
    <p:bg>
      <p:bgPr>
        <a:solidFill>
          <a:schemeClr val="accent2"/>
        </a:solidFill>
        <a:effectLst/>
      </p:bgPr>
    </p:bg>
    <p:spTree>
      <p:nvGrpSpPr>
        <p:cNvPr id="1" name=""/>
        <p:cNvGrpSpPr/>
        <p:nvPr/>
      </p:nvGrpSpPr>
      <p:grpSpPr>
        <a:xfrm>
          <a:off x="0" y="0"/>
          <a:ext cx="0" cy="0"/>
          <a:chOff x="0" y="0"/>
          <a:chExt cx="0" cy="0"/>
        </a:xfrm>
      </p:grpSpPr>
      <p:sp>
        <p:nvSpPr>
          <p:cNvPr id="30" name="Vrije vorm: vorm 29">
            <a:extLst>
              <a:ext uri="{FF2B5EF4-FFF2-40B4-BE49-F238E27FC236}">
                <a16:creationId xmlns:a16="http://schemas.microsoft.com/office/drawing/2014/main" id="{FB7BC648-3F3A-4FE6-B474-FF08AD16EC55}"/>
              </a:ext>
            </a:extLst>
          </p:cNvPr>
          <p:cNvSpPr/>
          <p:nvPr userDrawn="1"/>
        </p:nvSpPr>
        <p:spPr>
          <a:xfrm>
            <a:off x="0" y="0"/>
            <a:ext cx="6096000" cy="6858000"/>
          </a:xfrm>
          <a:custGeom>
            <a:avLst/>
            <a:gdLst>
              <a:gd name="connsiteX0" fmla="*/ 0 w 6096000"/>
              <a:gd name="connsiteY0" fmla="*/ 0 h 6858000"/>
              <a:gd name="connsiteX1" fmla="*/ 5850001 w 6096000"/>
              <a:gd name="connsiteY1" fmla="*/ 0 h 6858000"/>
              <a:gd name="connsiteX2" fmla="*/ 5850001 w 6096000"/>
              <a:gd name="connsiteY2" fmla="*/ 975600 h 6858000"/>
              <a:gd name="connsiteX3" fmla="*/ 6096000 w 6096000"/>
              <a:gd name="connsiteY3" fmla="*/ 975600 h 6858000"/>
              <a:gd name="connsiteX4" fmla="*/ 6096000 w 6096000"/>
              <a:gd name="connsiteY4" fmla="*/ 6858000 h 6858000"/>
              <a:gd name="connsiteX5" fmla="*/ 0 w 6096000"/>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6858000">
                <a:moveTo>
                  <a:pt x="0" y="0"/>
                </a:moveTo>
                <a:lnTo>
                  <a:pt x="5850001" y="0"/>
                </a:lnTo>
                <a:lnTo>
                  <a:pt x="5850001" y="975600"/>
                </a:lnTo>
                <a:lnTo>
                  <a:pt x="6096000" y="975600"/>
                </a:lnTo>
                <a:lnTo>
                  <a:pt x="6096000"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4" name="Ondertitel 2"/>
          <p:cNvSpPr>
            <a:spLocks noGrp="1"/>
          </p:cNvSpPr>
          <p:nvPr>
            <p:ph type="subTitle" idx="1" hasCustomPrompt="1"/>
          </p:nvPr>
        </p:nvSpPr>
        <p:spPr>
          <a:xfrm>
            <a:off x="6552000" y="3657600"/>
            <a:ext cx="5004000" cy="1828800"/>
          </a:xfrm>
        </p:spPr>
        <p:txBody>
          <a:bodyPr lIns="0" tIns="0" rIns="0" bIns="0"/>
          <a:lstStyle>
            <a:lvl1pPr marL="0" indent="0" algn="l">
              <a:spcBef>
                <a:spcPts val="0"/>
              </a:spcBef>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 om een subtitel in te voegen</a:t>
            </a:r>
          </a:p>
        </p:txBody>
      </p:sp>
      <p:sp>
        <p:nvSpPr>
          <p:cNvPr id="25" name="Tijdelijke aanduiding voor tekst 16"/>
          <p:cNvSpPr>
            <a:spLocks noGrp="1"/>
          </p:cNvSpPr>
          <p:nvPr>
            <p:ph type="body" sz="quarter" idx="21" hasCustomPrompt="1"/>
          </p:nvPr>
        </p:nvSpPr>
        <p:spPr>
          <a:xfrm>
            <a:off x="6552000" y="5486400"/>
            <a:ext cx="5004000" cy="322075"/>
          </a:xfrm>
        </p:spPr>
        <p:txBody>
          <a:bodyPr lIns="0" anchor="t" anchorCtr="0">
            <a:noAutofit/>
          </a:bodyPr>
          <a:lstStyle>
            <a:lvl1pPr marL="0" indent="0">
              <a:lnSpc>
                <a:spcPct val="100000"/>
              </a:lnSpc>
              <a:spcBef>
                <a:spcPts val="0"/>
              </a:spcBef>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sp>
        <p:nvSpPr>
          <p:cNvPr id="21" name="Titel 1"/>
          <p:cNvSpPr>
            <a:spLocks noGrp="1"/>
          </p:cNvSpPr>
          <p:nvPr>
            <p:ph type="ctrTitle" hasCustomPrompt="1"/>
          </p:nvPr>
        </p:nvSpPr>
        <p:spPr>
          <a:xfrm>
            <a:off x="6552000" y="2120417"/>
            <a:ext cx="5004000" cy="1403350"/>
          </a:xfrm>
        </p:spPr>
        <p:txBody>
          <a:bodyPr tIns="0" bIns="0" anchor="b">
            <a:normAutofit/>
          </a:bodyPr>
          <a:lstStyle>
            <a:lvl1pPr algn="l">
              <a:defRPr sz="3600">
                <a:solidFill>
                  <a:schemeClr val="tx1"/>
                </a:solidFill>
              </a:defRPr>
            </a:lvl1pPr>
          </a:lstStyle>
          <a:p>
            <a:r>
              <a:rPr lang="nl-NL" dirty="0"/>
              <a:t>Klik om een titel in te voegen</a:t>
            </a:r>
          </a:p>
        </p:txBody>
      </p:sp>
      <p:sp>
        <p:nvSpPr>
          <p:cNvPr id="9" name="Tijdelijke aanduiding voor tekst 8">
            <a:extLst>
              <a:ext uri="{FF2B5EF4-FFF2-40B4-BE49-F238E27FC236}">
                <a16:creationId xmlns:a16="http://schemas.microsoft.com/office/drawing/2014/main" id="{BCE3D936-01A5-42C9-A617-17B3B8FB8C54}"/>
              </a:ext>
            </a:extLst>
          </p:cNvPr>
          <p:cNvSpPr>
            <a:spLocks noGrp="1"/>
          </p:cNvSpPr>
          <p:nvPr>
            <p:ph type="body" sz="quarter" idx="25" hasCustomPrompt="1"/>
          </p:nvPr>
        </p:nvSpPr>
        <p:spPr>
          <a:xfrm>
            <a:off x="6552000" y="5808475"/>
            <a:ext cx="5004000" cy="345651"/>
          </a:xfrm>
        </p:spPr>
        <p:txBody>
          <a:bodyPr>
            <a:normAutofit/>
          </a:bodyPr>
          <a:lstStyle>
            <a:lvl1pPr marL="0" indent="0">
              <a:lnSpc>
                <a:spcPct val="100000"/>
              </a:lnSpc>
              <a:spcBef>
                <a:spcPts val="0"/>
              </a:spcBef>
              <a:buNone/>
              <a:defRPr sz="1600"/>
            </a:lvl1pPr>
          </a:lstStyle>
          <a:p>
            <a:pPr lvl="0"/>
            <a:r>
              <a:rPr lang="nl-NL" dirty="0"/>
              <a:t>Datum presentatie</a:t>
            </a:r>
          </a:p>
        </p:txBody>
      </p:sp>
      <p:sp>
        <p:nvSpPr>
          <p:cNvPr id="11" name="Vertrouwelijkheidsniveau">
            <a:extLst>
              <a:ext uri="{FF2B5EF4-FFF2-40B4-BE49-F238E27FC236}">
                <a16:creationId xmlns:a16="http://schemas.microsoft.com/office/drawing/2014/main" id="{D6028795-C409-40A9-B428-B0AF6EBB642E}"/>
              </a:ext>
            </a:extLst>
          </p:cNvPr>
          <p:cNvSpPr>
            <a:spLocks noGrp="1"/>
          </p:cNvSpPr>
          <p:nvPr>
            <p:ph type="body" sz="quarter" idx="26" hasCustomPrompt="1"/>
          </p:nvPr>
        </p:nvSpPr>
        <p:spPr>
          <a:xfrm>
            <a:off x="630000" y="6528572"/>
            <a:ext cx="4262437" cy="183600"/>
          </a:xfrm>
        </p:spPr>
        <p:txBody>
          <a:bodyPr anchor="b" anchorCtr="0">
            <a:noAutofit/>
          </a:bodyPr>
          <a:lstStyle>
            <a:lvl1pPr marL="0" indent="0">
              <a:buNone/>
              <a:defRPr sz="900" cap="all" baseline="0">
                <a:solidFill>
                  <a:schemeClr val="tx1"/>
                </a:solidFill>
              </a:defRPr>
            </a:lvl1pPr>
          </a:lstStyle>
          <a:p>
            <a:pPr lvl="0"/>
            <a:r>
              <a:rPr lang="nl-NL" dirty="0"/>
              <a:t>[vertrouwelijkheidsniveau]</a:t>
            </a:r>
          </a:p>
        </p:txBody>
      </p:sp>
      <p:sp>
        <p:nvSpPr>
          <p:cNvPr id="12" name="Tijdelijke aanduiding voor dianummer 11">
            <a:extLst>
              <a:ext uri="{FF2B5EF4-FFF2-40B4-BE49-F238E27FC236}">
                <a16:creationId xmlns:a16="http://schemas.microsoft.com/office/drawing/2014/main" id="{41FD69D9-3E06-4876-9F73-71B6B351D2BE}"/>
              </a:ext>
            </a:extLst>
          </p:cNvPr>
          <p:cNvSpPr>
            <a:spLocks noGrp="1"/>
          </p:cNvSpPr>
          <p:nvPr>
            <p:ph type="sldNum" sz="quarter" idx="27"/>
          </p:nvPr>
        </p:nvSpPr>
        <p:spPr>
          <a:xfrm>
            <a:off x="11048400" y="6528572"/>
            <a:ext cx="511200" cy="183600"/>
          </a:xfrm>
        </p:spPr>
        <p:txBody>
          <a:bodyPr/>
          <a:lstStyle/>
          <a:p>
            <a:fld id="{6C93B359-CF0D-4389-949E-16A33FCBB3EC}" type="slidenum">
              <a:rPr lang="nl-NL" smtClean="0"/>
              <a:t>‹nr.›</a:t>
            </a:fld>
            <a:endParaRPr lang="nl-NL" dirty="0"/>
          </a:p>
        </p:txBody>
      </p:sp>
      <p:pic>
        <p:nvPicPr>
          <p:cNvPr id="3" name="Afbeelding 2">
            <a:extLst>
              <a:ext uri="{FF2B5EF4-FFF2-40B4-BE49-F238E27FC236}">
                <a16:creationId xmlns:a16="http://schemas.microsoft.com/office/drawing/2014/main" id="{8828510C-BC5B-408F-A83E-20041DE7A13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1682496"/>
          </a:xfrm>
          <a:prstGeom prst="rect">
            <a:avLst/>
          </a:prstGeom>
        </p:spPr>
      </p:pic>
    </p:spTree>
    <p:extLst>
      <p:ext uri="{BB962C8B-B14F-4D97-AF65-F5344CB8AC3E}">
        <p14:creationId xmlns:p14="http://schemas.microsoft.com/office/powerpoint/2010/main" val="10659736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fbeelding horizontaal geel">
    <p:bg>
      <p:bgPr>
        <a:solidFill>
          <a:schemeClr val="accent2"/>
        </a:solidFill>
        <a:effectLst/>
      </p:bgPr>
    </p:bg>
    <p:spTree>
      <p:nvGrpSpPr>
        <p:cNvPr id="1" name=""/>
        <p:cNvGrpSpPr/>
        <p:nvPr/>
      </p:nvGrpSpPr>
      <p:grpSpPr>
        <a:xfrm>
          <a:off x="0" y="0"/>
          <a:ext cx="0" cy="0"/>
          <a:chOff x="0" y="0"/>
          <a:chExt cx="0" cy="0"/>
        </a:xfrm>
      </p:grpSpPr>
      <p:sp>
        <p:nvSpPr>
          <p:cNvPr id="4" name="Tijdelijke aanduiding voor afbeelding 3">
            <a:extLst>
              <a:ext uri="{FF2B5EF4-FFF2-40B4-BE49-F238E27FC236}">
                <a16:creationId xmlns:a16="http://schemas.microsoft.com/office/drawing/2014/main" id="{E40B2573-7117-47DC-A1FC-56A832A1E9D3}"/>
              </a:ext>
            </a:extLst>
          </p:cNvPr>
          <p:cNvSpPr>
            <a:spLocks noGrp="1"/>
          </p:cNvSpPr>
          <p:nvPr>
            <p:ph type="pic" sz="quarter" idx="10" hasCustomPrompt="1"/>
          </p:nvPr>
        </p:nvSpPr>
        <p:spPr>
          <a:xfrm>
            <a:off x="0" y="3429000"/>
            <a:ext cx="12192000" cy="3429000"/>
          </a:xfrm>
          <a:solidFill>
            <a:schemeClr val="tx1">
              <a:lumMod val="85000"/>
            </a:schemeClr>
          </a:solidFill>
        </p:spPr>
        <p:txBody>
          <a:bodyPr tIns="1080000" anchor="t" anchorCtr="1"/>
          <a:lstStyle>
            <a:lvl1pPr marL="0" marR="0" indent="0" algn="l" defTabSz="914400" rtl="0" eaLnBrk="1" fontAlgn="auto" latinLnBrk="0" hangingPunct="1">
              <a:lnSpc>
                <a:spcPct val="90000"/>
              </a:lnSpc>
              <a:spcBef>
                <a:spcPts val="1200"/>
              </a:spcBef>
              <a:spcAft>
                <a:spcPts val="0"/>
              </a:spcAft>
              <a:buClrTx/>
              <a:buSzPct val="100000"/>
              <a:buFont typeface="Arial" panose="020B0604020202020204" pitchFamily="34" charset="0"/>
              <a:buNone/>
              <a:tabLst/>
              <a:defRPr>
                <a:solidFill>
                  <a:schemeClr val="bg1"/>
                </a:solidFill>
              </a:defRPr>
            </a:lvl1pPr>
          </a:lstStyle>
          <a:p>
            <a:pPr marL="0" marR="0" lvl="0" indent="0" algn="l" defTabSz="914400" rtl="0" eaLnBrk="1" fontAlgn="auto" latinLnBrk="0" hangingPunct="1">
              <a:lnSpc>
                <a:spcPct val="90000"/>
              </a:lnSpc>
              <a:spcBef>
                <a:spcPts val="1200"/>
              </a:spcBef>
              <a:spcAft>
                <a:spcPts val="0"/>
              </a:spcAft>
              <a:buClrTx/>
              <a:buSzPct val="100000"/>
              <a:buFont typeface="Arial" panose="020B0604020202020204" pitchFamily="34" charset="0"/>
              <a:buNone/>
              <a:tabLst/>
              <a:defRPr/>
            </a:pPr>
            <a:r>
              <a:rPr lang="nl-NL" dirty="0"/>
              <a:t>Klik op het pictogram om een afbeelding in te voegen</a:t>
            </a:r>
          </a:p>
        </p:txBody>
      </p:sp>
      <p:sp>
        <p:nvSpPr>
          <p:cNvPr id="6" name="Tijdelijke aanduiding voor dianummer 5">
            <a:extLst>
              <a:ext uri="{FF2B5EF4-FFF2-40B4-BE49-F238E27FC236}">
                <a16:creationId xmlns:a16="http://schemas.microsoft.com/office/drawing/2014/main" id="{C27AD964-7CC1-4105-95CD-B7149718814C}"/>
              </a:ext>
            </a:extLst>
          </p:cNvPr>
          <p:cNvSpPr>
            <a:spLocks noGrp="1"/>
          </p:cNvSpPr>
          <p:nvPr>
            <p:ph type="sldNum" sz="quarter" idx="11"/>
          </p:nvPr>
        </p:nvSpPr>
        <p:spPr/>
        <p:txBody>
          <a:bodyPr/>
          <a:lstStyle>
            <a:lvl1pPr>
              <a:defRPr>
                <a:solidFill>
                  <a:schemeClr val="bg1"/>
                </a:solidFill>
              </a:defRPr>
            </a:lvl1pPr>
          </a:lstStyle>
          <a:p>
            <a:fld id="{6C93B359-CF0D-4389-949E-16A33FCBB3EC}" type="slidenum">
              <a:rPr lang="nl-NL" smtClean="0"/>
              <a:pPr/>
              <a:t>‹nr.›</a:t>
            </a:fld>
            <a:endParaRPr lang="nl-NL" dirty="0"/>
          </a:p>
        </p:txBody>
      </p:sp>
      <p:sp>
        <p:nvSpPr>
          <p:cNvPr id="7" name="Titel 6">
            <a:extLst>
              <a:ext uri="{FF2B5EF4-FFF2-40B4-BE49-F238E27FC236}">
                <a16:creationId xmlns:a16="http://schemas.microsoft.com/office/drawing/2014/main" id="{4A879FCC-B15B-43B0-94C1-EA709F51A48D}"/>
              </a:ext>
            </a:extLst>
          </p:cNvPr>
          <p:cNvSpPr>
            <a:spLocks noGrp="1"/>
          </p:cNvSpPr>
          <p:nvPr>
            <p:ph type="title" hasCustomPrompt="1"/>
          </p:nvPr>
        </p:nvSpPr>
        <p:spPr/>
        <p:txBody>
          <a:bodyPr/>
          <a:lstStyle>
            <a:lvl1pPr>
              <a:defRPr>
                <a:solidFill>
                  <a:schemeClr val="bg1"/>
                </a:solidFill>
              </a:defRPr>
            </a:lvl1pPr>
          </a:lstStyle>
          <a:p>
            <a:r>
              <a:rPr lang="nl-NL" dirty="0"/>
              <a:t>Klik om een titel in te voegen</a:t>
            </a:r>
          </a:p>
        </p:txBody>
      </p:sp>
    </p:spTree>
    <p:extLst>
      <p:ext uri="{BB962C8B-B14F-4D97-AF65-F5344CB8AC3E}">
        <p14:creationId xmlns:p14="http://schemas.microsoft.com/office/powerpoint/2010/main" val="2315850997"/>
      </p:ext>
    </p:extLst>
  </p:cSld>
  <p:clrMapOvr>
    <a:overrideClrMapping bg1="dk1" tx1="lt1" bg2="dk2" tx2="lt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fbeelding">
    <p:bg>
      <p:bgPr>
        <a:solidFill>
          <a:schemeClr val="bg1"/>
        </a:solidFill>
        <a:effectLst/>
      </p:bgPr>
    </p:bg>
    <p:spTree>
      <p:nvGrpSpPr>
        <p:cNvPr id="1" name=""/>
        <p:cNvGrpSpPr/>
        <p:nvPr/>
      </p:nvGrpSpPr>
      <p:grpSpPr>
        <a:xfrm>
          <a:off x="0" y="0"/>
          <a:ext cx="0" cy="0"/>
          <a:chOff x="0" y="0"/>
          <a:chExt cx="0" cy="0"/>
        </a:xfrm>
      </p:grpSpPr>
      <p:sp>
        <p:nvSpPr>
          <p:cNvPr id="10" name="Tijdelijke aanduiding voor afbeelding 9">
            <a:extLst>
              <a:ext uri="{FF2B5EF4-FFF2-40B4-BE49-F238E27FC236}">
                <a16:creationId xmlns:a16="http://schemas.microsoft.com/office/drawing/2014/main" id="{4D76FA77-7724-405A-BCBC-F7FB2273E85D}"/>
              </a:ext>
            </a:extLst>
          </p:cNvPr>
          <p:cNvSpPr>
            <a:spLocks noGrp="1"/>
          </p:cNvSpPr>
          <p:nvPr>
            <p:ph type="pic" sz="quarter" idx="11" hasCustomPrompt="1"/>
          </p:nvPr>
        </p:nvSpPr>
        <p:spPr>
          <a:xfrm>
            <a:off x="0" y="0"/>
            <a:ext cx="12192000" cy="6858000"/>
          </a:xfrm>
          <a:custGeom>
            <a:avLst/>
            <a:gdLst>
              <a:gd name="connsiteX0" fmla="*/ 0 w 12192000"/>
              <a:gd name="connsiteY0" fmla="*/ 0 h 6858000"/>
              <a:gd name="connsiteX1" fmla="*/ 5329235 w 12192000"/>
              <a:gd name="connsiteY1" fmla="*/ 0 h 6858000"/>
              <a:gd name="connsiteX2" fmla="*/ 5848350 w 12192000"/>
              <a:gd name="connsiteY2" fmla="*/ 0 h 6858000"/>
              <a:gd name="connsiteX3" fmla="*/ 5857872 w 12192000"/>
              <a:gd name="connsiteY3" fmla="*/ 0 h 6858000"/>
              <a:gd name="connsiteX4" fmla="*/ 5857872 w 12192000"/>
              <a:gd name="connsiteY4" fmla="*/ 711998 h 6858000"/>
              <a:gd name="connsiteX5" fmla="*/ 6324600 w 12192000"/>
              <a:gd name="connsiteY5" fmla="*/ 711998 h 6858000"/>
              <a:gd name="connsiteX6" fmla="*/ 6324600 w 12192000"/>
              <a:gd name="connsiteY6" fmla="*/ 0 h 6858000"/>
              <a:gd name="connsiteX7" fmla="*/ 12192000 w 12192000"/>
              <a:gd name="connsiteY7" fmla="*/ 0 h 6858000"/>
              <a:gd name="connsiteX8" fmla="*/ 12192000 w 12192000"/>
              <a:gd name="connsiteY8" fmla="*/ 6858000 h 6858000"/>
              <a:gd name="connsiteX9" fmla="*/ 6324600 w 12192000"/>
              <a:gd name="connsiteY9" fmla="*/ 6858000 h 6858000"/>
              <a:gd name="connsiteX10" fmla="*/ 5848350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0" y="0"/>
                </a:moveTo>
                <a:lnTo>
                  <a:pt x="5329235" y="0"/>
                </a:lnTo>
                <a:lnTo>
                  <a:pt x="5848350" y="0"/>
                </a:lnTo>
                <a:lnTo>
                  <a:pt x="5857872" y="0"/>
                </a:lnTo>
                <a:lnTo>
                  <a:pt x="5857872" y="711998"/>
                </a:lnTo>
                <a:lnTo>
                  <a:pt x="6324600" y="711998"/>
                </a:lnTo>
                <a:lnTo>
                  <a:pt x="6324600" y="0"/>
                </a:lnTo>
                <a:lnTo>
                  <a:pt x="12192000" y="0"/>
                </a:lnTo>
                <a:lnTo>
                  <a:pt x="12192000" y="6858000"/>
                </a:lnTo>
                <a:lnTo>
                  <a:pt x="6324600" y="6858000"/>
                </a:lnTo>
                <a:lnTo>
                  <a:pt x="5848350" y="6858000"/>
                </a:lnTo>
                <a:lnTo>
                  <a:pt x="0" y="6858000"/>
                </a:lnTo>
                <a:close/>
              </a:path>
            </a:pathLst>
          </a:custGeom>
          <a:solidFill>
            <a:schemeClr val="bg1">
              <a:lumMod val="85000"/>
            </a:schemeClr>
          </a:solidFill>
        </p:spPr>
        <p:txBody>
          <a:bodyPr wrap="square" tIns="2520000" anchor="t" anchorCtr="1">
            <a:noAutofit/>
          </a:bodyPr>
          <a:lstStyle>
            <a:lvl1pPr marL="0" marR="0" indent="0" algn="l" defTabSz="914400" rtl="0" eaLnBrk="1" fontAlgn="auto" latinLnBrk="0" hangingPunct="1">
              <a:lnSpc>
                <a:spcPct val="90000"/>
              </a:lnSpc>
              <a:spcBef>
                <a:spcPts val="1200"/>
              </a:spcBef>
              <a:spcAft>
                <a:spcPts val="0"/>
              </a:spcAft>
              <a:buClrTx/>
              <a:buSzPct val="100000"/>
              <a:buFont typeface="Arial" panose="020B0604020202020204" pitchFamily="34" charset="0"/>
              <a:buNone/>
              <a:tabLst/>
              <a:defRPr/>
            </a:lvl1pPr>
          </a:lstStyle>
          <a:p>
            <a:pPr marL="0" marR="0" lvl="0" indent="0" algn="l" defTabSz="914400" rtl="0" eaLnBrk="1" fontAlgn="auto" latinLnBrk="0" hangingPunct="1">
              <a:lnSpc>
                <a:spcPct val="90000"/>
              </a:lnSpc>
              <a:spcBef>
                <a:spcPts val="1200"/>
              </a:spcBef>
              <a:spcAft>
                <a:spcPts val="0"/>
              </a:spcAft>
              <a:buClrTx/>
              <a:buSzPct val="100000"/>
              <a:buFont typeface="Arial" panose="020B0604020202020204" pitchFamily="34" charset="0"/>
              <a:buNone/>
              <a:tabLst/>
              <a:defRPr/>
            </a:pPr>
            <a:r>
              <a:rPr lang="nl-NL" dirty="0"/>
              <a:t>Klik op het pictogram om een afbeelding in te voegen</a:t>
            </a:r>
          </a:p>
        </p:txBody>
      </p:sp>
      <p:sp>
        <p:nvSpPr>
          <p:cNvPr id="5" name="Titel 4"/>
          <p:cNvSpPr>
            <a:spLocks noGrp="1"/>
          </p:cNvSpPr>
          <p:nvPr>
            <p:ph type="title" hasCustomPrompt="1"/>
          </p:nvPr>
        </p:nvSpPr>
        <p:spPr>
          <a:xfrm>
            <a:off x="0" y="5153776"/>
            <a:ext cx="12192000" cy="576000"/>
          </a:xfrm>
          <a:solidFill>
            <a:schemeClr val="accent2"/>
          </a:solidFill>
        </p:spPr>
        <p:txBody>
          <a:bodyPr lIns="630000" anchor="ctr" anchorCtr="0">
            <a:noAutofit/>
          </a:bodyPr>
          <a:lstStyle>
            <a:lvl1pPr algn="l">
              <a:defRPr sz="3200">
                <a:solidFill>
                  <a:schemeClr val="tx1"/>
                </a:solidFill>
              </a:defRPr>
            </a:lvl1pPr>
          </a:lstStyle>
          <a:p>
            <a:r>
              <a:rPr lang="nl-NL" dirty="0"/>
              <a:t>Klik om een naam in te voegen</a:t>
            </a:r>
          </a:p>
        </p:txBody>
      </p:sp>
      <p:sp>
        <p:nvSpPr>
          <p:cNvPr id="3" name="Tijdelijke aanduiding voor tekst 2"/>
          <p:cNvSpPr>
            <a:spLocks noGrp="1"/>
          </p:cNvSpPr>
          <p:nvPr>
            <p:ph type="body" sz="quarter" idx="10" hasCustomPrompt="1"/>
          </p:nvPr>
        </p:nvSpPr>
        <p:spPr>
          <a:xfrm>
            <a:off x="0" y="5825413"/>
            <a:ext cx="12192000" cy="396000"/>
          </a:xfrm>
          <a:solidFill>
            <a:schemeClr val="bg1"/>
          </a:solidFill>
        </p:spPr>
        <p:txBody>
          <a:bodyPr lIns="630000" anchor="ctr" anchorCtr="0">
            <a:normAutofit/>
          </a:bodyPr>
          <a:lstStyle>
            <a:lvl1pPr marL="0" indent="0">
              <a:buNone/>
              <a:defRPr sz="2000" i="0">
                <a:solidFill>
                  <a:schemeClr val="tx1"/>
                </a:solidFill>
              </a:defRPr>
            </a:lvl1pPr>
            <a:lvl2pPr marL="313200" indent="0">
              <a:buNone/>
              <a:defRPr/>
            </a:lvl2pPr>
            <a:lvl3pPr marL="630000" indent="0">
              <a:buNone/>
              <a:defRPr/>
            </a:lvl3pPr>
            <a:lvl4pPr marL="943200" indent="0">
              <a:buNone/>
              <a:defRPr/>
            </a:lvl4pPr>
            <a:lvl5pPr marL="1260000" indent="0">
              <a:buNone/>
              <a:defRPr/>
            </a:lvl5pPr>
          </a:lstStyle>
          <a:p>
            <a:pPr lvl="0"/>
            <a:r>
              <a:rPr lang="nl-NL" dirty="0"/>
              <a:t>Klik om functie of project in te voegen</a:t>
            </a:r>
          </a:p>
        </p:txBody>
      </p:sp>
      <p:sp>
        <p:nvSpPr>
          <p:cNvPr id="12" name="Tijdelijke aanduiding voor dianummer 11">
            <a:extLst>
              <a:ext uri="{FF2B5EF4-FFF2-40B4-BE49-F238E27FC236}">
                <a16:creationId xmlns:a16="http://schemas.microsoft.com/office/drawing/2014/main" id="{49EE6DDE-E144-43EA-A883-E219AA865806}"/>
              </a:ext>
            </a:extLst>
          </p:cNvPr>
          <p:cNvSpPr>
            <a:spLocks noGrp="1"/>
          </p:cNvSpPr>
          <p:nvPr>
            <p:ph type="sldNum" sz="quarter" idx="12"/>
          </p:nvPr>
        </p:nvSpPr>
        <p:spPr/>
        <p:txBody>
          <a:bodyPr/>
          <a:lstStyle/>
          <a:p>
            <a:fld id="{6C93B359-CF0D-4389-949E-16A33FCBB3EC}" type="slidenum">
              <a:rPr lang="nl-NL" smtClean="0"/>
              <a:pPr/>
              <a:t>‹nr.›</a:t>
            </a:fld>
            <a:endParaRPr lang="nl-NL" dirty="0"/>
          </a:p>
        </p:txBody>
      </p:sp>
    </p:spTree>
    <p:extLst>
      <p:ext uri="{BB962C8B-B14F-4D97-AF65-F5344CB8AC3E}">
        <p14:creationId xmlns:p14="http://schemas.microsoft.com/office/powerpoint/2010/main" val="9924026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act ">
    <p:bg>
      <p:bgPr>
        <a:solidFill>
          <a:schemeClr val="accent2"/>
        </a:solidFill>
        <a:effectLst/>
      </p:bgPr>
    </p:bg>
    <p:spTree>
      <p:nvGrpSpPr>
        <p:cNvPr id="1" name=""/>
        <p:cNvGrpSpPr/>
        <p:nvPr/>
      </p:nvGrpSpPr>
      <p:grpSpPr>
        <a:xfrm>
          <a:off x="0" y="0"/>
          <a:ext cx="0" cy="0"/>
          <a:chOff x="0" y="0"/>
          <a:chExt cx="0" cy="0"/>
        </a:xfrm>
      </p:grpSpPr>
      <p:sp>
        <p:nvSpPr>
          <p:cNvPr id="17" name="Vrije vorm: vorm 16">
            <a:extLst>
              <a:ext uri="{FF2B5EF4-FFF2-40B4-BE49-F238E27FC236}">
                <a16:creationId xmlns:a16="http://schemas.microsoft.com/office/drawing/2014/main" id="{CE883B12-7812-4AB5-9452-637027F74772}"/>
              </a:ext>
            </a:extLst>
          </p:cNvPr>
          <p:cNvSpPr/>
          <p:nvPr userDrawn="1"/>
        </p:nvSpPr>
        <p:spPr>
          <a:xfrm>
            <a:off x="0" y="0"/>
            <a:ext cx="6096000" cy="6858000"/>
          </a:xfrm>
          <a:custGeom>
            <a:avLst/>
            <a:gdLst>
              <a:gd name="connsiteX0" fmla="*/ 0 w 6096000"/>
              <a:gd name="connsiteY0" fmla="*/ 0 h 6858000"/>
              <a:gd name="connsiteX1" fmla="*/ 5360191 w 6096000"/>
              <a:gd name="connsiteY1" fmla="*/ 0 h 6858000"/>
              <a:gd name="connsiteX2" fmla="*/ 5850001 w 6096000"/>
              <a:gd name="connsiteY2" fmla="*/ 0 h 6858000"/>
              <a:gd name="connsiteX3" fmla="*/ 5862635 w 6096000"/>
              <a:gd name="connsiteY3" fmla="*/ 0 h 6858000"/>
              <a:gd name="connsiteX4" fmla="*/ 5862635 w 6096000"/>
              <a:gd name="connsiteY4" fmla="*/ 709612 h 6858000"/>
              <a:gd name="connsiteX5" fmla="*/ 6096000 w 6096000"/>
              <a:gd name="connsiteY5" fmla="*/ 709612 h 6858000"/>
              <a:gd name="connsiteX6" fmla="*/ 6096000 w 6096000"/>
              <a:gd name="connsiteY6" fmla="*/ 975600 h 6858000"/>
              <a:gd name="connsiteX7" fmla="*/ 6096000 w 6096000"/>
              <a:gd name="connsiteY7" fmla="*/ 1102518 h 6858000"/>
              <a:gd name="connsiteX8" fmla="*/ 6096000 w 6096000"/>
              <a:gd name="connsiteY8" fmla="*/ 6858000 h 6858000"/>
              <a:gd name="connsiteX9" fmla="*/ 0 w 6096000"/>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96000" h="6858000">
                <a:moveTo>
                  <a:pt x="0" y="0"/>
                </a:moveTo>
                <a:lnTo>
                  <a:pt x="5360191" y="0"/>
                </a:lnTo>
                <a:lnTo>
                  <a:pt x="5850001" y="0"/>
                </a:lnTo>
                <a:lnTo>
                  <a:pt x="5862635" y="0"/>
                </a:lnTo>
                <a:lnTo>
                  <a:pt x="5862635" y="709612"/>
                </a:lnTo>
                <a:lnTo>
                  <a:pt x="6096000" y="709612"/>
                </a:lnTo>
                <a:lnTo>
                  <a:pt x="6096000" y="975600"/>
                </a:lnTo>
                <a:lnTo>
                  <a:pt x="6096000" y="1102518"/>
                </a:lnTo>
                <a:lnTo>
                  <a:pt x="6096000"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18" name="Tijdelijke aanduiding voor tekst 13"/>
          <p:cNvSpPr>
            <a:spLocks noGrp="1"/>
          </p:cNvSpPr>
          <p:nvPr>
            <p:ph type="body" sz="quarter" idx="13" hasCustomPrompt="1"/>
          </p:nvPr>
        </p:nvSpPr>
        <p:spPr>
          <a:xfrm>
            <a:off x="7176285" y="2286000"/>
            <a:ext cx="4382303" cy="691884"/>
          </a:xfrm>
        </p:spPr>
        <p:txBody>
          <a:bodyPr numCol="1" spcCol="180000" anchor="ctr" anchorCtr="0">
            <a:normAutofit/>
          </a:bodyPr>
          <a:lstStyle>
            <a:lvl1pPr marL="0" indent="0">
              <a:buNone/>
              <a:defRPr sz="2000" i="0">
                <a:solidFill>
                  <a:schemeClr val="tx1"/>
                </a:solidFill>
              </a:defRPr>
            </a:lvl1pPr>
          </a:lstStyle>
          <a:p>
            <a:pPr lvl="0"/>
            <a:r>
              <a:rPr lang="nl-NL" dirty="0"/>
              <a:t>Klik om gegevens afzender in te voegen</a:t>
            </a:r>
          </a:p>
        </p:txBody>
      </p:sp>
      <p:sp>
        <p:nvSpPr>
          <p:cNvPr id="19" name="Tijdelijke aanduiding voor tekst 13"/>
          <p:cNvSpPr>
            <a:spLocks noGrp="1"/>
          </p:cNvSpPr>
          <p:nvPr>
            <p:ph type="body" sz="quarter" idx="17" hasCustomPrompt="1"/>
          </p:nvPr>
        </p:nvSpPr>
        <p:spPr>
          <a:xfrm>
            <a:off x="7176285" y="3079487"/>
            <a:ext cx="4382303" cy="691884"/>
          </a:xfrm>
        </p:spPr>
        <p:txBody>
          <a:bodyPr numCol="1" spcCol="180000" anchor="ctr" anchorCtr="0">
            <a:normAutofit/>
          </a:bodyPr>
          <a:lstStyle>
            <a:lvl1pPr marL="0" indent="0">
              <a:buNone/>
              <a:defRPr sz="2000" i="0">
                <a:solidFill>
                  <a:schemeClr val="tx1"/>
                </a:solidFill>
              </a:defRPr>
            </a:lvl1pPr>
          </a:lstStyle>
          <a:p>
            <a:pPr lvl="0"/>
            <a:r>
              <a:rPr lang="nl-NL" dirty="0"/>
              <a:t>Klik om gegevens afzender in te voegen</a:t>
            </a:r>
          </a:p>
        </p:txBody>
      </p:sp>
      <p:sp>
        <p:nvSpPr>
          <p:cNvPr id="20" name="Tijdelijke aanduiding voor tekst 13"/>
          <p:cNvSpPr>
            <a:spLocks noGrp="1"/>
          </p:cNvSpPr>
          <p:nvPr>
            <p:ph type="body" sz="quarter" idx="18" hasCustomPrompt="1"/>
          </p:nvPr>
        </p:nvSpPr>
        <p:spPr>
          <a:xfrm>
            <a:off x="7176285" y="3845506"/>
            <a:ext cx="4382303" cy="691884"/>
          </a:xfrm>
        </p:spPr>
        <p:txBody>
          <a:bodyPr numCol="1" spcCol="180000" anchor="ctr" anchorCtr="0">
            <a:normAutofit/>
          </a:bodyPr>
          <a:lstStyle>
            <a:lvl1pPr marL="0" indent="0">
              <a:buNone/>
              <a:defRPr sz="2000" i="0">
                <a:solidFill>
                  <a:schemeClr val="tx1"/>
                </a:solidFill>
              </a:defRPr>
            </a:lvl1pPr>
          </a:lstStyle>
          <a:p>
            <a:pPr lvl="0"/>
            <a:r>
              <a:rPr lang="nl-NL" dirty="0"/>
              <a:t>Klik om gegevens afzender in te voegen</a:t>
            </a:r>
          </a:p>
        </p:txBody>
      </p:sp>
      <p:sp>
        <p:nvSpPr>
          <p:cNvPr id="21" name="Tijdelijke aanduiding voor afbeelding 3"/>
          <p:cNvSpPr>
            <a:spLocks noGrp="1" noChangeAspect="1"/>
          </p:cNvSpPr>
          <p:nvPr>
            <p:ph type="pic" sz="quarter" idx="19"/>
          </p:nvPr>
        </p:nvSpPr>
        <p:spPr>
          <a:xfrm>
            <a:off x="6559200" y="2361344"/>
            <a:ext cx="541203" cy="540000"/>
          </a:xfrm>
          <a:blipFill>
            <a:blip r:embed="rId2" cstate="email">
              <a:extLst>
                <a:ext uri="{28A0092B-C50C-407E-A947-70E740481C1C}">
                  <a14:useLocalDpi xmlns:a14="http://schemas.microsoft.com/office/drawing/2010/main"/>
                </a:ext>
              </a:extLst>
            </a:blip>
            <a:stretch>
              <a:fillRect/>
            </a:stretch>
          </a:blipFill>
        </p:spPr>
        <p:txBody>
          <a:bodyPr>
            <a:normAutofit/>
          </a:bodyPr>
          <a:lstStyle>
            <a:lvl1pPr marL="0" indent="0" algn="ctr">
              <a:buNone/>
              <a:defRPr sz="100">
                <a:solidFill>
                  <a:schemeClr val="bg1"/>
                </a:solidFill>
              </a:defRPr>
            </a:lvl1pPr>
          </a:lstStyle>
          <a:p>
            <a:r>
              <a:rPr lang="nl-NL" smtClean="0"/>
              <a:t>Klik op het pictogram als u een afbeelding wilt toevoegen</a:t>
            </a:r>
            <a:endParaRPr lang="nl-NL" dirty="0"/>
          </a:p>
        </p:txBody>
      </p:sp>
      <p:sp>
        <p:nvSpPr>
          <p:cNvPr id="22" name="Tijdelijke aanduiding voor afbeelding 3"/>
          <p:cNvSpPr>
            <a:spLocks noGrp="1" noChangeAspect="1"/>
          </p:cNvSpPr>
          <p:nvPr>
            <p:ph type="pic" sz="quarter" idx="20"/>
          </p:nvPr>
        </p:nvSpPr>
        <p:spPr>
          <a:xfrm>
            <a:off x="6559200" y="3147360"/>
            <a:ext cx="541203" cy="540000"/>
          </a:xfrm>
          <a:blipFill>
            <a:blip r:embed="rId3" cstate="email">
              <a:extLst>
                <a:ext uri="{28A0092B-C50C-407E-A947-70E740481C1C}">
                  <a14:useLocalDpi xmlns:a14="http://schemas.microsoft.com/office/drawing/2010/main"/>
                </a:ext>
              </a:extLst>
            </a:blip>
            <a:stretch>
              <a:fillRect/>
            </a:stretch>
          </a:blipFill>
        </p:spPr>
        <p:txBody>
          <a:bodyPr>
            <a:normAutofit/>
          </a:bodyPr>
          <a:lstStyle>
            <a:lvl1pPr marL="0" indent="0" algn="ctr">
              <a:buNone/>
              <a:defRPr sz="100">
                <a:solidFill>
                  <a:schemeClr val="bg1"/>
                </a:solidFill>
              </a:defRPr>
            </a:lvl1pPr>
          </a:lstStyle>
          <a:p>
            <a:r>
              <a:rPr lang="nl-NL" smtClean="0"/>
              <a:t>Klik op het pictogram als u een afbeelding wilt toevoegen</a:t>
            </a:r>
            <a:endParaRPr lang="nl-NL" dirty="0"/>
          </a:p>
        </p:txBody>
      </p:sp>
      <p:sp>
        <p:nvSpPr>
          <p:cNvPr id="23" name="Tijdelijke aanduiding voor afbeelding 3"/>
          <p:cNvSpPr>
            <a:spLocks noGrp="1" noChangeAspect="1"/>
          </p:cNvSpPr>
          <p:nvPr>
            <p:ph type="pic" sz="quarter" idx="21"/>
          </p:nvPr>
        </p:nvSpPr>
        <p:spPr>
          <a:xfrm>
            <a:off x="6559200" y="3920850"/>
            <a:ext cx="541203" cy="540000"/>
          </a:xfrm>
          <a:blipFill>
            <a:blip r:embed="rId4" cstate="email">
              <a:extLst>
                <a:ext uri="{28A0092B-C50C-407E-A947-70E740481C1C}">
                  <a14:useLocalDpi xmlns:a14="http://schemas.microsoft.com/office/drawing/2010/main"/>
                </a:ext>
              </a:extLst>
            </a:blip>
            <a:stretch>
              <a:fillRect/>
            </a:stretch>
          </a:blipFill>
        </p:spPr>
        <p:txBody>
          <a:bodyPr>
            <a:normAutofit/>
          </a:bodyPr>
          <a:lstStyle>
            <a:lvl1pPr marL="0" indent="0" algn="ctr">
              <a:buNone/>
              <a:defRPr sz="100">
                <a:solidFill>
                  <a:schemeClr val="bg1"/>
                </a:solidFill>
              </a:defRPr>
            </a:lvl1pPr>
          </a:lstStyle>
          <a:p>
            <a:r>
              <a:rPr lang="nl-NL" smtClean="0"/>
              <a:t>Klik op het pictogram als u een afbeelding wilt toevoegen</a:t>
            </a:r>
            <a:endParaRPr lang="nl-NL" dirty="0"/>
          </a:p>
        </p:txBody>
      </p:sp>
      <p:sp>
        <p:nvSpPr>
          <p:cNvPr id="3" name="Titel 2">
            <a:extLst>
              <a:ext uri="{FF2B5EF4-FFF2-40B4-BE49-F238E27FC236}">
                <a16:creationId xmlns:a16="http://schemas.microsoft.com/office/drawing/2014/main" id="{D869C57F-4252-4209-A8BC-33FAC7ADB69A}"/>
              </a:ext>
            </a:extLst>
          </p:cNvPr>
          <p:cNvSpPr>
            <a:spLocks noGrp="1"/>
          </p:cNvSpPr>
          <p:nvPr>
            <p:ph type="title" hasCustomPrompt="1"/>
          </p:nvPr>
        </p:nvSpPr>
        <p:spPr>
          <a:xfrm>
            <a:off x="630000" y="3050453"/>
            <a:ext cx="4997688" cy="1069200"/>
          </a:xfrm>
        </p:spPr>
        <p:txBody>
          <a:bodyPr/>
          <a:lstStyle>
            <a:lvl1pPr>
              <a:defRPr>
                <a:solidFill>
                  <a:schemeClr val="tx1"/>
                </a:solidFill>
              </a:defRPr>
            </a:lvl1pPr>
          </a:lstStyle>
          <a:p>
            <a:r>
              <a:rPr lang="nl-NL" dirty="0"/>
              <a:t>Type een afsluitende zin</a:t>
            </a:r>
          </a:p>
        </p:txBody>
      </p:sp>
      <p:sp>
        <p:nvSpPr>
          <p:cNvPr id="11" name="Tijdelijke aanduiding voor dianummer 10">
            <a:extLst>
              <a:ext uri="{FF2B5EF4-FFF2-40B4-BE49-F238E27FC236}">
                <a16:creationId xmlns:a16="http://schemas.microsoft.com/office/drawing/2014/main" id="{A3A163FE-BA7A-4106-9910-A643D023C9F7}"/>
              </a:ext>
            </a:extLst>
          </p:cNvPr>
          <p:cNvSpPr>
            <a:spLocks noGrp="1"/>
          </p:cNvSpPr>
          <p:nvPr>
            <p:ph type="sldNum" sz="quarter" idx="22"/>
          </p:nvPr>
        </p:nvSpPr>
        <p:spPr/>
        <p:txBody>
          <a:bodyPr/>
          <a:lstStyle/>
          <a:p>
            <a:fld id="{6C93B359-CF0D-4389-949E-16A33FCBB3EC}" type="slidenum">
              <a:rPr lang="nl-NL" smtClean="0"/>
              <a:pPr/>
              <a:t>‹nr.›</a:t>
            </a:fld>
            <a:endParaRPr lang="nl-NL" dirty="0"/>
          </a:p>
        </p:txBody>
      </p:sp>
      <p:sp>
        <p:nvSpPr>
          <p:cNvPr id="25" name="Vertrouwelijkheidsniveau">
            <a:extLst>
              <a:ext uri="{FF2B5EF4-FFF2-40B4-BE49-F238E27FC236}">
                <a16:creationId xmlns:a16="http://schemas.microsoft.com/office/drawing/2014/main" id="{CAA5CBF2-B6F9-4237-8DE7-3D9FD8FFABB1}"/>
              </a:ext>
            </a:extLst>
          </p:cNvPr>
          <p:cNvSpPr>
            <a:spLocks noGrp="1"/>
          </p:cNvSpPr>
          <p:nvPr>
            <p:ph type="body" sz="quarter" idx="26" hasCustomPrompt="1"/>
          </p:nvPr>
        </p:nvSpPr>
        <p:spPr>
          <a:xfrm>
            <a:off x="630000" y="6528572"/>
            <a:ext cx="4262437" cy="183600"/>
          </a:xfrm>
        </p:spPr>
        <p:txBody>
          <a:bodyPr anchor="b" anchorCtr="0">
            <a:noAutofit/>
          </a:bodyPr>
          <a:lstStyle>
            <a:lvl1pPr marL="0" indent="0">
              <a:buNone/>
              <a:defRPr sz="900" cap="all" baseline="0">
                <a:solidFill>
                  <a:schemeClr val="tx1"/>
                </a:solidFill>
              </a:defRPr>
            </a:lvl1pPr>
          </a:lstStyle>
          <a:p>
            <a:pPr lvl="0"/>
            <a:r>
              <a:rPr lang="nl-NL" dirty="0"/>
              <a:t>[vertrouwelijkheidsniveau]</a:t>
            </a:r>
          </a:p>
        </p:txBody>
      </p:sp>
      <p:pic>
        <p:nvPicPr>
          <p:cNvPr id="24" name="Afbeelding 23">
            <a:extLst>
              <a:ext uri="{FF2B5EF4-FFF2-40B4-BE49-F238E27FC236}">
                <a16:creationId xmlns:a16="http://schemas.microsoft.com/office/drawing/2014/main" id="{6D7B6104-9A05-4402-8182-B45599888480}"/>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0" y="0"/>
            <a:ext cx="12192000" cy="1682496"/>
          </a:xfrm>
          <a:prstGeom prst="rect">
            <a:avLst/>
          </a:prstGeom>
        </p:spPr>
      </p:pic>
    </p:spTree>
    <p:extLst>
      <p:ext uri="{BB962C8B-B14F-4D97-AF65-F5344CB8AC3E}">
        <p14:creationId xmlns:p14="http://schemas.microsoft.com/office/powerpoint/2010/main" val="13513320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eldia">
    <p:bg>
      <p:bgPr>
        <a:solidFill>
          <a:schemeClr val="accent2"/>
        </a:solidFill>
        <a:effectLst/>
      </p:bgPr>
    </p:bg>
    <p:spTree>
      <p:nvGrpSpPr>
        <p:cNvPr id="1" name=""/>
        <p:cNvGrpSpPr/>
        <p:nvPr/>
      </p:nvGrpSpPr>
      <p:grpSpPr>
        <a:xfrm>
          <a:off x="0" y="0"/>
          <a:ext cx="0" cy="0"/>
          <a:chOff x="0" y="0"/>
          <a:chExt cx="0" cy="0"/>
        </a:xfrm>
      </p:grpSpPr>
      <p:sp>
        <p:nvSpPr>
          <p:cNvPr id="7" name="Vrije vorm: vorm 29">
            <a:extLst>
              <a:ext uri="{FF2B5EF4-FFF2-40B4-BE49-F238E27FC236}">
                <a16:creationId xmlns:a16="http://schemas.microsoft.com/office/drawing/2014/main" id="{FB7BC648-3F3A-4FE6-B474-FF08AD16EC55}"/>
              </a:ext>
            </a:extLst>
          </p:cNvPr>
          <p:cNvSpPr/>
          <p:nvPr userDrawn="1"/>
        </p:nvSpPr>
        <p:spPr>
          <a:xfrm>
            <a:off x="0" y="0"/>
            <a:ext cx="6096000" cy="6858000"/>
          </a:xfrm>
          <a:custGeom>
            <a:avLst/>
            <a:gdLst>
              <a:gd name="connsiteX0" fmla="*/ 0 w 6096000"/>
              <a:gd name="connsiteY0" fmla="*/ 0 h 6858000"/>
              <a:gd name="connsiteX1" fmla="*/ 5850001 w 6096000"/>
              <a:gd name="connsiteY1" fmla="*/ 0 h 6858000"/>
              <a:gd name="connsiteX2" fmla="*/ 5850001 w 6096000"/>
              <a:gd name="connsiteY2" fmla="*/ 975600 h 6858000"/>
              <a:gd name="connsiteX3" fmla="*/ 6096000 w 6096000"/>
              <a:gd name="connsiteY3" fmla="*/ 975600 h 6858000"/>
              <a:gd name="connsiteX4" fmla="*/ 6096000 w 6096000"/>
              <a:gd name="connsiteY4" fmla="*/ 6858000 h 6858000"/>
              <a:gd name="connsiteX5" fmla="*/ 0 w 6096000"/>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6858000">
                <a:moveTo>
                  <a:pt x="0" y="0"/>
                </a:moveTo>
                <a:lnTo>
                  <a:pt x="5850001" y="0"/>
                </a:lnTo>
                <a:lnTo>
                  <a:pt x="5850001" y="975600"/>
                </a:lnTo>
                <a:lnTo>
                  <a:pt x="6096000" y="975600"/>
                </a:lnTo>
                <a:lnTo>
                  <a:pt x="6096000"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nl-NL"/>
          </a:p>
        </p:txBody>
      </p:sp>
      <p:pic>
        <p:nvPicPr>
          <p:cNvPr id="8" name="Afbeelding 6"/>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0" y="0"/>
            <a:ext cx="12192000" cy="168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Ondertitel 2"/>
          <p:cNvSpPr>
            <a:spLocks noGrp="1"/>
          </p:cNvSpPr>
          <p:nvPr>
            <p:ph type="subTitle" idx="1"/>
          </p:nvPr>
        </p:nvSpPr>
        <p:spPr>
          <a:xfrm>
            <a:off x="6552000" y="3657600"/>
            <a:ext cx="5004000" cy="1828800"/>
          </a:xfrm>
        </p:spPr>
        <p:txBody>
          <a:bodyPr/>
          <a:lstStyle>
            <a:lvl1pPr marL="0" indent="0" algn="l">
              <a:spcBef>
                <a:spcPts val="0"/>
              </a:spcBef>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smtClean="0"/>
              <a:t>Klik om de ondertitelstijl van het model te bewerken</a:t>
            </a:r>
            <a:endParaRPr lang="nl-NL" dirty="0"/>
          </a:p>
        </p:txBody>
      </p:sp>
      <p:sp>
        <p:nvSpPr>
          <p:cNvPr id="25" name="Tijdelijke aanduiding voor tekst 16"/>
          <p:cNvSpPr>
            <a:spLocks noGrp="1"/>
          </p:cNvSpPr>
          <p:nvPr>
            <p:ph type="body" sz="quarter" idx="21"/>
          </p:nvPr>
        </p:nvSpPr>
        <p:spPr>
          <a:xfrm>
            <a:off x="6552000" y="5486400"/>
            <a:ext cx="5004000" cy="322075"/>
          </a:xfrm>
        </p:spPr>
        <p:txBody>
          <a:bodyPr anchor="t" anchorCtr="0">
            <a:noAutofit/>
          </a:bodyPr>
          <a:lstStyle>
            <a:lvl1pPr marL="0" indent="0">
              <a:lnSpc>
                <a:spcPct val="100000"/>
              </a:lnSpc>
              <a:spcBef>
                <a:spcPts val="0"/>
              </a:spcBef>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smtClean="0"/>
              <a:t>Tekststijl van het model bewerken</a:t>
            </a:r>
          </a:p>
        </p:txBody>
      </p:sp>
      <p:sp>
        <p:nvSpPr>
          <p:cNvPr id="21" name="Titel 1"/>
          <p:cNvSpPr>
            <a:spLocks noGrp="1"/>
          </p:cNvSpPr>
          <p:nvPr>
            <p:ph type="ctrTitle"/>
          </p:nvPr>
        </p:nvSpPr>
        <p:spPr>
          <a:xfrm>
            <a:off x="6552000" y="2120417"/>
            <a:ext cx="5004000" cy="1403350"/>
          </a:xfrm>
        </p:spPr>
        <p:txBody>
          <a:bodyPr anchor="b">
            <a:normAutofit/>
          </a:bodyPr>
          <a:lstStyle>
            <a:lvl1pPr algn="l">
              <a:defRPr sz="3600">
                <a:solidFill>
                  <a:schemeClr val="tx1"/>
                </a:solidFill>
              </a:defRPr>
            </a:lvl1pPr>
          </a:lstStyle>
          <a:p>
            <a:r>
              <a:rPr lang="nl-NL" smtClean="0"/>
              <a:t>Klik om de stijl te bewerken</a:t>
            </a:r>
            <a:endParaRPr lang="nl-NL" dirty="0"/>
          </a:p>
        </p:txBody>
      </p:sp>
      <p:sp>
        <p:nvSpPr>
          <p:cNvPr id="9" name="Tijdelijke aanduiding voor tekst 8">
            <a:extLst>
              <a:ext uri="{FF2B5EF4-FFF2-40B4-BE49-F238E27FC236}">
                <a16:creationId xmlns:a16="http://schemas.microsoft.com/office/drawing/2014/main" id="{BCE3D936-01A5-42C9-A617-17B3B8FB8C54}"/>
              </a:ext>
            </a:extLst>
          </p:cNvPr>
          <p:cNvSpPr>
            <a:spLocks noGrp="1"/>
          </p:cNvSpPr>
          <p:nvPr>
            <p:ph type="body" sz="quarter" idx="25"/>
          </p:nvPr>
        </p:nvSpPr>
        <p:spPr>
          <a:xfrm>
            <a:off x="6552000" y="5808475"/>
            <a:ext cx="5004000" cy="345651"/>
          </a:xfrm>
        </p:spPr>
        <p:txBody>
          <a:bodyPr/>
          <a:lstStyle>
            <a:lvl1pPr marL="0" indent="0">
              <a:lnSpc>
                <a:spcPct val="100000"/>
              </a:lnSpc>
              <a:spcBef>
                <a:spcPts val="0"/>
              </a:spcBef>
              <a:buNone/>
              <a:defRPr sz="1600"/>
            </a:lvl1pPr>
          </a:lstStyle>
          <a:p>
            <a:pPr lvl="0"/>
            <a:r>
              <a:rPr lang="nl-NL" smtClean="0"/>
              <a:t>Tekststijl van het model bewerken</a:t>
            </a:r>
          </a:p>
        </p:txBody>
      </p:sp>
      <p:sp>
        <p:nvSpPr>
          <p:cNvPr id="11" name="Vertrouwelijkheidsniveau">
            <a:extLst>
              <a:ext uri="{FF2B5EF4-FFF2-40B4-BE49-F238E27FC236}">
                <a16:creationId xmlns:a16="http://schemas.microsoft.com/office/drawing/2014/main" id="{D6028795-C409-40A9-B428-B0AF6EBB642E}"/>
              </a:ext>
            </a:extLst>
          </p:cNvPr>
          <p:cNvSpPr>
            <a:spLocks noGrp="1"/>
          </p:cNvSpPr>
          <p:nvPr>
            <p:ph type="body" sz="quarter" idx="26"/>
          </p:nvPr>
        </p:nvSpPr>
        <p:spPr>
          <a:xfrm>
            <a:off x="630000" y="6528572"/>
            <a:ext cx="4262437" cy="183600"/>
          </a:xfrm>
        </p:spPr>
        <p:txBody>
          <a:bodyPr anchor="b" anchorCtr="0">
            <a:noAutofit/>
          </a:bodyPr>
          <a:lstStyle>
            <a:lvl1pPr marL="0" indent="0">
              <a:buNone/>
              <a:defRPr sz="900" cap="all" baseline="0">
                <a:solidFill>
                  <a:schemeClr val="tx1"/>
                </a:solidFill>
              </a:defRPr>
            </a:lvl1pPr>
          </a:lstStyle>
          <a:p>
            <a:pPr lvl="0"/>
            <a:r>
              <a:rPr lang="nl-NL" smtClean="0"/>
              <a:t>Tekststijl van het model bewerken</a:t>
            </a:r>
          </a:p>
        </p:txBody>
      </p:sp>
      <p:sp>
        <p:nvSpPr>
          <p:cNvPr id="10" name="Tijdelijke aanduiding voor dianummer 11">
            <a:extLst>
              <a:ext uri="{FF2B5EF4-FFF2-40B4-BE49-F238E27FC236}">
                <a16:creationId xmlns:a16="http://schemas.microsoft.com/office/drawing/2014/main" id="{41FD69D9-3E06-4876-9F73-71B6B351D2BE}"/>
              </a:ext>
            </a:extLst>
          </p:cNvPr>
          <p:cNvSpPr>
            <a:spLocks noGrp="1"/>
          </p:cNvSpPr>
          <p:nvPr>
            <p:ph type="sldNum" sz="quarter" idx="27"/>
          </p:nvPr>
        </p:nvSpPr>
        <p:spPr/>
        <p:txBody>
          <a:bodyPr/>
          <a:lstStyle>
            <a:lvl1pPr>
              <a:defRPr/>
            </a:lvl1pPr>
          </a:lstStyle>
          <a:p>
            <a:pPr>
              <a:defRPr/>
            </a:pPr>
            <a:fld id="{5960C458-020C-41DF-9DD9-9EDC69574A37}" type="slidenum">
              <a:rPr lang="nl-NL"/>
              <a:pPr>
                <a:defRPr/>
              </a:pPr>
              <a:t>‹nr.›</a:t>
            </a:fld>
            <a:endParaRPr lang="nl-NL" dirty="0"/>
          </a:p>
        </p:txBody>
      </p:sp>
    </p:spTree>
    <p:extLst>
      <p:ext uri="{BB962C8B-B14F-4D97-AF65-F5344CB8AC3E}">
        <p14:creationId xmlns:p14="http://schemas.microsoft.com/office/powerpoint/2010/main" val="11062001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eldia horizontaal">
    <p:bg>
      <p:bgPr>
        <a:solidFill>
          <a:schemeClr val="accent2"/>
        </a:solidFill>
        <a:effectLst/>
      </p:bgPr>
    </p:bg>
    <p:spTree>
      <p:nvGrpSpPr>
        <p:cNvPr id="1" name=""/>
        <p:cNvGrpSpPr/>
        <p:nvPr/>
      </p:nvGrpSpPr>
      <p:grpSpPr>
        <a:xfrm>
          <a:off x="0" y="0"/>
          <a:ext cx="0" cy="0"/>
          <a:chOff x="0" y="0"/>
          <a:chExt cx="0" cy="0"/>
        </a:xfrm>
      </p:grpSpPr>
      <p:sp>
        <p:nvSpPr>
          <p:cNvPr id="7" name="Rechthoek 6"/>
          <p:cNvSpPr/>
          <p:nvPr userDrawn="1"/>
        </p:nvSpPr>
        <p:spPr>
          <a:xfrm>
            <a:off x="0" y="3427413"/>
            <a:ext cx="12192000" cy="34305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nl-NL"/>
          </a:p>
        </p:txBody>
      </p:sp>
      <p:pic>
        <p:nvPicPr>
          <p:cNvPr id="10" name="Afbeelding 7"/>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0" y="0"/>
            <a:ext cx="12192000" cy="168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a:xfrm>
            <a:off x="635000" y="1879600"/>
            <a:ext cx="10923588" cy="1547813"/>
          </a:xfrm>
        </p:spPr>
        <p:txBody>
          <a:bodyPr anchor="ctr">
            <a:normAutofit/>
          </a:bodyPr>
          <a:lstStyle>
            <a:lvl1pPr>
              <a:defRPr sz="4800">
                <a:solidFill>
                  <a:schemeClr val="tx1"/>
                </a:solidFill>
              </a:defRPr>
            </a:lvl1pPr>
          </a:lstStyle>
          <a:p>
            <a:r>
              <a:rPr lang="nl-NL" smtClean="0"/>
              <a:t>Klik om de stijl te bewerken</a:t>
            </a:r>
            <a:endParaRPr lang="nl-NL" dirty="0"/>
          </a:p>
        </p:txBody>
      </p:sp>
      <p:sp>
        <p:nvSpPr>
          <p:cNvPr id="9" name="Ondertitel 2"/>
          <p:cNvSpPr>
            <a:spLocks noGrp="1"/>
          </p:cNvSpPr>
          <p:nvPr>
            <p:ph type="subTitle" idx="1"/>
          </p:nvPr>
        </p:nvSpPr>
        <p:spPr>
          <a:xfrm>
            <a:off x="635000" y="3749486"/>
            <a:ext cx="10925176" cy="1736913"/>
          </a:xfrm>
        </p:spPr>
        <p:txBody>
          <a:bodyPr/>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smtClean="0"/>
              <a:t>Klik om de ondertitelstijl van het model te bewerken</a:t>
            </a:r>
            <a:endParaRPr lang="nl-NL" dirty="0"/>
          </a:p>
        </p:txBody>
      </p:sp>
      <p:sp>
        <p:nvSpPr>
          <p:cNvPr id="23" name="Vertrouwelijkheidsniveau">
            <a:extLst>
              <a:ext uri="{FF2B5EF4-FFF2-40B4-BE49-F238E27FC236}">
                <a16:creationId xmlns:a16="http://schemas.microsoft.com/office/drawing/2014/main" id="{9083841F-8AA4-4AEC-93F7-5EDA66B599C7}"/>
              </a:ext>
            </a:extLst>
          </p:cNvPr>
          <p:cNvSpPr>
            <a:spLocks noGrp="1"/>
          </p:cNvSpPr>
          <p:nvPr>
            <p:ph type="body" sz="quarter" idx="26"/>
          </p:nvPr>
        </p:nvSpPr>
        <p:spPr>
          <a:xfrm>
            <a:off x="630000" y="6528572"/>
            <a:ext cx="4262437" cy="183600"/>
          </a:xfrm>
        </p:spPr>
        <p:txBody>
          <a:bodyPr anchor="b" anchorCtr="0">
            <a:noAutofit/>
          </a:bodyPr>
          <a:lstStyle>
            <a:lvl1pPr marL="0" indent="0">
              <a:buNone/>
              <a:defRPr sz="900" cap="all" baseline="0">
                <a:solidFill>
                  <a:schemeClr val="tx1"/>
                </a:solidFill>
              </a:defRPr>
            </a:lvl1pPr>
          </a:lstStyle>
          <a:p>
            <a:pPr lvl="0"/>
            <a:r>
              <a:rPr lang="nl-NL" smtClean="0"/>
              <a:t>Tekststijl van het model bewerken</a:t>
            </a:r>
          </a:p>
        </p:txBody>
      </p:sp>
      <p:sp>
        <p:nvSpPr>
          <p:cNvPr id="8" name="Tijdelijke aanduiding voor tekst 16">
            <a:extLst>
              <a:ext uri="{FF2B5EF4-FFF2-40B4-BE49-F238E27FC236}">
                <a16:creationId xmlns:a16="http://schemas.microsoft.com/office/drawing/2014/main" id="{631BC45E-EEEE-444C-8340-F4E4E532BFAC}"/>
              </a:ext>
            </a:extLst>
          </p:cNvPr>
          <p:cNvSpPr>
            <a:spLocks noGrp="1"/>
          </p:cNvSpPr>
          <p:nvPr>
            <p:ph type="body" sz="quarter" idx="21"/>
          </p:nvPr>
        </p:nvSpPr>
        <p:spPr>
          <a:xfrm>
            <a:off x="630001" y="5486400"/>
            <a:ext cx="5004000" cy="322075"/>
          </a:xfrm>
        </p:spPr>
        <p:txBody>
          <a:bodyPr anchor="t" anchorCtr="0">
            <a:noAutofit/>
          </a:bodyPr>
          <a:lstStyle>
            <a:lvl1pPr marL="0" indent="0">
              <a:lnSpc>
                <a:spcPct val="100000"/>
              </a:lnSpc>
              <a:spcBef>
                <a:spcPts val="0"/>
              </a:spcBef>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smtClean="0"/>
              <a:t>Tekststijl van het model bewerken</a:t>
            </a:r>
          </a:p>
        </p:txBody>
      </p:sp>
      <p:sp>
        <p:nvSpPr>
          <p:cNvPr id="11" name="Tijdelijke aanduiding voor tekst 8">
            <a:extLst>
              <a:ext uri="{FF2B5EF4-FFF2-40B4-BE49-F238E27FC236}">
                <a16:creationId xmlns:a16="http://schemas.microsoft.com/office/drawing/2014/main" id="{24115787-E7BA-4E6B-ACDF-C586817C79B4}"/>
              </a:ext>
            </a:extLst>
          </p:cNvPr>
          <p:cNvSpPr>
            <a:spLocks noGrp="1"/>
          </p:cNvSpPr>
          <p:nvPr>
            <p:ph type="body" sz="quarter" idx="25"/>
          </p:nvPr>
        </p:nvSpPr>
        <p:spPr>
          <a:xfrm>
            <a:off x="630000" y="5808475"/>
            <a:ext cx="5004000" cy="345651"/>
          </a:xfrm>
        </p:spPr>
        <p:txBody>
          <a:bodyPr/>
          <a:lstStyle>
            <a:lvl1pPr marL="0" indent="0">
              <a:lnSpc>
                <a:spcPct val="100000"/>
              </a:lnSpc>
              <a:spcBef>
                <a:spcPts val="0"/>
              </a:spcBef>
              <a:buNone/>
              <a:defRPr sz="1600"/>
            </a:lvl1pPr>
          </a:lstStyle>
          <a:p>
            <a:pPr lvl="0"/>
            <a:r>
              <a:rPr lang="nl-NL" smtClean="0"/>
              <a:t>Tekststijl van het model bewerken</a:t>
            </a:r>
          </a:p>
        </p:txBody>
      </p:sp>
      <p:sp>
        <p:nvSpPr>
          <p:cNvPr id="12" name="Tijdelijke aanduiding voor dianummer 21">
            <a:extLst>
              <a:ext uri="{FF2B5EF4-FFF2-40B4-BE49-F238E27FC236}">
                <a16:creationId xmlns:a16="http://schemas.microsoft.com/office/drawing/2014/main" id="{17E1F773-BF9C-4C35-ABBC-BFB53364B3A3}"/>
              </a:ext>
            </a:extLst>
          </p:cNvPr>
          <p:cNvSpPr>
            <a:spLocks noGrp="1"/>
          </p:cNvSpPr>
          <p:nvPr>
            <p:ph type="sldNum" sz="quarter" idx="27"/>
          </p:nvPr>
        </p:nvSpPr>
        <p:spPr/>
        <p:txBody>
          <a:bodyPr/>
          <a:lstStyle>
            <a:lvl1pPr>
              <a:defRPr/>
            </a:lvl1pPr>
          </a:lstStyle>
          <a:p>
            <a:pPr>
              <a:defRPr/>
            </a:pPr>
            <a:fld id="{F0E21E4D-6CC7-4D2F-B4ED-39DB8C82BC2C}" type="slidenum">
              <a:rPr lang="nl-NL"/>
              <a:pPr>
                <a:defRPr/>
              </a:pPr>
              <a:t>‹nr.›</a:t>
            </a:fld>
            <a:endParaRPr lang="nl-NL" dirty="0"/>
          </a:p>
        </p:txBody>
      </p:sp>
    </p:spTree>
    <p:extLst>
      <p:ext uri="{BB962C8B-B14F-4D97-AF65-F5344CB8AC3E}">
        <p14:creationId xmlns:p14="http://schemas.microsoft.com/office/powerpoint/2010/main" val="14279850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eldia afbeelding verticaal">
    <p:bg>
      <p:bgPr>
        <a:solidFill>
          <a:schemeClr val="accent2"/>
        </a:solidFill>
        <a:effectLst/>
      </p:bgPr>
    </p:bg>
    <p:spTree>
      <p:nvGrpSpPr>
        <p:cNvPr id="1" name=""/>
        <p:cNvGrpSpPr/>
        <p:nvPr/>
      </p:nvGrpSpPr>
      <p:grpSpPr>
        <a:xfrm>
          <a:off x="0" y="0"/>
          <a:ext cx="0" cy="0"/>
          <a:chOff x="0" y="0"/>
          <a:chExt cx="0" cy="0"/>
        </a:xfrm>
      </p:grpSpPr>
      <p:pic>
        <p:nvPicPr>
          <p:cNvPr id="8" name="Afbeelding 6"/>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0" y="0"/>
            <a:ext cx="12192000" cy="168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ijdelijke aanduiding voor afbeelding 12">
            <a:extLst>
              <a:ext uri="{FF2B5EF4-FFF2-40B4-BE49-F238E27FC236}">
                <a16:creationId xmlns:a16="http://schemas.microsoft.com/office/drawing/2014/main" id="{51AE06CA-FDAB-47E6-9A6B-49429DE85BD5}"/>
              </a:ext>
            </a:extLst>
          </p:cNvPr>
          <p:cNvSpPr>
            <a:spLocks noGrp="1"/>
          </p:cNvSpPr>
          <p:nvPr>
            <p:ph type="pic" sz="quarter" idx="29"/>
          </p:nvPr>
        </p:nvSpPr>
        <p:spPr>
          <a:xfrm>
            <a:off x="0" y="0"/>
            <a:ext cx="6096000" cy="6858000"/>
          </a:xfrm>
          <a:custGeom>
            <a:avLst/>
            <a:gdLst>
              <a:gd name="connsiteX0" fmla="*/ 6069807 w 6096000"/>
              <a:gd name="connsiteY0" fmla="*/ 975600 h 6858000"/>
              <a:gd name="connsiteX1" fmla="*/ 6096000 w 6096000"/>
              <a:gd name="connsiteY1" fmla="*/ 975600 h 6858000"/>
              <a:gd name="connsiteX2" fmla="*/ 6096000 w 6096000"/>
              <a:gd name="connsiteY2" fmla="*/ 1014413 h 6858000"/>
              <a:gd name="connsiteX3" fmla="*/ 6069807 w 6096000"/>
              <a:gd name="connsiteY3" fmla="*/ 1014413 h 6858000"/>
              <a:gd name="connsiteX4" fmla="*/ 0 w 6096000"/>
              <a:gd name="connsiteY4" fmla="*/ 0 h 6858000"/>
              <a:gd name="connsiteX5" fmla="*/ 5777707 w 6096000"/>
              <a:gd name="connsiteY5" fmla="*/ 0 h 6858000"/>
              <a:gd name="connsiteX6" fmla="*/ 5777707 w 6096000"/>
              <a:gd name="connsiteY6" fmla="*/ 1014413 h 6858000"/>
              <a:gd name="connsiteX7" fmla="*/ 5777707 w 6096000"/>
              <a:gd name="connsiteY7" fmla="*/ 1265494 h 6858000"/>
              <a:gd name="connsiteX8" fmla="*/ 5777707 w 6096000"/>
              <a:gd name="connsiteY8" fmla="*/ 1281113 h 6858000"/>
              <a:gd name="connsiteX9" fmla="*/ 6096000 w 6096000"/>
              <a:gd name="connsiteY9" fmla="*/ 1281113 h 6858000"/>
              <a:gd name="connsiteX10" fmla="*/ 6096000 w 6096000"/>
              <a:gd name="connsiteY10" fmla="*/ 6858000 h 6858000"/>
              <a:gd name="connsiteX11" fmla="*/ 5848350 w 6096000"/>
              <a:gd name="connsiteY11" fmla="*/ 6858000 h 6858000"/>
              <a:gd name="connsiteX12" fmla="*/ 0 w 6096000"/>
              <a:gd name="connsiteY1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96000" h="6858000">
                <a:moveTo>
                  <a:pt x="6069807" y="975600"/>
                </a:moveTo>
                <a:lnTo>
                  <a:pt x="6096000" y="975600"/>
                </a:lnTo>
                <a:lnTo>
                  <a:pt x="6096000" y="1014413"/>
                </a:lnTo>
                <a:lnTo>
                  <a:pt x="6069807" y="1014413"/>
                </a:lnTo>
                <a:close/>
                <a:moveTo>
                  <a:pt x="0" y="0"/>
                </a:moveTo>
                <a:lnTo>
                  <a:pt x="5777707" y="0"/>
                </a:lnTo>
                <a:lnTo>
                  <a:pt x="5777707" y="1014413"/>
                </a:lnTo>
                <a:lnTo>
                  <a:pt x="5777707" y="1265494"/>
                </a:lnTo>
                <a:lnTo>
                  <a:pt x="5777707" y="1281113"/>
                </a:lnTo>
                <a:lnTo>
                  <a:pt x="6096000" y="1281113"/>
                </a:lnTo>
                <a:lnTo>
                  <a:pt x="6096000" y="6858000"/>
                </a:lnTo>
                <a:lnTo>
                  <a:pt x="5848350" y="6858000"/>
                </a:lnTo>
                <a:lnTo>
                  <a:pt x="0" y="6858000"/>
                </a:lnTo>
                <a:close/>
              </a:path>
            </a:pathLst>
          </a:custGeom>
          <a:solidFill>
            <a:schemeClr val="bg1">
              <a:lumMod val="85000"/>
            </a:schemeClr>
          </a:solidFill>
        </p:spPr>
        <p:txBody>
          <a:bodyPr wrap="square" tIns="1800000" anchor="t" anchorCtr="1">
            <a:noAutofit/>
          </a:bodyPr>
          <a:lstStyle>
            <a:lvl1pPr marL="0" indent="0">
              <a:buNone/>
              <a:defRPr/>
            </a:lvl1pPr>
          </a:lstStyle>
          <a:p>
            <a:pPr lvl="0"/>
            <a:r>
              <a:rPr lang="nl-NL" noProof="0" smtClean="0"/>
              <a:t>Klik op het pictogram als u een afbeelding wilt toevoegen</a:t>
            </a:r>
            <a:endParaRPr lang="nl-NL" noProof="0" dirty="0"/>
          </a:p>
        </p:txBody>
      </p:sp>
      <p:sp>
        <p:nvSpPr>
          <p:cNvPr id="28" name="Vertrouwelijkheidsniveau">
            <a:extLst>
              <a:ext uri="{FF2B5EF4-FFF2-40B4-BE49-F238E27FC236}">
                <a16:creationId xmlns:a16="http://schemas.microsoft.com/office/drawing/2014/main" id="{233E6339-A3B7-4F01-A9A8-3BA0F6CFAD10}"/>
              </a:ext>
            </a:extLst>
          </p:cNvPr>
          <p:cNvSpPr>
            <a:spLocks noGrp="1"/>
          </p:cNvSpPr>
          <p:nvPr>
            <p:ph type="body" sz="quarter" idx="26"/>
          </p:nvPr>
        </p:nvSpPr>
        <p:spPr>
          <a:xfrm>
            <a:off x="6553200" y="6528572"/>
            <a:ext cx="4262437" cy="183600"/>
          </a:xfrm>
        </p:spPr>
        <p:txBody>
          <a:bodyPr anchor="b" anchorCtr="0">
            <a:noAutofit/>
          </a:bodyPr>
          <a:lstStyle>
            <a:lvl1pPr marL="0" indent="0">
              <a:buNone/>
              <a:defRPr sz="900" cap="all" baseline="0">
                <a:solidFill>
                  <a:schemeClr val="tx1"/>
                </a:solidFill>
              </a:defRPr>
            </a:lvl1pPr>
          </a:lstStyle>
          <a:p>
            <a:pPr lvl="0"/>
            <a:r>
              <a:rPr lang="nl-NL" smtClean="0"/>
              <a:t>Tekststijl van het model bewerken</a:t>
            </a:r>
          </a:p>
        </p:txBody>
      </p:sp>
      <p:sp>
        <p:nvSpPr>
          <p:cNvPr id="29" name="Ondertitel 2">
            <a:extLst>
              <a:ext uri="{FF2B5EF4-FFF2-40B4-BE49-F238E27FC236}">
                <a16:creationId xmlns:a16="http://schemas.microsoft.com/office/drawing/2014/main" id="{CC6EB04B-3622-4850-A8B2-65C852378410}"/>
              </a:ext>
            </a:extLst>
          </p:cNvPr>
          <p:cNvSpPr>
            <a:spLocks noGrp="1"/>
          </p:cNvSpPr>
          <p:nvPr>
            <p:ph type="subTitle" idx="1"/>
          </p:nvPr>
        </p:nvSpPr>
        <p:spPr>
          <a:xfrm>
            <a:off x="6552000" y="3657601"/>
            <a:ext cx="5004000" cy="1828800"/>
          </a:xfrm>
        </p:spPr>
        <p:txBody>
          <a:bodyPr/>
          <a:lstStyle>
            <a:lvl1pPr marL="0" indent="0" algn="l">
              <a:spcBef>
                <a:spcPts val="0"/>
              </a:spcBef>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smtClean="0"/>
              <a:t>Klik om de ondertitelstijl van het model te bewerken</a:t>
            </a:r>
            <a:endParaRPr lang="nl-NL" dirty="0"/>
          </a:p>
        </p:txBody>
      </p:sp>
      <p:sp>
        <p:nvSpPr>
          <p:cNvPr id="30" name="Titel 1">
            <a:extLst>
              <a:ext uri="{FF2B5EF4-FFF2-40B4-BE49-F238E27FC236}">
                <a16:creationId xmlns:a16="http://schemas.microsoft.com/office/drawing/2014/main" id="{170997DC-0B66-445A-9CA4-DC2FB480E2D6}"/>
              </a:ext>
            </a:extLst>
          </p:cNvPr>
          <p:cNvSpPr>
            <a:spLocks noGrp="1"/>
          </p:cNvSpPr>
          <p:nvPr>
            <p:ph type="ctrTitle"/>
          </p:nvPr>
        </p:nvSpPr>
        <p:spPr>
          <a:xfrm>
            <a:off x="6552000" y="2120417"/>
            <a:ext cx="5004000" cy="1403350"/>
          </a:xfrm>
        </p:spPr>
        <p:txBody>
          <a:bodyPr anchor="b">
            <a:normAutofit/>
          </a:bodyPr>
          <a:lstStyle>
            <a:lvl1pPr algn="l">
              <a:defRPr sz="3600">
                <a:solidFill>
                  <a:schemeClr val="tx1"/>
                </a:solidFill>
              </a:defRPr>
            </a:lvl1pPr>
          </a:lstStyle>
          <a:p>
            <a:r>
              <a:rPr lang="nl-NL" smtClean="0"/>
              <a:t>Klik om de stijl te bewerken</a:t>
            </a:r>
            <a:endParaRPr lang="nl-NL" dirty="0"/>
          </a:p>
        </p:txBody>
      </p:sp>
      <p:sp>
        <p:nvSpPr>
          <p:cNvPr id="9" name="Tijdelijke aanduiding voor tekst 16">
            <a:extLst>
              <a:ext uri="{FF2B5EF4-FFF2-40B4-BE49-F238E27FC236}">
                <a16:creationId xmlns:a16="http://schemas.microsoft.com/office/drawing/2014/main" id="{42907EF7-49B3-46B9-ACD2-A3F3E160AF4E}"/>
              </a:ext>
            </a:extLst>
          </p:cNvPr>
          <p:cNvSpPr>
            <a:spLocks noGrp="1"/>
          </p:cNvSpPr>
          <p:nvPr>
            <p:ph type="body" sz="quarter" idx="21"/>
          </p:nvPr>
        </p:nvSpPr>
        <p:spPr>
          <a:xfrm>
            <a:off x="6552000" y="5486400"/>
            <a:ext cx="5004000" cy="322075"/>
          </a:xfrm>
        </p:spPr>
        <p:txBody>
          <a:bodyPr anchor="t" anchorCtr="0">
            <a:noAutofit/>
          </a:bodyPr>
          <a:lstStyle>
            <a:lvl1pPr marL="0" indent="0">
              <a:lnSpc>
                <a:spcPct val="100000"/>
              </a:lnSpc>
              <a:spcBef>
                <a:spcPts val="0"/>
              </a:spcBef>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smtClean="0"/>
              <a:t>Tekststijl van het model bewerken</a:t>
            </a:r>
          </a:p>
        </p:txBody>
      </p:sp>
      <p:sp>
        <p:nvSpPr>
          <p:cNvPr id="10" name="Tijdelijke aanduiding voor tekst 8">
            <a:extLst>
              <a:ext uri="{FF2B5EF4-FFF2-40B4-BE49-F238E27FC236}">
                <a16:creationId xmlns:a16="http://schemas.microsoft.com/office/drawing/2014/main" id="{DF9EB481-DA3C-4E44-9FE2-E6F7ED8E58AA}"/>
              </a:ext>
            </a:extLst>
          </p:cNvPr>
          <p:cNvSpPr>
            <a:spLocks noGrp="1"/>
          </p:cNvSpPr>
          <p:nvPr>
            <p:ph type="body" sz="quarter" idx="25"/>
          </p:nvPr>
        </p:nvSpPr>
        <p:spPr>
          <a:xfrm>
            <a:off x="6552000" y="5808475"/>
            <a:ext cx="5004000" cy="345651"/>
          </a:xfrm>
        </p:spPr>
        <p:txBody>
          <a:bodyPr/>
          <a:lstStyle>
            <a:lvl1pPr marL="0" indent="0">
              <a:lnSpc>
                <a:spcPct val="100000"/>
              </a:lnSpc>
              <a:spcBef>
                <a:spcPts val="0"/>
              </a:spcBef>
              <a:buNone/>
              <a:defRPr sz="1600"/>
            </a:lvl1pPr>
          </a:lstStyle>
          <a:p>
            <a:pPr lvl="0"/>
            <a:r>
              <a:rPr lang="nl-NL" smtClean="0"/>
              <a:t>Tekststijl van het model bewerken</a:t>
            </a:r>
          </a:p>
        </p:txBody>
      </p:sp>
      <p:sp>
        <p:nvSpPr>
          <p:cNvPr id="11" name="Tijdelijke aanduiding voor dianummer 5">
            <a:extLst>
              <a:ext uri="{FF2B5EF4-FFF2-40B4-BE49-F238E27FC236}">
                <a16:creationId xmlns:a16="http://schemas.microsoft.com/office/drawing/2014/main" id="{00C91930-E0E3-4652-8A0C-E4B528AB5B7B}"/>
              </a:ext>
            </a:extLst>
          </p:cNvPr>
          <p:cNvSpPr>
            <a:spLocks noGrp="1"/>
          </p:cNvSpPr>
          <p:nvPr>
            <p:ph type="sldNum" sz="quarter" idx="30"/>
          </p:nvPr>
        </p:nvSpPr>
        <p:spPr/>
        <p:txBody>
          <a:bodyPr/>
          <a:lstStyle>
            <a:lvl1pPr>
              <a:defRPr/>
            </a:lvl1pPr>
          </a:lstStyle>
          <a:p>
            <a:pPr>
              <a:defRPr/>
            </a:pPr>
            <a:fld id="{65E8BD41-BB6F-443F-9B3A-D09666530356}" type="slidenum">
              <a:rPr lang="nl-NL"/>
              <a:pPr>
                <a:defRPr/>
              </a:pPr>
              <a:t>‹nr.›</a:t>
            </a:fld>
            <a:endParaRPr lang="nl-NL" dirty="0"/>
          </a:p>
        </p:txBody>
      </p:sp>
    </p:spTree>
    <p:extLst>
      <p:ext uri="{BB962C8B-B14F-4D97-AF65-F5344CB8AC3E}">
        <p14:creationId xmlns:p14="http://schemas.microsoft.com/office/powerpoint/2010/main" val="30529573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el en object">
    <p:spTree>
      <p:nvGrpSpPr>
        <p:cNvPr id="1" name=""/>
        <p:cNvGrpSpPr/>
        <p:nvPr/>
      </p:nvGrpSpPr>
      <p:grpSpPr>
        <a:xfrm>
          <a:off x="0" y="0"/>
          <a:ext cx="0" cy="0"/>
          <a:chOff x="0" y="0"/>
          <a:chExt cx="0" cy="0"/>
        </a:xfrm>
      </p:grpSpPr>
      <p:sp>
        <p:nvSpPr>
          <p:cNvPr id="7" name="Tijdelijke aanduiding voor inhoud 6">
            <a:extLst>
              <a:ext uri="{FF2B5EF4-FFF2-40B4-BE49-F238E27FC236}">
                <a16:creationId xmlns:a16="http://schemas.microsoft.com/office/drawing/2014/main" id="{21421F68-1BEF-403F-B0C5-AAC49C6A0963}"/>
              </a:ext>
            </a:extLst>
          </p:cNvPr>
          <p:cNvSpPr>
            <a:spLocks noGrp="1"/>
          </p:cNvSpPr>
          <p:nvPr>
            <p:ph sz="quarter" idx="13"/>
          </p:nvPr>
        </p:nvSpPr>
        <p:spPr>
          <a:xfrm>
            <a:off x="630000" y="2350800"/>
            <a:ext cx="10922400" cy="3964060"/>
          </a:xfrm>
        </p:spPr>
        <p:txBody>
          <a:bodyPr/>
          <a:lstStyle>
            <a:lvl1pPr>
              <a:defRPr/>
            </a:lvl1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sp>
        <p:nvSpPr>
          <p:cNvPr id="10" name="Vertrouwelijkheidsniveau">
            <a:extLst>
              <a:ext uri="{FF2B5EF4-FFF2-40B4-BE49-F238E27FC236}">
                <a16:creationId xmlns:a16="http://schemas.microsoft.com/office/drawing/2014/main" id="{81E8D0CB-07CC-4FF4-B9A2-3BEAACD9AE9B}"/>
              </a:ext>
            </a:extLst>
          </p:cNvPr>
          <p:cNvSpPr>
            <a:spLocks noGrp="1"/>
          </p:cNvSpPr>
          <p:nvPr>
            <p:ph type="body" sz="quarter" idx="26"/>
          </p:nvPr>
        </p:nvSpPr>
        <p:spPr>
          <a:xfrm>
            <a:off x="630000" y="6528572"/>
            <a:ext cx="4262437" cy="183600"/>
          </a:xfrm>
        </p:spPr>
        <p:txBody>
          <a:bodyPr anchor="b" anchorCtr="0">
            <a:noAutofit/>
          </a:bodyPr>
          <a:lstStyle>
            <a:lvl1pPr marL="0" indent="0">
              <a:buNone/>
              <a:defRPr sz="900" cap="all" baseline="0">
                <a:solidFill>
                  <a:schemeClr val="tx1"/>
                </a:solidFill>
              </a:defRPr>
            </a:lvl1pPr>
          </a:lstStyle>
          <a:p>
            <a:pPr lvl="0"/>
            <a:r>
              <a:rPr lang="nl-NL" smtClean="0"/>
              <a:t>Tekststijl van het model bewerken</a:t>
            </a:r>
          </a:p>
        </p:txBody>
      </p:sp>
      <p:sp>
        <p:nvSpPr>
          <p:cNvPr id="12" name="Titel 11">
            <a:extLst>
              <a:ext uri="{FF2B5EF4-FFF2-40B4-BE49-F238E27FC236}">
                <a16:creationId xmlns:a16="http://schemas.microsoft.com/office/drawing/2014/main" id="{4AE61CC0-169D-4A88-BF15-A47DE22E868B}"/>
              </a:ext>
            </a:extLst>
          </p:cNvPr>
          <p:cNvSpPr>
            <a:spLocks noGrp="1"/>
          </p:cNvSpPr>
          <p:nvPr>
            <p:ph type="title"/>
          </p:nvPr>
        </p:nvSpPr>
        <p:spPr/>
        <p:txBody>
          <a:bodyPr/>
          <a:lstStyle>
            <a:lvl1pPr>
              <a:defRPr/>
            </a:lvl1pPr>
          </a:lstStyle>
          <a:p>
            <a:r>
              <a:rPr lang="nl-NL" smtClean="0"/>
              <a:t>Klik om de stijl te bewerken</a:t>
            </a:r>
            <a:endParaRPr lang="nl-NL" dirty="0"/>
          </a:p>
        </p:txBody>
      </p:sp>
      <p:sp>
        <p:nvSpPr>
          <p:cNvPr id="5" name="Tijdelijke aanduiding voor dianummer 3">
            <a:extLst>
              <a:ext uri="{FF2B5EF4-FFF2-40B4-BE49-F238E27FC236}">
                <a16:creationId xmlns:a16="http://schemas.microsoft.com/office/drawing/2014/main" id="{00C4A9ED-10BC-4655-9631-74B32DCB2A3C}"/>
              </a:ext>
            </a:extLst>
          </p:cNvPr>
          <p:cNvSpPr>
            <a:spLocks noGrp="1"/>
          </p:cNvSpPr>
          <p:nvPr>
            <p:ph type="sldNum" sz="quarter" idx="27"/>
          </p:nvPr>
        </p:nvSpPr>
        <p:spPr/>
        <p:txBody>
          <a:bodyPr/>
          <a:lstStyle>
            <a:lvl1pPr>
              <a:defRPr/>
            </a:lvl1pPr>
          </a:lstStyle>
          <a:p>
            <a:pPr>
              <a:defRPr/>
            </a:pPr>
            <a:fld id="{8D1E05D9-83F1-4BA7-873C-F06CFE994E4E}" type="slidenum">
              <a:rPr lang="nl-NL"/>
              <a:pPr>
                <a:defRPr/>
              </a:pPr>
              <a:t>‹nr.›</a:t>
            </a:fld>
            <a:endParaRPr lang="nl-NL" dirty="0"/>
          </a:p>
        </p:txBody>
      </p:sp>
    </p:spTree>
    <p:extLst>
      <p:ext uri="{BB962C8B-B14F-4D97-AF65-F5344CB8AC3E}">
        <p14:creationId xmlns:p14="http://schemas.microsoft.com/office/powerpoint/2010/main" val="37762939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ee kolommen">
    <p:spTree>
      <p:nvGrpSpPr>
        <p:cNvPr id="1" name=""/>
        <p:cNvGrpSpPr/>
        <p:nvPr/>
      </p:nvGrpSpPr>
      <p:grpSpPr>
        <a:xfrm>
          <a:off x="0" y="0"/>
          <a:ext cx="0" cy="0"/>
          <a:chOff x="0" y="0"/>
          <a:chExt cx="0" cy="0"/>
        </a:xfrm>
      </p:grpSpPr>
      <p:sp>
        <p:nvSpPr>
          <p:cNvPr id="3" name="Tijdelijke aanduiding voor inhoud 2"/>
          <p:cNvSpPr>
            <a:spLocks noGrp="1"/>
          </p:cNvSpPr>
          <p:nvPr>
            <p:ph sz="half" idx="1"/>
          </p:nvPr>
        </p:nvSpPr>
        <p:spPr>
          <a:xfrm>
            <a:off x="630000" y="2350800"/>
            <a:ext cx="5003800" cy="3963600"/>
          </a:xfrm>
        </p:spPr>
        <p:txBody>
          <a:bodyPr/>
          <a:lstStyle>
            <a:lvl1pPr>
              <a:defRPr/>
            </a:lvl1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sp>
        <p:nvSpPr>
          <p:cNvPr id="4" name="Tijdelijke aanduiding voor inhoud 3"/>
          <p:cNvSpPr>
            <a:spLocks noGrp="1"/>
          </p:cNvSpPr>
          <p:nvPr>
            <p:ph sz="half" idx="2"/>
          </p:nvPr>
        </p:nvSpPr>
        <p:spPr>
          <a:xfrm>
            <a:off x="6552000" y="2350800"/>
            <a:ext cx="5011200" cy="3963600"/>
          </a:xfrm>
        </p:spPr>
        <p:txBody>
          <a:bodyPr/>
          <a:lstStyle>
            <a:lvl1pPr>
              <a:defRPr/>
            </a:lvl1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sp>
        <p:nvSpPr>
          <p:cNvPr id="17" name="Vertrouwelijkheidsniveau">
            <a:extLst>
              <a:ext uri="{FF2B5EF4-FFF2-40B4-BE49-F238E27FC236}">
                <a16:creationId xmlns:a16="http://schemas.microsoft.com/office/drawing/2014/main" id="{1B09E170-CA11-4EE2-B82E-0AD6B2F1CC8F}"/>
              </a:ext>
            </a:extLst>
          </p:cNvPr>
          <p:cNvSpPr>
            <a:spLocks noGrp="1"/>
          </p:cNvSpPr>
          <p:nvPr>
            <p:ph type="body" sz="quarter" idx="26"/>
          </p:nvPr>
        </p:nvSpPr>
        <p:spPr>
          <a:xfrm>
            <a:off x="630000" y="6528572"/>
            <a:ext cx="4262437" cy="183600"/>
          </a:xfrm>
        </p:spPr>
        <p:txBody>
          <a:bodyPr anchor="b" anchorCtr="0">
            <a:noAutofit/>
          </a:bodyPr>
          <a:lstStyle>
            <a:lvl1pPr marL="0" indent="0">
              <a:buNone/>
              <a:defRPr sz="900" cap="all" baseline="0">
                <a:solidFill>
                  <a:schemeClr val="tx1"/>
                </a:solidFill>
              </a:defRPr>
            </a:lvl1pPr>
          </a:lstStyle>
          <a:p>
            <a:pPr lvl="0"/>
            <a:r>
              <a:rPr lang="nl-NL" smtClean="0"/>
              <a:t>Tekststijl van het model bewerken</a:t>
            </a:r>
          </a:p>
        </p:txBody>
      </p:sp>
      <p:sp>
        <p:nvSpPr>
          <p:cNvPr id="12" name="Titel 11">
            <a:extLst>
              <a:ext uri="{FF2B5EF4-FFF2-40B4-BE49-F238E27FC236}">
                <a16:creationId xmlns:a16="http://schemas.microsoft.com/office/drawing/2014/main" id="{B1CF7121-85E0-45D3-B910-BCF8E25FEC5F}"/>
              </a:ext>
            </a:extLst>
          </p:cNvPr>
          <p:cNvSpPr>
            <a:spLocks noGrp="1"/>
          </p:cNvSpPr>
          <p:nvPr>
            <p:ph type="title"/>
          </p:nvPr>
        </p:nvSpPr>
        <p:spPr/>
        <p:txBody>
          <a:bodyPr/>
          <a:lstStyle>
            <a:lvl1pPr>
              <a:defRPr/>
            </a:lvl1pPr>
          </a:lstStyle>
          <a:p>
            <a:r>
              <a:rPr lang="nl-NL" smtClean="0"/>
              <a:t>Klik om de stijl te bewerken</a:t>
            </a:r>
            <a:endParaRPr lang="nl-NL" dirty="0"/>
          </a:p>
        </p:txBody>
      </p:sp>
      <p:sp>
        <p:nvSpPr>
          <p:cNvPr id="6" name="Tijdelijke aanduiding voor dianummer 3">
            <a:extLst>
              <a:ext uri="{FF2B5EF4-FFF2-40B4-BE49-F238E27FC236}">
                <a16:creationId xmlns:a16="http://schemas.microsoft.com/office/drawing/2014/main" id="{00C4A9ED-10BC-4655-9631-74B32DCB2A3C}"/>
              </a:ext>
            </a:extLst>
          </p:cNvPr>
          <p:cNvSpPr>
            <a:spLocks noGrp="1"/>
          </p:cNvSpPr>
          <p:nvPr>
            <p:ph type="sldNum" sz="quarter" idx="27"/>
          </p:nvPr>
        </p:nvSpPr>
        <p:spPr/>
        <p:txBody>
          <a:bodyPr/>
          <a:lstStyle>
            <a:lvl1pPr>
              <a:defRPr/>
            </a:lvl1pPr>
          </a:lstStyle>
          <a:p>
            <a:pPr>
              <a:defRPr/>
            </a:pPr>
            <a:fld id="{828240B0-8D41-4705-B9EE-90122A840F77}" type="slidenum">
              <a:rPr lang="nl-NL"/>
              <a:pPr>
                <a:defRPr/>
              </a:pPr>
              <a:t>‹nr.›</a:t>
            </a:fld>
            <a:endParaRPr lang="nl-NL" dirty="0"/>
          </a:p>
        </p:txBody>
      </p:sp>
    </p:spTree>
    <p:extLst>
      <p:ext uri="{BB962C8B-B14F-4D97-AF65-F5344CB8AC3E}">
        <p14:creationId xmlns:p14="http://schemas.microsoft.com/office/powerpoint/2010/main" val="26824988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fbeelding verticaal geel">
    <p:bg>
      <p:bgPr>
        <a:solidFill>
          <a:schemeClr val="accent2"/>
        </a:solidFill>
        <a:effectLst/>
      </p:bgPr>
    </p:bg>
    <p:spTree>
      <p:nvGrpSpPr>
        <p:cNvPr id="1" name=""/>
        <p:cNvGrpSpPr/>
        <p:nvPr/>
      </p:nvGrpSpPr>
      <p:grpSpPr>
        <a:xfrm>
          <a:off x="0" y="0"/>
          <a:ext cx="0" cy="0"/>
          <a:chOff x="0" y="0"/>
          <a:chExt cx="0" cy="0"/>
        </a:xfrm>
      </p:grpSpPr>
      <p:sp>
        <p:nvSpPr>
          <p:cNvPr id="11" name="Tijdelijke aanduiding voor tekst 11"/>
          <p:cNvSpPr>
            <a:spLocks noGrp="1"/>
          </p:cNvSpPr>
          <p:nvPr>
            <p:ph type="body" sz="quarter" idx="13"/>
          </p:nvPr>
        </p:nvSpPr>
        <p:spPr>
          <a:xfrm>
            <a:off x="6552000" y="2350799"/>
            <a:ext cx="5004000" cy="3963600"/>
          </a:xfrm>
        </p:spPr>
        <p:txBody>
          <a:bodyPr/>
          <a:lstStyle>
            <a:lvl1pPr marL="316800" indent="-316800">
              <a:buClr>
                <a:schemeClr val="tx1"/>
              </a:buClr>
              <a:buFont typeface="Arial" panose="020B0604020202020204" pitchFamily="34" charset="0"/>
              <a:buChar char="•"/>
              <a:defRPr>
                <a:solidFill>
                  <a:schemeClr val="tx1"/>
                </a:solidFill>
              </a:defRPr>
            </a:lvl1pPr>
            <a:lvl2pPr marL="630000" indent="-316800">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sp>
        <p:nvSpPr>
          <p:cNvPr id="10" name="Tijdelijke aanduiding voor afbeelding 9">
            <a:extLst>
              <a:ext uri="{FF2B5EF4-FFF2-40B4-BE49-F238E27FC236}">
                <a16:creationId xmlns:a16="http://schemas.microsoft.com/office/drawing/2014/main" id="{F17C0AA7-9F88-4479-B7CF-C1BB31AB870A}"/>
              </a:ext>
            </a:extLst>
          </p:cNvPr>
          <p:cNvSpPr>
            <a:spLocks noGrp="1"/>
          </p:cNvSpPr>
          <p:nvPr>
            <p:ph type="pic" sz="quarter" idx="29"/>
          </p:nvPr>
        </p:nvSpPr>
        <p:spPr>
          <a:xfrm>
            <a:off x="0" y="0"/>
            <a:ext cx="6096000" cy="6858000"/>
          </a:xfrm>
          <a:custGeom>
            <a:avLst/>
            <a:gdLst>
              <a:gd name="connsiteX0" fmla="*/ 0 w 6096000"/>
              <a:gd name="connsiteY0" fmla="*/ 0 h 6858000"/>
              <a:gd name="connsiteX1" fmla="*/ 4594225 w 6096000"/>
              <a:gd name="connsiteY1" fmla="*/ 0 h 6858000"/>
              <a:gd name="connsiteX2" fmla="*/ 5848350 w 6096000"/>
              <a:gd name="connsiteY2" fmla="*/ 0 h 6858000"/>
              <a:gd name="connsiteX3" fmla="*/ 5862637 w 6096000"/>
              <a:gd name="connsiteY3" fmla="*/ 0 h 6858000"/>
              <a:gd name="connsiteX4" fmla="*/ 5862637 w 6096000"/>
              <a:gd name="connsiteY4" fmla="*/ 711244 h 6858000"/>
              <a:gd name="connsiteX5" fmla="*/ 6096000 w 6096000"/>
              <a:gd name="connsiteY5" fmla="*/ 711244 h 6858000"/>
              <a:gd name="connsiteX6" fmla="*/ 6096000 w 6096000"/>
              <a:gd name="connsiteY6" fmla="*/ 975600 h 6858000"/>
              <a:gd name="connsiteX7" fmla="*/ 6096000 w 6096000"/>
              <a:gd name="connsiteY7" fmla="*/ 1431131 h 6858000"/>
              <a:gd name="connsiteX8" fmla="*/ 6096000 w 6096000"/>
              <a:gd name="connsiteY8" fmla="*/ 6858000 h 6858000"/>
              <a:gd name="connsiteX9" fmla="*/ 5848350 w 6096000"/>
              <a:gd name="connsiteY9" fmla="*/ 6858000 h 6858000"/>
              <a:gd name="connsiteX10" fmla="*/ 0 w 6096000"/>
              <a:gd name="connsiteY1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96000" h="6858000">
                <a:moveTo>
                  <a:pt x="0" y="0"/>
                </a:moveTo>
                <a:lnTo>
                  <a:pt x="4594225" y="0"/>
                </a:lnTo>
                <a:lnTo>
                  <a:pt x="5848350" y="0"/>
                </a:lnTo>
                <a:lnTo>
                  <a:pt x="5862637" y="0"/>
                </a:lnTo>
                <a:lnTo>
                  <a:pt x="5862637" y="711244"/>
                </a:lnTo>
                <a:lnTo>
                  <a:pt x="6096000" y="711244"/>
                </a:lnTo>
                <a:lnTo>
                  <a:pt x="6096000" y="975600"/>
                </a:lnTo>
                <a:lnTo>
                  <a:pt x="6096000" y="1431131"/>
                </a:lnTo>
                <a:lnTo>
                  <a:pt x="6096000" y="6858000"/>
                </a:lnTo>
                <a:lnTo>
                  <a:pt x="5848350" y="6858000"/>
                </a:lnTo>
                <a:lnTo>
                  <a:pt x="0" y="6858000"/>
                </a:lnTo>
                <a:close/>
              </a:path>
            </a:pathLst>
          </a:custGeom>
          <a:solidFill>
            <a:schemeClr val="bg1">
              <a:lumMod val="85000"/>
            </a:schemeClr>
          </a:solidFill>
        </p:spPr>
        <p:txBody>
          <a:bodyPr wrap="square" tIns="1800000" anchor="t" anchorCtr="1">
            <a:noAutofit/>
          </a:bodyPr>
          <a:lstStyle>
            <a:lvl1pPr marL="0" marR="0" indent="0" algn="ctr" defTabSz="914400" rtl="0" eaLnBrk="1" fontAlgn="auto" latinLnBrk="0" hangingPunct="1">
              <a:lnSpc>
                <a:spcPct val="100000"/>
              </a:lnSpc>
              <a:spcBef>
                <a:spcPts val="0"/>
              </a:spcBef>
              <a:spcAft>
                <a:spcPts val="0"/>
              </a:spcAft>
              <a:buClrTx/>
              <a:buSzPct val="100000"/>
              <a:buFont typeface="Arial" panose="020B0604020202020204" pitchFamily="34" charset="0"/>
              <a:buNone/>
              <a:tabLst/>
              <a:defRPr/>
            </a:lvl1pPr>
          </a:lstStyle>
          <a:p>
            <a:pPr lvl="0"/>
            <a:r>
              <a:rPr lang="nl-NL" noProof="0" smtClean="0"/>
              <a:t>Klik op het pictogram als u een afbeelding wilt toevoegen</a:t>
            </a:r>
            <a:endParaRPr lang="nl-NL" noProof="0" dirty="0"/>
          </a:p>
        </p:txBody>
      </p:sp>
      <p:sp>
        <p:nvSpPr>
          <p:cNvPr id="4" name="Titel 3">
            <a:extLst>
              <a:ext uri="{FF2B5EF4-FFF2-40B4-BE49-F238E27FC236}">
                <a16:creationId xmlns:a16="http://schemas.microsoft.com/office/drawing/2014/main" id="{4C1E2EA9-BE63-4625-B099-2271F692DE60}"/>
              </a:ext>
            </a:extLst>
          </p:cNvPr>
          <p:cNvSpPr>
            <a:spLocks noGrp="1"/>
          </p:cNvSpPr>
          <p:nvPr>
            <p:ph type="title"/>
          </p:nvPr>
        </p:nvSpPr>
        <p:spPr>
          <a:xfrm>
            <a:off x="6552000" y="1281950"/>
            <a:ext cx="5004000" cy="1069200"/>
          </a:xfrm>
        </p:spPr>
        <p:txBody>
          <a:bodyPr/>
          <a:lstStyle>
            <a:lvl1pPr>
              <a:defRPr>
                <a:solidFill>
                  <a:schemeClr val="tx1"/>
                </a:solidFill>
              </a:defRPr>
            </a:lvl1pPr>
          </a:lstStyle>
          <a:p>
            <a:r>
              <a:rPr lang="nl-NL" smtClean="0"/>
              <a:t>Klik om de stijl te bewerken</a:t>
            </a:r>
            <a:endParaRPr lang="nl-NL" dirty="0"/>
          </a:p>
        </p:txBody>
      </p:sp>
      <p:sp>
        <p:nvSpPr>
          <p:cNvPr id="7" name="Vertrouwelijkheidsniveau">
            <a:extLst>
              <a:ext uri="{FF2B5EF4-FFF2-40B4-BE49-F238E27FC236}">
                <a16:creationId xmlns:a16="http://schemas.microsoft.com/office/drawing/2014/main" id="{6C2A6650-CEC0-489B-BFC0-04E78F01962C}"/>
              </a:ext>
            </a:extLst>
          </p:cNvPr>
          <p:cNvSpPr>
            <a:spLocks noGrp="1"/>
          </p:cNvSpPr>
          <p:nvPr>
            <p:ph type="body" sz="quarter" idx="26"/>
          </p:nvPr>
        </p:nvSpPr>
        <p:spPr>
          <a:xfrm>
            <a:off x="6553200" y="6528572"/>
            <a:ext cx="4262437" cy="183600"/>
          </a:xfrm>
        </p:spPr>
        <p:txBody>
          <a:bodyPr anchor="b" anchorCtr="0">
            <a:noAutofit/>
          </a:bodyPr>
          <a:lstStyle>
            <a:lvl1pPr marL="0" indent="0">
              <a:buNone/>
              <a:defRPr sz="900" cap="all" baseline="0">
                <a:solidFill>
                  <a:schemeClr val="tx1"/>
                </a:solidFill>
              </a:defRPr>
            </a:lvl1pPr>
          </a:lstStyle>
          <a:p>
            <a:pPr lvl="0"/>
            <a:r>
              <a:rPr lang="nl-NL" smtClean="0"/>
              <a:t>Tekststijl van het model bewerken</a:t>
            </a:r>
          </a:p>
        </p:txBody>
      </p:sp>
      <p:sp>
        <p:nvSpPr>
          <p:cNvPr id="6" name="Tijdelijke aanduiding voor dianummer 2">
            <a:extLst>
              <a:ext uri="{FF2B5EF4-FFF2-40B4-BE49-F238E27FC236}">
                <a16:creationId xmlns:a16="http://schemas.microsoft.com/office/drawing/2014/main" id="{A7984020-B91C-4CFF-88ED-501B2109C660}"/>
              </a:ext>
            </a:extLst>
          </p:cNvPr>
          <p:cNvSpPr>
            <a:spLocks noGrp="1"/>
          </p:cNvSpPr>
          <p:nvPr>
            <p:ph type="sldNum" sz="quarter" idx="30"/>
          </p:nvPr>
        </p:nvSpPr>
        <p:spPr/>
        <p:txBody>
          <a:bodyPr/>
          <a:lstStyle>
            <a:lvl1pPr>
              <a:defRPr/>
            </a:lvl1pPr>
          </a:lstStyle>
          <a:p>
            <a:pPr>
              <a:defRPr/>
            </a:pPr>
            <a:fld id="{93DC34A8-CAA6-4735-98AB-83532B34E3BD}" type="slidenum">
              <a:rPr lang="nl-NL"/>
              <a:pPr>
                <a:defRPr/>
              </a:pPr>
              <a:t>‹nr.›</a:t>
            </a:fld>
            <a:endParaRPr lang="nl-NL" dirty="0"/>
          </a:p>
        </p:txBody>
      </p:sp>
    </p:spTree>
    <p:extLst>
      <p:ext uri="{BB962C8B-B14F-4D97-AF65-F5344CB8AC3E}">
        <p14:creationId xmlns:p14="http://schemas.microsoft.com/office/powerpoint/2010/main" val="31482340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Grote tekst geel">
    <p:bg>
      <p:bgPr>
        <a:solidFill>
          <a:schemeClr val="accent2"/>
        </a:solidFill>
        <a:effectLst/>
      </p:bgPr>
    </p:bg>
    <p:spTree>
      <p:nvGrpSpPr>
        <p:cNvPr id="1" name=""/>
        <p:cNvGrpSpPr/>
        <p:nvPr/>
      </p:nvGrpSpPr>
      <p:grpSpPr>
        <a:xfrm>
          <a:off x="0" y="0"/>
          <a:ext cx="0" cy="0"/>
          <a:chOff x="0" y="0"/>
          <a:chExt cx="0" cy="0"/>
        </a:xfrm>
      </p:grpSpPr>
      <p:sp>
        <p:nvSpPr>
          <p:cNvPr id="20" name="Titel 1"/>
          <p:cNvSpPr>
            <a:spLocks noGrp="1"/>
          </p:cNvSpPr>
          <p:nvPr>
            <p:ph type="title"/>
          </p:nvPr>
        </p:nvSpPr>
        <p:spPr>
          <a:xfrm>
            <a:off x="630000" y="1052514"/>
            <a:ext cx="10923588" cy="4024800"/>
          </a:xfrm>
        </p:spPr>
        <p:txBody>
          <a:bodyPr anchor="b">
            <a:normAutofit/>
          </a:bodyPr>
          <a:lstStyle>
            <a:lvl1pPr algn="l">
              <a:defRPr sz="8000" b="0">
                <a:solidFill>
                  <a:schemeClr val="bg1"/>
                </a:solidFill>
              </a:defRPr>
            </a:lvl1pPr>
          </a:lstStyle>
          <a:p>
            <a:r>
              <a:rPr lang="nl-NL" smtClean="0"/>
              <a:t>Klik om de stijl te bewerken</a:t>
            </a:r>
            <a:endParaRPr lang="nl-NL" dirty="0"/>
          </a:p>
        </p:txBody>
      </p:sp>
      <p:sp>
        <p:nvSpPr>
          <p:cNvPr id="4" name="Ondertitel 2"/>
          <p:cNvSpPr>
            <a:spLocks noGrp="1"/>
          </p:cNvSpPr>
          <p:nvPr>
            <p:ph type="subTitle" idx="1"/>
          </p:nvPr>
        </p:nvSpPr>
        <p:spPr>
          <a:xfrm>
            <a:off x="630000" y="5298141"/>
            <a:ext cx="10923588" cy="923272"/>
          </a:xfrm>
        </p:spPr>
        <p:txBody>
          <a:bodyPr/>
          <a:lstStyle>
            <a:lvl1pPr marL="0" indent="0" algn="l">
              <a:buNone/>
              <a:defRPr sz="24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smtClean="0"/>
              <a:t>Klik om de ondertitelstijl van het model te bewerken</a:t>
            </a:r>
            <a:endParaRPr lang="nl-NL" dirty="0"/>
          </a:p>
        </p:txBody>
      </p:sp>
      <p:sp>
        <p:nvSpPr>
          <p:cNvPr id="12" name="Vertrouwelijkheidsniveau">
            <a:extLst>
              <a:ext uri="{FF2B5EF4-FFF2-40B4-BE49-F238E27FC236}">
                <a16:creationId xmlns:a16="http://schemas.microsoft.com/office/drawing/2014/main" id="{D32BCAE4-C367-4016-B734-236CBBFED4D7}"/>
              </a:ext>
            </a:extLst>
          </p:cNvPr>
          <p:cNvSpPr>
            <a:spLocks noGrp="1"/>
          </p:cNvSpPr>
          <p:nvPr>
            <p:ph type="body" sz="quarter" idx="26"/>
          </p:nvPr>
        </p:nvSpPr>
        <p:spPr>
          <a:xfrm>
            <a:off x="630000" y="6528572"/>
            <a:ext cx="4262437" cy="183600"/>
          </a:xfrm>
        </p:spPr>
        <p:txBody>
          <a:bodyPr anchor="b" anchorCtr="0">
            <a:noAutofit/>
          </a:bodyPr>
          <a:lstStyle>
            <a:lvl1pPr marL="0" indent="0">
              <a:buNone/>
              <a:defRPr sz="900" cap="all" baseline="0">
                <a:solidFill>
                  <a:schemeClr val="bg1"/>
                </a:solidFill>
              </a:defRPr>
            </a:lvl1pPr>
          </a:lstStyle>
          <a:p>
            <a:pPr lvl="0"/>
            <a:r>
              <a:rPr lang="nl-NL" smtClean="0"/>
              <a:t>Tekststijl van het model bewerken</a:t>
            </a:r>
          </a:p>
        </p:txBody>
      </p:sp>
      <p:sp>
        <p:nvSpPr>
          <p:cNvPr id="5" name="Tijdelijke aanduiding voor dianummer 5">
            <a:extLst>
              <a:ext uri="{FF2B5EF4-FFF2-40B4-BE49-F238E27FC236}">
                <a16:creationId xmlns:a16="http://schemas.microsoft.com/office/drawing/2014/main" id="{CB8E684C-7D4C-426C-AC24-E424245763F3}"/>
              </a:ext>
            </a:extLst>
          </p:cNvPr>
          <p:cNvSpPr>
            <a:spLocks noGrp="1"/>
          </p:cNvSpPr>
          <p:nvPr>
            <p:ph type="sldNum" sz="quarter" idx="27"/>
          </p:nvPr>
        </p:nvSpPr>
        <p:spPr/>
        <p:txBody>
          <a:bodyPr/>
          <a:lstStyle>
            <a:lvl1pPr>
              <a:defRPr>
                <a:solidFill>
                  <a:schemeClr val="bg1"/>
                </a:solidFill>
              </a:defRPr>
            </a:lvl1pPr>
          </a:lstStyle>
          <a:p>
            <a:pPr>
              <a:defRPr/>
            </a:pPr>
            <a:fld id="{2CE7E04D-5295-447A-81CC-03CC2359CD37}" type="slidenum">
              <a:rPr lang="nl-NL"/>
              <a:pPr>
                <a:defRPr/>
              </a:pPr>
              <a:t>‹nr.›</a:t>
            </a:fld>
            <a:endParaRPr lang="nl-NL" dirty="0"/>
          </a:p>
        </p:txBody>
      </p:sp>
    </p:spTree>
    <p:extLst>
      <p:ext uri="{BB962C8B-B14F-4D97-AF65-F5344CB8AC3E}">
        <p14:creationId xmlns:p14="http://schemas.microsoft.com/office/powerpoint/2010/main" val="673509009"/>
      </p:ext>
    </p:extLst>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dia horizontaal">
    <p:bg>
      <p:bgPr>
        <a:solidFill>
          <a:schemeClr val="accent2"/>
        </a:solidFill>
        <a:effectLst/>
      </p:bgPr>
    </p:bg>
    <p:spTree>
      <p:nvGrpSpPr>
        <p:cNvPr id="1" name=""/>
        <p:cNvGrpSpPr/>
        <p:nvPr/>
      </p:nvGrpSpPr>
      <p:grpSpPr>
        <a:xfrm>
          <a:off x="0" y="0"/>
          <a:ext cx="0" cy="0"/>
          <a:chOff x="0" y="0"/>
          <a:chExt cx="0" cy="0"/>
        </a:xfrm>
      </p:grpSpPr>
      <p:sp>
        <p:nvSpPr>
          <p:cNvPr id="6" name="Rechthoek 5"/>
          <p:cNvSpPr/>
          <p:nvPr userDrawn="1"/>
        </p:nvSpPr>
        <p:spPr>
          <a:xfrm>
            <a:off x="0" y="3427413"/>
            <a:ext cx="12192000" cy="34305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hasCustomPrompt="1"/>
          </p:nvPr>
        </p:nvSpPr>
        <p:spPr>
          <a:xfrm>
            <a:off x="635000" y="1879600"/>
            <a:ext cx="10923588" cy="1547813"/>
          </a:xfrm>
        </p:spPr>
        <p:txBody>
          <a:bodyPr anchor="ctr" anchorCtr="0">
            <a:normAutofit/>
          </a:bodyPr>
          <a:lstStyle>
            <a:lvl1pPr>
              <a:defRPr sz="4800">
                <a:solidFill>
                  <a:schemeClr val="tx1"/>
                </a:solidFill>
              </a:defRPr>
            </a:lvl1pPr>
          </a:lstStyle>
          <a:p>
            <a:r>
              <a:rPr lang="nl-NL" dirty="0"/>
              <a:t>Klik om een titel in te voegen</a:t>
            </a:r>
          </a:p>
        </p:txBody>
      </p:sp>
      <p:sp>
        <p:nvSpPr>
          <p:cNvPr id="9" name="Ondertitel 2"/>
          <p:cNvSpPr>
            <a:spLocks noGrp="1"/>
          </p:cNvSpPr>
          <p:nvPr>
            <p:ph type="subTitle" idx="1" hasCustomPrompt="1"/>
          </p:nvPr>
        </p:nvSpPr>
        <p:spPr>
          <a:xfrm>
            <a:off x="635000" y="3749486"/>
            <a:ext cx="10925176" cy="1736913"/>
          </a:xfrm>
        </p:spPr>
        <p:txBody>
          <a:bodyPr lIns="0" tIns="0" rIns="0" bIns="0"/>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 om een subtitel in te voegen</a:t>
            </a:r>
          </a:p>
        </p:txBody>
      </p:sp>
      <p:sp>
        <p:nvSpPr>
          <p:cNvPr id="22" name="Tijdelijke aanduiding voor dianummer 21">
            <a:extLst>
              <a:ext uri="{FF2B5EF4-FFF2-40B4-BE49-F238E27FC236}">
                <a16:creationId xmlns:a16="http://schemas.microsoft.com/office/drawing/2014/main" id="{17E1F773-BF9C-4C35-ABBC-BFB53364B3A3}"/>
              </a:ext>
            </a:extLst>
          </p:cNvPr>
          <p:cNvSpPr>
            <a:spLocks noGrp="1"/>
          </p:cNvSpPr>
          <p:nvPr>
            <p:ph type="sldNum" sz="quarter" idx="11"/>
          </p:nvPr>
        </p:nvSpPr>
        <p:spPr/>
        <p:txBody>
          <a:bodyPr/>
          <a:lstStyle/>
          <a:p>
            <a:fld id="{6C93B359-CF0D-4389-949E-16A33FCBB3EC}" type="slidenum">
              <a:rPr lang="nl-NL" smtClean="0"/>
              <a:t>‹nr.›</a:t>
            </a:fld>
            <a:endParaRPr lang="nl-NL" dirty="0"/>
          </a:p>
        </p:txBody>
      </p:sp>
      <p:sp>
        <p:nvSpPr>
          <p:cNvPr id="23" name="Vertrouwelijkheidsniveau">
            <a:extLst>
              <a:ext uri="{FF2B5EF4-FFF2-40B4-BE49-F238E27FC236}">
                <a16:creationId xmlns:a16="http://schemas.microsoft.com/office/drawing/2014/main" id="{9083841F-8AA4-4AEC-93F7-5EDA66B599C7}"/>
              </a:ext>
            </a:extLst>
          </p:cNvPr>
          <p:cNvSpPr>
            <a:spLocks noGrp="1"/>
          </p:cNvSpPr>
          <p:nvPr>
            <p:ph type="body" sz="quarter" idx="26" hasCustomPrompt="1"/>
          </p:nvPr>
        </p:nvSpPr>
        <p:spPr>
          <a:xfrm>
            <a:off x="630000" y="6528572"/>
            <a:ext cx="4262437" cy="183600"/>
          </a:xfrm>
        </p:spPr>
        <p:txBody>
          <a:bodyPr anchor="b" anchorCtr="0">
            <a:noAutofit/>
          </a:bodyPr>
          <a:lstStyle>
            <a:lvl1pPr marL="0" indent="0">
              <a:buNone/>
              <a:defRPr sz="900" cap="all" baseline="0">
                <a:solidFill>
                  <a:schemeClr val="tx1"/>
                </a:solidFill>
              </a:defRPr>
            </a:lvl1pPr>
          </a:lstStyle>
          <a:p>
            <a:pPr lvl="0"/>
            <a:r>
              <a:rPr lang="nl-NL" dirty="0"/>
              <a:t>[vertrouwelijkheidsniveau]</a:t>
            </a:r>
          </a:p>
        </p:txBody>
      </p:sp>
      <p:sp>
        <p:nvSpPr>
          <p:cNvPr id="8" name="Tijdelijke aanduiding voor tekst 16">
            <a:extLst>
              <a:ext uri="{FF2B5EF4-FFF2-40B4-BE49-F238E27FC236}">
                <a16:creationId xmlns:a16="http://schemas.microsoft.com/office/drawing/2014/main" id="{631BC45E-EEEE-444C-8340-F4E4E532BFAC}"/>
              </a:ext>
            </a:extLst>
          </p:cNvPr>
          <p:cNvSpPr>
            <a:spLocks noGrp="1"/>
          </p:cNvSpPr>
          <p:nvPr>
            <p:ph type="body" sz="quarter" idx="21" hasCustomPrompt="1"/>
          </p:nvPr>
        </p:nvSpPr>
        <p:spPr>
          <a:xfrm>
            <a:off x="630001" y="5486400"/>
            <a:ext cx="5004000" cy="322075"/>
          </a:xfrm>
        </p:spPr>
        <p:txBody>
          <a:bodyPr lIns="0" anchor="t" anchorCtr="0">
            <a:noAutofit/>
          </a:bodyPr>
          <a:lstStyle>
            <a:lvl1pPr marL="0" indent="0">
              <a:lnSpc>
                <a:spcPct val="100000"/>
              </a:lnSpc>
              <a:spcBef>
                <a:spcPts val="0"/>
              </a:spcBef>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sp>
        <p:nvSpPr>
          <p:cNvPr id="11" name="Tijdelijke aanduiding voor tekst 8">
            <a:extLst>
              <a:ext uri="{FF2B5EF4-FFF2-40B4-BE49-F238E27FC236}">
                <a16:creationId xmlns:a16="http://schemas.microsoft.com/office/drawing/2014/main" id="{24115787-E7BA-4E6B-ACDF-C586817C79B4}"/>
              </a:ext>
            </a:extLst>
          </p:cNvPr>
          <p:cNvSpPr>
            <a:spLocks noGrp="1"/>
          </p:cNvSpPr>
          <p:nvPr>
            <p:ph type="body" sz="quarter" idx="25" hasCustomPrompt="1"/>
          </p:nvPr>
        </p:nvSpPr>
        <p:spPr>
          <a:xfrm>
            <a:off x="630000" y="5808475"/>
            <a:ext cx="5004000" cy="345651"/>
          </a:xfrm>
        </p:spPr>
        <p:txBody>
          <a:bodyPr>
            <a:normAutofit/>
          </a:bodyPr>
          <a:lstStyle>
            <a:lvl1pPr marL="0" indent="0">
              <a:lnSpc>
                <a:spcPct val="100000"/>
              </a:lnSpc>
              <a:spcBef>
                <a:spcPts val="0"/>
              </a:spcBef>
              <a:buNone/>
              <a:defRPr sz="1600"/>
            </a:lvl1pPr>
          </a:lstStyle>
          <a:p>
            <a:pPr lvl="0"/>
            <a:r>
              <a:rPr lang="nl-NL" dirty="0"/>
              <a:t>Datum presentatie</a:t>
            </a:r>
          </a:p>
        </p:txBody>
      </p:sp>
      <p:pic>
        <p:nvPicPr>
          <p:cNvPr id="10" name="Afbeelding 9">
            <a:extLst>
              <a:ext uri="{FF2B5EF4-FFF2-40B4-BE49-F238E27FC236}">
                <a16:creationId xmlns:a16="http://schemas.microsoft.com/office/drawing/2014/main" id="{08FD66A7-5A78-459B-9B7F-13F33318DE5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1682496"/>
          </a:xfrm>
          <a:prstGeom prst="rect">
            <a:avLst/>
          </a:prstGeom>
        </p:spPr>
      </p:pic>
    </p:spTree>
    <p:extLst>
      <p:ext uri="{BB962C8B-B14F-4D97-AF65-F5344CB8AC3E}">
        <p14:creationId xmlns:p14="http://schemas.microsoft.com/office/powerpoint/2010/main" val="16099450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kstvlak verticaal geel">
    <p:spTree>
      <p:nvGrpSpPr>
        <p:cNvPr id="1" name=""/>
        <p:cNvGrpSpPr/>
        <p:nvPr/>
      </p:nvGrpSpPr>
      <p:grpSpPr>
        <a:xfrm>
          <a:off x="0" y="0"/>
          <a:ext cx="0" cy="0"/>
          <a:chOff x="0" y="0"/>
          <a:chExt cx="0" cy="0"/>
        </a:xfrm>
      </p:grpSpPr>
      <p:sp>
        <p:nvSpPr>
          <p:cNvPr id="5" name="Vrije vorm: vorm 8">
            <a:extLst>
              <a:ext uri="{FF2B5EF4-FFF2-40B4-BE49-F238E27FC236}">
                <a16:creationId xmlns:a16="http://schemas.microsoft.com/office/drawing/2014/main" id="{0FA47D1B-42CA-4E2B-B2E8-239884DF4BD3}"/>
              </a:ext>
            </a:extLst>
          </p:cNvPr>
          <p:cNvSpPr/>
          <p:nvPr userDrawn="1"/>
        </p:nvSpPr>
        <p:spPr>
          <a:xfrm>
            <a:off x="0" y="0"/>
            <a:ext cx="6096000" cy="6858000"/>
          </a:xfrm>
          <a:custGeom>
            <a:avLst/>
            <a:gdLst>
              <a:gd name="connsiteX0" fmla="*/ 0 w 6096000"/>
              <a:gd name="connsiteY0" fmla="*/ 0 h 6858000"/>
              <a:gd name="connsiteX1" fmla="*/ 5498305 w 6096000"/>
              <a:gd name="connsiteY1" fmla="*/ 0 h 6858000"/>
              <a:gd name="connsiteX2" fmla="*/ 5853600 w 6096000"/>
              <a:gd name="connsiteY2" fmla="*/ 0 h 6858000"/>
              <a:gd name="connsiteX3" fmla="*/ 5862636 w 6096000"/>
              <a:gd name="connsiteY3" fmla="*/ 0 h 6858000"/>
              <a:gd name="connsiteX4" fmla="*/ 5862636 w 6096000"/>
              <a:gd name="connsiteY4" fmla="*/ 712471 h 6858000"/>
              <a:gd name="connsiteX5" fmla="*/ 6096000 w 6096000"/>
              <a:gd name="connsiteY5" fmla="*/ 712471 h 6858000"/>
              <a:gd name="connsiteX6" fmla="*/ 6096000 w 6096000"/>
              <a:gd name="connsiteY6" fmla="*/ 961200 h 6858000"/>
              <a:gd name="connsiteX7" fmla="*/ 6096000 w 6096000"/>
              <a:gd name="connsiteY7" fmla="*/ 1891881 h 6858000"/>
              <a:gd name="connsiteX8" fmla="*/ 6096000 w 6096000"/>
              <a:gd name="connsiteY8" fmla="*/ 6858000 h 6858000"/>
              <a:gd name="connsiteX9" fmla="*/ 0 w 6096000"/>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96000" h="6858000">
                <a:moveTo>
                  <a:pt x="0" y="0"/>
                </a:moveTo>
                <a:lnTo>
                  <a:pt x="5498305" y="0"/>
                </a:lnTo>
                <a:lnTo>
                  <a:pt x="5853600" y="0"/>
                </a:lnTo>
                <a:lnTo>
                  <a:pt x="5862636" y="0"/>
                </a:lnTo>
                <a:lnTo>
                  <a:pt x="5862636" y="712471"/>
                </a:lnTo>
                <a:lnTo>
                  <a:pt x="6096000" y="712471"/>
                </a:lnTo>
                <a:lnTo>
                  <a:pt x="6096000" y="961200"/>
                </a:lnTo>
                <a:lnTo>
                  <a:pt x="6096000" y="1891881"/>
                </a:lnTo>
                <a:lnTo>
                  <a:pt x="609600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nl-NL"/>
          </a:p>
        </p:txBody>
      </p:sp>
      <p:sp>
        <p:nvSpPr>
          <p:cNvPr id="4" name="Tijdelijke aanduiding voor tekst 3"/>
          <p:cNvSpPr>
            <a:spLocks noGrp="1"/>
          </p:cNvSpPr>
          <p:nvPr>
            <p:ph type="body" sz="quarter" idx="10"/>
          </p:nvPr>
        </p:nvSpPr>
        <p:spPr>
          <a:xfrm>
            <a:off x="6552000" y="1052513"/>
            <a:ext cx="5004000" cy="5168900"/>
          </a:xfrm>
        </p:spPr>
        <p:txBody>
          <a:bodyPr anchor="ctr" anchorCtr="0"/>
          <a:lstStyle>
            <a:lvl1pPr>
              <a:defRPr/>
            </a:lvl1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sp>
        <p:nvSpPr>
          <p:cNvPr id="3" name="Titel 2">
            <a:extLst>
              <a:ext uri="{FF2B5EF4-FFF2-40B4-BE49-F238E27FC236}">
                <a16:creationId xmlns:a16="http://schemas.microsoft.com/office/drawing/2014/main" id="{AF508C5A-8D78-4219-976E-46DFA0C4F862}"/>
              </a:ext>
            </a:extLst>
          </p:cNvPr>
          <p:cNvSpPr>
            <a:spLocks noGrp="1"/>
          </p:cNvSpPr>
          <p:nvPr>
            <p:ph type="title"/>
          </p:nvPr>
        </p:nvSpPr>
        <p:spPr>
          <a:xfrm>
            <a:off x="630000" y="3039154"/>
            <a:ext cx="5003800" cy="1069200"/>
          </a:xfrm>
        </p:spPr>
        <p:txBody>
          <a:bodyPr/>
          <a:lstStyle>
            <a:lvl1pPr>
              <a:defRPr>
                <a:solidFill>
                  <a:schemeClr val="tx1"/>
                </a:solidFill>
              </a:defRPr>
            </a:lvl1pPr>
          </a:lstStyle>
          <a:p>
            <a:r>
              <a:rPr lang="nl-NL" smtClean="0"/>
              <a:t>Klik om de stijl te bewerken</a:t>
            </a:r>
            <a:endParaRPr lang="nl-NL" dirty="0"/>
          </a:p>
        </p:txBody>
      </p:sp>
      <p:sp>
        <p:nvSpPr>
          <p:cNvPr id="16" name="Vertrouwelijkheidsniveau">
            <a:extLst>
              <a:ext uri="{FF2B5EF4-FFF2-40B4-BE49-F238E27FC236}">
                <a16:creationId xmlns:a16="http://schemas.microsoft.com/office/drawing/2014/main" id="{42A8670A-3771-498C-BCA7-1CEC86864E8D}"/>
              </a:ext>
            </a:extLst>
          </p:cNvPr>
          <p:cNvSpPr>
            <a:spLocks noGrp="1"/>
          </p:cNvSpPr>
          <p:nvPr>
            <p:ph type="body" sz="quarter" idx="26"/>
          </p:nvPr>
        </p:nvSpPr>
        <p:spPr>
          <a:xfrm>
            <a:off x="630000" y="6528572"/>
            <a:ext cx="4262437" cy="183600"/>
          </a:xfrm>
        </p:spPr>
        <p:txBody>
          <a:bodyPr anchor="b" anchorCtr="0">
            <a:noAutofit/>
          </a:bodyPr>
          <a:lstStyle>
            <a:lvl1pPr marL="0" indent="0">
              <a:buNone/>
              <a:defRPr sz="900" cap="all" baseline="0">
                <a:solidFill>
                  <a:schemeClr val="tx1"/>
                </a:solidFill>
              </a:defRPr>
            </a:lvl1pPr>
          </a:lstStyle>
          <a:p>
            <a:pPr lvl="0"/>
            <a:r>
              <a:rPr lang="nl-NL" smtClean="0"/>
              <a:t>Tekststijl van het model bewerken</a:t>
            </a:r>
          </a:p>
        </p:txBody>
      </p:sp>
      <p:sp>
        <p:nvSpPr>
          <p:cNvPr id="6" name="Tijdelijke aanduiding voor dianummer 4">
            <a:extLst>
              <a:ext uri="{FF2B5EF4-FFF2-40B4-BE49-F238E27FC236}">
                <a16:creationId xmlns:a16="http://schemas.microsoft.com/office/drawing/2014/main" id="{411F2E84-2AC4-4E76-AB35-4DF527522499}"/>
              </a:ext>
            </a:extLst>
          </p:cNvPr>
          <p:cNvSpPr>
            <a:spLocks noGrp="1"/>
          </p:cNvSpPr>
          <p:nvPr>
            <p:ph type="sldNum" sz="quarter" idx="27"/>
          </p:nvPr>
        </p:nvSpPr>
        <p:spPr/>
        <p:txBody>
          <a:bodyPr/>
          <a:lstStyle>
            <a:lvl1pPr>
              <a:defRPr/>
            </a:lvl1pPr>
          </a:lstStyle>
          <a:p>
            <a:pPr>
              <a:defRPr/>
            </a:pPr>
            <a:fld id="{45299E6C-01E6-43AC-ABAB-79F6FCB05563}" type="slidenum">
              <a:rPr lang="nl-NL"/>
              <a:pPr>
                <a:defRPr/>
              </a:pPr>
              <a:t>‹nr.›</a:t>
            </a:fld>
            <a:endParaRPr lang="nl-NL" dirty="0"/>
          </a:p>
        </p:txBody>
      </p:sp>
    </p:spTree>
    <p:extLst>
      <p:ext uri="{BB962C8B-B14F-4D97-AF65-F5344CB8AC3E}">
        <p14:creationId xmlns:p14="http://schemas.microsoft.com/office/powerpoint/2010/main" val="39367622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Afbeelding verticaal wit">
    <p:spTree>
      <p:nvGrpSpPr>
        <p:cNvPr id="1" name=""/>
        <p:cNvGrpSpPr/>
        <p:nvPr/>
      </p:nvGrpSpPr>
      <p:grpSpPr>
        <a:xfrm>
          <a:off x="0" y="0"/>
          <a:ext cx="0" cy="0"/>
          <a:chOff x="0" y="0"/>
          <a:chExt cx="0" cy="0"/>
        </a:xfrm>
      </p:grpSpPr>
      <p:sp>
        <p:nvSpPr>
          <p:cNvPr id="11" name="Tijdelijke aanduiding voor tekst 10"/>
          <p:cNvSpPr>
            <a:spLocks noGrp="1"/>
          </p:cNvSpPr>
          <p:nvPr>
            <p:ph type="body" sz="quarter" idx="16"/>
          </p:nvPr>
        </p:nvSpPr>
        <p:spPr>
          <a:xfrm>
            <a:off x="6552000" y="2350800"/>
            <a:ext cx="5004000" cy="3963600"/>
          </a:xfrm>
        </p:spPr>
        <p:txBody>
          <a:bodyPr/>
          <a:lstStyle>
            <a:lvl1pPr>
              <a:defRPr/>
            </a:lvl1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sp>
        <p:nvSpPr>
          <p:cNvPr id="17" name="Titel 16">
            <a:extLst>
              <a:ext uri="{FF2B5EF4-FFF2-40B4-BE49-F238E27FC236}">
                <a16:creationId xmlns:a16="http://schemas.microsoft.com/office/drawing/2014/main" id="{9C42D806-99A5-4854-9BB7-C93AB66EA383}"/>
              </a:ext>
            </a:extLst>
          </p:cNvPr>
          <p:cNvSpPr>
            <a:spLocks noGrp="1"/>
          </p:cNvSpPr>
          <p:nvPr>
            <p:ph type="title"/>
          </p:nvPr>
        </p:nvSpPr>
        <p:spPr>
          <a:xfrm>
            <a:off x="6552000" y="1281950"/>
            <a:ext cx="5004000" cy="1069200"/>
          </a:xfrm>
        </p:spPr>
        <p:txBody>
          <a:bodyPr/>
          <a:lstStyle>
            <a:lvl1pPr>
              <a:defRPr/>
            </a:lvl1pPr>
          </a:lstStyle>
          <a:p>
            <a:r>
              <a:rPr lang="nl-NL" smtClean="0"/>
              <a:t>Klik om de stijl te bewerken</a:t>
            </a:r>
            <a:endParaRPr lang="nl-NL" dirty="0"/>
          </a:p>
        </p:txBody>
      </p:sp>
      <p:sp>
        <p:nvSpPr>
          <p:cNvPr id="7" name="Vertrouwelijkheidsniveau">
            <a:extLst>
              <a:ext uri="{FF2B5EF4-FFF2-40B4-BE49-F238E27FC236}">
                <a16:creationId xmlns:a16="http://schemas.microsoft.com/office/drawing/2014/main" id="{4BAFB278-E939-4041-A70B-47CB8943C72B}"/>
              </a:ext>
            </a:extLst>
          </p:cNvPr>
          <p:cNvSpPr>
            <a:spLocks noGrp="1"/>
          </p:cNvSpPr>
          <p:nvPr>
            <p:ph type="body" sz="quarter" idx="26"/>
          </p:nvPr>
        </p:nvSpPr>
        <p:spPr>
          <a:xfrm>
            <a:off x="6553200" y="6528572"/>
            <a:ext cx="4262437" cy="183600"/>
          </a:xfrm>
        </p:spPr>
        <p:txBody>
          <a:bodyPr anchor="b" anchorCtr="0">
            <a:noAutofit/>
          </a:bodyPr>
          <a:lstStyle>
            <a:lvl1pPr marL="0" indent="0">
              <a:buNone/>
              <a:defRPr sz="900" cap="all" baseline="0">
                <a:solidFill>
                  <a:schemeClr val="tx1"/>
                </a:solidFill>
              </a:defRPr>
            </a:lvl1pPr>
          </a:lstStyle>
          <a:p>
            <a:pPr lvl="0"/>
            <a:r>
              <a:rPr lang="nl-NL" smtClean="0"/>
              <a:t>Tekststijl van het model bewerken</a:t>
            </a:r>
          </a:p>
        </p:txBody>
      </p:sp>
      <p:sp>
        <p:nvSpPr>
          <p:cNvPr id="8" name="Tijdelijke aanduiding voor afbeelding 7">
            <a:extLst>
              <a:ext uri="{FF2B5EF4-FFF2-40B4-BE49-F238E27FC236}">
                <a16:creationId xmlns:a16="http://schemas.microsoft.com/office/drawing/2014/main" id="{F4CFC7BE-2502-4C51-AFEA-F92D97467734}"/>
              </a:ext>
            </a:extLst>
          </p:cNvPr>
          <p:cNvSpPr>
            <a:spLocks noGrp="1"/>
          </p:cNvSpPr>
          <p:nvPr>
            <p:ph type="pic" sz="quarter" idx="30"/>
          </p:nvPr>
        </p:nvSpPr>
        <p:spPr>
          <a:xfrm>
            <a:off x="0" y="0"/>
            <a:ext cx="6096000" cy="6858000"/>
          </a:xfrm>
          <a:custGeom>
            <a:avLst/>
            <a:gdLst>
              <a:gd name="connsiteX0" fmla="*/ 0 w 6096000"/>
              <a:gd name="connsiteY0" fmla="*/ 0 h 6858000"/>
              <a:gd name="connsiteX1" fmla="*/ 4594225 w 6096000"/>
              <a:gd name="connsiteY1" fmla="*/ 0 h 6858000"/>
              <a:gd name="connsiteX2" fmla="*/ 5848350 w 6096000"/>
              <a:gd name="connsiteY2" fmla="*/ 0 h 6858000"/>
              <a:gd name="connsiteX3" fmla="*/ 5862637 w 6096000"/>
              <a:gd name="connsiteY3" fmla="*/ 0 h 6858000"/>
              <a:gd name="connsiteX4" fmla="*/ 5862637 w 6096000"/>
              <a:gd name="connsiteY4" fmla="*/ 711244 h 6858000"/>
              <a:gd name="connsiteX5" fmla="*/ 6096000 w 6096000"/>
              <a:gd name="connsiteY5" fmla="*/ 711244 h 6858000"/>
              <a:gd name="connsiteX6" fmla="*/ 6096000 w 6096000"/>
              <a:gd name="connsiteY6" fmla="*/ 975600 h 6858000"/>
              <a:gd name="connsiteX7" fmla="*/ 6096000 w 6096000"/>
              <a:gd name="connsiteY7" fmla="*/ 1431131 h 6858000"/>
              <a:gd name="connsiteX8" fmla="*/ 6096000 w 6096000"/>
              <a:gd name="connsiteY8" fmla="*/ 6858000 h 6858000"/>
              <a:gd name="connsiteX9" fmla="*/ 5848350 w 6096000"/>
              <a:gd name="connsiteY9" fmla="*/ 6858000 h 6858000"/>
              <a:gd name="connsiteX10" fmla="*/ 0 w 6096000"/>
              <a:gd name="connsiteY1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96000" h="6858000">
                <a:moveTo>
                  <a:pt x="0" y="0"/>
                </a:moveTo>
                <a:lnTo>
                  <a:pt x="4594225" y="0"/>
                </a:lnTo>
                <a:lnTo>
                  <a:pt x="5848350" y="0"/>
                </a:lnTo>
                <a:lnTo>
                  <a:pt x="5862637" y="0"/>
                </a:lnTo>
                <a:lnTo>
                  <a:pt x="5862637" y="711244"/>
                </a:lnTo>
                <a:lnTo>
                  <a:pt x="6096000" y="711244"/>
                </a:lnTo>
                <a:lnTo>
                  <a:pt x="6096000" y="975600"/>
                </a:lnTo>
                <a:lnTo>
                  <a:pt x="6096000" y="1431131"/>
                </a:lnTo>
                <a:lnTo>
                  <a:pt x="6096000" y="6858000"/>
                </a:lnTo>
                <a:lnTo>
                  <a:pt x="5848350" y="6858000"/>
                </a:lnTo>
                <a:lnTo>
                  <a:pt x="0" y="6858000"/>
                </a:lnTo>
                <a:close/>
              </a:path>
            </a:pathLst>
          </a:custGeom>
          <a:solidFill>
            <a:schemeClr val="bg1">
              <a:lumMod val="85000"/>
            </a:schemeClr>
          </a:solidFill>
        </p:spPr>
        <p:txBody>
          <a:bodyPr wrap="square" tIns="1800000" anchor="t" anchorCtr="1">
            <a:noAutofit/>
          </a:bodyPr>
          <a:lstStyle>
            <a:lvl1pPr marL="0" marR="0" indent="0" algn="ctr" defTabSz="914400" rtl="0" eaLnBrk="1" fontAlgn="auto" latinLnBrk="0" hangingPunct="1">
              <a:lnSpc>
                <a:spcPct val="100000"/>
              </a:lnSpc>
              <a:spcBef>
                <a:spcPts val="0"/>
              </a:spcBef>
              <a:spcAft>
                <a:spcPts val="0"/>
              </a:spcAft>
              <a:buClrTx/>
              <a:buSzPct val="100000"/>
              <a:buFont typeface="Arial" panose="020B0604020202020204" pitchFamily="34" charset="0"/>
              <a:buNone/>
              <a:tabLst/>
              <a:defRPr/>
            </a:lvl1pPr>
          </a:lstStyle>
          <a:p>
            <a:pPr lvl="0"/>
            <a:r>
              <a:rPr lang="nl-NL" noProof="0" smtClean="0"/>
              <a:t>Klik op het pictogram als u een afbeelding wilt toevoegen</a:t>
            </a:r>
            <a:endParaRPr lang="nl-NL" noProof="0" dirty="0"/>
          </a:p>
        </p:txBody>
      </p:sp>
      <p:sp>
        <p:nvSpPr>
          <p:cNvPr id="6" name="Tijdelijke aanduiding voor dianummer 3">
            <a:extLst>
              <a:ext uri="{FF2B5EF4-FFF2-40B4-BE49-F238E27FC236}">
                <a16:creationId xmlns:a16="http://schemas.microsoft.com/office/drawing/2014/main" id="{00C4A9ED-10BC-4655-9631-74B32DCB2A3C}"/>
              </a:ext>
            </a:extLst>
          </p:cNvPr>
          <p:cNvSpPr>
            <a:spLocks noGrp="1"/>
          </p:cNvSpPr>
          <p:nvPr>
            <p:ph type="sldNum" sz="quarter" idx="31"/>
          </p:nvPr>
        </p:nvSpPr>
        <p:spPr/>
        <p:txBody>
          <a:bodyPr/>
          <a:lstStyle>
            <a:lvl1pPr>
              <a:defRPr/>
            </a:lvl1pPr>
          </a:lstStyle>
          <a:p>
            <a:pPr>
              <a:defRPr/>
            </a:pPr>
            <a:fld id="{1CB11391-BDF1-41BB-A99B-E6668297BB3A}" type="slidenum">
              <a:rPr lang="nl-NL"/>
              <a:pPr>
                <a:defRPr/>
              </a:pPr>
              <a:t>‹nr.›</a:t>
            </a:fld>
            <a:endParaRPr lang="nl-NL" dirty="0"/>
          </a:p>
        </p:txBody>
      </p:sp>
    </p:spTree>
    <p:extLst>
      <p:ext uri="{BB962C8B-B14F-4D97-AF65-F5344CB8AC3E}">
        <p14:creationId xmlns:p14="http://schemas.microsoft.com/office/powerpoint/2010/main" val="323305254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fbeelding horizontaal geel">
    <p:bg>
      <p:bgPr>
        <a:solidFill>
          <a:schemeClr val="accent2"/>
        </a:solidFill>
        <a:effectLst/>
      </p:bgPr>
    </p:bg>
    <p:spTree>
      <p:nvGrpSpPr>
        <p:cNvPr id="1" name=""/>
        <p:cNvGrpSpPr/>
        <p:nvPr/>
      </p:nvGrpSpPr>
      <p:grpSpPr>
        <a:xfrm>
          <a:off x="0" y="0"/>
          <a:ext cx="0" cy="0"/>
          <a:chOff x="0" y="0"/>
          <a:chExt cx="0" cy="0"/>
        </a:xfrm>
      </p:grpSpPr>
      <p:sp>
        <p:nvSpPr>
          <p:cNvPr id="4" name="Tijdelijke aanduiding voor afbeelding 3">
            <a:extLst>
              <a:ext uri="{FF2B5EF4-FFF2-40B4-BE49-F238E27FC236}">
                <a16:creationId xmlns:a16="http://schemas.microsoft.com/office/drawing/2014/main" id="{E40B2573-7117-47DC-A1FC-56A832A1E9D3}"/>
              </a:ext>
            </a:extLst>
          </p:cNvPr>
          <p:cNvSpPr>
            <a:spLocks noGrp="1"/>
          </p:cNvSpPr>
          <p:nvPr>
            <p:ph type="pic" sz="quarter" idx="10"/>
          </p:nvPr>
        </p:nvSpPr>
        <p:spPr>
          <a:xfrm>
            <a:off x="0" y="3429000"/>
            <a:ext cx="12192000" cy="3429000"/>
          </a:xfrm>
          <a:solidFill>
            <a:schemeClr val="tx1">
              <a:lumMod val="85000"/>
            </a:schemeClr>
          </a:solidFill>
        </p:spPr>
        <p:txBody>
          <a:bodyPr tIns="1080000" anchor="t" anchorCtr="1"/>
          <a:lstStyle>
            <a:lvl1pPr marL="0" marR="0" indent="0" algn="l" defTabSz="914400" rtl="0" eaLnBrk="1" fontAlgn="auto" latinLnBrk="0" hangingPunct="1">
              <a:lnSpc>
                <a:spcPct val="90000"/>
              </a:lnSpc>
              <a:spcBef>
                <a:spcPts val="1200"/>
              </a:spcBef>
              <a:spcAft>
                <a:spcPts val="0"/>
              </a:spcAft>
              <a:buClrTx/>
              <a:buSzPct val="100000"/>
              <a:buFont typeface="Arial" panose="020B0604020202020204" pitchFamily="34" charset="0"/>
              <a:buNone/>
              <a:tabLst/>
              <a:defRPr>
                <a:solidFill>
                  <a:schemeClr val="bg1"/>
                </a:solidFill>
              </a:defRPr>
            </a:lvl1pPr>
          </a:lstStyle>
          <a:p>
            <a:pPr lvl="0"/>
            <a:r>
              <a:rPr lang="nl-NL" noProof="0" smtClean="0"/>
              <a:t>Klik op het pictogram als u een afbeelding wilt toevoegen</a:t>
            </a:r>
            <a:endParaRPr lang="nl-NL" noProof="0" dirty="0"/>
          </a:p>
        </p:txBody>
      </p:sp>
      <p:sp>
        <p:nvSpPr>
          <p:cNvPr id="7" name="Titel 6">
            <a:extLst>
              <a:ext uri="{FF2B5EF4-FFF2-40B4-BE49-F238E27FC236}">
                <a16:creationId xmlns:a16="http://schemas.microsoft.com/office/drawing/2014/main" id="{4A879FCC-B15B-43B0-94C1-EA709F51A48D}"/>
              </a:ext>
            </a:extLst>
          </p:cNvPr>
          <p:cNvSpPr>
            <a:spLocks noGrp="1"/>
          </p:cNvSpPr>
          <p:nvPr>
            <p:ph type="title"/>
          </p:nvPr>
        </p:nvSpPr>
        <p:spPr/>
        <p:txBody>
          <a:bodyPr/>
          <a:lstStyle>
            <a:lvl1pPr>
              <a:defRPr>
                <a:solidFill>
                  <a:schemeClr val="bg1"/>
                </a:solidFill>
              </a:defRPr>
            </a:lvl1pPr>
          </a:lstStyle>
          <a:p>
            <a:r>
              <a:rPr lang="nl-NL" smtClean="0"/>
              <a:t>Klik om de stijl te bewerken</a:t>
            </a:r>
            <a:endParaRPr lang="nl-NL" dirty="0"/>
          </a:p>
        </p:txBody>
      </p:sp>
      <p:sp>
        <p:nvSpPr>
          <p:cNvPr id="5" name="Tijdelijke aanduiding voor dianummer 5">
            <a:extLst>
              <a:ext uri="{FF2B5EF4-FFF2-40B4-BE49-F238E27FC236}">
                <a16:creationId xmlns:a16="http://schemas.microsoft.com/office/drawing/2014/main" id="{C27AD964-7CC1-4105-95CD-B7149718814C}"/>
              </a:ext>
            </a:extLst>
          </p:cNvPr>
          <p:cNvSpPr>
            <a:spLocks noGrp="1"/>
          </p:cNvSpPr>
          <p:nvPr>
            <p:ph type="sldNum" sz="quarter" idx="11"/>
          </p:nvPr>
        </p:nvSpPr>
        <p:spPr/>
        <p:txBody>
          <a:bodyPr/>
          <a:lstStyle>
            <a:lvl1pPr>
              <a:defRPr>
                <a:solidFill>
                  <a:schemeClr val="bg1"/>
                </a:solidFill>
              </a:defRPr>
            </a:lvl1pPr>
          </a:lstStyle>
          <a:p>
            <a:pPr>
              <a:defRPr/>
            </a:pPr>
            <a:fld id="{FF98CB47-2C52-4CC5-9F34-3F958B0CE63A}" type="slidenum">
              <a:rPr lang="nl-NL"/>
              <a:pPr>
                <a:defRPr/>
              </a:pPr>
              <a:t>‹nr.›</a:t>
            </a:fld>
            <a:endParaRPr lang="nl-NL" dirty="0"/>
          </a:p>
        </p:txBody>
      </p:sp>
    </p:spTree>
    <p:extLst>
      <p:ext uri="{BB962C8B-B14F-4D97-AF65-F5344CB8AC3E}">
        <p14:creationId xmlns:p14="http://schemas.microsoft.com/office/powerpoint/2010/main" val="4230023847"/>
      </p:ext>
    </p:extLst>
  </p:cSld>
  <p:clrMapOvr>
    <a:overrideClrMapping bg1="dk1" tx1="lt1" bg2="dk2" tx2="lt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fbeelding">
    <p:spTree>
      <p:nvGrpSpPr>
        <p:cNvPr id="1" name=""/>
        <p:cNvGrpSpPr/>
        <p:nvPr/>
      </p:nvGrpSpPr>
      <p:grpSpPr>
        <a:xfrm>
          <a:off x="0" y="0"/>
          <a:ext cx="0" cy="0"/>
          <a:chOff x="0" y="0"/>
          <a:chExt cx="0" cy="0"/>
        </a:xfrm>
      </p:grpSpPr>
      <p:sp>
        <p:nvSpPr>
          <p:cNvPr id="10" name="Tijdelijke aanduiding voor afbeelding 9">
            <a:extLst>
              <a:ext uri="{FF2B5EF4-FFF2-40B4-BE49-F238E27FC236}">
                <a16:creationId xmlns:a16="http://schemas.microsoft.com/office/drawing/2014/main" id="{4D76FA77-7724-405A-BCBC-F7FB2273E85D}"/>
              </a:ext>
            </a:extLst>
          </p:cNvPr>
          <p:cNvSpPr>
            <a:spLocks noGrp="1"/>
          </p:cNvSpPr>
          <p:nvPr>
            <p:ph type="pic" sz="quarter" idx="11"/>
          </p:nvPr>
        </p:nvSpPr>
        <p:spPr>
          <a:xfrm>
            <a:off x="0" y="0"/>
            <a:ext cx="12192000" cy="6858000"/>
          </a:xfrm>
          <a:custGeom>
            <a:avLst/>
            <a:gdLst>
              <a:gd name="connsiteX0" fmla="*/ 0 w 12192000"/>
              <a:gd name="connsiteY0" fmla="*/ 0 h 6858000"/>
              <a:gd name="connsiteX1" fmla="*/ 5329235 w 12192000"/>
              <a:gd name="connsiteY1" fmla="*/ 0 h 6858000"/>
              <a:gd name="connsiteX2" fmla="*/ 5848350 w 12192000"/>
              <a:gd name="connsiteY2" fmla="*/ 0 h 6858000"/>
              <a:gd name="connsiteX3" fmla="*/ 5857872 w 12192000"/>
              <a:gd name="connsiteY3" fmla="*/ 0 h 6858000"/>
              <a:gd name="connsiteX4" fmla="*/ 5857872 w 12192000"/>
              <a:gd name="connsiteY4" fmla="*/ 711998 h 6858000"/>
              <a:gd name="connsiteX5" fmla="*/ 6324600 w 12192000"/>
              <a:gd name="connsiteY5" fmla="*/ 711998 h 6858000"/>
              <a:gd name="connsiteX6" fmla="*/ 6324600 w 12192000"/>
              <a:gd name="connsiteY6" fmla="*/ 0 h 6858000"/>
              <a:gd name="connsiteX7" fmla="*/ 12192000 w 12192000"/>
              <a:gd name="connsiteY7" fmla="*/ 0 h 6858000"/>
              <a:gd name="connsiteX8" fmla="*/ 12192000 w 12192000"/>
              <a:gd name="connsiteY8" fmla="*/ 6858000 h 6858000"/>
              <a:gd name="connsiteX9" fmla="*/ 6324600 w 12192000"/>
              <a:gd name="connsiteY9" fmla="*/ 6858000 h 6858000"/>
              <a:gd name="connsiteX10" fmla="*/ 5848350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0" y="0"/>
                </a:moveTo>
                <a:lnTo>
                  <a:pt x="5329235" y="0"/>
                </a:lnTo>
                <a:lnTo>
                  <a:pt x="5848350" y="0"/>
                </a:lnTo>
                <a:lnTo>
                  <a:pt x="5857872" y="0"/>
                </a:lnTo>
                <a:lnTo>
                  <a:pt x="5857872" y="711998"/>
                </a:lnTo>
                <a:lnTo>
                  <a:pt x="6324600" y="711998"/>
                </a:lnTo>
                <a:lnTo>
                  <a:pt x="6324600" y="0"/>
                </a:lnTo>
                <a:lnTo>
                  <a:pt x="12192000" y="0"/>
                </a:lnTo>
                <a:lnTo>
                  <a:pt x="12192000" y="6858000"/>
                </a:lnTo>
                <a:lnTo>
                  <a:pt x="6324600" y="6858000"/>
                </a:lnTo>
                <a:lnTo>
                  <a:pt x="5848350" y="6858000"/>
                </a:lnTo>
                <a:lnTo>
                  <a:pt x="0" y="6858000"/>
                </a:lnTo>
                <a:close/>
              </a:path>
            </a:pathLst>
          </a:custGeom>
          <a:solidFill>
            <a:schemeClr val="bg1">
              <a:lumMod val="85000"/>
            </a:schemeClr>
          </a:solidFill>
        </p:spPr>
        <p:txBody>
          <a:bodyPr wrap="square" tIns="2520000" anchor="t" anchorCtr="1">
            <a:noAutofit/>
          </a:bodyPr>
          <a:lstStyle>
            <a:lvl1pPr marL="0" marR="0" indent="0" algn="l" defTabSz="914400" rtl="0" eaLnBrk="1" fontAlgn="auto" latinLnBrk="0" hangingPunct="1">
              <a:lnSpc>
                <a:spcPct val="90000"/>
              </a:lnSpc>
              <a:spcBef>
                <a:spcPts val="1200"/>
              </a:spcBef>
              <a:spcAft>
                <a:spcPts val="0"/>
              </a:spcAft>
              <a:buClrTx/>
              <a:buSzPct val="100000"/>
              <a:buFont typeface="Arial" panose="020B0604020202020204" pitchFamily="34" charset="0"/>
              <a:buNone/>
              <a:tabLst/>
              <a:defRPr/>
            </a:lvl1pPr>
          </a:lstStyle>
          <a:p>
            <a:pPr lvl="0"/>
            <a:r>
              <a:rPr lang="nl-NL" noProof="0" smtClean="0"/>
              <a:t>Klik op het pictogram als u een afbeelding wilt toevoegen</a:t>
            </a:r>
            <a:endParaRPr lang="nl-NL" noProof="0" dirty="0"/>
          </a:p>
        </p:txBody>
      </p:sp>
      <p:sp>
        <p:nvSpPr>
          <p:cNvPr id="5" name="Titel 4"/>
          <p:cNvSpPr>
            <a:spLocks noGrp="1"/>
          </p:cNvSpPr>
          <p:nvPr>
            <p:ph type="title"/>
          </p:nvPr>
        </p:nvSpPr>
        <p:spPr>
          <a:xfrm>
            <a:off x="0" y="5153776"/>
            <a:ext cx="12192000" cy="576000"/>
          </a:xfrm>
          <a:solidFill>
            <a:schemeClr val="accent2"/>
          </a:solidFill>
        </p:spPr>
        <p:txBody>
          <a:bodyPr lIns="630000" anchor="ctr">
            <a:noAutofit/>
          </a:bodyPr>
          <a:lstStyle>
            <a:lvl1pPr algn="l">
              <a:defRPr sz="3200">
                <a:solidFill>
                  <a:schemeClr val="tx1"/>
                </a:solidFill>
              </a:defRPr>
            </a:lvl1pPr>
          </a:lstStyle>
          <a:p>
            <a:r>
              <a:rPr lang="nl-NL" smtClean="0"/>
              <a:t>Klik om de stijl te bewerken</a:t>
            </a:r>
            <a:endParaRPr lang="nl-NL" dirty="0"/>
          </a:p>
        </p:txBody>
      </p:sp>
      <p:sp>
        <p:nvSpPr>
          <p:cNvPr id="3" name="Tijdelijke aanduiding voor tekst 2"/>
          <p:cNvSpPr>
            <a:spLocks noGrp="1"/>
          </p:cNvSpPr>
          <p:nvPr>
            <p:ph type="body" sz="quarter" idx="10"/>
          </p:nvPr>
        </p:nvSpPr>
        <p:spPr>
          <a:xfrm>
            <a:off x="0" y="5825413"/>
            <a:ext cx="12192000" cy="396000"/>
          </a:xfrm>
          <a:solidFill>
            <a:schemeClr val="bg1"/>
          </a:solidFill>
        </p:spPr>
        <p:txBody>
          <a:bodyPr lIns="630000" anchor="ctr" anchorCtr="0"/>
          <a:lstStyle>
            <a:lvl1pPr marL="0" indent="0">
              <a:buNone/>
              <a:defRPr sz="2000" i="0">
                <a:solidFill>
                  <a:schemeClr val="tx1"/>
                </a:solidFill>
              </a:defRPr>
            </a:lvl1pPr>
            <a:lvl2pPr marL="313200" indent="0">
              <a:buNone/>
              <a:defRPr/>
            </a:lvl2pPr>
            <a:lvl3pPr marL="630000" indent="0">
              <a:buNone/>
              <a:defRPr/>
            </a:lvl3pPr>
            <a:lvl4pPr marL="943200" indent="0">
              <a:buNone/>
              <a:defRPr/>
            </a:lvl4pPr>
            <a:lvl5pPr marL="1260000" indent="0">
              <a:buNone/>
              <a:defRPr/>
            </a:lvl5pPr>
          </a:lstStyle>
          <a:p>
            <a:pPr lvl="0"/>
            <a:r>
              <a:rPr lang="nl-NL" smtClean="0"/>
              <a:t>Tekststijl van het model bewerken</a:t>
            </a:r>
          </a:p>
        </p:txBody>
      </p:sp>
      <p:sp>
        <p:nvSpPr>
          <p:cNvPr id="6" name="Tijdelijke aanduiding voor dianummer 3">
            <a:extLst>
              <a:ext uri="{FF2B5EF4-FFF2-40B4-BE49-F238E27FC236}">
                <a16:creationId xmlns:a16="http://schemas.microsoft.com/office/drawing/2014/main" id="{00C4A9ED-10BC-4655-9631-74B32DCB2A3C}"/>
              </a:ext>
            </a:extLst>
          </p:cNvPr>
          <p:cNvSpPr>
            <a:spLocks noGrp="1"/>
          </p:cNvSpPr>
          <p:nvPr>
            <p:ph type="sldNum" sz="quarter" idx="12"/>
          </p:nvPr>
        </p:nvSpPr>
        <p:spPr/>
        <p:txBody>
          <a:bodyPr/>
          <a:lstStyle>
            <a:lvl1pPr>
              <a:defRPr/>
            </a:lvl1pPr>
          </a:lstStyle>
          <a:p>
            <a:pPr>
              <a:defRPr/>
            </a:pPr>
            <a:fld id="{0F252D2A-7886-4CED-AD56-045AA9915441}" type="slidenum">
              <a:rPr lang="nl-NL"/>
              <a:pPr>
                <a:defRPr/>
              </a:pPr>
              <a:t>‹nr.›</a:t>
            </a:fld>
            <a:endParaRPr lang="nl-NL" dirty="0"/>
          </a:p>
        </p:txBody>
      </p:sp>
    </p:spTree>
    <p:extLst>
      <p:ext uri="{BB962C8B-B14F-4D97-AF65-F5344CB8AC3E}">
        <p14:creationId xmlns:p14="http://schemas.microsoft.com/office/powerpoint/2010/main" val="1456958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act ">
    <p:bg>
      <p:bgPr>
        <a:solidFill>
          <a:schemeClr val="accent2"/>
        </a:solidFill>
        <a:effectLst/>
      </p:bgPr>
    </p:bg>
    <p:spTree>
      <p:nvGrpSpPr>
        <p:cNvPr id="1" name=""/>
        <p:cNvGrpSpPr/>
        <p:nvPr/>
      </p:nvGrpSpPr>
      <p:grpSpPr>
        <a:xfrm>
          <a:off x="0" y="0"/>
          <a:ext cx="0" cy="0"/>
          <a:chOff x="0" y="0"/>
          <a:chExt cx="0" cy="0"/>
        </a:xfrm>
      </p:grpSpPr>
      <p:sp>
        <p:nvSpPr>
          <p:cNvPr id="10" name="Vrije vorm: vorm 16">
            <a:extLst>
              <a:ext uri="{FF2B5EF4-FFF2-40B4-BE49-F238E27FC236}">
                <a16:creationId xmlns:a16="http://schemas.microsoft.com/office/drawing/2014/main" id="{CE883B12-7812-4AB5-9452-637027F74772}"/>
              </a:ext>
            </a:extLst>
          </p:cNvPr>
          <p:cNvSpPr/>
          <p:nvPr userDrawn="1"/>
        </p:nvSpPr>
        <p:spPr>
          <a:xfrm>
            <a:off x="0" y="0"/>
            <a:ext cx="6096000" cy="6858000"/>
          </a:xfrm>
          <a:custGeom>
            <a:avLst/>
            <a:gdLst>
              <a:gd name="connsiteX0" fmla="*/ 0 w 6096000"/>
              <a:gd name="connsiteY0" fmla="*/ 0 h 6858000"/>
              <a:gd name="connsiteX1" fmla="*/ 5360191 w 6096000"/>
              <a:gd name="connsiteY1" fmla="*/ 0 h 6858000"/>
              <a:gd name="connsiteX2" fmla="*/ 5850001 w 6096000"/>
              <a:gd name="connsiteY2" fmla="*/ 0 h 6858000"/>
              <a:gd name="connsiteX3" fmla="*/ 5862635 w 6096000"/>
              <a:gd name="connsiteY3" fmla="*/ 0 h 6858000"/>
              <a:gd name="connsiteX4" fmla="*/ 5862635 w 6096000"/>
              <a:gd name="connsiteY4" fmla="*/ 709612 h 6858000"/>
              <a:gd name="connsiteX5" fmla="*/ 6096000 w 6096000"/>
              <a:gd name="connsiteY5" fmla="*/ 709612 h 6858000"/>
              <a:gd name="connsiteX6" fmla="*/ 6096000 w 6096000"/>
              <a:gd name="connsiteY6" fmla="*/ 975600 h 6858000"/>
              <a:gd name="connsiteX7" fmla="*/ 6096000 w 6096000"/>
              <a:gd name="connsiteY7" fmla="*/ 1102518 h 6858000"/>
              <a:gd name="connsiteX8" fmla="*/ 6096000 w 6096000"/>
              <a:gd name="connsiteY8" fmla="*/ 6858000 h 6858000"/>
              <a:gd name="connsiteX9" fmla="*/ 0 w 6096000"/>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96000" h="6858000">
                <a:moveTo>
                  <a:pt x="0" y="0"/>
                </a:moveTo>
                <a:lnTo>
                  <a:pt x="5360191" y="0"/>
                </a:lnTo>
                <a:lnTo>
                  <a:pt x="5850001" y="0"/>
                </a:lnTo>
                <a:lnTo>
                  <a:pt x="5862635" y="0"/>
                </a:lnTo>
                <a:lnTo>
                  <a:pt x="5862635" y="709612"/>
                </a:lnTo>
                <a:lnTo>
                  <a:pt x="6096000" y="709612"/>
                </a:lnTo>
                <a:lnTo>
                  <a:pt x="6096000" y="975600"/>
                </a:lnTo>
                <a:lnTo>
                  <a:pt x="6096000" y="1102518"/>
                </a:lnTo>
                <a:lnTo>
                  <a:pt x="6096000"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nl-NL"/>
          </a:p>
        </p:txBody>
      </p:sp>
      <p:pic>
        <p:nvPicPr>
          <p:cNvPr id="11" name="Afbeelding 7"/>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0" y="0"/>
            <a:ext cx="12192000" cy="168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ijdelijke aanduiding voor tekst 13"/>
          <p:cNvSpPr>
            <a:spLocks noGrp="1"/>
          </p:cNvSpPr>
          <p:nvPr>
            <p:ph type="body" sz="quarter" idx="13"/>
          </p:nvPr>
        </p:nvSpPr>
        <p:spPr>
          <a:xfrm>
            <a:off x="7176285" y="2286000"/>
            <a:ext cx="4382303" cy="691884"/>
          </a:xfrm>
        </p:spPr>
        <p:txBody>
          <a:bodyPr numCol="1" spcCol="180000" anchor="ctr" anchorCtr="0"/>
          <a:lstStyle>
            <a:lvl1pPr marL="0" indent="0">
              <a:buNone/>
              <a:defRPr sz="2000" i="0">
                <a:solidFill>
                  <a:schemeClr val="tx1"/>
                </a:solidFill>
              </a:defRPr>
            </a:lvl1pPr>
          </a:lstStyle>
          <a:p>
            <a:pPr lvl="0"/>
            <a:r>
              <a:rPr lang="nl-NL" smtClean="0"/>
              <a:t>Tekststijl van het model bewerken</a:t>
            </a:r>
          </a:p>
        </p:txBody>
      </p:sp>
      <p:sp>
        <p:nvSpPr>
          <p:cNvPr id="19" name="Tijdelijke aanduiding voor tekst 13"/>
          <p:cNvSpPr>
            <a:spLocks noGrp="1"/>
          </p:cNvSpPr>
          <p:nvPr>
            <p:ph type="body" sz="quarter" idx="17"/>
          </p:nvPr>
        </p:nvSpPr>
        <p:spPr>
          <a:xfrm>
            <a:off x="7176285" y="3079487"/>
            <a:ext cx="4382303" cy="691884"/>
          </a:xfrm>
        </p:spPr>
        <p:txBody>
          <a:bodyPr numCol="1" spcCol="180000" anchor="ctr" anchorCtr="0"/>
          <a:lstStyle>
            <a:lvl1pPr marL="0" indent="0">
              <a:buNone/>
              <a:defRPr sz="2000" i="0">
                <a:solidFill>
                  <a:schemeClr val="tx1"/>
                </a:solidFill>
              </a:defRPr>
            </a:lvl1pPr>
          </a:lstStyle>
          <a:p>
            <a:pPr lvl="0"/>
            <a:r>
              <a:rPr lang="nl-NL" smtClean="0"/>
              <a:t>Tekststijl van het model bewerken</a:t>
            </a:r>
          </a:p>
        </p:txBody>
      </p:sp>
      <p:sp>
        <p:nvSpPr>
          <p:cNvPr id="20" name="Tijdelijke aanduiding voor tekst 13"/>
          <p:cNvSpPr>
            <a:spLocks noGrp="1"/>
          </p:cNvSpPr>
          <p:nvPr>
            <p:ph type="body" sz="quarter" idx="18"/>
          </p:nvPr>
        </p:nvSpPr>
        <p:spPr>
          <a:xfrm>
            <a:off x="7176285" y="3845506"/>
            <a:ext cx="4382303" cy="691884"/>
          </a:xfrm>
        </p:spPr>
        <p:txBody>
          <a:bodyPr numCol="1" spcCol="180000" anchor="ctr" anchorCtr="0"/>
          <a:lstStyle>
            <a:lvl1pPr marL="0" indent="0">
              <a:buNone/>
              <a:defRPr sz="2000" i="0">
                <a:solidFill>
                  <a:schemeClr val="tx1"/>
                </a:solidFill>
              </a:defRPr>
            </a:lvl1pPr>
          </a:lstStyle>
          <a:p>
            <a:pPr lvl="0"/>
            <a:r>
              <a:rPr lang="nl-NL" smtClean="0"/>
              <a:t>Tekststijl van het model bewerken</a:t>
            </a:r>
          </a:p>
        </p:txBody>
      </p:sp>
      <p:sp>
        <p:nvSpPr>
          <p:cNvPr id="21" name="Tijdelijke aanduiding voor afbeelding 3"/>
          <p:cNvSpPr>
            <a:spLocks noGrp="1" noChangeAspect="1"/>
          </p:cNvSpPr>
          <p:nvPr>
            <p:ph type="pic" sz="quarter" idx="19"/>
          </p:nvPr>
        </p:nvSpPr>
        <p:spPr>
          <a:xfrm>
            <a:off x="6559200" y="2361344"/>
            <a:ext cx="541203" cy="540000"/>
          </a:xfrm>
          <a:blipFill>
            <a:blip r:embed="rId3" cstate="email">
              <a:extLst>
                <a:ext uri="{28A0092B-C50C-407E-A947-70E740481C1C}">
                  <a14:useLocalDpi xmlns:a14="http://schemas.microsoft.com/office/drawing/2010/main"/>
                </a:ext>
              </a:extLst>
            </a:blip>
            <a:stretch>
              <a:fillRect/>
            </a:stretch>
          </a:blipFill>
        </p:spPr>
        <p:txBody>
          <a:bodyPr/>
          <a:lstStyle>
            <a:lvl1pPr marL="0" indent="0" algn="ctr">
              <a:buNone/>
              <a:defRPr sz="100">
                <a:solidFill>
                  <a:schemeClr val="bg1"/>
                </a:solidFill>
              </a:defRPr>
            </a:lvl1pPr>
          </a:lstStyle>
          <a:p>
            <a:pPr lvl="0"/>
            <a:r>
              <a:rPr lang="nl-NL" noProof="0" smtClean="0"/>
              <a:t>Klik op het pictogram als u een afbeelding wilt toevoegen</a:t>
            </a:r>
            <a:endParaRPr lang="nl-NL" noProof="0" dirty="0"/>
          </a:p>
        </p:txBody>
      </p:sp>
      <p:sp>
        <p:nvSpPr>
          <p:cNvPr id="22" name="Tijdelijke aanduiding voor afbeelding 3"/>
          <p:cNvSpPr>
            <a:spLocks noGrp="1" noChangeAspect="1"/>
          </p:cNvSpPr>
          <p:nvPr>
            <p:ph type="pic" sz="quarter" idx="20"/>
          </p:nvPr>
        </p:nvSpPr>
        <p:spPr>
          <a:xfrm>
            <a:off x="6559200" y="3147360"/>
            <a:ext cx="541203" cy="540000"/>
          </a:xfrm>
          <a:blipFill>
            <a:blip r:embed="rId4" cstate="email">
              <a:extLst>
                <a:ext uri="{28A0092B-C50C-407E-A947-70E740481C1C}">
                  <a14:useLocalDpi xmlns:a14="http://schemas.microsoft.com/office/drawing/2010/main"/>
                </a:ext>
              </a:extLst>
            </a:blip>
            <a:stretch>
              <a:fillRect/>
            </a:stretch>
          </a:blipFill>
        </p:spPr>
        <p:txBody>
          <a:bodyPr/>
          <a:lstStyle>
            <a:lvl1pPr marL="0" indent="0" algn="ctr">
              <a:buNone/>
              <a:defRPr sz="100">
                <a:solidFill>
                  <a:schemeClr val="bg1"/>
                </a:solidFill>
              </a:defRPr>
            </a:lvl1pPr>
          </a:lstStyle>
          <a:p>
            <a:pPr lvl="0"/>
            <a:r>
              <a:rPr lang="nl-NL" noProof="0" smtClean="0"/>
              <a:t>Klik op het pictogram als u een afbeelding wilt toevoegen</a:t>
            </a:r>
            <a:endParaRPr lang="nl-NL" noProof="0" dirty="0"/>
          </a:p>
        </p:txBody>
      </p:sp>
      <p:sp>
        <p:nvSpPr>
          <p:cNvPr id="23" name="Tijdelijke aanduiding voor afbeelding 3"/>
          <p:cNvSpPr>
            <a:spLocks noGrp="1" noChangeAspect="1"/>
          </p:cNvSpPr>
          <p:nvPr>
            <p:ph type="pic" sz="quarter" idx="21"/>
          </p:nvPr>
        </p:nvSpPr>
        <p:spPr>
          <a:xfrm>
            <a:off x="6559200" y="3920850"/>
            <a:ext cx="541203" cy="540000"/>
          </a:xfrm>
          <a:blipFill>
            <a:blip r:embed="rId5" cstate="email">
              <a:extLst>
                <a:ext uri="{28A0092B-C50C-407E-A947-70E740481C1C}">
                  <a14:useLocalDpi xmlns:a14="http://schemas.microsoft.com/office/drawing/2010/main"/>
                </a:ext>
              </a:extLst>
            </a:blip>
            <a:stretch>
              <a:fillRect/>
            </a:stretch>
          </a:blipFill>
        </p:spPr>
        <p:txBody>
          <a:bodyPr/>
          <a:lstStyle>
            <a:lvl1pPr marL="0" indent="0" algn="ctr">
              <a:buNone/>
              <a:defRPr sz="100">
                <a:solidFill>
                  <a:schemeClr val="bg1"/>
                </a:solidFill>
              </a:defRPr>
            </a:lvl1pPr>
          </a:lstStyle>
          <a:p>
            <a:pPr lvl="0"/>
            <a:r>
              <a:rPr lang="nl-NL" noProof="0" smtClean="0"/>
              <a:t>Klik op het pictogram als u een afbeelding wilt toevoegen</a:t>
            </a:r>
            <a:endParaRPr lang="nl-NL" noProof="0" dirty="0"/>
          </a:p>
        </p:txBody>
      </p:sp>
      <p:sp>
        <p:nvSpPr>
          <p:cNvPr id="3" name="Titel 2">
            <a:extLst>
              <a:ext uri="{FF2B5EF4-FFF2-40B4-BE49-F238E27FC236}">
                <a16:creationId xmlns:a16="http://schemas.microsoft.com/office/drawing/2014/main" id="{D869C57F-4252-4209-A8BC-33FAC7ADB69A}"/>
              </a:ext>
            </a:extLst>
          </p:cNvPr>
          <p:cNvSpPr>
            <a:spLocks noGrp="1"/>
          </p:cNvSpPr>
          <p:nvPr>
            <p:ph type="title"/>
          </p:nvPr>
        </p:nvSpPr>
        <p:spPr>
          <a:xfrm>
            <a:off x="630000" y="3050453"/>
            <a:ext cx="4997688" cy="1069200"/>
          </a:xfrm>
        </p:spPr>
        <p:txBody>
          <a:bodyPr/>
          <a:lstStyle>
            <a:lvl1pPr>
              <a:defRPr>
                <a:solidFill>
                  <a:schemeClr val="tx1"/>
                </a:solidFill>
              </a:defRPr>
            </a:lvl1pPr>
          </a:lstStyle>
          <a:p>
            <a:r>
              <a:rPr lang="nl-NL" smtClean="0"/>
              <a:t>Klik om de stijl te bewerken</a:t>
            </a:r>
            <a:endParaRPr lang="nl-NL" dirty="0"/>
          </a:p>
        </p:txBody>
      </p:sp>
      <p:sp>
        <p:nvSpPr>
          <p:cNvPr id="25" name="Vertrouwelijkheidsniveau">
            <a:extLst>
              <a:ext uri="{FF2B5EF4-FFF2-40B4-BE49-F238E27FC236}">
                <a16:creationId xmlns:a16="http://schemas.microsoft.com/office/drawing/2014/main" id="{CAA5CBF2-B6F9-4237-8DE7-3D9FD8FFABB1}"/>
              </a:ext>
            </a:extLst>
          </p:cNvPr>
          <p:cNvSpPr>
            <a:spLocks noGrp="1"/>
          </p:cNvSpPr>
          <p:nvPr>
            <p:ph type="body" sz="quarter" idx="26"/>
          </p:nvPr>
        </p:nvSpPr>
        <p:spPr>
          <a:xfrm>
            <a:off x="630000" y="6528572"/>
            <a:ext cx="4262437" cy="183600"/>
          </a:xfrm>
        </p:spPr>
        <p:txBody>
          <a:bodyPr anchor="b" anchorCtr="0">
            <a:noAutofit/>
          </a:bodyPr>
          <a:lstStyle>
            <a:lvl1pPr marL="0" indent="0">
              <a:buNone/>
              <a:defRPr sz="900" cap="all" baseline="0">
                <a:solidFill>
                  <a:schemeClr val="tx1"/>
                </a:solidFill>
              </a:defRPr>
            </a:lvl1pPr>
          </a:lstStyle>
          <a:p>
            <a:pPr lvl="0"/>
            <a:r>
              <a:rPr lang="nl-NL" smtClean="0"/>
              <a:t>Tekststijl van het model bewerken</a:t>
            </a:r>
          </a:p>
        </p:txBody>
      </p:sp>
      <p:sp>
        <p:nvSpPr>
          <p:cNvPr id="12" name="Tijdelijke aanduiding voor dianummer 10">
            <a:extLst>
              <a:ext uri="{FF2B5EF4-FFF2-40B4-BE49-F238E27FC236}">
                <a16:creationId xmlns:a16="http://schemas.microsoft.com/office/drawing/2014/main" id="{A3A163FE-BA7A-4106-9910-A643D023C9F7}"/>
              </a:ext>
            </a:extLst>
          </p:cNvPr>
          <p:cNvSpPr>
            <a:spLocks noGrp="1"/>
          </p:cNvSpPr>
          <p:nvPr>
            <p:ph type="sldNum" sz="quarter" idx="27"/>
          </p:nvPr>
        </p:nvSpPr>
        <p:spPr/>
        <p:txBody>
          <a:bodyPr/>
          <a:lstStyle>
            <a:lvl1pPr>
              <a:defRPr/>
            </a:lvl1pPr>
          </a:lstStyle>
          <a:p>
            <a:pPr>
              <a:defRPr/>
            </a:pPr>
            <a:fld id="{5E6E15D8-DFDD-44FA-B00C-BE33C2E50263}" type="slidenum">
              <a:rPr lang="nl-NL"/>
              <a:pPr>
                <a:defRPr/>
              </a:pPr>
              <a:t>‹nr.›</a:t>
            </a:fld>
            <a:endParaRPr lang="nl-NL" dirty="0"/>
          </a:p>
        </p:txBody>
      </p:sp>
    </p:spTree>
    <p:extLst>
      <p:ext uri="{BB962C8B-B14F-4D97-AF65-F5344CB8AC3E}">
        <p14:creationId xmlns:p14="http://schemas.microsoft.com/office/powerpoint/2010/main" val="394435374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DAA7C0A-E3C6-4F5F-96E4-51415AE53DB8}"/>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B4124012-A999-4B53-82E5-4B7B746F3B6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E4762F6A-14E7-47A2-9896-C58BE5B6DDF0}"/>
              </a:ext>
            </a:extLst>
          </p:cNvPr>
          <p:cNvSpPr>
            <a:spLocks noGrp="1"/>
          </p:cNvSpPr>
          <p:nvPr>
            <p:ph type="dt" sz="half" idx="10"/>
          </p:nvPr>
        </p:nvSpPr>
        <p:spPr/>
        <p:txBody>
          <a:bodyPr/>
          <a:lstStyle>
            <a:lvl1pPr>
              <a:defRPr/>
            </a:lvl1pPr>
          </a:lstStyle>
          <a:p>
            <a:pPr>
              <a:defRPr/>
            </a:pPr>
            <a:endParaRPr lang="nl-NL"/>
          </a:p>
        </p:txBody>
      </p:sp>
      <p:sp>
        <p:nvSpPr>
          <p:cNvPr id="5" name="Tijdelijke aanduiding voor voettekst 4">
            <a:extLst>
              <a:ext uri="{FF2B5EF4-FFF2-40B4-BE49-F238E27FC236}">
                <a16:creationId xmlns:a16="http://schemas.microsoft.com/office/drawing/2014/main" id="{AFC3CAA3-6ADE-490B-B805-9DEAA0EF01CC}"/>
              </a:ext>
            </a:extLst>
          </p:cNvPr>
          <p:cNvSpPr>
            <a:spLocks noGrp="1"/>
          </p:cNvSpPr>
          <p:nvPr>
            <p:ph type="ftr" sz="quarter" idx="11"/>
          </p:nvPr>
        </p:nvSpPr>
        <p:spPr/>
        <p:txBody>
          <a:bodyPr/>
          <a:lstStyle>
            <a:lvl1pPr>
              <a:defRPr/>
            </a:lvl1pPr>
          </a:lstStyle>
          <a:p>
            <a:pPr>
              <a:defRPr/>
            </a:pPr>
            <a:endParaRPr lang="nl-NL"/>
          </a:p>
        </p:txBody>
      </p:sp>
      <p:sp>
        <p:nvSpPr>
          <p:cNvPr id="6" name="Tijdelijke aanduiding voor dianummer 5">
            <a:extLst>
              <a:ext uri="{FF2B5EF4-FFF2-40B4-BE49-F238E27FC236}">
                <a16:creationId xmlns:a16="http://schemas.microsoft.com/office/drawing/2014/main" id="{987F5B70-9E72-497D-ACFA-7C0C879B59E0}"/>
              </a:ext>
            </a:extLst>
          </p:cNvPr>
          <p:cNvSpPr>
            <a:spLocks noGrp="1"/>
          </p:cNvSpPr>
          <p:nvPr>
            <p:ph type="sldNum" sz="quarter" idx="12"/>
          </p:nvPr>
        </p:nvSpPr>
        <p:spPr/>
        <p:txBody>
          <a:bodyPr/>
          <a:lstStyle>
            <a:lvl1pPr>
              <a:defRPr/>
            </a:lvl1pPr>
          </a:lstStyle>
          <a:p>
            <a:pPr>
              <a:defRPr/>
            </a:pPr>
            <a:fld id="{884D8DB2-81A2-4F6F-9F09-7B4C2A5DC6A5}" type="slidenum">
              <a:rPr lang="nl-NL"/>
              <a:pPr>
                <a:defRPr/>
              </a:pPr>
              <a:t>‹nr.›</a:t>
            </a:fld>
            <a:endParaRPr lang="nl-NL"/>
          </a:p>
        </p:txBody>
      </p:sp>
    </p:spTree>
    <p:extLst>
      <p:ext uri="{BB962C8B-B14F-4D97-AF65-F5344CB8AC3E}">
        <p14:creationId xmlns:p14="http://schemas.microsoft.com/office/powerpoint/2010/main" val="204200301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E97EA92-5142-447B-A49B-25BC1AB7E45F}"/>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5BEF4A21-4B57-4C7E-A5B0-E18A806D1A2E}"/>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E4762F6A-14E7-47A2-9896-C58BE5B6DDF0}"/>
              </a:ext>
            </a:extLst>
          </p:cNvPr>
          <p:cNvSpPr>
            <a:spLocks noGrp="1"/>
          </p:cNvSpPr>
          <p:nvPr>
            <p:ph type="dt" sz="half" idx="10"/>
          </p:nvPr>
        </p:nvSpPr>
        <p:spPr/>
        <p:txBody>
          <a:bodyPr/>
          <a:lstStyle>
            <a:lvl1pPr>
              <a:defRPr/>
            </a:lvl1pPr>
          </a:lstStyle>
          <a:p>
            <a:pPr>
              <a:defRPr/>
            </a:pPr>
            <a:endParaRPr lang="nl-NL"/>
          </a:p>
        </p:txBody>
      </p:sp>
      <p:sp>
        <p:nvSpPr>
          <p:cNvPr id="5" name="Tijdelijke aanduiding voor voettekst 4">
            <a:extLst>
              <a:ext uri="{FF2B5EF4-FFF2-40B4-BE49-F238E27FC236}">
                <a16:creationId xmlns:a16="http://schemas.microsoft.com/office/drawing/2014/main" id="{AFC3CAA3-6ADE-490B-B805-9DEAA0EF01CC}"/>
              </a:ext>
            </a:extLst>
          </p:cNvPr>
          <p:cNvSpPr>
            <a:spLocks noGrp="1"/>
          </p:cNvSpPr>
          <p:nvPr>
            <p:ph type="ftr" sz="quarter" idx="11"/>
          </p:nvPr>
        </p:nvSpPr>
        <p:spPr/>
        <p:txBody>
          <a:bodyPr/>
          <a:lstStyle>
            <a:lvl1pPr>
              <a:defRPr/>
            </a:lvl1pPr>
          </a:lstStyle>
          <a:p>
            <a:pPr>
              <a:defRPr/>
            </a:pPr>
            <a:endParaRPr lang="nl-NL"/>
          </a:p>
        </p:txBody>
      </p:sp>
      <p:sp>
        <p:nvSpPr>
          <p:cNvPr id="6" name="Tijdelijke aanduiding voor dianummer 5">
            <a:extLst>
              <a:ext uri="{FF2B5EF4-FFF2-40B4-BE49-F238E27FC236}">
                <a16:creationId xmlns:a16="http://schemas.microsoft.com/office/drawing/2014/main" id="{987F5B70-9E72-497D-ACFA-7C0C879B59E0}"/>
              </a:ext>
            </a:extLst>
          </p:cNvPr>
          <p:cNvSpPr>
            <a:spLocks noGrp="1"/>
          </p:cNvSpPr>
          <p:nvPr>
            <p:ph type="sldNum" sz="quarter" idx="12"/>
          </p:nvPr>
        </p:nvSpPr>
        <p:spPr/>
        <p:txBody>
          <a:bodyPr/>
          <a:lstStyle>
            <a:lvl1pPr>
              <a:defRPr/>
            </a:lvl1pPr>
          </a:lstStyle>
          <a:p>
            <a:pPr>
              <a:defRPr/>
            </a:pPr>
            <a:fld id="{74A2A6BF-5AAB-4BAA-BD9D-F56F763B8E61}" type="slidenum">
              <a:rPr lang="nl-NL"/>
              <a:pPr>
                <a:defRPr/>
              </a:pPr>
              <a:t>‹nr.›</a:t>
            </a:fld>
            <a:endParaRPr lang="nl-NL"/>
          </a:p>
        </p:txBody>
      </p:sp>
    </p:spTree>
    <p:extLst>
      <p:ext uri="{BB962C8B-B14F-4D97-AF65-F5344CB8AC3E}">
        <p14:creationId xmlns:p14="http://schemas.microsoft.com/office/powerpoint/2010/main" val="410136366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A6DBCEE-4756-45C8-A0E6-D5FA3808BE97}"/>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75FF1F81-56A4-4FAD-B191-6A4E2697E4D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E4762F6A-14E7-47A2-9896-C58BE5B6DDF0}"/>
              </a:ext>
            </a:extLst>
          </p:cNvPr>
          <p:cNvSpPr>
            <a:spLocks noGrp="1"/>
          </p:cNvSpPr>
          <p:nvPr>
            <p:ph type="dt" sz="half" idx="10"/>
          </p:nvPr>
        </p:nvSpPr>
        <p:spPr/>
        <p:txBody>
          <a:bodyPr/>
          <a:lstStyle>
            <a:lvl1pPr>
              <a:defRPr/>
            </a:lvl1pPr>
          </a:lstStyle>
          <a:p>
            <a:pPr>
              <a:defRPr/>
            </a:pPr>
            <a:endParaRPr lang="nl-NL"/>
          </a:p>
        </p:txBody>
      </p:sp>
      <p:sp>
        <p:nvSpPr>
          <p:cNvPr id="5" name="Tijdelijke aanduiding voor voettekst 4">
            <a:extLst>
              <a:ext uri="{FF2B5EF4-FFF2-40B4-BE49-F238E27FC236}">
                <a16:creationId xmlns:a16="http://schemas.microsoft.com/office/drawing/2014/main" id="{AFC3CAA3-6ADE-490B-B805-9DEAA0EF01CC}"/>
              </a:ext>
            </a:extLst>
          </p:cNvPr>
          <p:cNvSpPr>
            <a:spLocks noGrp="1"/>
          </p:cNvSpPr>
          <p:nvPr>
            <p:ph type="ftr" sz="quarter" idx="11"/>
          </p:nvPr>
        </p:nvSpPr>
        <p:spPr/>
        <p:txBody>
          <a:bodyPr/>
          <a:lstStyle>
            <a:lvl1pPr>
              <a:defRPr/>
            </a:lvl1pPr>
          </a:lstStyle>
          <a:p>
            <a:pPr>
              <a:defRPr/>
            </a:pPr>
            <a:endParaRPr lang="nl-NL"/>
          </a:p>
        </p:txBody>
      </p:sp>
      <p:sp>
        <p:nvSpPr>
          <p:cNvPr id="6" name="Tijdelijke aanduiding voor dianummer 5">
            <a:extLst>
              <a:ext uri="{FF2B5EF4-FFF2-40B4-BE49-F238E27FC236}">
                <a16:creationId xmlns:a16="http://schemas.microsoft.com/office/drawing/2014/main" id="{987F5B70-9E72-497D-ACFA-7C0C879B59E0}"/>
              </a:ext>
            </a:extLst>
          </p:cNvPr>
          <p:cNvSpPr>
            <a:spLocks noGrp="1"/>
          </p:cNvSpPr>
          <p:nvPr>
            <p:ph type="sldNum" sz="quarter" idx="12"/>
          </p:nvPr>
        </p:nvSpPr>
        <p:spPr/>
        <p:txBody>
          <a:bodyPr/>
          <a:lstStyle>
            <a:lvl1pPr>
              <a:defRPr/>
            </a:lvl1pPr>
          </a:lstStyle>
          <a:p>
            <a:pPr>
              <a:defRPr/>
            </a:pPr>
            <a:fld id="{03C5A896-8F4E-446C-89F8-903D28B4DB18}" type="slidenum">
              <a:rPr lang="nl-NL"/>
              <a:pPr>
                <a:defRPr/>
              </a:pPr>
              <a:t>‹nr.›</a:t>
            </a:fld>
            <a:endParaRPr lang="nl-NL"/>
          </a:p>
        </p:txBody>
      </p:sp>
    </p:spTree>
    <p:extLst>
      <p:ext uri="{BB962C8B-B14F-4D97-AF65-F5344CB8AC3E}">
        <p14:creationId xmlns:p14="http://schemas.microsoft.com/office/powerpoint/2010/main" val="63805927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CC08E7-07C8-4D3D-9038-E559F2E7732F}"/>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B7B41DD2-2FB1-4101-85EA-D7996D0E2611}"/>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F9DA235E-428B-401E-9CBB-80D90A57B5FB}"/>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3">
            <a:extLst>
              <a:ext uri="{FF2B5EF4-FFF2-40B4-BE49-F238E27FC236}">
                <a16:creationId xmlns:a16="http://schemas.microsoft.com/office/drawing/2014/main" id="{E4762F6A-14E7-47A2-9896-C58BE5B6DDF0}"/>
              </a:ext>
            </a:extLst>
          </p:cNvPr>
          <p:cNvSpPr>
            <a:spLocks noGrp="1"/>
          </p:cNvSpPr>
          <p:nvPr>
            <p:ph type="dt" sz="half" idx="10"/>
          </p:nvPr>
        </p:nvSpPr>
        <p:spPr/>
        <p:txBody>
          <a:bodyPr/>
          <a:lstStyle>
            <a:lvl1pPr>
              <a:defRPr/>
            </a:lvl1pPr>
          </a:lstStyle>
          <a:p>
            <a:pPr>
              <a:defRPr/>
            </a:pPr>
            <a:endParaRPr lang="nl-NL"/>
          </a:p>
        </p:txBody>
      </p:sp>
      <p:sp>
        <p:nvSpPr>
          <p:cNvPr id="6" name="Tijdelijke aanduiding voor voettekst 4">
            <a:extLst>
              <a:ext uri="{FF2B5EF4-FFF2-40B4-BE49-F238E27FC236}">
                <a16:creationId xmlns:a16="http://schemas.microsoft.com/office/drawing/2014/main" id="{AFC3CAA3-6ADE-490B-B805-9DEAA0EF01CC}"/>
              </a:ext>
            </a:extLst>
          </p:cNvPr>
          <p:cNvSpPr>
            <a:spLocks noGrp="1"/>
          </p:cNvSpPr>
          <p:nvPr>
            <p:ph type="ftr" sz="quarter" idx="11"/>
          </p:nvPr>
        </p:nvSpPr>
        <p:spPr/>
        <p:txBody>
          <a:bodyPr/>
          <a:lstStyle>
            <a:lvl1pPr>
              <a:defRPr/>
            </a:lvl1pPr>
          </a:lstStyle>
          <a:p>
            <a:pPr>
              <a:defRPr/>
            </a:pPr>
            <a:endParaRPr lang="nl-NL"/>
          </a:p>
        </p:txBody>
      </p:sp>
      <p:sp>
        <p:nvSpPr>
          <p:cNvPr id="7" name="Tijdelijke aanduiding voor dianummer 5">
            <a:extLst>
              <a:ext uri="{FF2B5EF4-FFF2-40B4-BE49-F238E27FC236}">
                <a16:creationId xmlns:a16="http://schemas.microsoft.com/office/drawing/2014/main" id="{987F5B70-9E72-497D-ACFA-7C0C879B59E0}"/>
              </a:ext>
            </a:extLst>
          </p:cNvPr>
          <p:cNvSpPr>
            <a:spLocks noGrp="1"/>
          </p:cNvSpPr>
          <p:nvPr>
            <p:ph type="sldNum" sz="quarter" idx="12"/>
          </p:nvPr>
        </p:nvSpPr>
        <p:spPr/>
        <p:txBody>
          <a:bodyPr/>
          <a:lstStyle>
            <a:lvl1pPr>
              <a:defRPr/>
            </a:lvl1pPr>
          </a:lstStyle>
          <a:p>
            <a:pPr>
              <a:defRPr/>
            </a:pPr>
            <a:fld id="{E7F7B47B-2A89-4862-9B5E-EF395721D87E}" type="slidenum">
              <a:rPr lang="nl-NL"/>
              <a:pPr>
                <a:defRPr/>
              </a:pPr>
              <a:t>‹nr.›</a:t>
            </a:fld>
            <a:endParaRPr lang="nl-NL"/>
          </a:p>
        </p:txBody>
      </p:sp>
    </p:spTree>
    <p:extLst>
      <p:ext uri="{BB962C8B-B14F-4D97-AF65-F5344CB8AC3E}">
        <p14:creationId xmlns:p14="http://schemas.microsoft.com/office/powerpoint/2010/main" val="399332288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5B5F5A1-D291-48AD-B6B9-4C21640142BA}"/>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CFD5EB90-EB72-4B4E-A5CA-243DDD0D37D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3AF9E00A-2222-4958-AB51-7304104AF882}"/>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DBDB19B4-9CDC-4385-981A-C117F5F4BC1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F990F03D-9D54-494D-8338-75A6CC51D884}"/>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3">
            <a:extLst>
              <a:ext uri="{FF2B5EF4-FFF2-40B4-BE49-F238E27FC236}">
                <a16:creationId xmlns:a16="http://schemas.microsoft.com/office/drawing/2014/main" id="{E4762F6A-14E7-47A2-9896-C58BE5B6DDF0}"/>
              </a:ext>
            </a:extLst>
          </p:cNvPr>
          <p:cNvSpPr>
            <a:spLocks noGrp="1"/>
          </p:cNvSpPr>
          <p:nvPr>
            <p:ph type="dt" sz="half" idx="10"/>
          </p:nvPr>
        </p:nvSpPr>
        <p:spPr/>
        <p:txBody>
          <a:bodyPr/>
          <a:lstStyle>
            <a:lvl1pPr>
              <a:defRPr/>
            </a:lvl1pPr>
          </a:lstStyle>
          <a:p>
            <a:pPr>
              <a:defRPr/>
            </a:pPr>
            <a:endParaRPr lang="nl-NL"/>
          </a:p>
        </p:txBody>
      </p:sp>
      <p:sp>
        <p:nvSpPr>
          <p:cNvPr id="8" name="Tijdelijke aanduiding voor voettekst 4">
            <a:extLst>
              <a:ext uri="{FF2B5EF4-FFF2-40B4-BE49-F238E27FC236}">
                <a16:creationId xmlns:a16="http://schemas.microsoft.com/office/drawing/2014/main" id="{AFC3CAA3-6ADE-490B-B805-9DEAA0EF01CC}"/>
              </a:ext>
            </a:extLst>
          </p:cNvPr>
          <p:cNvSpPr>
            <a:spLocks noGrp="1"/>
          </p:cNvSpPr>
          <p:nvPr>
            <p:ph type="ftr" sz="quarter" idx="11"/>
          </p:nvPr>
        </p:nvSpPr>
        <p:spPr/>
        <p:txBody>
          <a:bodyPr/>
          <a:lstStyle>
            <a:lvl1pPr>
              <a:defRPr/>
            </a:lvl1pPr>
          </a:lstStyle>
          <a:p>
            <a:pPr>
              <a:defRPr/>
            </a:pPr>
            <a:endParaRPr lang="nl-NL"/>
          </a:p>
        </p:txBody>
      </p:sp>
      <p:sp>
        <p:nvSpPr>
          <p:cNvPr id="9" name="Tijdelijke aanduiding voor dianummer 5">
            <a:extLst>
              <a:ext uri="{FF2B5EF4-FFF2-40B4-BE49-F238E27FC236}">
                <a16:creationId xmlns:a16="http://schemas.microsoft.com/office/drawing/2014/main" id="{987F5B70-9E72-497D-ACFA-7C0C879B59E0}"/>
              </a:ext>
            </a:extLst>
          </p:cNvPr>
          <p:cNvSpPr>
            <a:spLocks noGrp="1"/>
          </p:cNvSpPr>
          <p:nvPr>
            <p:ph type="sldNum" sz="quarter" idx="12"/>
          </p:nvPr>
        </p:nvSpPr>
        <p:spPr/>
        <p:txBody>
          <a:bodyPr/>
          <a:lstStyle>
            <a:lvl1pPr>
              <a:defRPr/>
            </a:lvl1pPr>
          </a:lstStyle>
          <a:p>
            <a:pPr>
              <a:defRPr/>
            </a:pPr>
            <a:fld id="{95C8DB56-BCBD-4D97-8A72-B6A7D6F3D2BB}" type="slidenum">
              <a:rPr lang="nl-NL"/>
              <a:pPr>
                <a:defRPr/>
              </a:pPr>
              <a:t>‹nr.›</a:t>
            </a:fld>
            <a:endParaRPr lang="nl-NL"/>
          </a:p>
        </p:txBody>
      </p:sp>
    </p:spTree>
    <p:extLst>
      <p:ext uri="{BB962C8B-B14F-4D97-AF65-F5344CB8AC3E}">
        <p14:creationId xmlns:p14="http://schemas.microsoft.com/office/powerpoint/2010/main" val="33262940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dia afbeelding verticaal">
    <p:bg>
      <p:bgPr>
        <a:solidFill>
          <a:schemeClr val="accent2"/>
        </a:solidFill>
        <a:effectLst/>
      </p:bgPr>
    </p:bg>
    <p:spTree>
      <p:nvGrpSpPr>
        <p:cNvPr id="1" name=""/>
        <p:cNvGrpSpPr/>
        <p:nvPr/>
      </p:nvGrpSpPr>
      <p:grpSpPr>
        <a:xfrm>
          <a:off x="0" y="0"/>
          <a:ext cx="0" cy="0"/>
          <a:chOff x="0" y="0"/>
          <a:chExt cx="0" cy="0"/>
        </a:xfrm>
      </p:grpSpPr>
      <p:sp>
        <p:nvSpPr>
          <p:cNvPr id="6" name="Tijdelijke aanduiding voor dianummer 5">
            <a:extLst>
              <a:ext uri="{FF2B5EF4-FFF2-40B4-BE49-F238E27FC236}">
                <a16:creationId xmlns:a16="http://schemas.microsoft.com/office/drawing/2014/main" id="{00C91930-E0E3-4652-8A0C-E4B528AB5B7B}"/>
              </a:ext>
            </a:extLst>
          </p:cNvPr>
          <p:cNvSpPr>
            <a:spLocks noGrp="1"/>
          </p:cNvSpPr>
          <p:nvPr>
            <p:ph type="sldNum" sz="quarter" idx="27"/>
          </p:nvPr>
        </p:nvSpPr>
        <p:spPr/>
        <p:txBody>
          <a:bodyPr/>
          <a:lstStyle/>
          <a:p>
            <a:fld id="{6C93B359-CF0D-4389-949E-16A33FCBB3EC}" type="slidenum">
              <a:rPr lang="nl-NL" smtClean="0"/>
              <a:t>‹nr.›</a:t>
            </a:fld>
            <a:endParaRPr lang="nl-NL" dirty="0"/>
          </a:p>
        </p:txBody>
      </p:sp>
      <p:sp>
        <p:nvSpPr>
          <p:cNvPr id="13" name="Tijdelijke aanduiding voor afbeelding 12">
            <a:extLst>
              <a:ext uri="{FF2B5EF4-FFF2-40B4-BE49-F238E27FC236}">
                <a16:creationId xmlns:a16="http://schemas.microsoft.com/office/drawing/2014/main" id="{51AE06CA-FDAB-47E6-9A6B-49429DE85BD5}"/>
              </a:ext>
            </a:extLst>
          </p:cNvPr>
          <p:cNvSpPr>
            <a:spLocks noGrp="1"/>
          </p:cNvSpPr>
          <p:nvPr>
            <p:ph type="pic" sz="quarter" idx="29" hasCustomPrompt="1"/>
          </p:nvPr>
        </p:nvSpPr>
        <p:spPr>
          <a:xfrm>
            <a:off x="0" y="0"/>
            <a:ext cx="6096000" cy="6858000"/>
          </a:xfrm>
          <a:custGeom>
            <a:avLst/>
            <a:gdLst>
              <a:gd name="connsiteX0" fmla="*/ 6069807 w 6096000"/>
              <a:gd name="connsiteY0" fmla="*/ 975600 h 6858000"/>
              <a:gd name="connsiteX1" fmla="*/ 6096000 w 6096000"/>
              <a:gd name="connsiteY1" fmla="*/ 975600 h 6858000"/>
              <a:gd name="connsiteX2" fmla="*/ 6096000 w 6096000"/>
              <a:gd name="connsiteY2" fmla="*/ 1014413 h 6858000"/>
              <a:gd name="connsiteX3" fmla="*/ 6069807 w 6096000"/>
              <a:gd name="connsiteY3" fmla="*/ 1014413 h 6858000"/>
              <a:gd name="connsiteX4" fmla="*/ 0 w 6096000"/>
              <a:gd name="connsiteY4" fmla="*/ 0 h 6858000"/>
              <a:gd name="connsiteX5" fmla="*/ 5777707 w 6096000"/>
              <a:gd name="connsiteY5" fmla="*/ 0 h 6858000"/>
              <a:gd name="connsiteX6" fmla="*/ 5777707 w 6096000"/>
              <a:gd name="connsiteY6" fmla="*/ 1014413 h 6858000"/>
              <a:gd name="connsiteX7" fmla="*/ 5777707 w 6096000"/>
              <a:gd name="connsiteY7" fmla="*/ 1265494 h 6858000"/>
              <a:gd name="connsiteX8" fmla="*/ 5777707 w 6096000"/>
              <a:gd name="connsiteY8" fmla="*/ 1281113 h 6858000"/>
              <a:gd name="connsiteX9" fmla="*/ 6096000 w 6096000"/>
              <a:gd name="connsiteY9" fmla="*/ 1281113 h 6858000"/>
              <a:gd name="connsiteX10" fmla="*/ 6096000 w 6096000"/>
              <a:gd name="connsiteY10" fmla="*/ 6858000 h 6858000"/>
              <a:gd name="connsiteX11" fmla="*/ 5848350 w 6096000"/>
              <a:gd name="connsiteY11" fmla="*/ 6858000 h 6858000"/>
              <a:gd name="connsiteX12" fmla="*/ 0 w 6096000"/>
              <a:gd name="connsiteY1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96000" h="6858000">
                <a:moveTo>
                  <a:pt x="6069807" y="975600"/>
                </a:moveTo>
                <a:lnTo>
                  <a:pt x="6096000" y="975600"/>
                </a:lnTo>
                <a:lnTo>
                  <a:pt x="6096000" y="1014413"/>
                </a:lnTo>
                <a:lnTo>
                  <a:pt x="6069807" y="1014413"/>
                </a:lnTo>
                <a:close/>
                <a:moveTo>
                  <a:pt x="0" y="0"/>
                </a:moveTo>
                <a:lnTo>
                  <a:pt x="5777707" y="0"/>
                </a:lnTo>
                <a:lnTo>
                  <a:pt x="5777707" y="1014413"/>
                </a:lnTo>
                <a:lnTo>
                  <a:pt x="5777707" y="1265494"/>
                </a:lnTo>
                <a:lnTo>
                  <a:pt x="5777707" y="1281113"/>
                </a:lnTo>
                <a:lnTo>
                  <a:pt x="6096000" y="1281113"/>
                </a:lnTo>
                <a:lnTo>
                  <a:pt x="6096000" y="6858000"/>
                </a:lnTo>
                <a:lnTo>
                  <a:pt x="5848350" y="6858000"/>
                </a:lnTo>
                <a:lnTo>
                  <a:pt x="0" y="6858000"/>
                </a:lnTo>
                <a:close/>
              </a:path>
            </a:pathLst>
          </a:custGeom>
          <a:solidFill>
            <a:schemeClr val="bg1">
              <a:lumMod val="85000"/>
            </a:schemeClr>
          </a:solidFill>
        </p:spPr>
        <p:txBody>
          <a:bodyPr wrap="square" lIns="0" tIns="1800000" anchor="t" anchorCtr="1">
            <a:noAutofit/>
          </a:bodyPr>
          <a:lstStyle>
            <a:lvl1pPr marL="0" indent="0">
              <a:buNone/>
              <a:defRPr/>
            </a:lvl1pPr>
          </a:lstStyle>
          <a:p>
            <a:r>
              <a:rPr lang="nl-NL" dirty="0"/>
              <a:t>Klik op het pictogram om een afbeelding in te voegen</a:t>
            </a:r>
          </a:p>
        </p:txBody>
      </p:sp>
      <p:sp>
        <p:nvSpPr>
          <p:cNvPr id="28" name="Vertrouwelijkheidsniveau">
            <a:extLst>
              <a:ext uri="{FF2B5EF4-FFF2-40B4-BE49-F238E27FC236}">
                <a16:creationId xmlns:a16="http://schemas.microsoft.com/office/drawing/2014/main" id="{233E6339-A3B7-4F01-A9A8-3BA0F6CFAD10}"/>
              </a:ext>
            </a:extLst>
          </p:cNvPr>
          <p:cNvSpPr>
            <a:spLocks noGrp="1"/>
          </p:cNvSpPr>
          <p:nvPr>
            <p:ph type="body" sz="quarter" idx="26" hasCustomPrompt="1"/>
          </p:nvPr>
        </p:nvSpPr>
        <p:spPr>
          <a:xfrm>
            <a:off x="6553200" y="6528572"/>
            <a:ext cx="4262437" cy="183600"/>
          </a:xfrm>
        </p:spPr>
        <p:txBody>
          <a:bodyPr anchor="b" anchorCtr="0">
            <a:noAutofit/>
          </a:bodyPr>
          <a:lstStyle>
            <a:lvl1pPr marL="0" indent="0">
              <a:buNone/>
              <a:defRPr sz="900" cap="all" baseline="0">
                <a:solidFill>
                  <a:schemeClr val="tx1"/>
                </a:solidFill>
              </a:defRPr>
            </a:lvl1pPr>
          </a:lstStyle>
          <a:p>
            <a:pPr lvl="0"/>
            <a:r>
              <a:rPr lang="nl-NL" dirty="0"/>
              <a:t>[vertrouwelijkheidsniveau]</a:t>
            </a:r>
          </a:p>
        </p:txBody>
      </p:sp>
      <p:sp>
        <p:nvSpPr>
          <p:cNvPr id="29" name="Ondertitel 2">
            <a:extLst>
              <a:ext uri="{FF2B5EF4-FFF2-40B4-BE49-F238E27FC236}">
                <a16:creationId xmlns:a16="http://schemas.microsoft.com/office/drawing/2014/main" id="{CC6EB04B-3622-4850-A8B2-65C852378410}"/>
              </a:ext>
            </a:extLst>
          </p:cNvPr>
          <p:cNvSpPr>
            <a:spLocks noGrp="1"/>
          </p:cNvSpPr>
          <p:nvPr>
            <p:ph type="subTitle" idx="1" hasCustomPrompt="1"/>
          </p:nvPr>
        </p:nvSpPr>
        <p:spPr>
          <a:xfrm>
            <a:off x="6552000" y="3657601"/>
            <a:ext cx="5004000" cy="1828800"/>
          </a:xfrm>
        </p:spPr>
        <p:txBody>
          <a:bodyPr lIns="0" tIns="0" rIns="0" bIns="0"/>
          <a:lstStyle>
            <a:lvl1pPr marL="0" indent="0" algn="l">
              <a:spcBef>
                <a:spcPts val="0"/>
              </a:spcBef>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 om een subtitel in te voegen</a:t>
            </a:r>
          </a:p>
        </p:txBody>
      </p:sp>
      <p:sp>
        <p:nvSpPr>
          <p:cNvPr id="30" name="Titel 1">
            <a:extLst>
              <a:ext uri="{FF2B5EF4-FFF2-40B4-BE49-F238E27FC236}">
                <a16:creationId xmlns:a16="http://schemas.microsoft.com/office/drawing/2014/main" id="{170997DC-0B66-445A-9CA4-DC2FB480E2D6}"/>
              </a:ext>
            </a:extLst>
          </p:cNvPr>
          <p:cNvSpPr>
            <a:spLocks noGrp="1"/>
          </p:cNvSpPr>
          <p:nvPr>
            <p:ph type="ctrTitle" hasCustomPrompt="1"/>
          </p:nvPr>
        </p:nvSpPr>
        <p:spPr>
          <a:xfrm>
            <a:off x="6552000" y="2120417"/>
            <a:ext cx="5004000" cy="1403350"/>
          </a:xfrm>
        </p:spPr>
        <p:txBody>
          <a:bodyPr tIns="0" bIns="0" anchor="b">
            <a:normAutofit/>
          </a:bodyPr>
          <a:lstStyle>
            <a:lvl1pPr algn="l">
              <a:defRPr sz="3600">
                <a:solidFill>
                  <a:schemeClr val="tx1"/>
                </a:solidFill>
              </a:defRPr>
            </a:lvl1pPr>
          </a:lstStyle>
          <a:p>
            <a:r>
              <a:rPr lang="nl-NL" dirty="0"/>
              <a:t>Klik om een titel in te voegen</a:t>
            </a:r>
          </a:p>
        </p:txBody>
      </p:sp>
      <p:sp>
        <p:nvSpPr>
          <p:cNvPr id="9" name="Tijdelijke aanduiding voor tekst 16">
            <a:extLst>
              <a:ext uri="{FF2B5EF4-FFF2-40B4-BE49-F238E27FC236}">
                <a16:creationId xmlns:a16="http://schemas.microsoft.com/office/drawing/2014/main" id="{42907EF7-49B3-46B9-ACD2-A3F3E160AF4E}"/>
              </a:ext>
            </a:extLst>
          </p:cNvPr>
          <p:cNvSpPr>
            <a:spLocks noGrp="1"/>
          </p:cNvSpPr>
          <p:nvPr>
            <p:ph type="body" sz="quarter" idx="21" hasCustomPrompt="1"/>
          </p:nvPr>
        </p:nvSpPr>
        <p:spPr>
          <a:xfrm>
            <a:off x="6552000" y="5486400"/>
            <a:ext cx="5004000" cy="322075"/>
          </a:xfrm>
        </p:spPr>
        <p:txBody>
          <a:bodyPr lIns="0" anchor="t" anchorCtr="0">
            <a:noAutofit/>
          </a:bodyPr>
          <a:lstStyle>
            <a:lvl1pPr marL="0" indent="0">
              <a:lnSpc>
                <a:spcPct val="100000"/>
              </a:lnSpc>
              <a:spcBef>
                <a:spcPts val="0"/>
              </a:spcBef>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sp>
        <p:nvSpPr>
          <p:cNvPr id="10" name="Tijdelijke aanduiding voor tekst 8">
            <a:extLst>
              <a:ext uri="{FF2B5EF4-FFF2-40B4-BE49-F238E27FC236}">
                <a16:creationId xmlns:a16="http://schemas.microsoft.com/office/drawing/2014/main" id="{DF9EB481-DA3C-4E44-9FE2-E6F7ED8E58AA}"/>
              </a:ext>
            </a:extLst>
          </p:cNvPr>
          <p:cNvSpPr>
            <a:spLocks noGrp="1"/>
          </p:cNvSpPr>
          <p:nvPr>
            <p:ph type="body" sz="quarter" idx="25" hasCustomPrompt="1"/>
          </p:nvPr>
        </p:nvSpPr>
        <p:spPr>
          <a:xfrm>
            <a:off x="6552000" y="5808475"/>
            <a:ext cx="5004000" cy="345651"/>
          </a:xfrm>
        </p:spPr>
        <p:txBody>
          <a:bodyPr>
            <a:normAutofit/>
          </a:bodyPr>
          <a:lstStyle>
            <a:lvl1pPr marL="0" indent="0">
              <a:lnSpc>
                <a:spcPct val="100000"/>
              </a:lnSpc>
              <a:spcBef>
                <a:spcPts val="0"/>
              </a:spcBef>
              <a:buNone/>
              <a:defRPr sz="1600"/>
            </a:lvl1pPr>
          </a:lstStyle>
          <a:p>
            <a:pPr lvl="0"/>
            <a:r>
              <a:rPr lang="nl-NL" dirty="0"/>
              <a:t>Datum presentatie</a:t>
            </a:r>
          </a:p>
        </p:txBody>
      </p:sp>
      <p:pic>
        <p:nvPicPr>
          <p:cNvPr id="11" name="Afbeelding 10">
            <a:extLst>
              <a:ext uri="{FF2B5EF4-FFF2-40B4-BE49-F238E27FC236}">
                <a16:creationId xmlns:a16="http://schemas.microsoft.com/office/drawing/2014/main" id="{A0A6A365-BFF5-4B16-B1E9-D831984D56B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1682496"/>
          </a:xfrm>
          <a:prstGeom prst="rect">
            <a:avLst/>
          </a:prstGeom>
        </p:spPr>
      </p:pic>
    </p:spTree>
    <p:extLst>
      <p:ext uri="{BB962C8B-B14F-4D97-AF65-F5344CB8AC3E}">
        <p14:creationId xmlns:p14="http://schemas.microsoft.com/office/powerpoint/2010/main" val="62622345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A4D38CD-A657-4C33-8DC5-5F957146662A}"/>
              </a:ext>
            </a:extLst>
          </p:cNvPr>
          <p:cNvSpPr>
            <a:spLocks noGrp="1"/>
          </p:cNvSpPr>
          <p:nvPr>
            <p:ph type="title"/>
          </p:nvPr>
        </p:nvSpPr>
        <p:spPr/>
        <p:txBody>
          <a:bodyPr/>
          <a:lstStyle/>
          <a:p>
            <a:r>
              <a:rPr lang="nl-NL"/>
              <a:t>Klik om stijl te bewerken</a:t>
            </a:r>
          </a:p>
        </p:txBody>
      </p:sp>
      <p:sp>
        <p:nvSpPr>
          <p:cNvPr id="3" name="Tijdelijke aanduiding voor datum 3">
            <a:extLst>
              <a:ext uri="{FF2B5EF4-FFF2-40B4-BE49-F238E27FC236}">
                <a16:creationId xmlns:a16="http://schemas.microsoft.com/office/drawing/2014/main" id="{E4762F6A-14E7-47A2-9896-C58BE5B6DDF0}"/>
              </a:ext>
            </a:extLst>
          </p:cNvPr>
          <p:cNvSpPr>
            <a:spLocks noGrp="1"/>
          </p:cNvSpPr>
          <p:nvPr>
            <p:ph type="dt" sz="half" idx="10"/>
          </p:nvPr>
        </p:nvSpPr>
        <p:spPr/>
        <p:txBody>
          <a:bodyPr/>
          <a:lstStyle>
            <a:lvl1pPr>
              <a:defRPr/>
            </a:lvl1pPr>
          </a:lstStyle>
          <a:p>
            <a:pPr>
              <a:defRPr/>
            </a:pPr>
            <a:endParaRPr lang="nl-NL"/>
          </a:p>
        </p:txBody>
      </p:sp>
      <p:sp>
        <p:nvSpPr>
          <p:cNvPr id="4" name="Tijdelijke aanduiding voor voettekst 4">
            <a:extLst>
              <a:ext uri="{FF2B5EF4-FFF2-40B4-BE49-F238E27FC236}">
                <a16:creationId xmlns:a16="http://schemas.microsoft.com/office/drawing/2014/main" id="{AFC3CAA3-6ADE-490B-B805-9DEAA0EF01CC}"/>
              </a:ext>
            </a:extLst>
          </p:cNvPr>
          <p:cNvSpPr>
            <a:spLocks noGrp="1"/>
          </p:cNvSpPr>
          <p:nvPr>
            <p:ph type="ftr" sz="quarter" idx="11"/>
          </p:nvPr>
        </p:nvSpPr>
        <p:spPr/>
        <p:txBody>
          <a:bodyPr/>
          <a:lstStyle>
            <a:lvl1pPr>
              <a:defRPr/>
            </a:lvl1pPr>
          </a:lstStyle>
          <a:p>
            <a:pPr>
              <a:defRPr/>
            </a:pPr>
            <a:endParaRPr lang="nl-NL"/>
          </a:p>
        </p:txBody>
      </p:sp>
      <p:sp>
        <p:nvSpPr>
          <p:cNvPr id="5" name="Tijdelijke aanduiding voor dianummer 5">
            <a:extLst>
              <a:ext uri="{FF2B5EF4-FFF2-40B4-BE49-F238E27FC236}">
                <a16:creationId xmlns:a16="http://schemas.microsoft.com/office/drawing/2014/main" id="{987F5B70-9E72-497D-ACFA-7C0C879B59E0}"/>
              </a:ext>
            </a:extLst>
          </p:cNvPr>
          <p:cNvSpPr>
            <a:spLocks noGrp="1"/>
          </p:cNvSpPr>
          <p:nvPr>
            <p:ph type="sldNum" sz="quarter" idx="12"/>
          </p:nvPr>
        </p:nvSpPr>
        <p:spPr/>
        <p:txBody>
          <a:bodyPr/>
          <a:lstStyle>
            <a:lvl1pPr>
              <a:defRPr/>
            </a:lvl1pPr>
          </a:lstStyle>
          <a:p>
            <a:pPr>
              <a:defRPr/>
            </a:pPr>
            <a:fld id="{F4680E56-BFD1-4C5F-A663-A7013DC9350A}" type="slidenum">
              <a:rPr lang="nl-NL"/>
              <a:pPr>
                <a:defRPr/>
              </a:pPr>
              <a:t>‹nr.›</a:t>
            </a:fld>
            <a:endParaRPr lang="nl-NL"/>
          </a:p>
        </p:txBody>
      </p:sp>
    </p:spTree>
    <p:extLst>
      <p:ext uri="{BB962C8B-B14F-4D97-AF65-F5344CB8AC3E}">
        <p14:creationId xmlns:p14="http://schemas.microsoft.com/office/powerpoint/2010/main" val="84842388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3">
            <a:extLst>
              <a:ext uri="{FF2B5EF4-FFF2-40B4-BE49-F238E27FC236}">
                <a16:creationId xmlns:a16="http://schemas.microsoft.com/office/drawing/2014/main" id="{E4762F6A-14E7-47A2-9896-C58BE5B6DDF0}"/>
              </a:ext>
            </a:extLst>
          </p:cNvPr>
          <p:cNvSpPr>
            <a:spLocks noGrp="1"/>
          </p:cNvSpPr>
          <p:nvPr>
            <p:ph type="dt" sz="half" idx="10"/>
          </p:nvPr>
        </p:nvSpPr>
        <p:spPr/>
        <p:txBody>
          <a:bodyPr/>
          <a:lstStyle>
            <a:lvl1pPr>
              <a:defRPr/>
            </a:lvl1pPr>
          </a:lstStyle>
          <a:p>
            <a:pPr>
              <a:defRPr/>
            </a:pPr>
            <a:endParaRPr lang="nl-NL"/>
          </a:p>
        </p:txBody>
      </p:sp>
      <p:sp>
        <p:nvSpPr>
          <p:cNvPr id="3" name="Tijdelijke aanduiding voor voettekst 4">
            <a:extLst>
              <a:ext uri="{FF2B5EF4-FFF2-40B4-BE49-F238E27FC236}">
                <a16:creationId xmlns:a16="http://schemas.microsoft.com/office/drawing/2014/main" id="{AFC3CAA3-6ADE-490B-B805-9DEAA0EF01CC}"/>
              </a:ext>
            </a:extLst>
          </p:cNvPr>
          <p:cNvSpPr>
            <a:spLocks noGrp="1"/>
          </p:cNvSpPr>
          <p:nvPr>
            <p:ph type="ftr" sz="quarter" idx="11"/>
          </p:nvPr>
        </p:nvSpPr>
        <p:spPr/>
        <p:txBody>
          <a:bodyPr/>
          <a:lstStyle>
            <a:lvl1pPr>
              <a:defRPr/>
            </a:lvl1pPr>
          </a:lstStyle>
          <a:p>
            <a:pPr>
              <a:defRPr/>
            </a:pPr>
            <a:endParaRPr lang="nl-NL"/>
          </a:p>
        </p:txBody>
      </p:sp>
      <p:sp>
        <p:nvSpPr>
          <p:cNvPr id="4" name="Tijdelijke aanduiding voor dianummer 5">
            <a:extLst>
              <a:ext uri="{FF2B5EF4-FFF2-40B4-BE49-F238E27FC236}">
                <a16:creationId xmlns:a16="http://schemas.microsoft.com/office/drawing/2014/main" id="{987F5B70-9E72-497D-ACFA-7C0C879B59E0}"/>
              </a:ext>
            </a:extLst>
          </p:cNvPr>
          <p:cNvSpPr>
            <a:spLocks noGrp="1"/>
          </p:cNvSpPr>
          <p:nvPr>
            <p:ph type="sldNum" sz="quarter" idx="12"/>
          </p:nvPr>
        </p:nvSpPr>
        <p:spPr/>
        <p:txBody>
          <a:bodyPr/>
          <a:lstStyle>
            <a:lvl1pPr>
              <a:defRPr/>
            </a:lvl1pPr>
          </a:lstStyle>
          <a:p>
            <a:pPr>
              <a:defRPr/>
            </a:pPr>
            <a:fld id="{647697EF-EE15-4207-89FD-F2F6E387A7D2}" type="slidenum">
              <a:rPr lang="nl-NL"/>
              <a:pPr>
                <a:defRPr/>
              </a:pPr>
              <a:t>‹nr.›</a:t>
            </a:fld>
            <a:endParaRPr lang="nl-NL"/>
          </a:p>
        </p:txBody>
      </p:sp>
    </p:spTree>
    <p:extLst>
      <p:ext uri="{BB962C8B-B14F-4D97-AF65-F5344CB8AC3E}">
        <p14:creationId xmlns:p14="http://schemas.microsoft.com/office/powerpoint/2010/main" val="193425034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1B43403-B5E0-44C0-8DD4-BCA3CC2133CE}"/>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764A72E9-6EA1-47D3-A4E6-4581846BE5B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5792C321-6AFE-45EE-A333-D8B1CF29A2B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3">
            <a:extLst>
              <a:ext uri="{FF2B5EF4-FFF2-40B4-BE49-F238E27FC236}">
                <a16:creationId xmlns:a16="http://schemas.microsoft.com/office/drawing/2014/main" id="{E4762F6A-14E7-47A2-9896-C58BE5B6DDF0}"/>
              </a:ext>
            </a:extLst>
          </p:cNvPr>
          <p:cNvSpPr>
            <a:spLocks noGrp="1"/>
          </p:cNvSpPr>
          <p:nvPr>
            <p:ph type="dt" sz="half" idx="10"/>
          </p:nvPr>
        </p:nvSpPr>
        <p:spPr/>
        <p:txBody>
          <a:bodyPr/>
          <a:lstStyle>
            <a:lvl1pPr>
              <a:defRPr/>
            </a:lvl1pPr>
          </a:lstStyle>
          <a:p>
            <a:pPr>
              <a:defRPr/>
            </a:pPr>
            <a:endParaRPr lang="nl-NL"/>
          </a:p>
        </p:txBody>
      </p:sp>
      <p:sp>
        <p:nvSpPr>
          <p:cNvPr id="6" name="Tijdelijke aanduiding voor voettekst 4">
            <a:extLst>
              <a:ext uri="{FF2B5EF4-FFF2-40B4-BE49-F238E27FC236}">
                <a16:creationId xmlns:a16="http://schemas.microsoft.com/office/drawing/2014/main" id="{AFC3CAA3-6ADE-490B-B805-9DEAA0EF01CC}"/>
              </a:ext>
            </a:extLst>
          </p:cNvPr>
          <p:cNvSpPr>
            <a:spLocks noGrp="1"/>
          </p:cNvSpPr>
          <p:nvPr>
            <p:ph type="ftr" sz="quarter" idx="11"/>
          </p:nvPr>
        </p:nvSpPr>
        <p:spPr/>
        <p:txBody>
          <a:bodyPr/>
          <a:lstStyle>
            <a:lvl1pPr>
              <a:defRPr/>
            </a:lvl1pPr>
          </a:lstStyle>
          <a:p>
            <a:pPr>
              <a:defRPr/>
            </a:pPr>
            <a:endParaRPr lang="nl-NL"/>
          </a:p>
        </p:txBody>
      </p:sp>
      <p:sp>
        <p:nvSpPr>
          <p:cNvPr id="7" name="Tijdelijke aanduiding voor dianummer 5">
            <a:extLst>
              <a:ext uri="{FF2B5EF4-FFF2-40B4-BE49-F238E27FC236}">
                <a16:creationId xmlns:a16="http://schemas.microsoft.com/office/drawing/2014/main" id="{987F5B70-9E72-497D-ACFA-7C0C879B59E0}"/>
              </a:ext>
            </a:extLst>
          </p:cNvPr>
          <p:cNvSpPr>
            <a:spLocks noGrp="1"/>
          </p:cNvSpPr>
          <p:nvPr>
            <p:ph type="sldNum" sz="quarter" idx="12"/>
          </p:nvPr>
        </p:nvSpPr>
        <p:spPr/>
        <p:txBody>
          <a:bodyPr/>
          <a:lstStyle>
            <a:lvl1pPr>
              <a:defRPr/>
            </a:lvl1pPr>
          </a:lstStyle>
          <a:p>
            <a:pPr>
              <a:defRPr/>
            </a:pPr>
            <a:fld id="{9297914A-4088-4970-90B8-0B6649D9ED16}" type="slidenum">
              <a:rPr lang="nl-NL"/>
              <a:pPr>
                <a:defRPr/>
              </a:pPr>
              <a:t>‹nr.›</a:t>
            </a:fld>
            <a:endParaRPr lang="nl-NL"/>
          </a:p>
        </p:txBody>
      </p:sp>
    </p:spTree>
    <p:extLst>
      <p:ext uri="{BB962C8B-B14F-4D97-AF65-F5344CB8AC3E}">
        <p14:creationId xmlns:p14="http://schemas.microsoft.com/office/powerpoint/2010/main" val="302352090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9A867D2-28B5-4921-B993-2EEE5813D278}"/>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17929721-5AB0-4C2D-B589-007927B926D7}"/>
              </a:ext>
            </a:extLst>
          </p:cNvPr>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l-NL" noProof="0"/>
          </a:p>
        </p:txBody>
      </p:sp>
      <p:sp>
        <p:nvSpPr>
          <p:cNvPr id="4" name="Tijdelijke aanduiding voor tekst 3">
            <a:extLst>
              <a:ext uri="{FF2B5EF4-FFF2-40B4-BE49-F238E27FC236}">
                <a16:creationId xmlns:a16="http://schemas.microsoft.com/office/drawing/2014/main" id="{AE35C409-18A8-4F95-BE1A-9F028276FFF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3">
            <a:extLst>
              <a:ext uri="{FF2B5EF4-FFF2-40B4-BE49-F238E27FC236}">
                <a16:creationId xmlns:a16="http://schemas.microsoft.com/office/drawing/2014/main" id="{E4762F6A-14E7-47A2-9896-C58BE5B6DDF0}"/>
              </a:ext>
            </a:extLst>
          </p:cNvPr>
          <p:cNvSpPr>
            <a:spLocks noGrp="1"/>
          </p:cNvSpPr>
          <p:nvPr>
            <p:ph type="dt" sz="half" idx="10"/>
          </p:nvPr>
        </p:nvSpPr>
        <p:spPr/>
        <p:txBody>
          <a:bodyPr/>
          <a:lstStyle>
            <a:lvl1pPr>
              <a:defRPr/>
            </a:lvl1pPr>
          </a:lstStyle>
          <a:p>
            <a:pPr>
              <a:defRPr/>
            </a:pPr>
            <a:endParaRPr lang="nl-NL"/>
          </a:p>
        </p:txBody>
      </p:sp>
      <p:sp>
        <p:nvSpPr>
          <p:cNvPr id="6" name="Tijdelijke aanduiding voor voettekst 4">
            <a:extLst>
              <a:ext uri="{FF2B5EF4-FFF2-40B4-BE49-F238E27FC236}">
                <a16:creationId xmlns:a16="http://schemas.microsoft.com/office/drawing/2014/main" id="{AFC3CAA3-6ADE-490B-B805-9DEAA0EF01CC}"/>
              </a:ext>
            </a:extLst>
          </p:cNvPr>
          <p:cNvSpPr>
            <a:spLocks noGrp="1"/>
          </p:cNvSpPr>
          <p:nvPr>
            <p:ph type="ftr" sz="quarter" idx="11"/>
          </p:nvPr>
        </p:nvSpPr>
        <p:spPr/>
        <p:txBody>
          <a:bodyPr/>
          <a:lstStyle>
            <a:lvl1pPr>
              <a:defRPr/>
            </a:lvl1pPr>
          </a:lstStyle>
          <a:p>
            <a:pPr>
              <a:defRPr/>
            </a:pPr>
            <a:endParaRPr lang="nl-NL"/>
          </a:p>
        </p:txBody>
      </p:sp>
      <p:sp>
        <p:nvSpPr>
          <p:cNvPr id="7" name="Tijdelijke aanduiding voor dianummer 5">
            <a:extLst>
              <a:ext uri="{FF2B5EF4-FFF2-40B4-BE49-F238E27FC236}">
                <a16:creationId xmlns:a16="http://schemas.microsoft.com/office/drawing/2014/main" id="{987F5B70-9E72-497D-ACFA-7C0C879B59E0}"/>
              </a:ext>
            </a:extLst>
          </p:cNvPr>
          <p:cNvSpPr>
            <a:spLocks noGrp="1"/>
          </p:cNvSpPr>
          <p:nvPr>
            <p:ph type="sldNum" sz="quarter" idx="12"/>
          </p:nvPr>
        </p:nvSpPr>
        <p:spPr/>
        <p:txBody>
          <a:bodyPr/>
          <a:lstStyle>
            <a:lvl1pPr>
              <a:defRPr/>
            </a:lvl1pPr>
          </a:lstStyle>
          <a:p>
            <a:pPr>
              <a:defRPr/>
            </a:pPr>
            <a:fld id="{81FDC03D-FFAF-4D21-AAB3-F673984EE2B9}" type="slidenum">
              <a:rPr lang="nl-NL"/>
              <a:pPr>
                <a:defRPr/>
              </a:pPr>
              <a:t>‹nr.›</a:t>
            </a:fld>
            <a:endParaRPr lang="nl-NL"/>
          </a:p>
        </p:txBody>
      </p:sp>
    </p:spTree>
    <p:extLst>
      <p:ext uri="{BB962C8B-B14F-4D97-AF65-F5344CB8AC3E}">
        <p14:creationId xmlns:p14="http://schemas.microsoft.com/office/powerpoint/2010/main" val="255560521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48E69E0-E2D1-49BB-AADB-BEE7E1BE4264}"/>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1440CAB3-2495-426C-B63C-05ECADDFECEB}"/>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E4762F6A-14E7-47A2-9896-C58BE5B6DDF0}"/>
              </a:ext>
            </a:extLst>
          </p:cNvPr>
          <p:cNvSpPr>
            <a:spLocks noGrp="1"/>
          </p:cNvSpPr>
          <p:nvPr>
            <p:ph type="dt" sz="half" idx="10"/>
          </p:nvPr>
        </p:nvSpPr>
        <p:spPr/>
        <p:txBody>
          <a:bodyPr/>
          <a:lstStyle>
            <a:lvl1pPr>
              <a:defRPr/>
            </a:lvl1pPr>
          </a:lstStyle>
          <a:p>
            <a:pPr>
              <a:defRPr/>
            </a:pPr>
            <a:endParaRPr lang="nl-NL"/>
          </a:p>
        </p:txBody>
      </p:sp>
      <p:sp>
        <p:nvSpPr>
          <p:cNvPr id="5" name="Tijdelijke aanduiding voor voettekst 4">
            <a:extLst>
              <a:ext uri="{FF2B5EF4-FFF2-40B4-BE49-F238E27FC236}">
                <a16:creationId xmlns:a16="http://schemas.microsoft.com/office/drawing/2014/main" id="{AFC3CAA3-6ADE-490B-B805-9DEAA0EF01CC}"/>
              </a:ext>
            </a:extLst>
          </p:cNvPr>
          <p:cNvSpPr>
            <a:spLocks noGrp="1"/>
          </p:cNvSpPr>
          <p:nvPr>
            <p:ph type="ftr" sz="quarter" idx="11"/>
          </p:nvPr>
        </p:nvSpPr>
        <p:spPr/>
        <p:txBody>
          <a:bodyPr/>
          <a:lstStyle>
            <a:lvl1pPr>
              <a:defRPr/>
            </a:lvl1pPr>
          </a:lstStyle>
          <a:p>
            <a:pPr>
              <a:defRPr/>
            </a:pPr>
            <a:endParaRPr lang="nl-NL"/>
          </a:p>
        </p:txBody>
      </p:sp>
      <p:sp>
        <p:nvSpPr>
          <p:cNvPr id="6" name="Tijdelijke aanduiding voor dianummer 5">
            <a:extLst>
              <a:ext uri="{FF2B5EF4-FFF2-40B4-BE49-F238E27FC236}">
                <a16:creationId xmlns:a16="http://schemas.microsoft.com/office/drawing/2014/main" id="{987F5B70-9E72-497D-ACFA-7C0C879B59E0}"/>
              </a:ext>
            </a:extLst>
          </p:cNvPr>
          <p:cNvSpPr>
            <a:spLocks noGrp="1"/>
          </p:cNvSpPr>
          <p:nvPr>
            <p:ph type="sldNum" sz="quarter" idx="12"/>
          </p:nvPr>
        </p:nvSpPr>
        <p:spPr/>
        <p:txBody>
          <a:bodyPr/>
          <a:lstStyle>
            <a:lvl1pPr>
              <a:defRPr/>
            </a:lvl1pPr>
          </a:lstStyle>
          <a:p>
            <a:pPr>
              <a:defRPr/>
            </a:pPr>
            <a:fld id="{1B592243-EF0B-410C-AEC1-EBF0AB27AC68}" type="slidenum">
              <a:rPr lang="nl-NL"/>
              <a:pPr>
                <a:defRPr/>
              </a:pPr>
              <a:t>‹nr.›</a:t>
            </a:fld>
            <a:endParaRPr lang="nl-NL"/>
          </a:p>
        </p:txBody>
      </p:sp>
    </p:spTree>
    <p:extLst>
      <p:ext uri="{BB962C8B-B14F-4D97-AF65-F5344CB8AC3E}">
        <p14:creationId xmlns:p14="http://schemas.microsoft.com/office/powerpoint/2010/main" val="306108103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494276D2-F015-4476-8457-F539B77100E0}"/>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D931DC39-7815-4928-B3F9-E9D070681968}"/>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E4762F6A-14E7-47A2-9896-C58BE5B6DDF0}"/>
              </a:ext>
            </a:extLst>
          </p:cNvPr>
          <p:cNvSpPr>
            <a:spLocks noGrp="1"/>
          </p:cNvSpPr>
          <p:nvPr>
            <p:ph type="dt" sz="half" idx="10"/>
          </p:nvPr>
        </p:nvSpPr>
        <p:spPr/>
        <p:txBody>
          <a:bodyPr/>
          <a:lstStyle>
            <a:lvl1pPr>
              <a:defRPr/>
            </a:lvl1pPr>
          </a:lstStyle>
          <a:p>
            <a:pPr>
              <a:defRPr/>
            </a:pPr>
            <a:endParaRPr lang="nl-NL"/>
          </a:p>
        </p:txBody>
      </p:sp>
      <p:sp>
        <p:nvSpPr>
          <p:cNvPr id="5" name="Tijdelijke aanduiding voor voettekst 4">
            <a:extLst>
              <a:ext uri="{FF2B5EF4-FFF2-40B4-BE49-F238E27FC236}">
                <a16:creationId xmlns:a16="http://schemas.microsoft.com/office/drawing/2014/main" id="{AFC3CAA3-6ADE-490B-B805-9DEAA0EF01CC}"/>
              </a:ext>
            </a:extLst>
          </p:cNvPr>
          <p:cNvSpPr>
            <a:spLocks noGrp="1"/>
          </p:cNvSpPr>
          <p:nvPr>
            <p:ph type="ftr" sz="quarter" idx="11"/>
          </p:nvPr>
        </p:nvSpPr>
        <p:spPr/>
        <p:txBody>
          <a:bodyPr/>
          <a:lstStyle>
            <a:lvl1pPr>
              <a:defRPr/>
            </a:lvl1pPr>
          </a:lstStyle>
          <a:p>
            <a:pPr>
              <a:defRPr/>
            </a:pPr>
            <a:endParaRPr lang="nl-NL"/>
          </a:p>
        </p:txBody>
      </p:sp>
      <p:sp>
        <p:nvSpPr>
          <p:cNvPr id="6" name="Tijdelijke aanduiding voor dianummer 5">
            <a:extLst>
              <a:ext uri="{FF2B5EF4-FFF2-40B4-BE49-F238E27FC236}">
                <a16:creationId xmlns:a16="http://schemas.microsoft.com/office/drawing/2014/main" id="{987F5B70-9E72-497D-ACFA-7C0C879B59E0}"/>
              </a:ext>
            </a:extLst>
          </p:cNvPr>
          <p:cNvSpPr>
            <a:spLocks noGrp="1"/>
          </p:cNvSpPr>
          <p:nvPr>
            <p:ph type="sldNum" sz="quarter" idx="12"/>
          </p:nvPr>
        </p:nvSpPr>
        <p:spPr/>
        <p:txBody>
          <a:bodyPr/>
          <a:lstStyle>
            <a:lvl1pPr>
              <a:defRPr/>
            </a:lvl1pPr>
          </a:lstStyle>
          <a:p>
            <a:pPr>
              <a:defRPr/>
            </a:pPr>
            <a:fld id="{BC6A0B31-F79E-4877-9A92-4B6363C80A50}" type="slidenum">
              <a:rPr lang="nl-NL"/>
              <a:pPr>
                <a:defRPr/>
              </a:pPr>
              <a:t>‹nr.›</a:t>
            </a:fld>
            <a:endParaRPr lang="nl-NL"/>
          </a:p>
        </p:txBody>
      </p:sp>
    </p:spTree>
    <p:extLst>
      <p:ext uri="{BB962C8B-B14F-4D97-AF65-F5344CB8AC3E}">
        <p14:creationId xmlns:p14="http://schemas.microsoft.com/office/powerpoint/2010/main" val="378276210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nl-NL" smtClean="0"/>
              <a:t>Klik om de stijl te bewerken</a:t>
            </a:r>
            <a:endParaRPr lang="nl-NL"/>
          </a:p>
        </p:txBody>
      </p:sp>
      <p:sp>
        <p:nvSpPr>
          <p:cNvPr id="3" name="Ond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smtClean="0"/>
              <a:t>Klik om de ondertitelstijl van het model te bewerken</a:t>
            </a:r>
            <a:endParaRPr lang="nl-NL"/>
          </a:p>
        </p:txBody>
      </p:sp>
      <p:sp>
        <p:nvSpPr>
          <p:cNvPr id="4" name="Tijdelijke aanduiding voor datum 3"/>
          <p:cNvSpPr>
            <a:spLocks noGrp="1"/>
          </p:cNvSpPr>
          <p:nvPr>
            <p:ph type="dt" sz="half" idx="10"/>
          </p:nvPr>
        </p:nvSpPr>
        <p:spPr/>
        <p:txBody>
          <a:bodyPr/>
          <a:lstStyle/>
          <a:p>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293BAA4B-D50A-4874-9DB3-4318AEBE765F}" type="slidenum">
              <a:rPr lang="nl-NL" smtClean="0"/>
              <a:t>‹nr.›</a:t>
            </a:fld>
            <a:endParaRPr lang="nl-NL"/>
          </a:p>
        </p:txBody>
      </p:sp>
    </p:spTree>
    <p:extLst>
      <p:ext uri="{BB962C8B-B14F-4D97-AF65-F5344CB8AC3E}">
        <p14:creationId xmlns:p14="http://schemas.microsoft.com/office/powerpoint/2010/main" val="286624162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idx="1"/>
          </p:nvPr>
        </p:nvSpPr>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p>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293BAA4B-D50A-4874-9DB3-4318AEBE765F}" type="slidenum">
              <a:rPr lang="nl-NL" smtClean="0"/>
              <a:t>‹nr.›</a:t>
            </a:fld>
            <a:endParaRPr lang="nl-NL"/>
          </a:p>
        </p:txBody>
      </p:sp>
    </p:spTree>
    <p:extLst>
      <p:ext uri="{BB962C8B-B14F-4D97-AF65-F5344CB8AC3E}">
        <p14:creationId xmlns:p14="http://schemas.microsoft.com/office/powerpoint/2010/main" val="10767921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nl-NL" smtClean="0"/>
              <a:t>Klik om de stijl te bewerken</a:t>
            </a:r>
            <a:endParaRPr lang="nl-NL"/>
          </a:p>
        </p:txBody>
      </p:sp>
      <p:sp>
        <p:nvSpPr>
          <p:cNvPr id="3" name="Tijdelijke aanduiding voor tekst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smtClean="0"/>
              <a:t>Klik om de modelstijlen te bewerken</a:t>
            </a:r>
          </a:p>
        </p:txBody>
      </p:sp>
      <p:sp>
        <p:nvSpPr>
          <p:cNvPr id="4" name="Tijdelijke aanduiding voor datum 3"/>
          <p:cNvSpPr>
            <a:spLocks noGrp="1"/>
          </p:cNvSpPr>
          <p:nvPr>
            <p:ph type="dt" sz="half" idx="10"/>
          </p:nvPr>
        </p:nvSpPr>
        <p:spPr/>
        <p:txBody>
          <a:bodyPr/>
          <a:lstStyle/>
          <a:p>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293BAA4B-D50A-4874-9DB3-4318AEBE765F}" type="slidenum">
              <a:rPr lang="nl-NL" smtClean="0"/>
              <a:t>‹nr.›</a:t>
            </a:fld>
            <a:endParaRPr lang="nl-NL"/>
          </a:p>
        </p:txBody>
      </p:sp>
    </p:spTree>
    <p:extLst>
      <p:ext uri="{BB962C8B-B14F-4D97-AF65-F5344CB8AC3E}">
        <p14:creationId xmlns:p14="http://schemas.microsoft.com/office/powerpoint/2010/main" val="284364855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sz="half" idx="1"/>
          </p:nvPr>
        </p:nvSpPr>
        <p:spPr>
          <a:xfrm>
            <a:off x="838200" y="1825625"/>
            <a:ext cx="5181600" cy="4351338"/>
          </a:xfrm>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inhoud 3"/>
          <p:cNvSpPr>
            <a:spLocks noGrp="1"/>
          </p:cNvSpPr>
          <p:nvPr>
            <p:ph sz="half" idx="2"/>
          </p:nvPr>
        </p:nvSpPr>
        <p:spPr>
          <a:xfrm>
            <a:off x="6172200" y="1825625"/>
            <a:ext cx="5181600" cy="4351338"/>
          </a:xfrm>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datum 4"/>
          <p:cNvSpPr>
            <a:spLocks noGrp="1"/>
          </p:cNvSpPr>
          <p:nvPr>
            <p:ph type="dt" sz="half" idx="10"/>
          </p:nvPr>
        </p:nvSpPr>
        <p:spPr/>
        <p:txBody>
          <a:bodyPr/>
          <a:lstStyle/>
          <a:p>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293BAA4B-D50A-4874-9DB3-4318AEBE765F}" type="slidenum">
              <a:rPr lang="nl-NL" smtClean="0"/>
              <a:t>‹nr.›</a:t>
            </a:fld>
            <a:endParaRPr lang="nl-NL"/>
          </a:p>
        </p:txBody>
      </p:sp>
    </p:spTree>
    <p:extLst>
      <p:ext uri="{BB962C8B-B14F-4D97-AF65-F5344CB8AC3E}">
        <p14:creationId xmlns:p14="http://schemas.microsoft.com/office/powerpoint/2010/main" val="8358144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el en object">
    <p:spTree>
      <p:nvGrpSpPr>
        <p:cNvPr id="1" name=""/>
        <p:cNvGrpSpPr/>
        <p:nvPr/>
      </p:nvGrpSpPr>
      <p:grpSpPr>
        <a:xfrm>
          <a:off x="0" y="0"/>
          <a:ext cx="0" cy="0"/>
          <a:chOff x="0" y="0"/>
          <a:chExt cx="0" cy="0"/>
        </a:xfrm>
      </p:grpSpPr>
      <p:sp>
        <p:nvSpPr>
          <p:cNvPr id="7" name="Tijdelijke aanduiding voor inhoud 6">
            <a:extLst>
              <a:ext uri="{FF2B5EF4-FFF2-40B4-BE49-F238E27FC236}">
                <a16:creationId xmlns:a16="http://schemas.microsoft.com/office/drawing/2014/main" id="{21421F68-1BEF-403F-B0C5-AAC49C6A0963}"/>
              </a:ext>
            </a:extLst>
          </p:cNvPr>
          <p:cNvSpPr>
            <a:spLocks noGrp="1"/>
          </p:cNvSpPr>
          <p:nvPr>
            <p:ph sz="quarter" idx="13" hasCustomPrompt="1"/>
          </p:nvPr>
        </p:nvSpPr>
        <p:spPr>
          <a:xfrm>
            <a:off x="630000" y="2350800"/>
            <a:ext cx="10922400" cy="3964060"/>
          </a:xfrm>
        </p:spPr>
        <p:txBody>
          <a:bodyPr/>
          <a:lstStyle>
            <a:lvl1pPr>
              <a:defRPr/>
            </a:lvl1pPr>
          </a:lstStyle>
          <a:p>
            <a:pPr lvl="0"/>
            <a:r>
              <a:rPr lang="nl-NL" dirty="0"/>
              <a:t>Klik om tekst in te voegen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9" name="Tijdelijke aanduiding voor dianummer 8">
            <a:extLst>
              <a:ext uri="{FF2B5EF4-FFF2-40B4-BE49-F238E27FC236}">
                <a16:creationId xmlns:a16="http://schemas.microsoft.com/office/drawing/2014/main" id="{7E8395B0-5BEF-4071-A7D0-AC6F71F06647}"/>
              </a:ext>
            </a:extLst>
          </p:cNvPr>
          <p:cNvSpPr>
            <a:spLocks noGrp="1"/>
          </p:cNvSpPr>
          <p:nvPr>
            <p:ph type="sldNum" sz="quarter" idx="14"/>
          </p:nvPr>
        </p:nvSpPr>
        <p:spPr/>
        <p:txBody>
          <a:bodyPr/>
          <a:lstStyle/>
          <a:p>
            <a:fld id="{6C93B359-CF0D-4389-949E-16A33FCBB3EC}" type="slidenum">
              <a:rPr lang="nl-NL" smtClean="0"/>
              <a:t>‹nr.›</a:t>
            </a:fld>
            <a:endParaRPr lang="nl-NL" dirty="0"/>
          </a:p>
        </p:txBody>
      </p:sp>
      <p:sp>
        <p:nvSpPr>
          <p:cNvPr id="10" name="Vertrouwelijkheidsniveau">
            <a:extLst>
              <a:ext uri="{FF2B5EF4-FFF2-40B4-BE49-F238E27FC236}">
                <a16:creationId xmlns:a16="http://schemas.microsoft.com/office/drawing/2014/main" id="{81E8D0CB-07CC-4FF4-B9A2-3BEAACD9AE9B}"/>
              </a:ext>
            </a:extLst>
          </p:cNvPr>
          <p:cNvSpPr>
            <a:spLocks noGrp="1"/>
          </p:cNvSpPr>
          <p:nvPr>
            <p:ph type="body" sz="quarter" idx="26" hasCustomPrompt="1"/>
          </p:nvPr>
        </p:nvSpPr>
        <p:spPr>
          <a:xfrm>
            <a:off x="630000" y="6528572"/>
            <a:ext cx="4262437" cy="183600"/>
          </a:xfrm>
        </p:spPr>
        <p:txBody>
          <a:bodyPr anchor="b" anchorCtr="0">
            <a:noAutofit/>
          </a:bodyPr>
          <a:lstStyle>
            <a:lvl1pPr marL="0" indent="0">
              <a:buNone/>
              <a:defRPr sz="900" cap="all" baseline="0">
                <a:solidFill>
                  <a:schemeClr val="tx1"/>
                </a:solidFill>
              </a:defRPr>
            </a:lvl1pPr>
          </a:lstStyle>
          <a:p>
            <a:pPr lvl="0"/>
            <a:r>
              <a:rPr lang="nl-NL" dirty="0"/>
              <a:t>[vertrouwelijkheidsniveau]</a:t>
            </a:r>
          </a:p>
        </p:txBody>
      </p:sp>
      <p:sp>
        <p:nvSpPr>
          <p:cNvPr id="12" name="Titel 11">
            <a:extLst>
              <a:ext uri="{FF2B5EF4-FFF2-40B4-BE49-F238E27FC236}">
                <a16:creationId xmlns:a16="http://schemas.microsoft.com/office/drawing/2014/main" id="{4AE61CC0-169D-4A88-BF15-A47DE22E868B}"/>
              </a:ext>
            </a:extLst>
          </p:cNvPr>
          <p:cNvSpPr>
            <a:spLocks noGrp="1"/>
          </p:cNvSpPr>
          <p:nvPr>
            <p:ph type="title" hasCustomPrompt="1"/>
          </p:nvPr>
        </p:nvSpPr>
        <p:spPr/>
        <p:txBody>
          <a:bodyPr/>
          <a:lstStyle>
            <a:lvl1pPr>
              <a:defRPr/>
            </a:lvl1pPr>
          </a:lstStyle>
          <a:p>
            <a:r>
              <a:rPr lang="nl-NL" dirty="0"/>
              <a:t>Klik om een titel in te voegen</a:t>
            </a:r>
          </a:p>
        </p:txBody>
      </p:sp>
    </p:spTree>
    <p:extLst>
      <p:ext uri="{BB962C8B-B14F-4D97-AF65-F5344CB8AC3E}">
        <p14:creationId xmlns:p14="http://schemas.microsoft.com/office/powerpoint/2010/main" val="146971735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nl-NL" smtClean="0"/>
              <a:t>Klik om de stijl te bewerken</a:t>
            </a:r>
            <a:endParaRPr lang="nl-NL"/>
          </a:p>
        </p:txBody>
      </p:sp>
      <p:sp>
        <p:nvSpPr>
          <p:cNvPr id="3" name="Tijdelijke aanduiding voor tekst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4" name="Tijdelijke aanduiding voor inhoud 3"/>
          <p:cNvSpPr>
            <a:spLocks noGrp="1"/>
          </p:cNvSpPr>
          <p:nvPr>
            <p:ph sz="half" idx="2"/>
          </p:nvPr>
        </p:nvSpPr>
        <p:spPr>
          <a:xfrm>
            <a:off x="839788" y="2505075"/>
            <a:ext cx="5157787" cy="3684588"/>
          </a:xfrm>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tekst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6" name="Tijdelijke aanduiding voor inhoud 5"/>
          <p:cNvSpPr>
            <a:spLocks noGrp="1"/>
          </p:cNvSpPr>
          <p:nvPr>
            <p:ph sz="quarter" idx="4"/>
          </p:nvPr>
        </p:nvSpPr>
        <p:spPr>
          <a:xfrm>
            <a:off x="6172200" y="2505075"/>
            <a:ext cx="5183188" cy="3684588"/>
          </a:xfrm>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7" name="Tijdelijke aanduiding voor datum 6"/>
          <p:cNvSpPr>
            <a:spLocks noGrp="1"/>
          </p:cNvSpPr>
          <p:nvPr>
            <p:ph type="dt" sz="half" idx="10"/>
          </p:nvPr>
        </p:nvSpPr>
        <p:spPr/>
        <p:txBody>
          <a:bodyPr/>
          <a:lstStyle/>
          <a:p>
            <a:endParaRPr lang="nl-NL"/>
          </a:p>
        </p:txBody>
      </p:sp>
      <p:sp>
        <p:nvSpPr>
          <p:cNvPr id="8" name="Tijdelijke aanduiding voor voettekst 7"/>
          <p:cNvSpPr>
            <a:spLocks noGrp="1"/>
          </p:cNvSpPr>
          <p:nvPr>
            <p:ph type="ftr" sz="quarter" idx="11"/>
          </p:nvPr>
        </p:nvSpPr>
        <p:spPr/>
        <p:txBody>
          <a:bodyPr/>
          <a:lstStyle/>
          <a:p>
            <a:endParaRPr lang="nl-NL"/>
          </a:p>
        </p:txBody>
      </p:sp>
      <p:sp>
        <p:nvSpPr>
          <p:cNvPr id="9" name="Tijdelijke aanduiding voor dianummer 8"/>
          <p:cNvSpPr>
            <a:spLocks noGrp="1"/>
          </p:cNvSpPr>
          <p:nvPr>
            <p:ph type="sldNum" sz="quarter" idx="12"/>
          </p:nvPr>
        </p:nvSpPr>
        <p:spPr/>
        <p:txBody>
          <a:bodyPr/>
          <a:lstStyle/>
          <a:p>
            <a:fld id="{293BAA4B-D50A-4874-9DB3-4318AEBE765F}" type="slidenum">
              <a:rPr lang="nl-NL" smtClean="0"/>
              <a:t>‹nr.›</a:t>
            </a:fld>
            <a:endParaRPr lang="nl-NL"/>
          </a:p>
        </p:txBody>
      </p:sp>
    </p:spTree>
    <p:extLst>
      <p:ext uri="{BB962C8B-B14F-4D97-AF65-F5344CB8AC3E}">
        <p14:creationId xmlns:p14="http://schemas.microsoft.com/office/powerpoint/2010/main" val="92246896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datum 2"/>
          <p:cNvSpPr>
            <a:spLocks noGrp="1"/>
          </p:cNvSpPr>
          <p:nvPr>
            <p:ph type="dt" sz="half" idx="10"/>
          </p:nvPr>
        </p:nvSpPr>
        <p:spPr/>
        <p:txBody>
          <a:bodyPr/>
          <a:lstStyle/>
          <a:p>
            <a:endParaRPr lang="nl-NL"/>
          </a:p>
        </p:txBody>
      </p:sp>
      <p:sp>
        <p:nvSpPr>
          <p:cNvPr id="4" name="Tijdelijke aanduiding voor voettekst 3"/>
          <p:cNvSpPr>
            <a:spLocks noGrp="1"/>
          </p:cNvSpPr>
          <p:nvPr>
            <p:ph type="ftr" sz="quarter" idx="11"/>
          </p:nvPr>
        </p:nvSpPr>
        <p:spPr/>
        <p:txBody>
          <a:bodyPr/>
          <a:lstStyle/>
          <a:p>
            <a:endParaRPr lang="nl-NL"/>
          </a:p>
        </p:txBody>
      </p:sp>
      <p:sp>
        <p:nvSpPr>
          <p:cNvPr id="5" name="Tijdelijke aanduiding voor dianummer 4"/>
          <p:cNvSpPr>
            <a:spLocks noGrp="1"/>
          </p:cNvSpPr>
          <p:nvPr>
            <p:ph type="sldNum" sz="quarter" idx="12"/>
          </p:nvPr>
        </p:nvSpPr>
        <p:spPr/>
        <p:txBody>
          <a:bodyPr/>
          <a:lstStyle/>
          <a:p>
            <a:fld id="{293BAA4B-D50A-4874-9DB3-4318AEBE765F}" type="slidenum">
              <a:rPr lang="nl-NL" smtClean="0"/>
              <a:t>‹nr.›</a:t>
            </a:fld>
            <a:endParaRPr lang="nl-NL"/>
          </a:p>
        </p:txBody>
      </p:sp>
    </p:spTree>
    <p:extLst>
      <p:ext uri="{BB962C8B-B14F-4D97-AF65-F5344CB8AC3E}">
        <p14:creationId xmlns:p14="http://schemas.microsoft.com/office/powerpoint/2010/main" val="314325087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endParaRPr lang="nl-NL"/>
          </a:p>
        </p:txBody>
      </p:sp>
      <p:sp>
        <p:nvSpPr>
          <p:cNvPr id="3" name="Tijdelijke aanduiding voor voettekst 2"/>
          <p:cNvSpPr>
            <a:spLocks noGrp="1"/>
          </p:cNvSpPr>
          <p:nvPr>
            <p:ph type="ftr" sz="quarter" idx="11"/>
          </p:nvPr>
        </p:nvSpPr>
        <p:spPr/>
        <p:txBody>
          <a:bodyPr/>
          <a:lstStyle/>
          <a:p>
            <a:endParaRPr lang="nl-NL"/>
          </a:p>
        </p:txBody>
      </p:sp>
      <p:sp>
        <p:nvSpPr>
          <p:cNvPr id="4" name="Tijdelijke aanduiding voor dianummer 3"/>
          <p:cNvSpPr>
            <a:spLocks noGrp="1"/>
          </p:cNvSpPr>
          <p:nvPr>
            <p:ph type="sldNum" sz="quarter" idx="12"/>
          </p:nvPr>
        </p:nvSpPr>
        <p:spPr/>
        <p:txBody>
          <a:bodyPr/>
          <a:lstStyle/>
          <a:p>
            <a:fld id="{293BAA4B-D50A-4874-9DB3-4318AEBE765F}" type="slidenum">
              <a:rPr lang="nl-NL" smtClean="0"/>
              <a:t>‹nr.›</a:t>
            </a:fld>
            <a:endParaRPr lang="nl-NL"/>
          </a:p>
        </p:txBody>
      </p:sp>
    </p:spTree>
    <p:extLst>
      <p:ext uri="{BB962C8B-B14F-4D97-AF65-F5344CB8AC3E}">
        <p14:creationId xmlns:p14="http://schemas.microsoft.com/office/powerpoint/2010/main" val="161938658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nl-NL" smtClean="0"/>
              <a:t>Klik om de stijl te bewerken</a:t>
            </a:r>
            <a:endParaRPr lang="nl-NL"/>
          </a:p>
        </p:txBody>
      </p:sp>
      <p:sp>
        <p:nvSpPr>
          <p:cNvPr id="3" name="Tijdelijke aanduiding voor inhoud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smtClean="0"/>
              <a:t>Klik om de modelstijlen te bewerken</a:t>
            </a:r>
          </a:p>
        </p:txBody>
      </p:sp>
      <p:sp>
        <p:nvSpPr>
          <p:cNvPr id="5" name="Tijdelijke aanduiding voor datum 4"/>
          <p:cNvSpPr>
            <a:spLocks noGrp="1"/>
          </p:cNvSpPr>
          <p:nvPr>
            <p:ph type="dt" sz="half" idx="10"/>
          </p:nvPr>
        </p:nvSpPr>
        <p:spPr/>
        <p:txBody>
          <a:bodyPr/>
          <a:lstStyle/>
          <a:p>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293BAA4B-D50A-4874-9DB3-4318AEBE765F}" type="slidenum">
              <a:rPr lang="nl-NL" smtClean="0"/>
              <a:t>‹nr.›</a:t>
            </a:fld>
            <a:endParaRPr lang="nl-NL"/>
          </a:p>
        </p:txBody>
      </p:sp>
    </p:spTree>
    <p:extLst>
      <p:ext uri="{BB962C8B-B14F-4D97-AF65-F5344CB8AC3E}">
        <p14:creationId xmlns:p14="http://schemas.microsoft.com/office/powerpoint/2010/main" val="175198261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nl-NL" smtClean="0"/>
              <a:t>Klik om de stijl te bewerken</a:t>
            </a:r>
            <a:endParaRPr lang="nl-NL"/>
          </a:p>
        </p:txBody>
      </p:sp>
      <p:sp>
        <p:nvSpPr>
          <p:cNvPr id="3" name="Tijdelijke aanduiding voor afbeelding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smtClean="0"/>
              <a:t>Klik om de modelstijlen te bewerken</a:t>
            </a:r>
          </a:p>
        </p:txBody>
      </p:sp>
      <p:sp>
        <p:nvSpPr>
          <p:cNvPr id="5" name="Tijdelijke aanduiding voor datum 4"/>
          <p:cNvSpPr>
            <a:spLocks noGrp="1"/>
          </p:cNvSpPr>
          <p:nvPr>
            <p:ph type="dt" sz="half" idx="10"/>
          </p:nvPr>
        </p:nvSpPr>
        <p:spPr/>
        <p:txBody>
          <a:bodyPr/>
          <a:lstStyle/>
          <a:p>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293BAA4B-D50A-4874-9DB3-4318AEBE765F}" type="slidenum">
              <a:rPr lang="nl-NL" smtClean="0"/>
              <a:t>‹nr.›</a:t>
            </a:fld>
            <a:endParaRPr lang="nl-NL"/>
          </a:p>
        </p:txBody>
      </p:sp>
    </p:spTree>
    <p:extLst>
      <p:ext uri="{BB962C8B-B14F-4D97-AF65-F5344CB8AC3E}">
        <p14:creationId xmlns:p14="http://schemas.microsoft.com/office/powerpoint/2010/main" val="267177813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verticale tekst 2"/>
          <p:cNvSpPr>
            <a:spLocks noGrp="1"/>
          </p:cNvSpPr>
          <p:nvPr>
            <p:ph type="body" orient="vert" idx="1"/>
          </p:nvPr>
        </p:nvSpPr>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p>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293BAA4B-D50A-4874-9DB3-4318AEBE765F}" type="slidenum">
              <a:rPr lang="nl-NL" smtClean="0"/>
              <a:t>‹nr.›</a:t>
            </a:fld>
            <a:endParaRPr lang="nl-NL"/>
          </a:p>
        </p:txBody>
      </p:sp>
    </p:spTree>
    <p:extLst>
      <p:ext uri="{BB962C8B-B14F-4D97-AF65-F5344CB8AC3E}">
        <p14:creationId xmlns:p14="http://schemas.microsoft.com/office/powerpoint/2010/main" val="425072262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8724900" y="365125"/>
            <a:ext cx="2628900" cy="5811838"/>
          </a:xfrm>
        </p:spPr>
        <p:txBody>
          <a:bodyPr vert="eaVert"/>
          <a:lstStyle/>
          <a:p>
            <a:r>
              <a:rPr lang="nl-NL" smtClean="0"/>
              <a:t>Klik om de stijl te bewerken</a:t>
            </a:r>
            <a:endParaRPr lang="nl-NL"/>
          </a:p>
        </p:txBody>
      </p:sp>
      <p:sp>
        <p:nvSpPr>
          <p:cNvPr id="3" name="Tijdelijke aanduiding voor verticale tekst 2"/>
          <p:cNvSpPr>
            <a:spLocks noGrp="1"/>
          </p:cNvSpPr>
          <p:nvPr>
            <p:ph type="body" orient="vert" idx="1"/>
          </p:nvPr>
        </p:nvSpPr>
        <p:spPr>
          <a:xfrm>
            <a:off x="838200" y="365125"/>
            <a:ext cx="7734300" cy="5811838"/>
          </a:xfrm>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p>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293BAA4B-D50A-4874-9DB3-4318AEBE765F}" type="slidenum">
              <a:rPr lang="nl-NL" smtClean="0"/>
              <a:t>‹nr.›</a:t>
            </a:fld>
            <a:endParaRPr lang="nl-NL"/>
          </a:p>
        </p:txBody>
      </p:sp>
    </p:spTree>
    <p:extLst>
      <p:ext uri="{BB962C8B-B14F-4D97-AF65-F5344CB8AC3E}">
        <p14:creationId xmlns:p14="http://schemas.microsoft.com/office/powerpoint/2010/main" val="313706254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Titeldia">
    <p:spTree>
      <p:nvGrpSpPr>
        <p:cNvPr id="1" name=""/>
        <p:cNvGrpSpPr/>
        <p:nvPr/>
      </p:nvGrpSpPr>
      <p:grpSpPr>
        <a:xfrm>
          <a:off x="0" y="0"/>
          <a:ext cx="0" cy="0"/>
          <a:chOff x="0" y="0"/>
          <a:chExt cx="0" cy="0"/>
        </a:xfrm>
      </p:grpSpPr>
      <p:sp>
        <p:nvSpPr>
          <p:cNvPr id="4" name="Rectangle 189" descr="Bar_Right"/>
          <p:cNvSpPr>
            <a:spLocks noChangeArrowheads="1"/>
          </p:cNvSpPr>
          <p:nvPr/>
        </p:nvSpPr>
        <p:spPr bwMode="auto">
          <a:xfrm>
            <a:off x="6096000" y="0"/>
            <a:ext cx="6096000" cy="6858000"/>
          </a:xfrm>
          <a:prstGeom prst="rect">
            <a:avLst/>
          </a:prstGeom>
          <a:solidFill>
            <a:srgbClr val="F9E11E"/>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eaLnBrk="0" hangingPunct="0">
              <a:spcBef>
                <a:spcPct val="50000"/>
              </a:spcBef>
              <a:defRPr sz="2200">
                <a:solidFill>
                  <a:schemeClr val="tx1"/>
                </a:solidFill>
                <a:latin typeface="Verdana" pitchFamily="34" charset="0"/>
              </a:defRPr>
            </a:lvl1pPr>
            <a:lvl2pPr marL="742950" indent="-285750" eaLnBrk="0" hangingPunct="0">
              <a:spcBef>
                <a:spcPct val="50000"/>
              </a:spcBef>
              <a:defRPr sz="2200">
                <a:solidFill>
                  <a:schemeClr val="tx1"/>
                </a:solidFill>
                <a:latin typeface="Verdana" pitchFamily="34" charset="0"/>
              </a:defRPr>
            </a:lvl2pPr>
            <a:lvl3pPr marL="1143000" indent="-228600" eaLnBrk="0" hangingPunct="0">
              <a:spcBef>
                <a:spcPct val="50000"/>
              </a:spcBef>
              <a:defRPr sz="2200">
                <a:solidFill>
                  <a:schemeClr val="tx1"/>
                </a:solidFill>
                <a:latin typeface="Verdana" pitchFamily="34" charset="0"/>
              </a:defRPr>
            </a:lvl3pPr>
            <a:lvl4pPr marL="1600200" indent="-228600" eaLnBrk="0" hangingPunct="0">
              <a:spcBef>
                <a:spcPct val="50000"/>
              </a:spcBef>
              <a:defRPr sz="2200">
                <a:solidFill>
                  <a:schemeClr val="tx1"/>
                </a:solidFill>
                <a:latin typeface="Verdana" pitchFamily="34" charset="0"/>
              </a:defRPr>
            </a:lvl4pPr>
            <a:lvl5pPr marL="2057400" indent="-228600" eaLnBrk="0" hangingPunct="0">
              <a:spcBef>
                <a:spcPct val="50000"/>
              </a:spcBef>
              <a:defRPr sz="2200">
                <a:solidFill>
                  <a:schemeClr val="tx1"/>
                </a:solidFill>
                <a:latin typeface="Verdana" pitchFamily="34" charset="0"/>
              </a:defRPr>
            </a:lvl5pPr>
            <a:lvl6pPr marL="2514600" indent="-228600" eaLnBrk="0" fontAlgn="base" hangingPunct="0">
              <a:spcBef>
                <a:spcPct val="50000"/>
              </a:spcBef>
              <a:spcAft>
                <a:spcPct val="0"/>
              </a:spcAft>
              <a:defRPr sz="2200">
                <a:solidFill>
                  <a:schemeClr val="tx1"/>
                </a:solidFill>
                <a:latin typeface="Verdana" pitchFamily="34" charset="0"/>
              </a:defRPr>
            </a:lvl6pPr>
            <a:lvl7pPr marL="2971800" indent="-228600" eaLnBrk="0" fontAlgn="base" hangingPunct="0">
              <a:spcBef>
                <a:spcPct val="50000"/>
              </a:spcBef>
              <a:spcAft>
                <a:spcPct val="0"/>
              </a:spcAft>
              <a:defRPr sz="2200">
                <a:solidFill>
                  <a:schemeClr val="tx1"/>
                </a:solidFill>
                <a:latin typeface="Verdana" pitchFamily="34" charset="0"/>
              </a:defRPr>
            </a:lvl7pPr>
            <a:lvl8pPr marL="3429000" indent="-228600" eaLnBrk="0" fontAlgn="base" hangingPunct="0">
              <a:spcBef>
                <a:spcPct val="50000"/>
              </a:spcBef>
              <a:spcAft>
                <a:spcPct val="0"/>
              </a:spcAft>
              <a:defRPr sz="2200">
                <a:solidFill>
                  <a:schemeClr val="tx1"/>
                </a:solidFill>
                <a:latin typeface="Verdana" pitchFamily="34" charset="0"/>
              </a:defRPr>
            </a:lvl8pPr>
            <a:lvl9pPr marL="3886200" indent="-228600" eaLnBrk="0" fontAlgn="base" hangingPunct="0">
              <a:spcBef>
                <a:spcPct val="50000"/>
              </a:spcBef>
              <a:spcAft>
                <a:spcPct val="0"/>
              </a:spcAft>
              <a:defRPr sz="2200">
                <a:solidFill>
                  <a:schemeClr val="tx1"/>
                </a:solidFill>
                <a:latin typeface="Verdana" pitchFamily="34" charset="0"/>
              </a:defRPr>
            </a:lvl9pPr>
          </a:lstStyle>
          <a:p>
            <a:pPr algn="ctr">
              <a:defRPr/>
            </a:pPr>
            <a:endParaRPr lang="nl-NL" altLang="nl-NL" sz="2600" smtClean="0">
              <a:solidFill>
                <a:schemeClr val="bg1"/>
              </a:solidFill>
              <a:ea typeface="+mn-ea"/>
              <a:cs typeface="Arial" charset="0"/>
            </a:endParaRPr>
          </a:p>
        </p:txBody>
      </p:sp>
      <p:sp>
        <p:nvSpPr>
          <p:cNvPr id="5" name="Rectangle 157"/>
          <p:cNvSpPr>
            <a:spLocks noChangeArrowheads="1"/>
          </p:cNvSpPr>
          <p:nvPr/>
        </p:nvSpPr>
        <p:spPr bwMode="auto">
          <a:xfrm>
            <a:off x="6578601" y="2474914"/>
            <a:ext cx="4798484" cy="94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spcBef>
                <a:spcPct val="50000"/>
              </a:spcBef>
              <a:defRPr sz="2200">
                <a:solidFill>
                  <a:schemeClr val="tx1"/>
                </a:solidFill>
                <a:latin typeface="Verdana" pitchFamily="34" charset="0"/>
              </a:defRPr>
            </a:lvl1pPr>
            <a:lvl2pPr marL="742950" indent="-285750" eaLnBrk="0" hangingPunct="0">
              <a:spcBef>
                <a:spcPct val="50000"/>
              </a:spcBef>
              <a:defRPr sz="2200">
                <a:solidFill>
                  <a:schemeClr val="tx1"/>
                </a:solidFill>
                <a:latin typeface="Verdana" pitchFamily="34" charset="0"/>
              </a:defRPr>
            </a:lvl2pPr>
            <a:lvl3pPr marL="1143000" indent="-228600" eaLnBrk="0" hangingPunct="0">
              <a:spcBef>
                <a:spcPct val="50000"/>
              </a:spcBef>
              <a:defRPr sz="2200">
                <a:solidFill>
                  <a:schemeClr val="tx1"/>
                </a:solidFill>
                <a:latin typeface="Verdana" pitchFamily="34" charset="0"/>
              </a:defRPr>
            </a:lvl3pPr>
            <a:lvl4pPr marL="1600200" indent="-228600" eaLnBrk="0" hangingPunct="0">
              <a:spcBef>
                <a:spcPct val="50000"/>
              </a:spcBef>
              <a:defRPr sz="2200">
                <a:solidFill>
                  <a:schemeClr val="tx1"/>
                </a:solidFill>
                <a:latin typeface="Verdana" pitchFamily="34" charset="0"/>
              </a:defRPr>
            </a:lvl4pPr>
            <a:lvl5pPr marL="2057400" indent="-228600" eaLnBrk="0" hangingPunct="0">
              <a:spcBef>
                <a:spcPct val="50000"/>
              </a:spcBef>
              <a:defRPr sz="2200">
                <a:solidFill>
                  <a:schemeClr val="tx1"/>
                </a:solidFill>
                <a:latin typeface="Verdana" pitchFamily="34" charset="0"/>
              </a:defRPr>
            </a:lvl5pPr>
            <a:lvl6pPr marL="2514600" indent="-228600" eaLnBrk="0" fontAlgn="base" hangingPunct="0">
              <a:spcBef>
                <a:spcPct val="50000"/>
              </a:spcBef>
              <a:spcAft>
                <a:spcPct val="0"/>
              </a:spcAft>
              <a:defRPr sz="2200">
                <a:solidFill>
                  <a:schemeClr val="tx1"/>
                </a:solidFill>
                <a:latin typeface="Verdana" pitchFamily="34" charset="0"/>
              </a:defRPr>
            </a:lvl6pPr>
            <a:lvl7pPr marL="2971800" indent="-228600" eaLnBrk="0" fontAlgn="base" hangingPunct="0">
              <a:spcBef>
                <a:spcPct val="50000"/>
              </a:spcBef>
              <a:spcAft>
                <a:spcPct val="0"/>
              </a:spcAft>
              <a:defRPr sz="2200">
                <a:solidFill>
                  <a:schemeClr val="tx1"/>
                </a:solidFill>
                <a:latin typeface="Verdana" pitchFamily="34" charset="0"/>
              </a:defRPr>
            </a:lvl7pPr>
            <a:lvl8pPr marL="3429000" indent="-228600" eaLnBrk="0" fontAlgn="base" hangingPunct="0">
              <a:spcBef>
                <a:spcPct val="50000"/>
              </a:spcBef>
              <a:spcAft>
                <a:spcPct val="0"/>
              </a:spcAft>
              <a:defRPr sz="2200">
                <a:solidFill>
                  <a:schemeClr val="tx1"/>
                </a:solidFill>
                <a:latin typeface="Verdana" pitchFamily="34" charset="0"/>
              </a:defRPr>
            </a:lvl8pPr>
            <a:lvl9pPr marL="3886200" indent="-228600" eaLnBrk="0" fontAlgn="base" hangingPunct="0">
              <a:spcBef>
                <a:spcPct val="50000"/>
              </a:spcBef>
              <a:spcAft>
                <a:spcPct val="0"/>
              </a:spcAft>
              <a:defRPr sz="2200">
                <a:solidFill>
                  <a:schemeClr val="tx1"/>
                </a:solidFill>
                <a:latin typeface="Verdana" pitchFamily="34" charset="0"/>
              </a:defRPr>
            </a:lvl9pPr>
          </a:lstStyle>
          <a:p>
            <a:pPr>
              <a:spcBef>
                <a:spcPct val="0"/>
              </a:spcBef>
              <a:defRPr/>
            </a:pPr>
            <a:endParaRPr lang="nl-NL" altLang="nl-NL" sz="2600" smtClean="0">
              <a:solidFill>
                <a:schemeClr val="bg1"/>
              </a:solidFill>
              <a:ea typeface="+mn-ea"/>
              <a:cs typeface="Arial" charset="0"/>
            </a:endParaRPr>
          </a:p>
        </p:txBody>
      </p:sp>
      <p:sp>
        <p:nvSpPr>
          <p:cNvPr id="6" name="ZwarteBalk" hidden="1"/>
          <p:cNvSpPr>
            <a:spLocks noChangeArrowheads="1"/>
          </p:cNvSpPr>
          <p:nvPr/>
        </p:nvSpPr>
        <p:spPr bwMode="auto">
          <a:xfrm>
            <a:off x="11857568" y="0"/>
            <a:ext cx="334433" cy="6858000"/>
          </a:xfrm>
          <a:prstGeom prst="rect">
            <a:avLst/>
          </a:prstGeom>
          <a:solidFill>
            <a:srgbClr val="0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spcBef>
                <a:spcPct val="50000"/>
              </a:spcBef>
              <a:defRPr sz="2200">
                <a:solidFill>
                  <a:schemeClr val="tx1"/>
                </a:solidFill>
                <a:latin typeface="Verdana" pitchFamily="34" charset="0"/>
              </a:defRPr>
            </a:lvl1pPr>
            <a:lvl2pPr marL="742950" indent="-285750" eaLnBrk="0" hangingPunct="0">
              <a:spcBef>
                <a:spcPct val="50000"/>
              </a:spcBef>
              <a:defRPr sz="2200">
                <a:solidFill>
                  <a:schemeClr val="tx1"/>
                </a:solidFill>
                <a:latin typeface="Verdana" pitchFamily="34" charset="0"/>
              </a:defRPr>
            </a:lvl2pPr>
            <a:lvl3pPr marL="1143000" indent="-228600" eaLnBrk="0" hangingPunct="0">
              <a:spcBef>
                <a:spcPct val="50000"/>
              </a:spcBef>
              <a:defRPr sz="2200">
                <a:solidFill>
                  <a:schemeClr val="tx1"/>
                </a:solidFill>
                <a:latin typeface="Verdana" pitchFamily="34" charset="0"/>
              </a:defRPr>
            </a:lvl3pPr>
            <a:lvl4pPr marL="1600200" indent="-228600" eaLnBrk="0" hangingPunct="0">
              <a:spcBef>
                <a:spcPct val="50000"/>
              </a:spcBef>
              <a:defRPr sz="2200">
                <a:solidFill>
                  <a:schemeClr val="tx1"/>
                </a:solidFill>
                <a:latin typeface="Verdana" pitchFamily="34" charset="0"/>
              </a:defRPr>
            </a:lvl4pPr>
            <a:lvl5pPr marL="2057400" indent="-228600" eaLnBrk="0" hangingPunct="0">
              <a:spcBef>
                <a:spcPct val="50000"/>
              </a:spcBef>
              <a:defRPr sz="2200">
                <a:solidFill>
                  <a:schemeClr val="tx1"/>
                </a:solidFill>
                <a:latin typeface="Verdana" pitchFamily="34" charset="0"/>
              </a:defRPr>
            </a:lvl5pPr>
            <a:lvl6pPr marL="2514600" indent="-228600" eaLnBrk="0" fontAlgn="base" hangingPunct="0">
              <a:spcBef>
                <a:spcPct val="50000"/>
              </a:spcBef>
              <a:spcAft>
                <a:spcPct val="0"/>
              </a:spcAft>
              <a:defRPr sz="2200">
                <a:solidFill>
                  <a:schemeClr val="tx1"/>
                </a:solidFill>
                <a:latin typeface="Verdana" pitchFamily="34" charset="0"/>
              </a:defRPr>
            </a:lvl6pPr>
            <a:lvl7pPr marL="2971800" indent="-228600" eaLnBrk="0" fontAlgn="base" hangingPunct="0">
              <a:spcBef>
                <a:spcPct val="50000"/>
              </a:spcBef>
              <a:spcAft>
                <a:spcPct val="0"/>
              </a:spcAft>
              <a:defRPr sz="2200">
                <a:solidFill>
                  <a:schemeClr val="tx1"/>
                </a:solidFill>
                <a:latin typeface="Verdana" pitchFamily="34" charset="0"/>
              </a:defRPr>
            </a:lvl7pPr>
            <a:lvl8pPr marL="3429000" indent="-228600" eaLnBrk="0" fontAlgn="base" hangingPunct="0">
              <a:spcBef>
                <a:spcPct val="50000"/>
              </a:spcBef>
              <a:spcAft>
                <a:spcPct val="0"/>
              </a:spcAft>
              <a:defRPr sz="2200">
                <a:solidFill>
                  <a:schemeClr val="tx1"/>
                </a:solidFill>
                <a:latin typeface="Verdana" pitchFamily="34" charset="0"/>
              </a:defRPr>
            </a:lvl8pPr>
            <a:lvl9pPr marL="3886200" indent="-228600" eaLnBrk="0" fontAlgn="base" hangingPunct="0">
              <a:spcBef>
                <a:spcPct val="50000"/>
              </a:spcBef>
              <a:spcAft>
                <a:spcPct val="0"/>
              </a:spcAft>
              <a:defRPr sz="2200">
                <a:solidFill>
                  <a:schemeClr val="tx1"/>
                </a:solidFill>
                <a:latin typeface="Verdana" pitchFamily="34" charset="0"/>
              </a:defRPr>
            </a:lvl9pPr>
          </a:lstStyle>
          <a:p>
            <a:pPr>
              <a:defRPr/>
            </a:pPr>
            <a:endParaRPr lang="nl-NL" altLang="nl-NL" sz="2200" smtClean="0">
              <a:ea typeface="+mn-ea"/>
              <a:cs typeface="Arial" charset="0"/>
            </a:endParaRPr>
          </a:p>
        </p:txBody>
      </p:sp>
      <p:pic>
        <p:nvPicPr>
          <p:cNvPr id="7" name="LogoLandmacht"/>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467" y="1588"/>
            <a:ext cx="12175067" cy="199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64" name="Rectangle 196"/>
          <p:cNvSpPr>
            <a:spLocks noGrp="1" noChangeArrowheads="1"/>
          </p:cNvSpPr>
          <p:nvPr>
            <p:ph type="ctrTitle"/>
          </p:nvPr>
        </p:nvSpPr>
        <p:spPr>
          <a:xfrm>
            <a:off x="6715201" y="2880000"/>
            <a:ext cx="4798484" cy="856800"/>
          </a:xfrm>
        </p:spPr>
        <p:txBody>
          <a:bodyPr anchor="b">
            <a:noAutofit/>
          </a:bodyPr>
          <a:lstStyle>
            <a:lvl1pPr>
              <a:defRPr>
                <a:solidFill>
                  <a:schemeClr val="tx1"/>
                </a:solidFill>
              </a:defRPr>
            </a:lvl1pPr>
          </a:lstStyle>
          <a:p>
            <a:pPr lvl="0"/>
            <a:r>
              <a:rPr lang="nl-NL" noProof="0" dirty="0"/>
              <a:t>Klik om de stijl te </a:t>
            </a:r>
            <a:r>
              <a:rPr lang="nl-NL" noProof="0" dirty="0" err="1"/>
              <a:t>bewerken</a:t>
            </a:r>
            <a:endParaRPr lang="nl-NL" noProof="0" dirty="0"/>
          </a:p>
        </p:txBody>
      </p:sp>
      <p:sp>
        <p:nvSpPr>
          <p:cNvPr id="7374" name="Rectangle 206"/>
          <p:cNvSpPr>
            <a:spLocks noGrp="1" noChangeArrowheads="1"/>
          </p:cNvSpPr>
          <p:nvPr>
            <p:ph type="subTitle" idx="1"/>
          </p:nvPr>
        </p:nvSpPr>
        <p:spPr>
          <a:xfrm>
            <a:off x="6715201" y="3780000"/>
            <a:ext cx="4798484" cy="1753200"/>
          </a:xfrm>
        </p:spPr>
        <p:txBody>
          <a:bodyPr/>
          <a:lstStyle>
            <a:lvl1pPr marL="0" indent="0">
              <a:buNone/>
              <a:defRPr sz="1800">
                <a:solidFill>
                  <a:srgbClr val="007BC7"/>
                </a:solidFill>
              </a:defRPr>
            </a:lvl1pPr>
          </a:lstStyle>
          <a:p>
            <a:pPr lvl="0"/>
            <a:r>
              <a:rPr lang="nl-NL" noProof="0" dirty="0"/>
              <a:t>Klik om de </a:t>
            </a:r>
            <a:r>
              <a:rPr lang="nl-NL" noProof="0" dirty="0" err="1"/>
              <a:t>ondertitelstijl</a:t>
            </a:r>
            <a:r>
              <a:rPr lang="nl-NL" noProof="0" dirty="0"/>
              <a:t> van het model te bewerken</a:t>
            </a:r>
          </a:p>
        </p:txBody>
      </p:sp>
      <p:sp>
        <p:nvSpPr>
          <p:cNvPr id="8" name="Date Placeholder 1" descr="Date"/>
          <p:cNvSpPr>
            <a:spLocks noGrp="1"/>
          </p:cNvSpPr>
          <p:nvPr>
            <p:ph type="dt" sz="half" idx="10"/>
          </p:nvPr>
        </p:nvSpPr>
        <p:spPr>
          <a:xfrm>
            <a:off x="6716184" y="6516688"/>
            <a:ext cx="5240867" cy="207962"/>
          </a:xfrm>
        </p:spPr>
        <p:txBody>
          <a:bodyPr/>
          <a:lstStyle>
            <a:lvl1pPr algn="l">
              <a:defRPr sz="1000">
                <a:solidFill>
                  <a:schemeClr val="tx1"/>
                </a:solidFill>
              </a:defRPr>
            </a:lvl1pPr>
          </a:lstStyle>
          <a:p>
            <a:pPr>
              <a:defRPr/>
            </a:pPr>
            <a:endParaRPr lang="nl-NL" dirty="0"/>
          </a:p>
        </p:txBody>
      </p:sp>
    </p:spTree>
    <p:extLst>
      <p:ext uri="{BB962C8B-B14F-4D97-AF65-F5344CB8AC3E}">
        <p14:creationId xmlns:p14="http://schemas.microsoft.com/office/powerpoint/2010/main" val="416880599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Volgdia met opsomming">
    <p:spTree>
      <p:nvGrpSpPr>
        <p:cNvPr id="1" name=""/>
        <p:cNvGrpSpPr/>
        <p:nvPr/>
      </p:nvGrpSpPr>
      <p:grpSpPr>
        <a:xfrm>
          <a:off x="0" y="0"/>
          <a:ext cx="0" cy="0"/>
          <a:chOff x="0" y="0"/>
          <a:chExt cx="0" cy="0"/>
        </a:xfrm>
      </p:grpSpPr>
      <p:sp>
        <p:nvSpPr>
          <p:cNvPr id="2" name="Titel 1"/>
          <p:cNvSpPr>
            <a:spLocks noGrp="1"/>
          </p:cNvSpPr>
          <p:nvPr>
            <p:ph type="title"/>
          </p:nvPr>
        </p:nvSpPr>
        <p:spPr>
          <a:xfrm>
            <a:off x="624000" y="1295999"/>
            <a:ext cx="11203200" cy="400110"/>
          </a:xfrm>
        </p:spPr>
        <p:txBody>
          <a:bodyPr/>
          <a:lstStyle>
            <a:lvl1pPr>
              <a:defRPr/>
            </a:lvl1pPr>
          </a:lstStyle>
          <a:p>
            <a:r>
              <a:rPr lang="nl-NL" noProof="0" dirty="0" smtClean="0"/>
              <a:t>Klik om de stijl te bewerken</a:t>
            </a:r>
            <a:endParaRPr lang="nl-NL" noProof="0" dirty="0"/>
          </a:p>
        </p:txBody>
      </p:sp>
      <p:sp>
        <p:nvSpPr>
          <p:cNvPr id="7" name="Tijdelijke aanduiding voor tekst 6"/>
          <p:cNvSpPr>
            <a:spLocks noGrp="1"/>
          </p:cNvSpPr>
          <p:nvPr>
            <p:ph type="body" sz="quarter" idx="11"/>
          </p:nvPr>
        </p:nvSpPr>
        <p:spPr>
          <a:xfrm>
            <a:off x="624417" y="2070000"/>
            <a:ext cx="11203200" cy="4140000"/>
          </a:xfrm>
        </p:spPr>
        <p:txBody>
          <a:bodyPr/>
          <a:lstStyle>
            <a:lvl4pPr marL="1274763" indent="-285750">
              <a:buFont typeface="Verdana" pitchFamily="34" charset="0"/>
              <a:buChar char="–"/>
              <a:defRPr sz="1800"/>
            </a:lvl4pPr>
            <a:lvl5pPr marL="1631950" indent="-285750">
              <a:buFont typeface="Verdana" pitchFamily="34" charset="0"/>
              <a:buChar char="»"/>
              <a:defRPr/>
            </a:lvl5pPr>
          </a:lstStyle>
          <a:p>
            <a:pPr lvl="0"/>
            <a:r>
              <a:rPr lang="nl-NL" noProof="0" dirty="0" err="1"/>
              <a:t>Klik</a:t>
            </a:r>
            <a:r>
              <a:rPr lang="nl-NL" noProof="0" dirty="0"/>
              <a:t> </a:t>
            </a:r>
            <a:r>
              <a:rPr lang="nl-NL" noProof="0" dirty="0" err="1"/>
              <a:t>om</a:t>
            </a:r>
            <a:r>
              <a:rPr lang="nl-NL" noProof="0" dirty="0"/>
              <a:t> de </a:t>
            </a:r>
            <a:r>
              <a:rPr lang="nl-NL" noProof="0" dirty="0" err="1"/>
              <a:t>modelstijlen</a:t>
            </a:r>
            <a:r>
              <a:rPr lang="nl-NL" noProof="0" dirty="0"/>
              <a:t> </a:t>
            </a:r>
            <a:r>
              <a:rPr lang="nl-NL" noProof="0" dirty="0" err="1"/>
              <a:t>te</a:t>
            </a:r>
            <a:r>
              <a:rPr lang="nl-NL" noProof="0" dirty="0"/>
              <a:t> </a:t>
            </a:r>
            <a:r>
              <a:rPr lang="nl-NL" noProof="0" dirty="0" err="1"/>
              <a:t>bewerken</a:t>
            </a:r>
            <a:endParaRPr lang="nl-NL" noProof="0" dirty="0"/>
          </a:p>
          <a:p>
            <a:pPr lvl="1"/>
            <a:r>
              <a:rPr lang="nl-NL" noProof="0" dirty="0" err="1"/>
              <a:t>Tweede</a:t>
            </a:r>
            <a:r>
              <a:rPr lang="nl-NL" noProof="0" dirty="0"/>
              <a:t> </a:t>
            </a:r>
            <a:r>
              <a:rPr lang="nl-NL" noProof="0" dirty="0" err="1"/>
              <a:t>niveau</a:t>
            </a:r>
            <a:endParaRPr lang="nl-NL" noProof="0" dirty="0"/>
          </a:p>
          <a:p>
            <a:pPr lvl="2"/>
            <a:r>
              <a:rPr lang="nl-NL" noProof="0" dirty="0" err="1"/>
              <a:t>Derde</a:t>
            </a:r>
            <a:r>
              <a:rPr lang="nl-NL" noProof="0" dirty="0"/>
              <a:t> </a:t>
            </a:r>
            <a:r>
              <a:rPr lang="nl-NL" noProof="0" dirty="0" err="1"/>
              <a:t>niveau</a:t>
            </a:r>
            <a:endParaRPr lang="nl-NL" noProof="0" dirty="0"/>
          </a:p>
          <a:p>
            <a:pPr lvl="3"/>
            <a:r>
              <a:rPr lang="nl-NL" noProof="0" dirty="0" err="1"/>
              <a:t>Vierde</a:t>
            </a:r>
            <a:r>
              <a:rPr lang="nl-NL" noProof="0" dirty="0"/>
              <a:t> </a:t>
            </a:r>
            <a:r>
              <a:rPr lang="nl-NL" noProof="0" dirty="0" err="1"/>
              <a:t>niveau</a:t>
            </a:r>
            <a:endParaRPr lang="nl-NL" noProof="0" dirty="0"/>
          </a:p>
          <a:p>
            <a:pPr lvl="4"/>
            <a:r>
              <a:rPr lang="nl-NL" noProof="0" dirty="0" err="1"/>
              <a:t>Vijfde</a:t>
            </a:r>
            <a:r>
              <a:rPr lang="nl-NL" noProof="0" dirty="0"/>
              <a:t> </a:t>
            </a:r>
            <a:r>
              <a:rPr lang="nl-NL" noProof="0" dirty="0" err="1"/>
              <a:t>niveau</a:t>
            </a:r>
            <a:endParaRPr lang="nl-NL" noProof="0" dirty="0"/>
          </a:p>
        </p:txBody>
      </p:sp>
      <p:sp>
        <p:nvSpPr>
          <p:cNvPr id="4" name="Date Placeholder 1" descr="Date"/>
          <p:cNvSpPr>
            <a:spLocks noGrp="1"/>
          </p:cNvSpPr>
          <p:nvPr>
            <p:ph type="dt" sz="half" idx="12"/>
          </p:nvPr>
        </p:nvSpPr>
        <p:spPr/>
        <p:txBody>
          <a:bodyPr/>
          <a:lstStyle>
            <a:lvl1pPr>
              <a:defRPr/>
            </a:lvl1pPr>
          </a:lstStyle>
          <a:p>
            <a:pPr>
              <a:defRPr/>
            </a:pPr>
            <a:endParaRPr lang="nl-NL" dirty="0"/>
          </a:p>
        </p:txBody>
      </p:sp>
    </p:spTree>
    <p:extLst>
      <p:ext uri="{BB962C8B-B14F-4D97-AF65-F5344CB8AC3E}">
        <p14:creationId xmlns:p14="http://schemas.microsoft.com/office/powerpoint/2010/main" val="77899957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Volgdia met tabel">
    <p:spTree>
      <p:nvGrpSpPr>
        <p:cNvPr id="1" name=""/>
        <p:cNvGrpSpPr/>
        <p:nvPr/>
      </p:nvGrpSpPr>
      <p:grpSpPr>
        <a:xfrm>
          <a:off x="0" y="0"/>
          <a:ext cx="0" cy="0"/>
          <a:chOff x="0" y="0"/>
          <a:chExt cx="0" cy="0"/>
        </a:xfrm>
      </p:grpSpPr>
      <p:sp>
        <p:nvSpPr>
          <p:cNvPr id="2" name="Titel 1"/>
          <p:cNvSpPr>
            <a:spLocks noGrp="1"/>
          </p:cNvSpPr>
          <p:nvPr>
            <p:ph type="title"/>
          </p:nvPr>
        </p:nvSpPr>
        <p:spPr>
          <a:xfrm>
            <a:off x="624000" y="1295999"/>
            <a:ext cx="11203200" cy="400110"/>
          </a:xfrm>
        </p:spPr>
        <p:txBody>
          <a:bodyPr/>
          <a:lstStyle/>
          <a:p>
            <a:r>
              <a:rPr lang="nl-NL" noProof="0"/>
              <a:t>Klik om de stijl te bewerken</a:t>
            </a:r>
          </a:p>
        </p:txBody>
      </p:sp>
      <p:sp>
        <p:nvSpPr>
          <p:cNvPr id="5" name="Tijdelijke aanduiding voor tabel 4"/>
          <p:cNvSpPr>
            <a:spLocks noGrp="1"/>
          </p:cNvSpPr>
          <p:nvPr>
            <p:ph type="tbl" sz="quarter" idx="11"/>
          </p:nvPr>
        </p:nvSpPr>
        <p:spPr>
          <a:xfrm>
            <a:off x="624000" y="2070000"/>
            <a:ext cx="11203200" cy="4140000"/>
          </a:xfrm>
        </p:spPr>
        <p:txBody>
          <a:bodyPr/>
          <a:lstStyle/>
          <a:p>
            <a:pPr lvl="0"/>
            <a:endParaRPr lang="nl-NL" noProof="0"/>
          </a:p>
        </p:txBody>
      </p:sp>
      <p:sp>
        <p:nvSpPr>
          <p:cNvPr id="4" name="Date Placeholder 1" descr="Date"/>
          <p:cNvSpPr>
            <a:spLocks noGrp="1"/>
          </p:cNvSpPr>
          <p:nvPr>
            <p:ph type="dt" sz="half" idx="12"/>
          </p:nvPr>
        </p:nvSpPr>
        <p:spPr/>
        <p:txBody>
          <a:bodyPr/>
          <a:lstStyle>
            <a:lvl1pPr>
              <a:defRPr/>
            </a:lvl1pPr>
          </a:lstStyle>
          <a:p>
            <a:pPr>
              <a:defRPr/>
            </a:pPr>
            <a:endParaRPr lang="nl-NL" dirty="0"/>
          </a:p>
        </p:txBody>
      </p:sp>
    </p:spTree>
    <p:extLst>
      <p:ext uri="{BB962C8B-B14F-4D97-AF65-F5344CB8AC3E}">
        <p14:creationId xmlns:p14="http://schemas.microsoft.com/office/powerpoint/2010/main" val="20801515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ee kolommen">
    <p:spTree>
      <p:nvGrpSpPr>
        <p:cNvPr id="1" name=""/>
        <p:cNvGrpSpPr/>
        <p:nvPr/>
      </p:nvGrpSpPr>
      <p:grpSpPr>
        <a:xfrm>
          <a:off x="0" y="0"/>
          <a:ext cx="0" cy="0"/>
          <a:chOff x="0" y="0"/>
          <a:chExt cx="0" cy="0"/>
        </a:xfrm>
      </p:grpSpPr>
      <p:sp>
        <p:nvSpPr>
          <p:cNvPr id="3" name="Tijdelijke aanduiding voor inhoud 2"/>
          <p:cNvSpPr>
            <a:spLocks noGrp="1"/>
          </p:cNvSpPr>
          <p:nvPr>
            <p:ph sz="half" idx="1" hasCustomPrompt="1"/>
          </p:nvPr>
        </p:nvSpPr>
        <p:spPr>
          <a:xfrm>
            <a:off x="630000" y="2350800"/>
            <a:ext cx="5003800" cy="3963600"/>
          </a:xfrm>
        </p:spPr>
        <p:txBody>
          <a:bodyPr/>
          <a:lstStyle>
            <a:lvl1pPr>
              <a:defRPr/>
            </a:lvl1pPr>
          </a:lstStyle>
          <a:p>
            <a:pPr lvl="0"/>
            <a:r>
              <a:rPr lang="nl-NL" dirty="0"/>
              <a:t>Klik om tekst in te voegen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inhoud 3"/>
          <p:cNvSpPr>
            <a:spLocks noGrp="1"/>
          </p:cNvSpPr>
          <p:nvPr>
            <p:ph sz="half" idx="2" hasCustomPrompt="1"/>
          </p:nvPr>
        </p:nvSpPr>
        <p:spPr>
          <a:xfrm>
            <a:off x="6552000" y="2350800"/>
            <a:ext cx="5011200" cy="3963600"/>
          </a:xfrm>
        </p:spPr>
        <p:txBody>
          <a:bodyPr/>
          <a:lstStyle>
            <a:lvl1pPr>
              <a:defRPr/>
            </a:lvl1pPr>
          </a:lstStyle>
          <a:p>
            <a:pPr lvl="0"/>
            <a:r>
              <a:rPr lang="nl-NL" dirty="0"/>
              <a:t>Klik om tekst in te voegen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11" name="Tijdelijke aanduiding voor dianummer 10">
            <a:extLst>
              <a:ext uri="{FF2B5EF4-FFF2-40B4-BE49-F238E27FC236}">
                <a16:creationId xmlns:a16="http://schemas.microsoft.com/office/drawing/2014/main" id="{260C6DF3-2547-4188-B44C-E1C924D734C5}"/>
              </a:ext>
            </a:extLst>
          </p:cNvPr>
          <p:cNvSpPr>
            <a:spLocks noGrp="1"/>
          </p:cNvSpPr>
          <p:nvPr>
            <p:ph type="sldNum" sz="quarter" idx="10"/>
          </p:nvPr>
        </p:nvSpPr>
        <p:spPr/>
        <p:txBody>
          <a:bodyPr/>
          <a:lstStyle/>
          <a:p>
            <a:fld id="{6C93B359-CF0D-4389-949E-16A33FCBB3EC}" type="slidenum">
              <a:rPr lang="nl-NL" smtClean="0"/>
              <a:t>‹nr.›</a:t>
            </a:fld>
            <a:endParaRPr lang="nl-NL" dirty="0"/>
          </a:p>
        </p:txBody>
      </p:sp>
      <p:sp>
        <p:nvSpPr>
          <p:cNvPr id="17" name="Vertrouwelijkheidsniveau">
            <a:extLst>
              <a:ext uri="{FF2B5EF4-FFF2-40B4-BE49-F238E27FC236}">
                <a16:creationId xmlns:a16="http://schemas.microsoft.com/office/drawing/2014/main" id="{1B09E170-CA11-4EE2-B82E-0AD6B2F1CC8F}"/>
              </a:ext>
            </a:extLst>
          </p:cNvPr>
          <p:cNvSpPr>
            <a:spLocks noGrp="1"/>
          </p:cNvSpPr>
          <p:nvPr>
            <p:ph type="body" sz="quarter" idx="26" hasCustomPrompt="1"/>
          </p:nvPr>
        </p:nvSpPr>
        <p:spPr>
          <a:xfrm>
            <a:off x="630000" y="6528572"/>
            <a:ext cx="4262437" cy="183600"/>
          </a:xfrm>
        </p:spPr>
        <p:txBody>
          <a:bodyPr anchor="b" anchorCtr="0">
            <a:noAutofit/>
          </a:bodyPr>
          <a:lstStyle>
            <a:lvl1pPr marL="0" indent="0">
              <a:buNone/>
              <a:defRPr sz="900" cap="all" baseline="0">
                <a:solidFill>
                  <a:schemeClr val="tx1"/>
                </a:solidFill>
              </a:defRPr>
            </a:lvl1pPr>
          </a:lstStyle>
          <a:p>
            <a:pPr lvl="0"/>
            <a:r>
              <a:rPr lang="nl-NL" dirty="0"/>
              <a:t>[vertrouwelijkheidsniveau]</a:t>
            </a:r>
          </a:p>
        </p:txBody>
      </p:sp>
      <p:sp>
        <p:nvSpPr>
          <p:cNvPr id="12" name="Titel 11">
            <a:extLst>
              <a:ext uri="{FF2B5EF4-FFF2-40B4-BE49-F238E27FC236}">
                <a16:creationId xmlns:a16="http://schemas.microsoft.com/office/drawing/2014/main" id="{B1CF7121-85E0-45D3-B910-BCF8E25FEC5F}"/>
              </a:ext>
            </a:extLst>
          </p:cNvPr>
          <p:cNvSpPr>
            <a:spLocks noGrp="1"/>
          </p:cNvSpPr>
          <p:nvPr>
            <p:ph type="title" hasCustomPrompt="1"/>
          </p:nvPr>
        </p:nvSpPr>
        <p:spPr/>
        <p:txBody>
          <a:bodyPr/>
          <a:lstStyle>
            <a:lvl1pPr>
              <a:defRPr/>
            </a:lvl1pPr>
          </a:lstStyle>
          <a:p>
            <a:r>
              <a:rPr lang="nl-NL" dirty="0"/>
              <a:t>Klik om een titel in te voegen</a:t>
            </a:r>
          </a:p>
        </p:txBody>
      </p:sp>
    </p:spTree>
    <p:extLst>
      <p:ext uri="{BB962C8B-B14F-4D97-AF65-F5344CB8AC3E}">
        <p14:creationId xmlns:p14="http://schemas.microsoft.com/office/powerpoint/2010/main" val="138001744"/>
      </p:ext>
    </p:extLst>
  </p:cSld>
  <p:clrMapOvr>
    <a:masterClrMapping/>
  </p:clrMapOvr>
  <p:extLst mod="1">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Volgdia met grafiek">
    <p:spTree>
      <p:nvGrpSpPr>
        <p:cNvPr id="1" name=""/>
        <p:cNvGrpSpPr/>
        <p:nvPr/>
      </p:nvGrpSpPr>
      <p:grpSpPr>
        <a:xfrm>
          <a:off x="0" y="0"/>
          <a:ext cx="0" cy="0"/>
          <a:chOff x="0" y="0"/>
          <a:chExt cx="0" cy="0"/>
        </a:xfrm>
      </p:grpSpPr>
      <p:sp>
        <p:nvSpPr>
          <p:cNvPr id="2" name="Titel 1"/>
          <p:cNvSpPr>
            <a:spLocks noGrp="1"/>
          </p:cNvSpPr>
          <p:nvPr>
            <p:ph type="title"/>
          </p:nvPr>
        </p:nvSpPr>
        <p:spPr>
          <a:xfrm>
            <a:off x="624000" y="1295999"/>
            <a:ext cx="11203200" cy="400110"/>
          </a:xfrm>
        </p:spPr>
        <p:txBody>
          <a:bodyPr/>
          <a:lstStyle/>
          <a:p>
            <a:r>
              <a:rPr lang="nl-NL" noProof="0"/>
              <a:t>Klik om de stijl te bewerken</a:t>
            </a:r>
          </a:p>
        </p:txBody>
      </p:sp>
      <p:sp>
        <p:nvSpPr>
          <p:cNvPr id="5" name="Tijdelijke aanduiding voor grafiek 4"/>
          <p:cNvSpPr>
            <a:spLocks noGrp="1"/>
          </p:cNvSpPr>
          <p:nvPr>
            <p:ph type="chart" sz="quarter" idx="11"/>
          </p:nvPr>
        </p:nvSpPr>
        <p:spPr>
          <a:xfrm>
            <a:off x="624417" y="2070000"/>
            <a:ext cx="11203200" cy="4140000"/>
          </a:xfrm>
        </p:spPr>
        <p:txBody>
          <a:bodyPr/>
          <a:lstStyle/>
          <a:p>
            <a:pPr lvl="0"/>
            <a:endParaRPr lang="nl-NL" noProof="0"/>
          </a:p>
        </p:txBody>
      </p:sp>
      <p:sp>
        <p:nvSpPr>
          <p:cNvPr id="4" name="Date Placeholder 1" descr="Date"/>
          <p:cNvSpPr>
            <a:spLocks noGrp="1"/>
          </p:cNvSpPr>
          <p:nvPr>
            <p:ph type="dt" sz="half" idx="12"/>
          </p:nvPr>
        </p:nvSpPr>
        <p:spPr/>
        <p:txBody>
          <a:bodyPr/>
          <a:lstStyle>
            <a:lvl1pPr>
              <a:defRPr/>
            </a:lvl1pPr>
          </a:lstStyle>
          <a:p>
            <a:pPr>
              <a:defRPr/>
            </a:pPr>
            <a:endParaRPr lang="nl-NL" dirty="0"/>
          </a:p>
        </p:txBody>
      </p:sp>
    </p:spTree>
    <p:extLst>
      <p:ext uri="{BB962C8B-B14F-4D97-AF65-F5344CB8AC3E}">
        <p14:creationId xmlns:p14="http://schemas.microsoft.com/office/powerpoint/2010/main" val="204158922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Volgdia met illustratie">
    <p:spTree>
      <p:nvGrpSpPr>
        <p:cNvPr id="1" name=""/>
        <p:cNvGrpSpPr/>
        <p:nvPr/>
      </p:nvGrpSpPr>
      <p:grpSpPr>
        <a:xfrm>
          <a:off x="0" y="0"/>
          <a:ext cx="0" cy="0"/>
          <a:chOff x="0" y="0"/>
          <a:chExt cx="0" cy="0"/>
        </a:xfrm>
      </p:grpSpPr>
      <p:sp>
        <p:nvSpPr>
          <p:cNvPr id="2" name="Titel 1"/>
          <p:cNvSpPr>
            <a:spLocks noGrp="1"/>
          </p:cNvSpPr>
          <p:nvPr>
            <p:ph type="title"/>
          </p:nvPr>
        </p:nvSpPr>
        <p:spPr>
          <a:xfrm>
            <a:off x="624000" y="1295999"/>
            <a:ext cx="11203200" cy="400110"/>
          </a:xfrm>
        </p:spPr>
        <p:txBody>
          <a:bodyPr/>
          <a:lstStyle/>
          <a:p>
            <a:r>
              <a:rPr lang="nl-NL" noProof="0"/>
              <a:t>Klik om de stijl te bewerken</a:t>
            </a:r>
          </a:p>
        </p:txBody>
      </p:sp>
      <p:sp>
        <p:nvSpPr>
          <p:cNvPr id="5" name="Tijdelijke aanduiding voor illustratie 4"/>
          <p:cNvSpPr>
            <a:spLocks noGrp="1"/>
          </p:cNvSpPr>
          <p:nvPr>
            <p:ph type="clipArt" sz="quarter" idx="11"/>
          </p:nvPr>
        </p:nvSpPr>
        <p:spPr>
          <a:xfrm>
            <a:off x="624416" y="2070000"/>
            <a:ext cx="11203200" cy="4140000"/>
          </a:xfrm>
        </p:spPr>
        <p:txBody>
          <a:bodyPr/>
          <a:lstStyle/>
          <a:p>
            <a:pPr lvl="0"/>
            <a:endParaRPr lang="nl-NL" noProof="0"/>
          </a:p>
        </p:txBody>
      </p:sp>
      <p:sp>
        <p:nvSpPr>
          <p:cNvPr id="4" name="Date Placeholder 1" descr="Date"/>
          <p:cNvSpPr>
            <a:spLocks noGrp="1"/>
          </p:cNvSpPr>
          <p:nvPr>
            <p:ph type="dt" sz="half" idx="12"/>
          </p:nvPr>
        </p:nvSpPr>
        <p:spPr/>
        <p:txBody>
          <a:bodyPr/>
          <a:lstStyle>
            <a:lvl1pPr>
              <a:defRPr/>
            </a:lvl1pPr>
          </a:lstStyle>
          <a:p>
            <a:pPr>
              <a:defRPr/>
            </a:pPr>
            <a:endParaRPr lang="nl-NL" dirty="0"/>
          </a:p>
        </p:txBody>
      </p:sp>
    </p:spTree>
    <p:extLst>
      <p:ext uri="{BB962C8B-B14F-4D97-AF65-F5344CB8AC3E}">
        <p14:creationId xmlns:p14="http://schemas.microsoft.com/office/powerpoint/2010/main" val="270422212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Titel en object">
    <p:spTree>
      <p:nvGrpSpPr>
        <p:cNvPr id="1" name=""/>
        <p:cNvGrpSpPr/>
        <p:nvPr/>
      </p:nvGrpSpPr>
      <p:grpSpPr>
        <a:xfrm>
          <a:off x="0" y="0"/>
          <a:ext cx="0" cy="0"/>
          <a:chOff x="0" y="0"/>
          <a:chExt cx="0" cy="0"/>
        </a:xfrm>
      </p:grpSpPr>
      <p:sp>
        <p:nvSpPr>
          <p:cNvPr id="7" name="Tijdelijke aanduiding voor inhoud 6">
            <a:extLst>
              <a:ext uri="{FF2B5EF4-FFF2-40B4-BE49-F238E27FC236}">
                <a16:creationId xmlns:a16="http://schemas.microsoft.com/office/drawing/2014/main" id="{21421F68-1BEF-403F-B0C5-AAC49C6A0963}"/>
              </a:ext>
            </a:extLst>
          </p:cNvPr>
          <p:cNvSpPr>
            <a:spLocks noGrp="1"/>
          </p:cNvSpPr>
          <p:nvPr>
            <p:ph sz="quarter" idx="13"/>
          </p:nvPr>
        </p:nvSpPr>
        <p:spPr>
          <a:xfrm>
            <a:off x="630000" y="2350800"/>
            <a:ext cx="10922400" cy="3964060"/>
          </a:xfrm>
        </p:spPr>
        <p:txBody>
          <a:bodyPr/>
          <a:lstStyle>
            <a:lvl1pPr>
              <a:defRPr/>
            </a:lvl1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sp>
        <p:nvSpPr>
          <p:cNvPr id="10" name="Vertrouwelijkheidsniveau">
            <a:extLst>
              <a:ext uri="{FF2B5EF4-FFF2-40B4-BE49-F238E27FC236}">
                <a16:creationId xmlns:a16="http://schemas.microsoft.com/office/drawing/2014/main" id="{81E8D0CB-07CC-4FF4-B9A2-3BEAACD9AE9B}"/>
              </a:ext>
            </a:extLst>
          </p:cNvPr>
          <p:cNvSpPr>
            <a:spLocks noGrp="1"/>
          </p:cNvSpPr>
          <p:nvPr>
            <p:ph type="body" sz="quarter" idx="26"/>
          </p:nvPr>
        </p:nvSpPr>
        <p:spPr>
          <a:xfrm>
            <a:off x="630000" y="6528572"/>
            <a:ext cx="4262437" cy="183600"/>
          </a:xfrm>
        </p:spPr>
        <p:txBody>
          <a:bodyPr anchor="b" anchorCtr="0">
            <a:noAutofit/>
          </a:bodyPr>
          <a:lstStyle>
            <a:lvl1pPr marL="0" indent="0">
              <a:buNone/>
              <a:defRPr sz="675" cap="all" baseline="0">
                <a:solidFill>
                  <a:schemeClr val="tx1"/>
                </a:solidFill>
              </a:defRPr>
            </a:lvl1pPr>
          </a:lstStyle>
          <a:p>
            <a:pPr lvl="0"/>
            <a:r>
              <a:rPr lang="nl-NL" smtClean="0"/>
              <a:t>Tekststijl van het model bewerken</a:t>
            </a:r>
          </a:p>
        </p:txBody>
      </p:sp>
      <p:sp>
        <p:nvSpPr>
          <p:cNvPr id="12" name="Titel 11">
            <a:extLst>
              <a:ext uri="{FF2B5EF4-FFF2-40B4-BE49-F238E27FC236}">
                <a16:creationId xmlns:a16="http://schemas.microsoft.com/office/drawing/2014/main" id="{4AE61CC0-169D-4A88-BF15-A47DE22E868B}"/>
              </a:ext>
            </a:extLst>
          </p:cNvPr>
          <p:cNvSpPr>
            <a:spLocks noGrp="1"/>
          </p:cNvSpPr>
          <p:nvPr>
            <p:ph type="title"/>
          </p:nvPr>
        </p:nvSpPr>
        <p:spPr/>
        <p:txBody>
          <a:bodyPr/>
          <a:lstStyle>
            <a:lvl1pPr>
              <a:defRPr/>
            </a:lvl1pPr>
          </a:lstStyle>
          <a:p>
            <a:r>
              <a:rPr lang="nl-NL" smtClean="0"/>
              <a:t>Klik om de stijl te bewerken</a:t>
            </a:r>
            <a:endParaRPr lang="nl-NL" dirty="0"/>
          </a:p>
        </p:txBody>
      </p:sp>
      <p:sp>
        <p:nvSpPr>
          <p:cNvPr id="5" name="Tijdelijke aanduiding voor dianummer 3">
            <a:extLst>
              <a:ext uri="{FF2B5EF4-FFF2-40B4-BE49-F238E27FC236}">
                <a16:creationId xmlns:a16="http://schemas.microsoft.com/office/drawing/2014/main" id="{00C4A9ED-10BC-4655-9631-74B32DCB2A3C}"/>
              </a:ext>
            </a:extLst>
          </p:cNvPr>
          <p:cNvSpPr>
            <a:spLocks noGrp="1"/>
          </p:cNvSpPr>
          <p:nvPr>
            <p:ph type="sldNum" sz="quarter" idx="27"/>
          </p:nvPr>
        </p:nvSpPr>
        <p:spPr/>
        <p:txBody>
          <a:bodyPr/>
          <a:lstStyle>
            <a:lvl1pPr>
              <a:defRPr/>
            </a:lvl1pPr>
          </a:lstStyle>
          <a:p>
            <a:pPr>
              <a:defRPr/>
            </a:pPr>
            <a:fld id="{8D1E05D9-83F1-4BA7-873C-F06CFE994E4E}" type="slidenum">
              <a:rPr lang="nl-NL"/>
              <a:pPr>
                <a:defRPr/>
              </a:pPr>
              <a:t>‹nr.›</a:t>
            </a:fld>
            <a:endParaRPr lang="nl-NL" dirty="0"/>
          </a:p>
        </p:txBody>
      </p:sp>
    </p:spTree>
    <p:extLst>
      <p:ext uri="{BB962C8B-B14F-4D97-AF65-F5344CB8AC3E}">
        <p14:creationId xmlns:p14="http://schemas.microsoft.com/office/powerpoint/2010/main" val="32958037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fbeelding verticaal geel">
    <p:bg>
      <p:bgPr>
        <a:solidFill>
          <a:schemeClr val="accent2"/>
        </a:solidFill>
        <a:effectLst/>
      </p:bgPr>
    </p:bg>
    <p:spTree>
      <p:nvGrpSpPr>
        <p:cNvPr id="1" name=""/>
        <p:cNvGrpSpPr/>
        <p:nvPr/>
      </p:nvGrpSpPr>
      <p:grpSpPr>
        <a:xfrm>
          <a:off x="0" y="0"/>
          <a:ext cx="0" cy="0"/>
          <a:chOff x="0" y="0"/>
          <a:chExt cx="0" cy="0"/>
        </a:xfrm>
      </p:grpSpPr>
      <p:sp>
        <p:nvSpPr>
          <p:cNvPr id="11" name="Tijdelijke aanduiding voor tekst 11"/>
          <p:cNvSpPr>
            <a:spLocks noGrp="1"/>
          </p:cNvSpPr>
          <p:nvPr>
            <p:ph type="body" sz="quarter" idx="13" hasCustomPrompt="1"/>
          </p:nvPr>
        </p:nvSpPr>
        <p:spPr>
          <a:xfrm>
            <a:off x="6552000" y="2350799"/>
            <a:ext cx="5004000" cy="3963600"/>
          </a:xfrm>
        </p:spPr>
        <p:txBody>
          <a:bodyPr/>
          <a:lstStyle>
            <a:lvl1pPr marL="316800" indent="-316800">
              <a:buClr>
                <a:schemeClr val="tx1"/>
              </a:buClr>
              <a:buFont typeface="Arial" panose="020B0604020202020204" pitchFamily="34" charset="0"/>
              <a:buChar char="•"/>
              <a:defRPr>
                <a:solidFill>
                  <a:schemeClr val="tx1"/>
                </a:solidFill>
              </a:defRPr>
            </a:lvl1pPr>
            <a:lvl2pPr marL="630000" indent="-316800">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nl-NL" dirty="0"/>
              <a:t>Klik om tekst in te voegen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3" name="Tijdelijke aanduiding voor dianummer 2">
            <a:extLst>
              <a:ext uri="{FF2B5EF4-FFF2-40B4-BE49-F238E27FC236}">
                <a16:creationId xmlns:a16="http://schemas.microsoft.com/office/drawing/2014/main" id="{A7984020-B91C-4CFF-88ED-501B2109C660}"/>
              </a:ext>
            </a:extLst>
          </p:cNvPr>
          <p:cNvSpPr>
            <a:spLocks noGrp="1"/>
          </p:cNvSpPr>
          <p:nvPr>
            <p:ph type="sldNum" sz="quarter" idx="27"/>
          </p:nvPr>
        </p:nvSpPr>
        <p:spPr/>
        <p:txBody>
          <a:bodyPr/>
          <a:lstStyle/>
          <a:p>
            <a:fld id="{6C93B359-CF0D-4389-949E-16A33FCBB3EC}" type="slidenum">
              <a:rPr lang="nl-NL" smtClean="0"/>
              <a:t>‹nr.›</a:t>
            </a:fld>
            <a:endParaRPr lang="nl-NL" dirty="0"/>
          </a:p>
        </p:txBody>
      </p:sp>
      <p:sp>
        <p:nvSpPr>
          <p:cNvPr id="10" name="Tijdelijke aanduiding voor afbeelding 9">
            <a:extLst>
              <a:ext uri="{FF2B5EF4-FFF2-40B4-BE49-F238E27FC236}">
                <a16:creationId xmlns:a16="http://schemas.microsoft.com/office/drawing/2014/main" id="{F17C0AA7-9F88-4479-B7CF-C1BB31AB870A}"/>
              </a:ext>
            </a:extLst>
          </p:cNvPr>
          <p:cNvSpPr>
            <a:spLocks noGrp="1"/>
          </p:cNvSpPr>
          <p:nvPr>
            <p:ph type="pic" sz="quarter" idx="29" hasCustomPrompt="1"/>
          </p:nvPr>
        </p:nvSpPr>
        <p:spPr>
          <a:xfrm>
            <a:off x="0" y="0"/>
            <a:ext cx="6096000" cy="6858000"/>
          </a:xfrm>
          <a:custGeom>
            <a:avLst/>
            <a:gdLst>
              <a:gd name="connsiteX0" fmla="*/ 0 w 6096000"/>
              <a:gd name="connsiteY0" fmla="*/ 0 h 6858000"/>
              <a:gd name="connsiteX1" fmla="*/ 4594225 w 6096000"/>
              <a:gd name="connsiteY1" fmla="*/ 0 h 6858000"/>
              <a:gd name="connsiteX2" fmla="*/ 5848350 w 6096000"/>
              <a:gd name="connsiteY2" fmla="*/ 0 h 6858000"/>
              <a:gd name="connsiteX3" fmla="*/ 5862637 w 6096000"/>
              <a:gd name="connsiteY3" fmla="*/ 0 h 6858000"/>
              <a:gd name="connsiteX4" fmla="*/ 5862637 w 6096000"/>
              <a:gd name="connsiteY4" fmla="*/ 711244 h 6858000"/>
              <a:gd name="connsiteX5" fmla="*/ 6096000 w 6096000"/>
              <a:gd name="connsiteY5" fmla="*/ 711244 h 6858000"/>
              <a:gd name="connsiteX6" fmla="*/ 6096000 w 6096000"/>
              <a:gd name="connsiteY6" fmla="*/ 975600 h 6858000"/>
              <a:gd name="connsiteX7" fmla="*/ 6096000 w 6096000"/>
              <a:gd name="connsiteY7" fmla="*/ 1431131 h 6858000"/>
              <a:gd name="connsiteX8" fmla="*/ 6096000 w 6096000"/>
              <a:gd name="connsiteY8" fmla="*/ 6858000 h 6858000"/>
              <a:gd name="connsiteX9" fmla="*/ 5848350 w 6096000"/>
              <a:gd name="connsiteY9" fmla="*/ 6858000 h 6858000"/>
              <a:gd name="connsiteX10" fmla="*/ 0 w 6096000"/>
              <a:gd name="connsiteY1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96000" h="6858000">
                <a:moveTo>
                  <a:pt x="0" y="0"/>
                </a:moveTo>
                <a:lnTo>
                  <a:pt x="4594225" y="0"/>
                </a:lnTo>
                <a:lnTo>
                  <a:pt x="5848350" y="0"/>
                </a:lnTo>
                <a:lnTo>
                  <a:pt x="5862637" y="0"/>
                </a:lnTo>
                <a:lnTo>
                  <a:pt x="5862637" y="711244"/>
                </a:lnTo>
                <a:lnTo>
                  <a:pt x="6096000" y="711244"/>
                </a:lnTo>
                <a:lnTo>
                  <a:pt x="6096000" y="975600"/>
                </a:lnTo>
                <a:lnTo>
                  <a:pt x="6096000" y="1431131"/>
                </a:lnTo>
                <a:lnTo>
                  <a:pt x="6096000" y="6858000"/>
                </a:lnTo>
                <a:lnTo>
                  <a:pt x="5848350" y="6858000"/>
                </a:lnTo>
                <a:lnTo>
                  <a:pt x="0" y="6858000"/>
                </a:lnTo>
                <a:close/>
              </a:path>
            </a:pathLst>
          </a:custGeom>
          <a:solidFill>
            <a:schemeClr val="bg1">
              <a:lumMod val="85000"/>
            </a:schemeClr>
          </a:solidFill>
        </p:spPr>
        <p:txBody>
          <a:bodyPr vert="horz" wrap="square" tIns="1800000" anchor="t" anchorCtr="1">
            <a:noAutofit/>
          </a:bodyPr>
          <a:lstStyle>
            <a:lvl1pPr marL="0" marR="0" indent="0" algn="ctr" defTabSz="914400" rtl="0" eaLnBrk="1" fontAlgn="auto" latinLnBrk="0" hangingPunct="1">
              <a:lnSpc>
                <a:spcPct val="100000"/>
              </a:lnSpc>
              <a:spcBef>
                <a:spcPts val="0"/>
              </a:spcBef>
              <a:spcAft>
                <a:spcPts val="0"/>
              </a:spcAft>
              <a:buClrTx/>
              <a:buSzPct val="100000"/>
              <a:buFont typeface="Arial" panose="020B0604020202020204" pitchFamily="34" charset="0"/>
              <a:buNone/>
              <a:tabLst/>
              <a:defRPr/>
            </a:lvl1pPr>
          </a:lstStyle>
          <a:p>
            <a:pPr marL="0" marR="0" lvl="0" indent="0" algn="l" defTabSz="914400" rtl="0" eaLnBrk="1" fontAlgn="auto" latinLnBrk="0" hangingPunct="1">
              <a:lnSpc>
                <a:spcPct val="90000"/>
              </a:lnSpc>
              <a:spcBef>
                <a:spcPts val="1200"/>
              </a:spcBef>
              <a:spcAft>
                <a:spcPts val="0"/>
              </a:spcAft>
              <a:buClrTx/>
              <a:buSzPct val="100000"/>
              <a:buFont typeface="Arial" panose="020B0604020202020204" pitchFamily="34" charset="0"/>
              <a:buNone/>
              <a:tabLst/>
              <a:defRPr/>
            </a:pPr>
            <a:r>
              <a:rPr lang="nl-NL" dirty="0"/>
              <a:t>Klik op het pictogram om een afbeelding in te voegen</a:t>
            </a:r>
          </a:p>
        </p:txBody>
      </p:sp>
      <p:sp>
        <p:nvSpPr>
          <p:cNvPr id="4" name="Titel 3">
            <a:extLst>
              <a:ext uri="{FF2B5EF4-FFF2-40B4-BE49-F238E27FC236}">
                <a16:creationId xmlns:a16="http://schemas.microsoft.com/office/drawing/2014/main" id="{4C1E2EA9-BE63-4625-B099-2271F692DE60}"/>
              </a:ext>
            </a:extLst>
          </p:cNvPr>
          <p:cNvSpPr>
            <a:spLocks noGrp="1"/>
          </p:cNvSpPr>
          <p:nvPr>
            <p:ph type="title" hasCustomPrompt="1"/>
          </p:nvPr>
        </p:nvSpPr>
        <p:spPr>
          <a:xfrm>
            <a:off x="6552000" y="1281950"/>
            <a:ext cx="5004000" cy="1069200"/>
          </a:xfrm>
        </p:spPr>
        <p:txBody>
          <a:bodyPr/>
          <a:lstStyle>
            <a:lvl1pPr>
              <a:defRPr>
                <a:solidFill>
                  <a:schemeClr val="tx1"/>
                </a:solidFill>
              </a:defRPr>
            </a:lvl1pPr>
          </a:lstStyle>
          <a:p>
            <a:r>
              <a:rPr lang="nl-NL" dirty="0"/>
              <a:t>Klik om een titel in te voegen</a:t>
            </a:r>
          </a:p>
        </p:txBody>
      </p:sp>
      <p:sp>
        <p:nvSpPr>
          <p:cNvPr id="7" name="Vertrouwelijkheidsniveau">
            <a:extLst>
              <a:ext uri="{FF2B5EF4-FFF2-40B4-BE49-F238E27FC236}">
                <a16:creationId xmlns:a16="http://schemas.microsoft.com/office/drawing/2014/main" id="{6C2A6650-CEC0-489B-BFC0-04E78F01962C}"/>
              </a:ext>
            </a:extLst>
          </p:cNvPr>
          <p:cNvSpPr>
            <a:spLocks noGrp="1"/>
          </p:cNvSpPr>
          <p:nvPr>
            <p:ph type="body" sz="quarter" idx="26" hasCustomPrompt="1"/>
          </p:nvPr>
        </p:nvSpPr>
        <p:spPr>
          <a:xfrm>
            <a:off x="6553200" y="6528572"/>
            <a:ext cx="4262437" cy="183600"/>
          </a:xfrm>
        </p:spPr>
        <p:txBody>
          <a:bodyPr anchor="b" anchorCtr="0">
            <a:noAutofit/>
          </a:bodyPr>
          <a:lstStyle>
            <a:lvl1pPr marL="0" indent="0">
              <a:buNone/>
              <a:defRPr sz="900" cap="all" baseline="0">
                <a:solidFill>
                  <a:schemeClr val="tx1"/>
                </a:solidFill>
              </a:defRPr>
            </a:lvl1pPr>
          </a:lstStyle>
          <a:p>
            <a:pPr lvl="0"/>
            <a:r>
              <a:rPr lang="nl-NL" dirty="0"/>
              <a:t>[vertrouwelijkheidsniveau]</a:t>
            </a:r>
          </a:p>
        </p:txBody>
      </p:sp>
    </p:spTree>
    <p:extLst>
      <p:ext uri="{BB962C8B-B14F-4D97-AF65-F5344CB8AC3E}">
        <p14:creationId xmlns:p14="http://schemas.microsoft.com/office/powerpoint/2010/main" val="1536944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Grote tekst geel">
    <p:bg>
      <p:bgPr>
        <a:solidFill>
          <a:schemeClr val="accent2"/>
        </a:solidFill>
        <a:effectLst/>
      </p:bgPr>
    </p:bg>
    <p:spTree>
      <p:nvGrpSpPr>
        <p:cNvPr id="1" name=""/>
        <p:cNvGrpSpPr/>
        <p:nvPr/>
      </p:nvGrpSpPr>
      <p:grpSpPr>
        <a:xfrm>
          <a:off x="0" y="0"/>
          <a:ext cx="0" cy="0"/>
          <a:chOff x="0" y="0"/>
          <a:chExt cx="0" cy="0"/>
        </a:xfrm>
      </p:grpSpPr>
      <p:sp>
        <p:nvSpPr>
          <p:cNvPr id="20" name="Titel 1"/>
          <p:cNvSpPr>
            <a:spLocks noGrp="1"/>
          </p:cNvSpPr>
          <p:nvPr>
            <p:ph type="title" hasCustomPrompt="1"/>
          </p:nvPr>
        </p:nvSpPr>
        <p:spPr>
          <a:xfrm>
            <a:off x="630000" y="1052514"/>
            <a:ext cx="10923588" cy="4024800"/>
          </a:xfrm>
        </p:spPr>
        <p:txBody>
          <a:bodyPr anchor="b" anchorCtr="0">
            <a:normAutofit/>
          </a:bodyPr>
          <a:lstStyle>
            <a:lvl1pPr algn="l">
              <a:defRPr sz="8000" b="0">
                <a:solidFill>
                  <a:schemeClr val="bg1"/>
                </a:solidFill>
              </a:defRPr>
            </a:lvl1pPr>
          </a:lstStyle>
          <a:p>
            <a:r>
              <a:rPr lang="nl-NL" dirty="0"/>
              <a:t>Klik om een titel in te voegen</a:t>
            </a:r>
          </a:p>
        </p:txBody>
      </p:sp>
      <p:sp>
        <p:nvSpPr>
          <p:cNvPr id="4" name="Ondertitel 2"/>
          <p:cNvSpPr>
            <a:spLocks noGrp="1"/>
          </p:cNvSpPr>
          <p:nvPr>
            <p:ph type="subTitle" idx="1" hasCustomPrompt="1"/>
          </p:nvPr>
        </p:nvSpPr>
        <p:spPr>
          <a:xfrm>
            <a:off x="630000" y="5298141"/>
            <a:ext cx="10923588" cy="923272"/>
          </a:xfrm>
        </p:spPr>
        <p:txBody>
          <a:bodyPr lIns="0" tIns="0" rIns="0">
            <a:normAutofit/>
          </a:bodyPr>
          <a:lstStyle>
            <a:lvl1pPr marL="0" indent="0" algn="l">
              <a:buNone/>
              <a:defRPr sz="24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 om een subtitel in te voegen</a:t>
            </a:r>
          </a:p>
        </p:txBody>
      </p:sp>
      <p:sp>
        <p:nvSpPr>
          <p:cNvPr id="6" name="Tijdelijke aanduiding voor dianummer 5">
            <a:extLst>
              <a:ext uri="{FF2B5EF4-FFF2-40B4-BE49-F238E27FC236}">
                <a16:creationId xmlns:a16="http://schemas.microsoft.com/office/drawing/2014/main" id="{CB8E684C-7D4C-426C-AC24-E424245763F3}"/>
              </a:ext>
            </a:extLst>
          </p:cNvPr>
          <p:cNvSpPr>
            <a:spLocks noGrp="1"/>
          </p:cNvSpPr>
          <p:nvPr>
            <p:ph type="sldNum" sz="quarter" idx="10"/>
          </p:nvPr>
        </p:nvSpPr>
        <p:spPr/>
        <p:txBody>
          <a:bodyPr/>
          <a:lstStyle>
            <a:lvl1pPr>
              <a:defRPr>
                <a:solidFill>
                  <a:schemeClr val="bg1"/>
                </a:solidFill>
              </a:defRPr>
            </a:lvl1pPr>
          </a:lstStyle>
          <a:p>
            <a:fld id="{6C93B359-CF0D-4389-949E-16A33FCBB3EC}" type="slidenum">
              <a:rPr lang="nl-NL" smtClean="0"/>
              <a:pPr/>
              <a:t>‹nr.›</a:t>
            </a:fld>
            <a:endParaRPr lang="nl-NL" dirty="0"/>
          </a:p>
        </p:txBody>
      </p:sp>
      <p:sp>
        <p:nvSpPr>
          <p:cNvPr id="12" name="Vertrouwelijkheidsniveau">
            <a:extLst>
              <a:ext uri="{FF2B5EF4-FFF2-40B4-BE49-F238E27FC236}">
                <a16:creationId xmlns:a16="http://schemas.microsoft.com/office/drawing/2014/main" id="{D32BCAE4-C367-4016-B734-236CBBFED4D7}"/>
              </a:ext>
            </a:extLst>
          </p:cNvPr>
          <p:cNvSpPr>
            <a:spLocks noGrp="1"/>
          </p:cNvSpPr>
          <p:nvPr>
            <p:ph type="body" sz="quarter" idx="26" hasCustomPrompt="1"/>
          </p:nvPr>
        </p:nvSpPr>
        <p:spPr>
          <a:xfrm>
            <a:off x="630000" y="6528572"/>
            <a:ext cx="4262437" cy="183600"/>
          </a:xfrm>
        </p:spPr>
        <p:txBody>
          <a:bodyPr anchor="b" anchorCtr="0">
            <a:noAutofit/>
          </a:bodyPr>
          <a:lstStyle>
            <a:lvl1pPr marL="0" indent="0">
              <a:buNone/>
              <a:defRPr sz="900" cap="all" baseline="0">
                <a:solidFill>
                  <a:schemeClr val="bg1"/>
                </a:solidFill>
              </a:defRPr>
            </a:lvl1pPr>
          </a:lstStyle>
          <a:p>
            <a:pPr lvl="0"/>
            <a:r>
              <a:rPr lang="nl-NL" dirty="0"/>
              <a:t>[vertrouwelijkheidsniveau]</a:t>
            </a:r>
          </a:p>
        </p:txBody>
      </p:sp>
    </p:spTree>
    <p:extLst>
      <p:ext uri="{BB962C8B-B14F-4D97-AF65-F5344CB8AC3E}">
        <p14:creationId xmlns:p14="http://schemas.microsoft.com/office/powerpoint/2010/main" val="2391397642"/>
      </p:ext>
    </p:extLst>
  </p:cSld>
  <p:clrMapOvr>
    <a:overrideClrMapping bg1="dk1" tx1="lt1" bg2="dk2" tx2="lt2" accent1="accent1" accent2="accent2" accent3="accent3" accent4="accent4" accent5="accent5" accent6="accent6" hlink="hlink" folHlink="folHlink"/>
  </p:clrMapOvr>
  <p:extLst mod="1">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kstvlak verticaal geel">
    <p:spTree>
      <p:nvGrpSpPr>
        <p:cNvPr id="1" name=""/>
        <p:cNvGrpSpPr/>
        <p:nvPr/>
      </p:nvGrpSpPr>
      <p:grpSpPr>
        <a:xfrm>
          <a:off x="0" y="0"/>
          <a:ext cx="0" cy="0"/>
          <a:chOff x="0" y="0"/>
          <a:chExt cx="0" cy="0"/>
        </a:xfrm>
      </p:grpSpPr>
      <p:sp>
        <p:nvSpPr>
          <p:cNvPr id="9" name="Vrije vorm: vorm 8">
            <a:extLst>
              <a:ext uri="{FF2B5EF4-FFF2-40B4-BE49-F238E27FC236}">
                <a16:creationId xmlns:a16="http://schemas.microsoft.com/office/drawing/2014/main" id="{0FA47D1B-42CA-4E2B-B2E8-239884DF4BD3}"/>
              </a:ext>
            </a:extLst>
          </p:cNvPr>
          <p:cNvSpPr/>
          <p:nvPr userDrawn="1"/>
        </p:nvSpPr>
        <p:spPr>
          <a:xfrm>
            <a:off x="0" y="0"/>
            <a:ext cx="6096000" cy="6858000"/>
          </a:xfrm>
          <a:custGeom>
            <a:avLst/>
            <a:gdLst>
              <a:gd name="connsiteX0" fmla="*/ 0 w 6096000"/>
              <a:gd name="connsiteY0" fmla="*/ 0 h 6858000"/>
              <a:gd name="connsiteX1" fmla="*/ 5498305 w 6096000"/>
              <a:gd name="connsiteY1" fmla="*/ 0 h 6858000"/>
              <a:gd name="connsiteX2" fmla="*/ 5853600 w 6096000"/>
              <a:gd name="connsiteY2" fmla="*/ 0 h 6858000"/>
              <a:gd name="connsiteX3" fmla="*/ 5862636 w 6096000"/>
              <a:gd name="connsiteY3" fmla="*/ 0 h 6858000"/>
              <a:gd name="connsiteX4" fmla="*/ 5862636 w 6096000"/>
              <a:gd name="connsiteY4" fmla="*/ 712471 h 6858000"/>
              <a:gd name="connsiteX5" fmla="*/ 6096000 w 6096000"/>
              <a:gd name="connsiteY5" fmla="*/ 712471 h 6858000"/>
              <a:gd name="connsiteX6" fmla="*/ 6096000 w 6096000"/>
              <a:gd name="connsiteY6" fmla="*/ 961200 h 6858000"/>
              <a:gd name="connsiteX7" fmla="*/ 6096000 w 6096000"/>
              <a:gd name="connsiteY7" fmla="*/ 1891881 h 6858000"/>
              <a:gd name="connsiteX8" fmla="*/ 6096000 w 6096000"/>
              <a:gd name="connsiteY8" fmla="*/ 6858000 h 6858000"/>
              <a:gd name="connsiteX9" fmla="*/ 0 w 6096000"/>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96000" h="6858000">
                <a:moveTo>
                  <a:pt x="0" y="0"/>
                </a:moveTo>
                <a:lnTo>
                  <a:pt x="5498305" y="0"/>
                </a:lnTo>
                <a:lnTo>
                  <a:pt x="5853600" y="0"/>
                </a:lnTo>
                <a:lnTo>
                  <a:pt x="5862636" y="0"/>
                </a:lnTo>
                <a:lnTo>
                  <a:pt x="5862636" y="712471"/>
                </a:lnTo>
                <a:lnTo>
                  <a:pt x="6096000" y="712471"/>
                </a:lnTo>
                <a:lnTo>
                  <a:pt x="6096000" y="961200"/>
                </a:lnTo>
                <a:lnTo>
                  <a:pt x="6096000" y="1891881"/>
                </a:lnTo>
                <a:lnTo>
                  <a:pt x="609600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4" name="Tijdelijke aanduiding voor tekst 3"/>
          <p:cNvSpPr>
            <a:spLocks noGrp="1"/>
          </p:cNvSpPr>
          <p:nvPr>
            <p:ph type="body" sz="quarter" idx="10" hasCustomPrompt="1"/>
          </p:nvPr>
        </p:nvSpPr>
        <p:spPr>
          <a:xfrm>
            <a:off x="6552000" y="1052513"/>
            <a:ext cx="5004000" cy="5168900"/>
          </a:xfrm>
        </p:spPr>
        <p:txBody>
          <a:bodyPr anchor="ctr" anchorCtr="0"/>
          <a:lstStyle>
            <a:lvl1pPr>
              <a:defRPr/>
            </a:lvl1pPr>
          </a:lstStyle>
          <a:p>
            <a:pPr lvl="0"/>
            <a:r>
              <a:rPr lang="nl-NL" dirty="0"/>
              <a:t>Klik om tekst in te voegen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3" name="Titel 2">
            <a:extLst>
              <a:ext uri="{FF2B5EF4-FFF2-40B4-BE49-F238E27FC236}">
                <a16:creationId xmlns:a16="http://schemas.microsoft.com/office/drawing/2014/main" id="{AF508C5A-8D78-4219-976E-46DFA0C4F862}"/>
              </a:ext>
            </a:extLst>
          </p:cNvPr>
          <p:cNvSpPr>
            <a:spLocks noGrp="1"/>
          </p:cNvSpPr>
          <p:nvPr>
            <p:ph type="title" hasCustomPrompt="1"/>
          </p:nvPr>
        </p:nvSpPr>
        <p:spPr>
          <a:xfrm>
            <a:off x="630000" y="3039154"/>
            <a:ext cx="5003800" cy="1069200"/>
          </a:xfrm>
        </p:spPr>
        <p:txBody>
          <a:bodyPr/>
          <a:lstStyle>
            <a:lvl1pPr>
              <a:defRPr>
                <a:solidFill>
                  <a:schemeClr val="tx1"/>
                </a:solidFill>
              </a:defRPr>
            </a:lvl1pPr>
          </a:lstStyle>
          <a:p>
            <a:r>
              <a:rPr lang="nl-NL" dirty="0"/>
              <a:t>Klik om een titel in te voegen</a:t>
            </a:r>
          </a:p>
        </p:txBody>
      </p:sp>
      <p:sp>
        <p:nvSpPr>
          <p:cNvPr id="5" name="Tijdelijke aanduiding voor dianummer 4">
            <a:extLst>
              <a:ext uri="{FF2B5EF4-FFF2-40B4-BE49-F238E27FC236}">
                <a16:creationId xmlns:a16="http://schemas.microsoft.com/office/drawing/2014/main" id="{411F2E84-2AC4-4E76-AB35-4DF527522499}"/>
              </a:ext>
            </a:extLst>
          </p:cNvPr>
          <p:cNvSpPr>
            <a:spLocks noGrp="1"/>
          </p:cNvSpPr>
          <p:nvPr>
            <p:ph type="sldNum" sz="quarter" idx="11"/>
          </p:nvPr>
        </p:nvSpPr>
        <p:spPr/>
        <p:txBody>
          <a:bodyPr/>
          <a:lstStyle/>
          <a:p>
            <a:fld id="{6C93B359-CF0D-4389-949E-16A33FCBB3EC}" type="slidenum">
              <a:rPr lang="nl-NL" smtClean="0"/>
              <a:pPr/>
              <a:t>‹nr.›</a:t>
            </a:fld>
            <a:endParaRPr lang="nl-NL" dirty="0"/>
          </a:p>
        </p:txBody>
      </p:sp>
      <p:sp>
        <p:nvSpPr>
          <p:cNvPr id="16" name="Vertrouwelijkheidsniveau">
            <a:extLst>
              <a:ext uri="{FF2B5EF4-FFF2-40B4-BE49-F238E27FC236}">
                <a16:creationId xmlns:a16="http://schemas.microsoft.com/office/drawing/2014/main" id="{42A8670A-3771-498C-BCA7-1CEC86864E8D}"/>
              </a:ext>
            </a:extLst>
          </p:cNvPr>
          <p:cNvSpPr>
            <a:spLocks noGrp="1"/>
          </p:cNvSpPr>
          <p:nvPr>
            <p:ph type="body" sz="quarter" idx="26" hasCustomPrompt="1"/>
          </p:nvPr>
        </p:nvSpPr>
        <p:spPr>
          <a:xfrm>
            <a:off x="630000" y="6528572"/>
            <a:ext cx="4262437" cy="183600"/>
          </a:xfrm>
        </p:spPr>
        <p:txBody>
          <a:bodyPr anchor="b" anchorCtr="0">
            <a:noAutofit/>
          </a:bodyPr>
          <a:lstStyle>
            <a:lvl1pPr marL="0" indent="0">
              <a:buNone/>
              <a:defRPr sz="900" cap="all" baseline="0">
                <a:solidFill>
                  <a:schemeClr val="tx1"/>
                </a:solidFill>
              </a:defRPr>
            </a:lvl1pPr>
          </a:lstStyle>
          <a:p>
            <a:pPr lvl="0"/>
            <a:r>
              <a:rPr lang="nl-NL" dirty="0"/>
              <a:t>[vertrouwelijkheidsniveau]</a:t>
            </a:r>
          </a:p>
        </p:txBody>
      </p:sp>
    </p:spTree>
    <p:extLst>
      <p:ext uri="{BB962C8B-B14F-4D97-AF65-F5344CB8AC3E}">
        <p14:creationId xmlns:p14="http://schemas.microsoft.com/office/powerpoint/2010/main" val="2306362270"/>
      </p:ext>
    </p:extLst>
  </p:cSld>
  <p:clrMapOvr>
    <a:masterClrMapping/>
  </p:clrMapOvr>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fbeelding verticaal wit">
    <p:spTree>
      <p:nvGrpSpPr>
        <p:cNvPr id="1" name=""/>
        <p:cNvGrpSpPr/>
        <p:nvPr/>
      </p:nvGrpSpPr>
      <p:grpSpPr>
        <a:xfrm>
          <a:off x="0" y="0"/>
          <a:ext cx="0" cy="0"/>
          <a:chOff x="0" y="0"/>
          <a:chExt cx="0" cy="0"/>
        </a:xfrm>
      </p:grpSpPr>
      <p:sp>
        <p:nvSpPr>
          <p:cNvPr id="11" name="Tijdelijke aanduiding voor tekst 10"/>
          <p:cNvSpPr>
            <a:spLocks noGrp="1"/>
          </p:cNvSpPr>
          <p:nvPr>
            <p:ph type="body" sz="quarter" idx="16" hasCustomPrompt="1"/>
          </p:nvPr>
        </p:nvSpPr>
        <p:spPr>
          <a:xfrm>
            <a:off x="6552000" y="2350800"/>
            <a:ext cx="5004000" cy="3963600"/>
          </a:xfrm>
        </p:spPr>
        <p:txBody>
          <a:bodyPr/>
          <a:lstStyle>
            <a:lvl1pPr>
              <a:defRPr/>
            </a:lvl1pPr>
          </a:lstStyle>
          <a:p>
            <a:pPr lvl="0"/>
            <a:r>
              <a:rPr lang="nl-NL" dirty="0"/>
              <a:t>Klik om tekst in te voegen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14" name="Tijdelijke aanduiding voor dianummer 13">
            <a:extLst>
              <a:ext uri="{FF2B5EF4-FFF2-40B4-BE49-F238E27FC236}">
                <a16:creationId xmlns:a16="http://schemas.microsoft.com/office/drawing/2014/main" id="{0E24862E-A238-48C9-966B-53C0A9936E1E}"/>
              </a:ext>
            </a:extLst>
          </p:cNvPr>
          <p:cNvSpPr>
            <a:spLocks noGrp="1"/>
          </p:cNvSpPr>
          <p:nvPr>
            <p:ph type="sldNum" sz="quarter" idx="29"/>
          </p:nvPr>
        </p:nvSpPr>
        <p:spPr/>
        <p:txBody>
          <a:bodyPr/>
          <a:lstStyle/>
          <a:p>
            <a:fld id="{6C93B359-CF0D-4389-949E-16A33FCBB3EC}" type="slidenum">
              <a:rPr lang="nl-NL" smtClean="0"/>
              <a:pPr/>
              <a:t>‹nr.›</a:t>
            </a:fld>
            <a:endParaRPr lang="nl-NL" dirty="0"/>
          </a:p>
        </p:txBody>
      </p:sp>
      <p:sp>
        <p:nvSpPr>
          <p:cNvPr id="17" name="Titel 16">
            <a:extLst>
              <a:ext uri="{FF2B5EF4-FFF2-40B4-BE49-F238E27FC236}">
                <a16:creationId xmlns:a16="http://schemas.microsoft.com/office/drawing/2014/main" id="{9C42D806-99A5-4854-9BB7-C93AB66EA383}"/>
              </a:ext>
            </a:extLst>
          </p:cNvPr>
          <p:cNvSpPr>
            <a:spLocks noGrp="1"/>
          </p:cNvSpPr>
          <p:nvPr>
            <p:ph type="title" hasCustomPrompt="1"/>
          </p:nvPr>
        </p:nvSpPr>
        <p:spPr>
          <a:xfrm>
            <a:off x="6552000" y="1281950"/>
            <a:ext cx="5004000" cy="1069200"/>
          </a:xfrm>
        </p:spPr>
        <p:txBody>
          <a:bodyPr/>
          <a:lstStyle>
            <a:lvl1pPr>
              <a:defRPr/>
            </a:lvl1pPr>
          </a:lstStyle>
          <a:p>
            <a:r>
              <a:rPr lang="nl-NL" dirty="0"/>
              <a:t>Klik om een titel in te voegen</a:t>
            </a:r>
          </a:p>
        </p:txBody>
      </p:sp>
      <p:sp>
        <p:nvSpPr>
          <p:cNvPr id="7" name="Vertrouwelijkheidsniveau">
            <a:extLst>
              <a:ext uri="{FF2B5EF4-FFF2-40B4-BE49-F238E27FC236}">
                <a16:creationId xmlns:a16="http://schemas.microsoft.com/office/drawing/2014/main" id="{4BAFB278-E939-4041-A70B-47CB8943C72B}"/>
              </a:ext>
            </a:extLst>
          </p:cNvPr>
          <p:cNvSpPr>
            <a:spLocks noGrp="1"/>
          </p:cNvSpPr>
          <p:nvPr>
            <p:ph type="body" sz="quarter" idx="26" hasCustomPrompt="1"/>
          </p:nvPr>
        </p:nvSpPr>
        <p:spPr>
          <a:xfrm>
            <a:off x="6553200" y="6528572"/>
            <a:ext cx="4262437" cy="183600"/>
          </a:xfrm>
        </p:spPr>
        <p:txBody>
          <a:bodyPr anchor="b" anchorCtr="0">
            <a:noAutofit/>
          </a:bodyPr>
          <a:lstStyle>
            <a:lvl1pPr marL="0" indent="0">
              <a:buNone/>
              <a:defRPr sz="900" cap="all" baseline="0">
                <a:solidFill>
                  <a:schemeClr val="tx1"/>
                </a:solidFill>
              </a:defRPr>
            </a:lvl1pPr>
          </a:lstStyle>
          <a:p>
            <a:pPr lvl="0"/>
            <a:r>
              <a:rPr lang="nl-NL" dirty="0"/>
              <a:t>[vertrouwelijkheidsniveau]</a:t>
            </a:r>
          </a:p>
        </p:txBody>
      </p:sp>
      <p:sp>
        <p:nvSpPr>
          <p:cNvPr id="8" name="Tijdelijke aanduiding voor afbeelding 7">
            <a:extLst>
              <a:ext uri="{FF2B5EF4-FFF2-40B4-BE49-F238E27FC236}">
                <a16:creationId xmlns:a16="http://schemas.microsoft.com/office/drawing/2014/main" id="{F4CFC7BE-2502-4C51-AFEA-F92D97467734}"/>
              </a:ext>
            </a:extLst>
          </p:cNvPr>
          <p:cNvSpPr>
            <a:spLocks noGrp="1"/>
          </p:cNvSpPr>
          <p:nvPr>
            <p:ph type="pic" sz="quarter" idx="30" hasCustomPrompt="1"/>
          </p:nvPr>
        </p:nvSpPr>
        <p:spPr>
          <a:xfrm>
            <a:off x="0" y="0"/>
            <a:ext cx="6096000" cy="6858000"/>
          </a:xfrm>
          <a:custGeom>
            <a:avLst/>
            <a:gdLst>
              <a:gd name="connsiteX0" fmla="*/ 0 w 6096000"/>
              <a:gd name="connsiteY0" fmla="*/ 0 h 6858000"/>
              <a:gd name="connsiteX1" fmla="*/ 4594225 w 6096000"/>
              <a:gd name="connsiteY1" fmla="*/ 0 h 6858000"/>
              <a:gd name="connsiteX2" fmla="*/ 5848350 w 6096000"/>
              <a:gd name="connsiteY2" fmla="*/ 0 h 6858000"/>
              <a:gd name="connsiteX3" fmla="*/ 5862637 w 6096000"/>
              <a:gd name="connsiteY3" fmla="*/ 0 h 6858000"/>
              <a:gd name="connsiteX4" fmla="*/ 5862637 w 6096000"/>
              <a:gd name="connsiteY4" fmla="*/ 711244 h 6858000"/>
              <a:gd name="connsiteX5" fmla="*/ 6096000 w 6096000"/>
              <a:gd name="connsiteY5" fmla="*/ 711244 h 6858000"/>
              <a:gd name="connsiteX6" fmla="*/ 6096000 w 6096000"/>
              <a:gd name="connsiteY6" fmla="*/ 975600 h 6858000"/>
              <a:gd name="connsiteX7" fmla="*/ 6096000 w 6096000"/>
              <a:gd name="connsiteY7" fmla="*/ 1431131 h 6858000"/>
              <a:gd name="connsiteX8" fmla="*/ 6096000 w 6096000"/>
              <a:gd name="connsiteY8" fmla="*/ 6858000 h 6858000"/>
              <a:gd name="connsiteX9" fmla="*/ 5848350 w 6096000"/>
              <a:gd name="connsiteY9" fmla="*/ 6858000 h 6858000"/>
              <a:gd name="connsiteX10" fmla="*/ 0 w 6096000"/>
              <a:gd name="connsiteY1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96000" h="6858000">
                <a:moveTo>
                  <a:pt x="0" y="0"/>
                </a:moveTo>
                <a:lnTo>
                  <a:pt x="4594225" y="0"/>
                </a:lnTo>
                <a:lnTo>
                  <a:pt x="5848350" y="0"/>
                </a:lnTo>
                <a:lnTo>
                  <a:pt x="5862637" y="0"/>
                </a:lnTo>
                <a:lnTo>
                  <a:pt x="5862637" y="711244"/>
                </a:lnTo>
                <a:lnTo>
                  <a:pt x="6096000" y="711244"/>
                </a:lnTo>
                <a:lnTo>
                  <a:pt x="6096000" y="975600"/>
                </a:lnTo>
                <a:lnTo>
                  <a:pt x="6096000" y="1431131"/>
                </a:lnTo>
                <a:lnTo>
                  <a:pt x="6096000" y="6858000"/>
                </a:lnTo>
                <a:lnTo>
                  <a:pt x="5848350" y="6858000"/>
                </a:lnTo>
                <a:lnTo>
                  <a:pt x="0" y="6858000"/>
                </a:lnTo>
                <a:close/>
              </a:path>
            </a:pathLst>
          </a:custGeom>
          <a:solidFill>
            <a:schemeClr val="bg1">
              <a:lumMod val="85000"/>
            </a:schemeClr>
          </a:solidFill>
        </p:spPr>
        <p:txBody>
          <a:bodyPr vert="horz" wrap="square" tIns="1800000" anchor="t" anchorCtr="1">
            <a:noAutofit/>
          </a:bodyPr>
          <a:lstStyle>
            <a:lvl1pPr marL="0" marR="0" indent="0" algn="ctr" defTabSz="914400" rtl="0" eaLnBrk="1" fontAlgn="auto" latinLnBrk="0" hangingPunct="1">
              <a:lnSpc>
                <a:spcPct val="100000"/>
              </a:lnSpc>
              <a:spcBef>
                <a:spcPts val="0"/>
              </a:spcBef>
              <a:spcAft>
                <a:spcPts val="0"/>
              </a:spcAft>
              <a:buClrTx/>
              <a:buSzPct val="100000"/>
              <a:buFont typeface="Arial" panose="020B0604020202020204" pitchFamily="34" charset="0"/>
              <a:buNone/>
              <a:tabLst/>
              <a:defRPr/>
            </a:lvl1pPr>
          </a:lstStyle>
          <a:p>
            <a:pPr marL="0" marR="0" lvl="0" indent="0" algn="l" defTabSz="914400" rtl="0" eaLnBrk="1" fontAlgn="auto" latinLnBrk="0" hangingPunct="1">
              <a:lnSpc>
                <a:spcPct val="90000"/>
              </a:lnSpc>
              <a:spcBef>
                <a:spcPts val="1200"/>
              </a:spcBef>
              <a:spcAft>
                <a:spcPts val="0"/>
              </a:spcAft>
              <a:buClrTx/>
              <a:buSzPct val="100000"/>
              <a:buFont typeface="Arial" panose="020B0604020202020204" pitchFamily="34" charset="0"/>
              <a:buNone/>
              <a:tabLst/>
              <a:defRPr/>
            </a:pPr>
            <a:r>
              <a:rPr lang="nl-NL" dirty="0"/>
              <a:t>Klik op het pictogram om een afbeelding in te voegen</a:t>
            </a:r>
          </a:p>
        </p:txBody>
      </p:sp>
    </p:spTree>
    <p:extLst>
      <p:ext uri="{BB962C8B-B14F-4D97-AF65-F5344CB8AC3E}">
        <p14:creationId xmlns:p14="http://schemas.microsoft.com/office/powerpoint/2010/main" val="172983865"/>
      </p:ext>
    </p:extLst>
  </p:cSld>
  <p:clrMapOvr>
    <a:masterClrMapping/>
  </p:clrMapOvr>
  <p:extLst mod="1">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49.xml"/><Relationship Id="rId7" Type="http://schemas.openxmlformats.org/officeDocument/2006/relationships/theme" Target="../theme/theme5.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5" Type="http://schemas.openxmlformats.org/officeDocument/2006/relationships/slideLayout" Target="../slideLayouts/slideLayout51.xml"/><Relationship Id="rId4" Type="http://schemas.openxmlformats.org/officeDocument/2006/relationships/slideLayout" Target="../slideLayouts/slideLayout5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630000" y="1281950"/>
            <a:ext cx="10933200" cy="1069200"/>
          </a:xfrm>
          <a:prstGeom prst="rect">
            <a:avLst/>
          </a:prstGeom>
        </p:spPr>
        <p:txBody>
          <a:bodyPr vert="horz" lIns="0" tIns="0" rIns="0" bIns="0" rtlCol="0" anchor="t" anchorCtr="0">
            <a:normAutofit/>
          </a:bodyPr>
          <a:lstStyle/>
          <a:p>
            <a:r>
              <a:rPr lang="nl-NL" dirty="0"/>
              <a:t>Klik om de stijl te bewerken</a:t>
            </a:r>
          </a:p>
        </p:txBody>
      </p:sp>
      <p:sp>
        <p:nvSpPr>
          <p:cNvPr id="3" name="Tijdelijke aanduiding voor tekst 2"/>
          <p:cNvSpPr>
            <a:spLocks noGrp="1"/>
          </p:cNvSpPr>
          <p:nvPr>
            <p:ph type="body" idx="1"/>
          </p:nvPr>
        </p:nvSpPr>
        <p:spPr>
          <a:xfrm>
            <a:off x="630000" y="2349499"/>
            <a:ext cx="10933200" cy="3963600"/>
          </a:xfrm>
          <a:prstGeom prst="rect">
            <a:avLst/>
          </a:prstGeom>
        </p:spPr>
        <p:txBody>
          <a:bodyPr vert="horz" lIns="0" tIns="0" rIns="0" bIns="0" rtlCol="0">
            <a:normAutofit/>
          </a:bodyPr>
          <a:lstStyle/>
          <a:p>
            <a:pPr lvl="0"/>
            <a:r>
              <a:rPr lang="nl-NL" dirty="0"/>
              <a:t>Tekststijl van het model bewerken</a:t>
            </a:r>
          </a:p>
          <a:p>
            <a:pPr lvl="1"/>
            <a:r>
              <a:rPr lang="nl-NL" dirty="0"/>
              <a:t>Tweede niveau</a:t>
            </a:r>
          </a:p>
          <a:p>
            <a:pPr lvl="2"/>
            <a:r>
              <a:rPr lang="nl-NL" dirty="0"/>
              <a:t>Derde niveau</a:t>
            </a:r>
          </a:p>
          <a:p>
            <a:pPr lvl="3"/>
            <a:r>
              <a:rPr lang="nl-NL" dirty="0"/>
              <a:t>Vierde niveau</a:t>
            </a:r>
          </a:p>
          <a:p>
            <a:pPr lvl="4"/>
            <a:r>
              <a:rPr lang="nl-NL" dirty="0"/>
              <a:t>Vijfde niveau</a:t>
            </a:r>
          </a:p>
          <a:p>
            <a:pPr lvl="5"/>
            <a:r>
              <a:rPr lang="nl-NL" dirty="0"/>
              <a:t>Zesde niveau</a:t>
            </a:r>
          </a:p>
          <a:p>
            <a:pPr lvl="6"/>
            <a:r>
              <a:rPr lang="nl-NL" dirty="0"/>
              <a:t>Zevende niveau</a:t>
            </a:r>
          </a:p>
          <a:p>
            <a:pPr lvl="7"/>
            <a:r>
              <a:rPr lang="nl-NL" dirty="0"/>
              <a:t>Achtste niveau</a:t>
            </a:r>
          </a:p>
          <a:p>
            <a:pPr lvl="8"/>
            <a:r>
              <a:rPr lang="nl-NL" dirty="0"/>
              <a:t>Negende niveau</a:t>
            </a:r>
          </a:p>
          <a:p>
            <a:pPr lvl="8"/>
            <a:endParaRPr lang="nl-NL" dirty="0"/>
          </a:p>
        </p:txBody>
      </p:sp>
      <p:sp>
        <p:nvSpPr>
          <p:cNvPr id="4" name="Tijdelijke aanduiding voor dianummer 3">
            <a:extLst>
              <a:ext uri="{FF2B5EF4-FFF2-40B4-BE49-F238E27FC236}">
                <a16:creationId xmlns:a16="http://schemas.microsoft.com/office/drawing/2014/main" id="{00C4A9ED-10BC-4655-9631-74B32DCB2A3C}"/>
              </a:ext>
            </a:extLst>
          </p:cNvPr>
          <p:cNvSpPr>
            <a:spLocks noGrp="1"/>
          </p:cNvSpPr>
          <p:nvPr>
            <p:ph type="sldNum" sz="quarter" idx="4"/>
          </p:nvPr>
        </p:nvSpPr>
        <p:spPr>
          <a:xfrm>
            <a:off x="11048400" y="6528572"/>
            <a:ext cx="511200" cy="183600"/>
          </a:xfrm>
          <a:prstGeom prst="rect">
            <a:avLst/>
          </a:prstGeom>
        </p:spPr>
        <p:txBody>
          <a:bodyPr vert="horz" lIns="0" tIns="0" rIns="0" bIns="0" rtlCol="0" anchor="b" anchorCtr="0"/>
          <a:lstStyle>
            <a:lvl1pPr algn="r">
              <a:defRPr sz="1200">
                <a:solidFill>
                  <a:schemeClr val="tx1"/>
                </a:solidFill>
              </a:defRPr>
            </a:lvl1pPr>
          </a:lstStyle>
          <a:p>
            <a:fld id="{6C93B359-CF0D-4389-949E-16A33FCBB3EC}" type="slidenum">
              <a:rPr lang="nl-NL" smtClean="0"/>
              <a:pPr/>
              <a:t>‹nr.›</a:t>
            </a:fld>
            <a:endParaRPr lang="nl-NL" dirty="0"/>
          </a:p>
        </p:txBody>
      </p:sp>
      <p:pic>
        <p:nvPicPr>
          <p:cNvPr id="6" name="Afbeelding 5">
            <a:extLst>
              <a:ext uri="{FF2B5EF4-FFF2-40B4-BE49-F238E27FC236}">
                <a16:creationId xmlns:a16="http://schemas.microsoft.com/office/drawing/2014/main" id="{1113A800-9FFB-4505-9B39-BBE671EBBBEA}"/>
              </a:ext>
            </a:extLst>
          </p:cNvPr>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0" y="0"/>
            <a:ext cx="12192000" cy="1065690"/>
          </a:xfrm>
          <a:prstGeom prst="rect">
            <a:avLst/>
          </a:prstGeom>
        </p:spPr>
      </p:pic>
    </p:spTree>
    <p:extLst>
      <p:ext uri="{BB962C8B-B14F-4D97-AF65-F5344CB8AC3E}">
        <p14:creationId xmlns:p14="http://schemas.microsoft.com/office/powerpoint/2010/main" val="3324857711"/>
      </p:ext>
    </p:extLst>
  </p:cSld>
  <p:clrMap bg1="lt1" tx1="dk1" bg2="lt2" tx2="dk2" accent1="accent1" accent2="accent2" accent3="accent3" accent4="accent4" accent5="accent5" accent6="accent6" hlink="hlink" folHlink="folHlink"/>
  <p:sldLayoutIdLst>
    <p:sldLayoutId id="2147483726" r:id="rId1"/>
    <p:sldLayoutId id="2147483666" r:id="rId2"/>
    <p:sldLayoutId id="2147483725" r:id="rId3"/>
    <p:sldLayoutId id="2147483731" r:id="rId4"/>
    <p:sldLayoutId id="2147483652" r:id="rId5"/>
    <p:sldLayoutId id="2147483728" r:id="rId6"/>
    <p:sldLayoutId id="2147483689" r:id="rId7"/>
    <p:sldLayoutId id="2147483730" r:id="rId8"/>
    <p:sldLayoutId id="2147483729" r:id="rId9"/>
    <p:sldLayoutId id="2147483716" r:id="rId10"/>
    <p:sldLayoutId id="2147483667" r:id="rId11"/>
    <p:sldLayoutId id="2147483722" r:id="rId12"/>
  </p:sldLayoutIdLst>
  <p:hf hdr="0" ftr="0" dt="0"/>
  <p:txStyles>
    <p:titleStyle>
      <a:lvl1pPr algn="l" defTabSz="914400" rtl="0" eaLnBrk="1" latinLnBrk="0" hangingPunct="1">
        <a:lnSpc>
          <a:spcPct val="90000"/>
        </a:lnSpc>
        <a:spcBef>
          <a:spcPct val="0"/>
        </a:spcBef>
        <a:buNone/>
        <a:defRPr sz="3600" b="0" kern="1200" baseline="0">
          <a:solidFill>
            <a:schemeClr val="tx2"/>
          </a:solidFill>
          <a:latin typeface="+mj-lt"/>
          <a:ea typeface="+mj-ea"/>
          <a:cs typeface="+mj-cs"/>
        </a:defRPr>
      </a:lvl1pPr>
    </p:titleStyle>
    <p:bodyStyle>
      <a:lvl1pPr marL="316800" indent="-316800" algn="l" defTabSz="914400" rtl="0" eaLnBrk="1" latinLnBrk="0" hangingPunct="1">
        <a:lnSpc>
          <a:spcPct val="90000"/>
        </a:lnSpc>
        <a:spcBef>
          <a:spcPts val="1200"/>
        </a:spcBef>
        <a:buClrTx/>
        <a:buSzPct val="100000"/>
        <a:buFont typeface="Arial" panose="020B0604020202020204" pitchFamily="34" charset="0"/>
        <a:buChar char="•"/>
        <a:defRPr sz="2400" kern="1200">
          <a:solidFill>
            <a:schemeClr val="tx1"/>
          </a:solidFill>
          <a:latin typeface="+mn-lt"/>
          <a:ea typeface="+mn-ea"/>
          <a:cs typeface="+mn-cs"/>
        </a:defRPr>
      </a:lvl1pPr>
      <a:lvl2pPr marL="630000" indent="-316800" algn="l" defTabSz="914400" rtl="0" eaLnBrk="1" latinLnBrk="0" hangingPunct="1">
        <a:lnSpc>
          <a:spcPct val="90000"/>
        </a:lnSpc>
        <a:spcBef>
          <a:spcPts val="1000"/>
        </a:spcBef>
        <a:buClrTx/>
        <a:buFont typeface="Verdana" panose="020B0604030504040204" pitchFamily="34" charset="0"/>
        <a:buChar char="–"/>
        <a:defRPr sz="2000" kern="1200">
          <a:solidFill>
            <a:schemeClr val="tx1"/>
          </a:solidFill>
          <a:latin typeface="+mn-lt"/>
          <a:ea typeface="+mn-ea"/>
          <a:cs typeface="+mn-cs"/>
        </a:defRPr>
      </a:lvl2pPr>
      <a:lvl3pPr marL="946800" indent="-316800" algn="l" defTabSz="914400" rtl="0" eaLnBrk="1" latinLnBrk="0" hangingPunct="1">
        <a:lnSpc>
          <a:spcPct val="90000"/>
        </a:lnSpc>
        <a:spcBef>
          <a:spcPts val="800"/>
        </a:spcBef>
        <a:buClrTx/>
        <a:buFont typeface="Wingdings" panose="05000000000000000000" pitchFamily="2" charset="2"/>
        <a:buChar char="§"/>
        <a:defRPr sz="1800" kern="1200">
          <a:solidFill>
            <a:schemeClr val="tx1"/>
          </a:solidFill>
          <a:latin typeface="+mn-lt"/>
          <a:ea typeface="+mn-ea"/>
          <a:cs typeface="+mn-cs"/>
        </a:defRPr>
      </a:lvl3pPr>
      <a:lvl4pPr marL="1260000" indent="-316800" algn="l" defTabSz="914400" rtl="0" eaLnBrk="1" latinLnBrk="0" hangingPunct="1">
        <a:lnSpc>
          <a:spcPct val="90000"/>
        </a:lnSpc>
        <a:spcBef>
          <a:spcPts val="600"/>
        </a:spcBef>
        <a:buClrTx/>
        <a:buFont typeface="Arial" panose="020B0604020202020204" pitchFamily="34" charset="0"/>
        <a:buChar char="•"/>
        <a:defRPr sz="1800" kern="1200">
          <a:solidFill>
            <a:schemeClr val="tx1"/>
          </a:solidFill>
          <a:latin typeface="+mn-lt"/>
          <a:ea typeface="+mn-ea"/>
          <a:cs typeface="+mn-cs"/>
        </a:defRPr>
      </a:lvl4pPr>
      <a:lvl5pPr marL="1576800" indent="-316800" algn="l" defTabSz="914400" rtl="0" eaLnBrk="1" latinLnBrk="0" hangingPunct="1">
        <a:lnSpc>
          <a:spcPct val="90000"/>
        </a:lnSpc>
        <a:spcBef>
          <a:spcPts val="600"/>
        </a:spcBef>
        <a:buClr>
          <a:schemeClr val="tx2"/>
        </a:buClr>
        <a:buFont typeface="Verdana" panose="020B0604030504040204" pitchFamily="34" charset="0"/>
        <a:buChar char="–"/>
        <a:defRPr sz="1600" kern="1200">
          <a:solidFill>
            <a:schemeClr val="tx2"/>
          </a:solidFill>
          <a:latin typeface="+mn-lt"/>
          <a:ea typeface="+mn-ea"/>
          <a:cs typeface="+mn-cs"/>
        </a:defRPr>
      </a:lvl5pPr>
      <a:lvl6pPr marL="1890000" indent="-316800" algn="l" defTabSz="914400" rtl="0" eaLnBrk="1" latinLnBrk="0" hangingPunct="1">
        <a:lnSpc>
          <a:spcPct val="90000"/>
        </a:lnSpc>
        <a:spcBef>
          <a:spcPts val="600"/>
        </a:spcBef>
        <a:buClr>
          <a:schemeClr val="tx1">
            <a:lumMod val="50000"/>
            <a:lumOff val="50000"/>
          </a:schemeClr>
        </a:buClr>
        <a:buFont typeface="Arial" panose="020B0604020202020204" pitchFamily="34" charset="0"/>
        <a:buChar char="•"/>
        <a:defRPr sz="1400" kern="1200">
          <a:solidFill>
            <a:schemeClr val="tx1">
              <a:lumMod val="50000"/>
              <a:lumOff val="50000"/>
            </a:schemeClr>
          </a:solidFill>
          <a:latin typeface="+mn-lt"/>
          <a:ea typeface="+mn-ea"/>
          <a:cs typeface="+mn-cs"/>
        </a:defRPr>
      </a:lvl6pPr>
      <a:lvl7pPr marL="72000" indent="-72000" algn="l" defTabSz="914400" rtl="0" eaLnBrk="1" latinLnBrk="0" hangingPunct="1">
        <a:lnSpc>
          <a:spcPct val="90000"/>
        </a:lnSpc>
        <a:spcBef>
          <a:spcPts val="600"/>
        </a:spcBef>
        <a:buClr>
          <a:schemeClr val="bg1"/>
        </a:buClr>
        <a:buSzPct val="25000"/>
        <a:buFont typeface="Verdana" panose="020B0604030504040204" pitchFamily="34" charset="0"/>
        <a:buChar char="'"/>
        <a:defRPr sz="1200" b="1" i="0" kern="1200">
          <a:solidFill>
            <a:schemeClr val="accent1"/>
          </a:solidFill>
          <a:latin typeface="+mn-lt"/>
          <a:ea typeface="+mn-ea"/>
          <a:cs typeface="+mn-cs"/>
        </a:defRPr>
      </a:lvl7pPr>
      <a:lvl8pPr marL="72000" indent="-72000" algn="l" defTabSz="914400" rtl="0" eaLnBrk="1" latinLnBrk="0" hangingPunct="1">
        <a:lnSpc>
          <a:spcPct val="90000"/>
        </a:lnSpc>
        <a:spcBef>
          <a:spcPts val="600"/>
        </a:spcBef>
        <a:buClr>
          <a:schemeClr val="bg1"/>
        </a:buClr>
        <a:buSzPct val="25000"/>
        <a:buFont typeface="Verdana" panose="020B0604030504040204" pitchFamily="34" charset="0"/>
        <a:buChar char="'"/>
        <a:defRPr sz="1200" i="0" kern="1200">
          <a:solidFill>
            <a:schemeClr val="tx1">
              <a:lumMod val="50000"/>
              <a:lumOff val="50000"/>
            </a:schemeClr>
          </a:solidFill>
          <a:latin typeface="+mn-lt"/>
          <a:ea typeface="+mn-ea"/>
          <a:cs typeface="+mn-cs"/>
        </a:defRPr>
      </a:lvl8pPr>
      <a:lvl9pPr marL="216000" indent="-144000" algn="l" defTabSz="914400" rtl="0" eaLnBrk="1" latinLnBrk="0" hangingPunct="1">
        <a:lnSpc>
          <a:spcPct val="90000"/>
        </a:lnSpc>
        <a:spcBef>
          <a:spcPts val="600"/>
        </a:spcBef>
        <a:buClr>
          <a:schemeClr val="tx1">
            <a:lumMod val="50000"/>
            <a:lumOff val="50000"/>
          </a:schemeClr>
        </a:buClr>
        <a:buFont typeface="Verdana" panose="020B0604030504040204" pitchFamily="34" charset="0"/>
        <a:buChar char="–"/>
        <a:defRPr sz="1200" i="0" kern="1200">
          <a:solidFill>
            <a:schemeClr val="tx1">
              <a:lumMod val="50000"/>
              <a:lumOff val="50000"/>
            </a:schemeClr>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jdelijke aanduiding voor titel 1"/>
          <p:cNvSpPr>
            <a:spLocks noGrp="1"/>
          </p:cNvSpPr>
          <p:nvPr>
            <p:ph type="title"/>
          </p:nvPr>
        </p:nvSpPr>
        <p:spPr bwMode="auto">
          <a:xfrm>
            <a:off x="630238" y="1282700"/>
            <a:ext cx="10933112" cy="1068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nl-NL" altLang="nl-NL" smtClean="0"/>
              <a:t>Klik om de stijl te bewerken</a:t>
            </a:r>
          </a:p>
        </p:txBody>
      </p:sp>
      <p:sp>
        <p:nvSpPr>
          <p:cNvPr id="3" name="Tijdelijke aanduiding voor tekst 2"/>
          <p:cNvSpPr>
            <a:spLocks noGrp="1"/>
          </p:cNvSpPr>
          <p:nvPr>
            <p:ph type="body" idx="1"/>
          </p:nvPr>
        </p:nvSpPr>
        <p:spPr>
          <a:xfrm>
            <a:off x="630238" y="2349500"/>
            <a:ext cx="10933112" cy="3963988"/>
          </a:xfrm>
          <a:prstGeom prst="rect">
            <a:avLst/>
          </a:prstGeom>
        </p:spPr>
        <p:txBody>
          <a:bodyPr vert="horz" lIns="0" tIns="0" rIns="0" bIns="0" rtlCol="0">
            <a:normAutofit/>
          </a:bodyPr>
          <a:lstStyle/>
          <a:p>
            <a:pPr lvl="0"/>
            <a:r>
              <a:rPr lang="nl-NL" dirty="0"/>
              <a:t>Tekststijl van het model bewerken</a:t>
            </a:r>
          </a:p>
          <a:p>
            <a:pPr lvl="1"/>
            <a:r>
              <a:rPr lang="nl-NL" dirty="0"/>
              <a:t>Tweede niveau</a:t>
            </a:r>
          </a:p>
          <a:p>
            <a:pPr lvl="2"/>
            <a:r>
              <a:rPr lang="nl-NL" dirty="0"/>
              <a:t>Derde niveau</a:t>
            </a:r>
          </a:p>
          <a:p>
            <a:pPr lvl="3"/>
            <a:r>
              <a:rPr lang="nl-NL" dirty="0"/>
              <a:t>Vierde niveau</a:t>
            </a:r>
          </a:p>
          <a:p>
            <a:pPr lvl="4"/>
            <a:r>
              <a:rPr lang="nl-NL" dirty="0"/>
              <a:t>Vijfde niveau</a:t>
            </a:r>
          </a:p>
          <a:p>
            <a:pPr lvl="5"/>
            <a:r>
              <a:rPr lang="nl-NL" dirty="0"/>
              <a:t>Zesde niveau</a:t>
            </a:r>
          </a:p>
          <a:p>
            <a:pPr lvl="6"/>
            <a:r>
              <a:rPr lang="nl-NL" dirty="0"/>
              <a:t>Zevende niveau</a:t>
            </a:r>
          </a:p>
          <a:p>
            <a:pPr lvl="7"/>
            <a:r>
              <a:rPr lang="nl-NL" dirty="0"/>
              <a:t>Achtste niveau</a:t>
            </a:r>
          </a:p>
          <a:p>
            <a:pPr lvl="8"/>
            <a:r>
              <a:rPr lang="nl-NL" dirty="0"/>
              <a:t>Negende niveau</a:t>
            </a:r>
          </a:p>
          <a:p>
            <a:pPr lvl="8"/>
            <a:endParaRPr lang="nl-NL" dirty="0"/>
          </a:p>
        </p:txBody>
      </p:sp>
      <p:sp>
        <p:nvSpPr>
          <p:cNvPr id="4" name="Tijdelijke aanduiding voor dianummer 3">
            <a:extLst>
              <a:ext uri="{FF2B5EF4-FFF2-40B4-BE49-F238E27FC236}">
                <a16:creationId xmlns:a16="http://schemas.microsoft.com/office/drawing/2014/main" id="{00C4A9ED-10BC-4655-9631-74B32DCB2A3C}"/>
              </a:ext>
            </a:extLst>
          </p:cNvPr>
          <p:cNvSpPr>
            <a:spLocks noGrp="1"/>
          </p:cNvSpPr>
          <p:nvPr>
            <p:ph type="sldNum" sz="quarter" idx="4"/>
          </p:nvPr>
        </p:nvSpPr>
        <p:spPr>
          <a:xfrm>
            <a:off x="11049000" y="6527800"/>
            <a:ext cx="511175" cy="184150"/>
          </a:xfrm>
          <a:prstGeom prst="rect">
            <a:avLst/>
          </a:prstGeom>
        </p:spPr>
        <p:txBody>
          <a:bodyPr vert="horz" lIns="0" tIns="0" rIns="0" bIns="0" rtlCol="0" anchor="b" anchorCtr="0"/>
          <a:lstStyle>
            <a:lvl1pPr algn="r" eaLnBrk="1" fontAlgn="auto" hangingPunct="1">
              <a:spcBef>
                <a:spcPts val="0"/>
              </a:spcBef>
              <a:spcAft>
                <a:spcPts val="0"/>
              </a:spcAft>
              <a:defRPr sz="1200">
                <a:solidFill>
                  <a:schemeClr val="tx1"/>
                </a:solidFill>
                <a:latin typeface="+mn-lt"/>
              </a:defRPr>
            </a:lvl1pPr>
          </a:lstStyle>
          <a:p>
            <a:pPr>
              <a:defRPr/>
            </a:pPr>
            <a:fld id="{B9C1DAD9-2135-4AC2-B2C7-F693CD16951E}" type="slidenum">
              <a:rPr lang="nl-NL"/>
              <a:pPr>
                <a:defRPr/>
              </a:pPr>
              <a:t>‹nr.›</a:t>
            </a:fld>
            <a:endParaRPr lang="nl-NL" dirty="0"/>
          </a:p>
        </p:txBody>
      </p:sp>
      <p:pic>
        <p:nvPicPr>
          <p:cNvPr id="1029" name="Afbeelding 5"/>
          <p:cNvPicPr>
            <a:picLocks noChangeAspect="1"/>
          </p:cNvPicPr>
          <p:nvPr userDrawn="1"/>
        </p:nvPicPr>
        <p:blipFill>
          <a:blip r:embed="rId14" cstate="email">
            <a:extLst>
              <a:ext uri="{28A0092B-C50C-407E-A947-70E740481C1C}">
                <a14:useLocalDpi xmlns:a14="http://schemas.microsoft.com/office/drawing/2010/main"/>
              </a:ext>
            </a:extLst>
          </a:blip>
          <a:srcRect/>
          <a:stretch>
            <a:fillRect/>
          </a:stretch>
        </p:blipFill>
        <p:spPr bwMode="auto">
          <a:xfrm>
            <a:off x="0" y="0"/>
            <a:ext cx="12192000" cy="1065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9244334"/>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Lst>
  <p:hf hdr="0" ftr="0" dt="0"/>
  <p:txStyles>
    <p:titleStyle>
      <a:lvl1pPr algn="l" rtl="0" eaLnBrk="0" fontAlgn="base" hangingPunct="0">
        <a:lnSpc>
          <a:spcPct val="90000"/>
        </a:lnSpc>
        <a:spcBef>
          <a:spcPct val="0"/>
        </a:spcBef>
        <a:spcAft>
          <a:spcPct val="0"/>
        </a:spcAft>
        <a:defRPr sz="3600" kern="1200">
          <a:solidFill>
            <a:schemeClr val="tx2"/>
          </a:solidFill>
          <a:latin typeface="+mj-lt"/>
          <a:ea typeface="+mj-ea"/>
          <a:cs typeface="+mj-cs"/>
        </a:defRPr>
      </a:lvl1pPr>
      <a:lvl2pPr algn="l" rtl="0" eaLnBrk="0" fontAlgn="base" hangingPunct="0">
        <a:lnSpc>
          <a:spcPct val="90000"/>
        </a:lnSpc>
        <a:spcBef>
          <a:spcPct val="0"/>
        </a:spcBef>
        <a:spcAft>
          <a:spcPct val="0"/>
        </a:spcAft>
        <a:defRPr sz="3600">
          <a:solidFill>
            <a:schemeClr val="tx2"/>
          </a:solidFill>
          <a:latin typeface="Verdana" panose="020B0604030504040204" pitchFamily="34" charset="0"/>
        </a:defRPr>
      </a:lvl2pPr>
      <a:lvl3pPr algn="l" rtl="0" eaLnBrk="0" fontAlgn="base" hangingPunct="0">
        <a:lnSpc>
          <a:spcPct val="90000"/>
        </a:lnSpc>
        <a:spcBef>
          <a:spcPct val="0"/>
        </a:spcBef>
        <a:spcAft>
          <a:spcPct val="0"/>
        </a:spcAft>
        <a:defRPr sz="3600">
          <a:solidFill>
            <a:schemeClr val="tx2"/>
          </a:solidFill>
          <a:latin typeface="Verdana" panose="020B0604030504040204" pitchFamily="34" charset="0"/>
        </a:defRPr>
      </a:lvl3pPr>
      <a:lvl4pPr algn="l" rtl="0" eaLnBrk="0" fontAlgn="base" hangingPunct="0">
        <a:lnSpc>
          <a:spcPct val="90000"/>
        </a:lnSpc>
        <a:spcBef>
          <a:spcPct val="0"/>
        </a:spcBef>
        <a:spcAft>
          <a:spcPct val="0"/>
        </a:spcAft>
        <a:defRPr sz="3600">
          <a:solidFill>
            <a:schemeClr val="tx2"/>
          </a:solidFill>
          <a:latin typeface="Verdana" panose="020B0604030504040204" pitchFamily="34" charset="0"/>
        </a:defRPr>
      </a:lvl4pPr>
      <a:lvl5pPr algn="l" rtl="0" eaLnBrk="0" fontAlgn="base" hangingPunct="0">
        <a:lnSpc>
          <a:spcPct val="90000"/>
        </a:lnSpc>
        <a:spcBef>
          <a:spcPct val="0"/>
        </a:spcBef>
        <a:spcAft>
          <a:spcPct val="0"/>
        </a:spcAft>
        <a:defRPr sz="3600">
          <a:solidFill>
            <a:schemeClr val="tx2"/>
          </a:solidFill>
          <a:latin typeface="Verdana" panose="020B0604030504040204" pitchFamily="34" charset="0"/>
        </a:defRPr>
      </a:lvl5pPr>
      <a:lvl6pPr marL="457200" algn="l" rtl="0" fontAlgn="base">
        <a:lnSpc>
          <a:spcPct val="90000"/>
        </a:lnSpc>
        <a:spcBef>
          <a:spcPct val="0"/>
        </a:spcBef>
        <a:spcAft>
          <a:spcPct val="0"/>
        </a:spcAft>
        <a:defRPr sz="3600">
          <a:solidFill>
            <a:schemeClr val="tx2"/>
          </a:solidFill>
          <a:latin typeface="Verdana" panose="020B0604030504040204" pitchFamily="34" charset="0"/>
        </a:defRPr>
      </a:lvl6pPr>
      <a:lvl7pPr marL="914400" algn="l" rtl="0" fontAlgn="base">
        <a:lnSpc>
          <a:spcPct val="90000"/>
        </a:lnSpc>
        <a:spcBef>
          <a:spcPct val="0"/>
        </a:spcBef>
        <a:spcAft>
          <a:spcPct val="0"/>
        </a:spcAft>
        <a:defRPr sz="3600">
          <a:solidFill>
            <a:schemeClr val="tx2"/>
          </a:solidFill>
          <a:latin typeface="Verdana" panose="020B0604030504040204" pitchFamily="34" charset="0"/>
        </a:defRPr>
      </a:lvl7pPr>
      <a:lvl8pPr marL="1371600" algn="l" rtl="0" fontAlgn="base">
        <a:lnSpc>
          <a:spcPct val="90000"/>
        </a:lnSpc>
        <a:spcBef>
          <a:spcPct val="0"/>
        </a:spcBef>
        <a:spcAft>
          <a:spcPct val="0"/>
        </a:spcAft>
        <a:defRPr sz="3600">
          <a:solidFill>
            <a:schemeClr val="tx2"/>
          </a:solidFill>
          <a:latin typeface="Verdana" panose="020B0604030504040204" pitchFamily="34" charset="0"/>
        </a:defRPr>
      </a:lvl8pPr>
      <a:lvl9pPr marL="1828800" algn="l" rtl="0" fontAlgn="base">
        <a:lnSpc>
          <a:spcPct val="90000"/>
        </a:lnSpc>
        <a:spcBef>
          <a:spcPct val="0"/>
        </a:spcBef>
        <a:spcAft>
          <a:spcPct val="0"/>
        </a:spcAft>
        <a:defRPr sz="3600">
          <a:solidFill>
            <a:schemeClr val="tx2"/>
          </a:solidFill>
          <a:latin typeface="Verdana" panose="020B0604030504040204" pitchFamily="34" charset="0"/>
        </a:defRPr>
      </a:lvl9pPr>
    </p:titleStyle>
    <p:bodyStyle>
      <a:lvl1pPr marL="315913" indent="-315913" algn="l" rtl="0" eaLnBrk="0" fontAlgn="base" hangingPunct="0">
        <a:lnSpc>
          <a:spcPct val="90000"/>
        </a:lnSpc>
        <a:spcBef>
          <a:spcPts val="1200"/>
        </a:spcBef>
        <a:spcAft>
          <a:spcPct val="0"/>
        </a:spcAft>
        <a:buSzPct val="100000"/>
        <a:buFont typeface="Arial" panose="020B0604020202020204" pitchFamily="34" charset="0"/>
        <a:buChar char="•"/>
        <a:defRPr sz="2400" kern="1200">
          <a:solidFill>
            <a:schemeClr val="tx1"/>
          </a:solidFill>
          <a:latin typeface="+mn-lt"/>
          <a:ea typeface="+mn-ea"/>
          <a:cs typeface="+mn-cs"/>
        </a:defRPr>
      </a:lvl1pPr>
      <a:lvl2pPr marL="628650" indent="-315913" algn="l" rtl="0" eaLnBrk="0" fontAlgn="base" hangingPunct="0">
        <a:lnSpc>
          <a:spcPct val="90000"/>
        </a:lnSpc>
        <a:spcBef>
          <a:spcPts val="1000"/>
        </a:spcBef>
        <a:spcAft>
          <a:spcPct val="0"/>
        </a:spcAft>
        <a:buFont typeface="Verdana" panose="020B0604030504040204" pitchFamily="34" charset="0"/>
        <a:buChar char="–"/>
        <a:defRPr sz="2000" kern="1200">
          <a:solidFill>
            <a:schemeClr val="tx1"/>
          </a:solidFill>
          <a:latin typeface="+mn-lt"/>
          <a:ea typeface="+mn-ea"/>
          <a:cs typeface="+mn-cs"/>
        </a:defRPr>
      </a:lvl2pPr>
      <a:lvl3pPr marL="946150" indent="-315913" algn="l" rtl="0" eaLnBrk="0" fontAlgn="base" hangingPunct="0">
        <a:lnSpc>
          <a:spcPct val="90000"/>
        </a:lnSpc>
        <a:spcBef>
          <a:spcPts val="800"/>
        </a:spcBef>
        <a:spcAft>
          <a:spcPct val="0"/>
        </a:spcAft>
        <a:buFont typeface="Wingdings" panose="05000000000000000000" pitchFamily="2" charset="2"/>
        <a:buChar char="§"/>
        <a:defRPr kern="1200">
          <a:solidFill>
            <a:schemeClr val="tx1"/>
          </a:solidFill>
          <a:latin typeface="+mn-lt"/>
          <a:ea typeface="+mn-ea"/>
          <a:cs typeface="+mn-cs"/>
        </a:defRPr>
      </a:lvl3pPr>
      <a:lvl4pPr marL="1258888" indent="-315913" algn="l" rtl="0" eaLnBrk="0" fontAlgn="base" hangingPunct="0">
        <a:lnSpc>
          <a:spcPct val="90000"/>
        </a:lnSpc>
        <a:spcBef>
          <a:spcPts val="600"/>
        </a:spcBef>
        <a:spcAft>
          <a:spcPct val="0"/>
        </a:spcAft>
        <a:buFont typeface="Arial" panose="020B0604020202020204" pitchFamily="34" charset="0"/>
        <a:buChar char="•"/>
        <a:defRPr kern="1200">
          <a:solidFill>
            <a:schemeClr val="tx1"/>
          </a:solidFill>
          <a:latin typeface="+mn-lt"/>
          <a:ea typeface="+mn-ea"/>
          <a:cs typeface="+mn-cs"/>
        </a:defRPr>
      </a:lvl4pPr>
      <a:lvl5pPr marL="1576388" indent="-315913" algn="l" rtl="0" eaLnBrk="0" fontAlgn="base" hangingPunct="0">
        <a:lnSpc>
          <a:spcPct val="90000"/>
        </a:lnSpc>
        <a:spcBef>
          <a:spcPts val="600"/>
        </a:spcBef>
        <a:spcAft>
          <a:spcPct val="0"/>
        </a:spcAft>
        <a:buClr>
          <a:schemeClr val="tx2"/>
        </a:buClr>
        <a:buFont typeface="Verdana" panose="020B0604030504040204" pitchFamily="34" charset="0"/>
        <a:buChar char="–"/>
        <a:defRPr sz="1600" kern="1200">
          <a:solidFill>
            <a:schemeClr val="tx2"/>
          </a:solidFill>
          <a:latin typeface="+mn-lt"/>
          <a:ea typeface="+mn-ea"/>
          <a:cs typeface="+mn-cs"/>
        </a:defRPr>
      </a:lvl5pPr>
      <a:lvl6pPr marL="1890000" indent="-316800" algn="l" defTabSz="914400" rtl="0" eaLnBrk="1" latinLnBrk="0" hangingPunct="1">
        <a:lnSpc>
          <a:spcPct val="90000"/>
        </a:lnSpc>
        <a:spcBef>
          <a:spcPts val="600"/>
        </a:spcBef>
        <a:buClr>
          <a:schemeClr val="tx1">
            <a:lumMod val="50000"/>
            <a:lumOff val="50000"/>
          </a:schemeClr>
        </a:buClr>
        <a:buFont typeface="Arial" panose="020B0604020202020204" pitchFamily="34" charset="0"/>
        <a:buChar char="•"/>
        <a:defRPr sz="1400" kern="1200">
          <a:solidFill>
            <a:schemeClr val="tx1">
              <a:lumMod val="50000"/>
              <a:lumOff val="50000"/>
            </a:schemeClr>
          </a:solidFill>
          <a:latin typeface="+mn-lt"/>
          <a:ea typeface="+mn-ea"/>
          <a:cs typeface="+mn-cs"/>
        </a:defRPr>
      </a:lvl6pPr>
      <a:lvl7pPr marL="72000" indent="-72000" algn="l" defTabSz="914400" rtl="0" eaLnBrk="1" latinLnBrk="0" hangingPunct="1">
        <a:lnSpc>
          <a:spcPct val="90000"/>
        </a:lnSpc>
        <a:spcBef>
          <a:spcPts val="600"/>
        </a:spcBef>
        <a:buClr>
          <a:schemeClr val="bg1"/>
        </a:buClr>
        <a:buSzPct val="25000"/>
        <a:buFont typeface="Verdana" panose="020B0604030504040204" pitchFamily="34" charset="0"/>
        <a:buChar char="'"/>
        <a:defRPr sz="1200" b="1" i="0" kern="1200">
          <a:solidFill>
            <a:schemeClr val="accent1"/>
          </a:solidFill>
          <a:latin typeface="+mn-lt"/>
          <a:ea typeface="+mn-ea"/>
          <a:cs typeface="+mn-cs"/>
        </a:defRPr>
      </a:lvl7pPr>
      <a:lvl8pPr marL="72000" indent="-72000" algn="l" defTabSz="914400" rtl="0" eaLnBrk="1" latinLnBrk="0" hangingPunct="1">
        <a:lnSpc>
          <a:spcPct val="90000"/>
        </a:lnSpc>
        <a:spcBef>
          <a:spcPts val="600"/>
        </a:spcBef>
        <a:buClr>
          <a:schemeClr val="bg1"/>
        </a:buClr>
        <a:buSzPct val="25000"/>
        <a:buFont typeface="Verdana" panose="020B0604030504040204" pitchFamily="34" charset="0"/>
        <a:buChar char="'"/>
        <a:defRPr sz="1200" i="0" kern="1200">
          <a:solidFill>
            <a:schemeClr val="tx1">
              <a:lumMod val="50000"/>
              <a:lumOff val="50000"/>
            </a:schemeClr>
          </a:solidFill>
          <a:latin typeface="+mn-lt"/>
          <a:ea typeface="+mn-ea"/>
          <a:cs typeface="+mn-cs"/>
        </a:defRPr>
      </a:lvl8pPr>
      <a:lvl9pPr marL="216000" indent="-144000" algn="l" defTabSz="914400" rtl="0" eaLnBrk="1" latinLnBrk="0" hangingPunct="1">
        <a:lnSpc>
          <a:spcPct val="90000"/>
        </a:lnSpc>
        <a:spcBef>
          <a:spcPts val="600"/>
        </a:spcBef>
        <a:buClr>
          <a:schemeClr val="tx1">
            <a:lumMod val="50000"/>
            <a:lumOff val="50000"/>
          </a:schemeClr>
        </a:buClr>
        <a:buFont typeface="Verdana" panose="020B0604030504040204" pitchFamily="34" charset="0"/>
        <a:buChar char="–"/>
        <a:defRPr sz="1200" i="0" kern="1200">
          <a:solidFill>
            <a:schemeClr val="tx1">
              <a:lumMod val="50000"/>
              <a:lumOff val="50000"/>
            </a:schemeClr>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jdelijke aanduiding voor titel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nl-NL" altLang="nl-NL" smtClean="0"/>
              <a:t>Klik om stijl te bewerken</a:t>
            </a:r>
          </a:p>
        </p:txBody>
      </p:sp>
      <p:sp>
        <p:nvSpPr>
          <p:cNvPr id="1027" name="Tijdelijke aanduiding voor tekst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nl-NL" altLang="nl-NL" smtClean="0"/>
              <a:t>Klikken om de tekststijl van het model te bewerken</a:t>
            </a:r>
          </a:p>
          <a:p>
            <a:pPr lvl="1"/>
            <a:r>
              <a:rPr lang="nl-NL" altLang="nl-NL" smtClean="0"/>
              <a:t>Tweede niveau</a:t>
            </a:r>
          </a:p>
          <a:p>
            <a:pPr lvl="2"/>
            <a:r>
              <a:rPr lang="nl-NL" altLang="nl-NL" smtClean="0"/>
              <a:t>Derde niveau</a:t>
            </a:r>
          </a:p>
          <a:p>
            <a:pPr lvl="3"/>
            <a:r>
              <a:rPr lang="nl-NL" altLang="nl-NL" smtClean="0"/>
              <a:t>Vierde niveau</a:t>
            </a:r>
          </a:p>
          <a:p>
            <a:pPr lvl="4"/>
            <a:r>
              <a:rPr lang="nl-NL" altLang="nl-NL" smtClean="0"/>
              <a:t>Vijfde niveau</a:t>
            </a:r>
          </a:p>
        </p:txBody>
      </p:sp>
      <p:sp>
        <p:nvSpPr>
          <p:cNvPr id="4" name="Tijdelijke aanduiding voor datum 3">
            <a:extLst>
              <a:ext uri="{FF2B5EF4-FFF2-40B4-BE49-F238E27FC236}">
                <a16:creationId xmlns:a16="http://schemas.microsoft.com/office/drawing/2014/main" id="{E4762F6A-14E7-47A2-9896-C58BE5B6DDF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endParaRPr lang="nl-NL"/>
          </a:p>
        </p:txBody>
      </p:sp>
      <p:sp>
        <p:nvSpPr>
          <p:cNvPr id="5" name="Tijdelijke aanduiding voor voettekst 4">
            <a:extLst>
              <a:ext uri="{FF2B5EF4-FFF2-40B4-BE49-F238E27FC236}">
                <a16:creationId xmlns:a16="http://schemas.microsoft.com/office/drawing/2014/main" id="{AFC3CAA3-6ADE-490B-B805-9DEAA0EF01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nl-NL"/>
          </a:p>
        </p:txBody>
      </p:sp>
      <p:sp>
        <p:nvSpPr>
          <p:cNvPr id="6" name="Tijdelijke aanduiding voor dianummer 5">
            <a:extLst>
              <a:ext uri="{FF2B5EF4-FFF2-40B4-BE49-F238E27FC236}">
                <a16:creationId xmlns:a16="http://schemas.microsoft.com/office/drawing/2014/main" id="{987F5B70-9E72-497D-ACFA-7C0C879B59E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tx1">
                    <a:tint val="75000"/>
                  </a:schemeClr>
                </a:solidFill>
                <a:latin typeface="+mn-lt"/>
              </a:defRPr>
            </a:lvl1pPr>
          </a:lstStyle>
          <a:p>
            <a:pPr>
              <a:defRPr/>
            </a:pPr>
            <a:fld id="{F0CCDE16-A748-4965-98C2-6477B3D83462}" type="slidenum">
              <a:rPr lang="nl-NL"/>
              <a:pPr>
                <a:defRPr/>
              </a:pPr>
              <a:t>‹nr.›</a:t>
            </a:fld>
            <a:endParaRPr lang="nl-NL"/>
          </a:p>
        </p:txBody>
      </p:sp>
    </p:spTree>
    <p:extLst>
      <p:ext uri="{BB962C8B-B14F-4D97-AF65-F5344CB8AC3E}">
        <p14:creationId xmlns:p14="http://schemas.microsoft.com/office/powerpoint/2010/main" val="675259079"/>
      </p:ext>
    </p:extLst>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Lst>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smtClean="0"/>
              <a:t>Klik om de stijl te bewerken</a:t>
            </a:r>
            <a:endParaRPr lang="nl-NL"/>
          </a:p>
        </p:txBody>
      </p:sp>
      <p:sp>
        <p:nvSpPr>
          <p:cNvPr id="3" name="Tijdelijke aanduiding voor tekst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nl-NL"/>
          </a:p>
        </p:txBody>
      </p:sp>
      <p:sp>
        <p:nvSpPr>
          <p:cNvPr id="5" name="Tijdelijke aanduiding voor voettekst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93BAA4B-D50A-4874-9DB3-4318AEBE765F}" type="slidenum">
              <a:rPr lang="nl-NL" smtClean="0"/>
              <a:t>‹nr.›</a:t>
            </a:fld>
            <a:endParaRPr lang="nl-NL"/>
          </a:p>
        </p:txBody>
      </p:sp>
    </p:spTree>
    <p:extLst>
      <p:ext uri="{BB962C8B-B14F-4D97-AF65-F5344CB8AC3E}">
        <p14:creationId xmlns:p14="http://schemas.microsoft.com/office/powerpoint/2010/main" val="2449183"/>
      </p:ext>
    </p:extLst>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6" r:id="rId5"/>
    <p:sldLayoutId id="2147483787" r:id="rId6"/>
    <p:sldLayoutId id="2147483788" r:id="rId7"/>
    <p:sldLayoutId id="2147483789" r:id="rId8"/>
    <p:sldLayoutId id="2147483790" r:id="rId9"/>
    <p:sldLayoutId id="2147483791" r:id="rId10"/>
    <p:sldLayoutId id="2147483792"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shpKleurvlakOnder" descr="Bar_Bottom"/>
          <p:cNvSpPr>
            <a:spLocks noChangeArrowheads="1"/>
          </p:cNvSpPr>
          <p:nvPr/>
        </p:nvSpPr>
        <p:spPr bwMode="auto">
          <a:xfrm>
            <a:off x="0" y="6318250"/>
            <a:ext cx="12192000" cy="539750"/>
          </a:xfrm>
          <a:prstGeom prst="rect">
            <a:avLst/>
          </a:prstGeom>
          <a:solidFill>
            <a:srgbClr val="F9E1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50000"/>
              </a:spcBef>
              <a:defRPr sz="2200">
                <a:solidFill>
                  <a:schemeClr val="tx1"/>
                </a:solidFill>
                <a:latin typeface="Verdana" pitchFamily="34" charset="0"/>
              </a:defRPr>
            </a:lvl1pPr>
            <a:lvl2pPr marL="742950" indent="-285750" eaLnBrk="0" hangingPunct="0">
              <a:spcBef>
                <a:spcPct val="50000"/>
              </a:spcBef>
              <a:defRPr sz="2200">
                <a:solidFill>
                  <a:schemeClr val="tx1"/>
                </a:solidFill>
                <a:latin typeface="Verdana" pitchFamily="34" charset="0"/>
              </a:defRPr>
            </a:lvl2pPr>
            <a:lvl3pPr marL="1143000" indent="-228600" eaLnBrk="0" hangingPunct="0">
              <a:spcBef>
                <a:spcPct val="50000"/>
              </a:spcBef>
              <a:defRPr sz="2200">
                <a:solidFill>
                  <a:schemeClr val="tx1"/>
                </a:solidFill>
                <a:latin typeface="Verdana" pitchFamily="34" charset="0"/>
              </a:defRPr>
            </a:lvl3pPr>
            <a:lvl4pPr marL="1600200" indent="-228600" eaLnBrk="0" hangingPunct="0">
              <a:spcBef>
                <a:spcPct val="50000"/>
              </a:spcBef>
              <a:defRPr sz="2200">
                <a:solidFill>
                  <a:schemeClr val="tx1"/>
                </a:solidFill>
                <a:latin typeface="Verdana" pitchFamily="34" charset="0"/>
              </a:defRPr>
            </a:lvl4pPr>
            <a:lvl5pPr marL="2057400" indent="-228600" eaLnBrk="0" hangingPunct="0">
              <a:spcBef>
                <a:spcPct val="50000"/>
              </a:spcBef>
              <a:defRPr sz="2200">
                <a:solidFill>
                  <a:schemeClr val="tx1"/>
                </a:solidFill>
                <a:latin typeface="Verdana" pitchFamily="34" charset="0"/>
              </a:defRPr>
            </a:lvl5pPr>
            <a:lvl6pPr marL="2514600" indent="-228600" eaLnBrk="0" fontAlgn="base" hangingPunct="0">
              <a:spcBef>
                <a:spcPct val="50000"/>
              </a:spcBef>
              <a:spcAft>
                <a:spcPct val="0"/>
              </a:spcAft>
              <a:defRPr sz="2200">
                <a:solidFill>
                  <a:schemeClr val="tx1"/>
                </a:solidFill>
                <a:latin typeface="Verdana" pitchFamily="34" charset="0"/>
              </a:defRPr>
            </a:lvl6pPr>
            <a:lvl7pPr marL="2971800" indent="-228600" eaLnBrk="0" fontAlgn="base" hangingPunct="0">
              <a:spcBef>
                <a:spcPct val="50000"/>
              </a:spcBef>
              <a:spcAft>
                <a:spcPct val="0"/>
              </a:spcAft>
              <a:defRPr sz="2200">
                <a:solidFill>
                  <a:schemeClr val="tx1"/>
                </a:solidFill>
                <a:latin typeface="Verdana" pitchFamily="34" charset="0"/>
              </a:defRPr>
            </a:lvl7pPr>
            <a:lvl8pPr marL="3429000" indent="-228600" eaLnBrk="0" fontAlgn="base" hangingPunct="0">
              <a:spcBef>
                <a:spcPct val="50000"/>
              </a:spcBef>
              <a:spcAft>
                <a:spcPct val="0"/>
              </a:spcAft>
              <a:defRPr sz="2200">
                <a:solidFill>
                  <a:schemeClr val="tx1"/>
                </a:solidFill>
                <a:latin typeface="Verdana" pitchFamily="34" charset="0"/>
              </a:defRPr>
            </a:lvl8pPr>
            <a:lvl9pPr marL="3886200" indent="-228600" eaLnBrk="0" fontAlgn="base" hangingPunct="0">
              <a:spcBef>
                <a:spcPct val="50000"/>
              </a:spcBef>
              <a:spcAft>
                <a:spcPct val="0"/>
              </a:spcAft>
              <a:defRPr sz="2200">
                <a:solidFill>
                  <a:schemeClr val="tx1"/>
                </a:solidFill>
                <a:latin typeface="Verdana" pitchFamily="34" charset="0"/>
              </a:defRPr>
            </a:lvl9pPr>
          </a:lstStyle>
          <a:p>
            <a:pPr algn="ctr" eaLnBrk="1" hangingPunct="1">
              <a:spcBef>
                <a:spcPct val="0"/>
              </a:spcBef>
              <a:defRPr/>
            </a:pPr>
            <a:endParaRPr lang="nl-NL" altLang="nl-NL" sz="1800" smtClean="0">
              <a:solidFill>
                <a:srgbClr val="FFFFFF"/>
              </a:solidFill>
              <a:ea typeface="+mn-ea"/>
              <a:cs typeface="Arial" charset="0"/>
            </a:endParaRPr>
          </a:p>
        </p:txBody>
      </p:sp>
      <p:sp>
        <p:nvSpPr>
          <p:cNvPr id="1070" name="Rectangle 46"/>
          <p:cNvSpPr>
            <a:spLocks noGrp="1" noChangeArrowheads="1"/>
          </p:cNvSpPr>
          <p:nvPr>
            <p:ph type="body" idx="1"/>
          </p:nvPr>
        </p:nvSpPr>
        <p:spPr bwMode="auto">
          <a:xfrm>
            <a:off x="624418" y="2070100"/>
            <a:ext cx="11203516" cy="414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nl-NL" dirty="0" err="1"/>
              <a:t>Klik</a:t>
            </a:r>
            <a:r>
              <a:rPr lang="nl-NL" dirty="0"/>
              <a:t> </a:t>
            </a:r>
            <a:r>
              <a:rPr lang="nl-NL" dirty="0" err="1"/>
              <a:t>om</a:t>
            </a:r>
            <a:r>
              <a:rPr lang="nl-NL" dirty="0"/>
              <a:t> het </a:t>
            </a:r>
            <a:r>
              <a:rPr lang="nl-NL" dirty="0" err="1"/>
              <a:t>opmaakprofiel</a:t>
            </a:r>
            <a:r>
              <a:rPr lang="nl-NL" dirty="0"/>
              <a:t> van de </a:t>
            </a:r>
            <a:r>
              <a:rPr lang="nl-NL" dirty="0" err="1"/>
              <a:t>modeltekst</a:t>
            </a:r>
            <a:r>
              <a:rPr lang="nl-NL" dirty="0"/>
              <a:t> </a:t>
            </a:r>
            <a:r>
              <a:rPr lang="nl-NL" dirty="0" err="1"/>
              <a:t>te</a:t>
            </a:r>
            <a:r>
              <a:rPr lang="nl-NL" dirty="0"/>
              <a:t> </a:t>
            </a:r>
            <a:r>
              <a:rPr lang="nl-NL" dirty="0" err="1"/>
              <a:t>bewerken</a:t>
            </a:r>
            <a:endParaRPr lang="nl-NL" dirty="0"/>
          </a:p>
          <a:p>
            <a:pPr lvl="1"/>
            <a:r>
              <a:rPr lang="nl-NL" dirty="0"/>
              <a:t>Tweede </a:t>
            </a:r>
            <a:r>
              <a:rPr lang="nl-NL" dirty="0" err="1"/>
              <a:t>niveau</a:t>
            </a:r>
            <a:r>
              <a:rPr lang="nl-NL" dirty="0"/>
              <a:t> </a:t>
            </a:r>
          </a:p>
          <a:p>
            <a:pPr lvl="2"/>
            <a:r>
              <a:rPr lang="nl-NL" dirty="0" err="1"/>
              <a:t>Derde</a:t>
            </a:r>
            <a:r>
              <a:rPr lang="nl-NL" dirty="0"/>
              <a:t> niveau</a:t>
            </a:r>
          </a:p>
          <a:p>
            <a:pPr lvl="4"/>
            <a:r>
              <a:rPr lang="nl-NL" dirty="0"/>
              <a:t> Vierde niveau</a:t>
            </a:r>
          </a:p>
          <a:p>
            <a:pPr lvl="5"/>
            <a:r>
              <a:rPr lang="nl-NL" dirty="0"/>
              <a:t>Vijfde niveau</a:t>
            </a:r>
          </a:p>
        </p:txBody>
      </p:sp>
      <p:sp>
        <p:nvSpPr>
          <p:cNvPr id="1028" name="shpTekst" descr="Bar_Top"/>
          <p:cNvSpPr>
            <a:spLocks noChangeArrowheads="1"/>
          </p:cNvSpPr>
          <p:nvPr/>
        </p:nvSpPr>
        <p:spPr bwMode="auto">
          <a:xfrm>
            <a:off x="0" y="1"/>
            <a:ext cx="12192000" cy="1071563"/>
          </a:xfrm>
          <a:prstGeom prst="rect">
            <a:avLst/>
          </a:prstGeom>
          <a:solidFill>
            <a:srgbClr val="F9E1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50000"/>
              </a:spcBef>
              <a:defRPr sz="2200">
                <a:solidFill>
                  <a:schemeClr val="tx1"/>
                </a:solidFill>
                <a:latin typeface="Verdana" pitchFamily="34" charset="0"/>
              </a:defRPr>
            </a:lvl1pPr>
            <a:lvl2pPr marL="742950" indent="-285750" eaLnBrk="0" hangingPunct="0">
              <a:spcBef>
                <a:spcPct val="50000"/>
              </a:spcBef>
              <a:defRPr sz="2200">
                <a:solidFill>
                  <a:schemeClr val="tx1"/>
                </a:solidFill>
                <a:latin typeface="Verdana" pitchFamily="34" charset="0"/>
              </a:defRPr>
            </a:lvl2pPr>
            <a:lvl3pPr marL="1143000" indent="-228600" eaLnBrk="0" hangingPunct="0">
              <a:spcBef>
                <a:spcPct val="50000"/>
              </a:spcBef>
              <a:defRPr sz="2200">
                <a:solidFill>
                  <a:schemeClr val="tx1"/>
                </a:solidFill>
                <a:latin typeface="Verdana" pitchFamily="34" charset="0"/>
              </a:defRPr>
            </a:lvl3pPr>
            <a:lvl4pPr marL="1600200" indent="-228600" eaLnBrk="0" hangingPunct="0">
              <a:spcBef>
                <a:spcPct val="50000"/>
              </a:spcBef>
              <a:defRPr sz="2200">
                <a:solidFill>
                  <a:schemeClr val="tx1"/>
                </a:solidFill>
                <a:latin typeface="Verdana" pitchFamily="34" charset="0"/>
              </a:defRPr>
            </a:lvl4pPr>
            <a:lvl5pPr marL="2057400" indent="-228600" eaLnBrk="0" hangingPunct="0">
              <a:spcBef>
                <a:spcPct val="50000"/>
              </a:spcBef>
              <a:defRPr sz="2200">
                <a:solidFill>
                  <a:schemeClr val="tx1"/>
                </a:solidFill>
                <a:latin typeface="Verdana" pitchFamily="34" charset="0"/>
              </a:defRPr>
            </a:lvl5pPr>
            <a:lvl6pPr marL="2514600" indent="-228600" eaLnBrk="0" fontAlgn="base" hangingPunct="0">
              <a:spcBef>
                <a:spcPct val="50000"/>
              </a:spcBef>
              <a:spcAft>
                <a:spcPct val="0"/>
              </a:spcAft>
              <a:defRPr sz="2200">
                <a:solidFill>
                  <a:schemeClr val="tx1"/>
                </a:solidFill>
                <a:latin typeface="Verdana" pitchFamily="34" charset="0"/>
              </a:defRPr>
            </a:lvl6pPr>
            <a:lvl7pPr marL="2971800" indent="-228600" eaLnBrk="0" fontAlgn="base" hangingPunct="0">
              <a:spcBef>
                <a:spcPct val="50000"/>
              </a:spcBef>
              <a:spcAft>
                <a:spcPct val="0"/>
              </a:spcAft>
              <a:defRPr sz="2200">
                <a:solidFill>
                  <a:schemeClr val="tx1"/>
                </a:solidFill>
                <a:latin typeface="Verdana" pitchFamily="34" charset="0"/>
              </a:defRPr>
            </a:lvl7pPr>
            <a:lvl8pPr marL="3429000" indent="-228600" eaLnBrk="0" fontAlgn="base" hangingPunct="0">
              <a:spcBef>
                <a:spcPct val="50000"/>
              </a:spcBef>
              <a:spcAft>
                <a:spcPct val="0"/>
              </a:spcAft>
              <a:defRPr sz="2200">
                <a:solidFill>
                  <a:schemeClr val="tx1"/>
                </a:solidFill>
                <a:latin typeface="Verdana" pitchFamily="34" charset="0"/>
              </a:defRPr>
            </a:lvl8pPr>
            <a:lvl9pPr marL="3886200" indent="-228600" eaLnBrk="0" fontAlgn="base" hangingPunct="0">
              <a:spcBef>
                <a:spcPct val="50000"/>
              </a:spcBef>
              <a:spcAft>
                <a:spcPct val="0"/>
              </a:spcAft>
              <a:defRPr sz="2200">
                <a:solidFill>
                  <a:schemeClr val="tx1"/>
                </a:solidFill>
                <a:latin typeface="Verdana" pitchFamily="34" charset="0"/>
              </a:defRPr>
            </a:lvl9pPr>
          </a:lstStyle>
          <a:p>
            <a:pPr algn="ctr" eaLnBrk="1" hangingPunct="1">
              <a:spcBef>
                <a:spcPct val="0"/>
              </a:spcBef>
              <a:defRPr/>
            </a:pPr>
            <a:endParaRPr lang="nl-NL" altLang="nl-NL" sz="1800" smtClean="0">
              <a:solidFill>
                <a:srgbClr val="FFFFFF"/>
              </a:solidFill>
              <a:ea typeface="+mn-ea"/>
              <a:cs typeface="Arial" charset="0"/>
            </a:endParaRPr>
          </a:p>
        </p:txBody>
      </p:sp>
      <p:sp>
        <p:nvSpPr>
          <p:cNvPr id="1029" name="Rectangle 45"/>
          <p:cNvSpPr>
            <a:spLocks noGrp="1" noChangeArrowheads="1"/>
          </p:cNvSpPr>
          <p:nvPr>
            <p:ph type="title"/>
          </p:nvPr>
        </p:nvSpPr>
        <p:spPr bwMode="auto">
          <a:xfrm>
            <a:off x="624418" y="1295400"/>
            <a:ext cx="11203516"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0" tIns="0" rIns="0" bIns="0" numCol="1" anchor="t" anchorCtr="0" compatLnSpc="1">
            <a:prstTxWarp prst="textNoShape">
              <a:avLst/>
            </a:prstTxWarp>
            <a:spAutoFit/>
          </a:bodyPr>
          <a:lstStyle/>
          <a:p>
            <a:pPr lvl="0"/>
            <a:endParaRPr lang="nl-NL"/>
          </a:p>
        </p:txBody>
      </p:sp>
      <p:sp>
        <p:nvSpPr>
          <p:cNvPr id="1030" name="shpKleurvlakBoven"/>
          <p:cNvSpPr>
            <a:spLocks noChangeArrowheads="1"/>
          </p:cNvSpPr>
          <p:nvPr/>
        </p:nvSpPr>
        <p:spPr bwMode="auto">
          <a:xfrm>
            <a:off x="6716185" y="6423026"/>
            <a:ext cx="4203700" cy="11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spcBef>
                <a:spcPct val="50000"/>
              </a:spcBef>
              <a:defRPr sz="2200">
                <a:solidFill>
                  <a:schemeClr val="tx1"/>
                </a:solidFill>
                <a:latin typeface="Verdana" pitchFamily="34" charset="0"/>
              </a:defRPr>
            </a:lvl1pPr>
            <a:lvl2pPr marL="742950" indent="-285750" eaLnBrk="0" hangingPunct="0">
              <a:spcBef>
                <a:spcPct val="50000"/>
              </a:spcBef>
              <a:defRPr sz="2200">
                <a:solidFill>
                  <a:schemeClr val="tx1"/>
                </a:solidFill>
                <a:latin typeface="Verdana" pitchFamily="34" charset="0"/>
              </a:defRPr>
            </a:lvl2pPr>
            <a:lvl3pPr marL="1143000" indent="-228600" eaLnBrk="0" hangingPunct="0">
              <a:spcBef>
                <a:spcPct val="50000"/>
              </a:spcBef>
              <a:defRPr sz="2200">
                <a:solidFill>
                  <a:schemeClr val="tx1"/>
                </a:solidFill>
                <a:latin typeface="Verdana" pitchFamily="34" charset="0"/>
              </a:defRPr>
            </a:lvl3pPr>
            <a:lvl4pPr marL="1600200" indent="-228600" eaLnBrk="0" hangingPunct="0">
              <a:spcBef>
                <a:spcPct val="50000"/>
              </a:spcBef>
              <a:defRPr sz="2200">
                <a:solidFill>
                  <a:schemeClr val="tx1"/>
                </a:solidFill>
                <a:latin typeface="Verdana" pitchFamily="34" charset="0"/>
              </a:defRPr>
            </a:lvl4pPr>
            <a:lvl5pPr marL="2057400" indent="-228600" eaLnBrk="0" hangingPunct="0">
              <a:spcBef>
                <a:spcPct val="50000"/>
              </a:spcBef>
              <a:defRPr sz="2200">
                <a:solidFill>
                  <a:schemeClr val="tx1"/>
                </a:solidFill>
                <a:latin typeface="Verdana" pitchFamily="34" charset="0"/>
              </a:defRPr>
            </a:lvl5pPr>
            <a:lvl6pPr marL="2514600" indent="-228600" eaLnBrk="0" fontAlgn="base" hangingPunct="0">
              <a:spcBef>
                <a:spcPct val="50000"/>
              </a:spcBef>
              <a:spcAft>
                <a:spcPct val="0"/>
              </a:spcAft>
              <a:defRPr sz="2200">
                <a:solidFill>
                  <a:schemeClr val="tx1"/>
                </a:solidFill>
                <a:latin typeface="Verdana" pitchFamily="34" charset="0"/>
              </a:defRPr>
            </a:lvl6pPr>
            <a:lvl7pPr marL="2971800" indent="-228600" eaLnBrk="0" fontAlgn="base" hangingPunct="0">
              <a:spcBef>
                <a:spcPct val="50000"/>
              </a:spcBef>
              <a:spcAft>
                <a:spcPct val="0"/>
              </a:spcAft>
              <a:defRPr sz="2200">
                <a:solidFill>
                  <a:schemeClr val="tx1"/>
                </a:solidFill>
                <a:latin typeface="Verdana" pitchFamily="34" charset="0"/>
              </a:defRPr>
            </a:lvl7pPr>
            <a:lvl8pPr marL="3429000" indent="-228600" eaLnBrk="0" fontAlgn="base" hangingPunct="0">
              <a:spcBef>
                <a:spcPct val="50000"/>
              </a:spcBef>
              <a:spcAft>
                <a:spcPct val="0"/>
              </a:spcAft>
              <a:defRPr sz="2200">
                <a:solidFill>
                  <a:schemeClr val="tx1"/>
                </a:solidFill>
                <a:latin typeface="Verdana" pitchFamily="34" charset="0"/>
              </a:defRPr>
            </a:lvl8pPr>
            <a:lvl9pPr marL="3886200" indent="-228600" eaLnBrk="0" fontAlgn="base" hangingPunct="0">
              <a:spcBef>
                <a:spcPct val="50000"/>
              </a:spcBef>
              <a:spcAft>
                <a:spcPct val="0"/>
              </a:spcAft>
              <a:defRPr sz="2200">
                <a:solidFill>
                  <a:schemeClr val="tx1"/>
                </a:solidFill>
                <a:latin typeface="Verdana" pitchFamily="34" charset="0"/>
              </a:defRPr>
            </a:lvl9pPr>
          </a:lstStyle>
          <a:p>
            <a:pPr>
              <a:spcBef>
                <a:spcPct val="0"/>
              </a:spcBef>
              <a:defRPr/>
            </a:pPr>
            <a:r>
              <a:rPr lang="nl-NL" altLang="nl-NL" sz="1000" smtClean="0">
                <a:ea typeface="+mn-ea"/>
                <a:cs typeface="Arial" charset="0"/>
              </a:rPr>
              <a:t>Rijkswaterstaat</a:t>
            </a:r>
          </a:p>
        </p:txBody>
      </p:sp>
      <p:sp>
        <p:nvSpPr>
          <p:cNvPr id="1031" name="shpBeeldmerk"/>
          <p:cNvSpPr>
            <a:spLocks noChangeArrowheads="1"/>
          </p:cNvSpPr>
          <p:nvPr/>
        </p:nvSpPr>
        <p:spPr bwMode="auto">
          <a:xfrm>
            <a:off x="624417" y="6613526"/>
            <a:ext cx="2537883" cy="119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200">
                <a:solidFill>
                  <a:schemeClr val="tx1"/>
                </a:solidFill>
                <a:latin typeface="Verdana" panose="020B0604030504040204" pitchFamily="34" charset="0"/>
                <a:ea typeface="MS PGothic" panose="020B0600070205080204" pitchFamily="34" charset="-128"/>
              </a:defRPr>
            </a:lvl1pPr>
            <a:lvl2pPr marL="742950" indent="-285750" eaLnBrk="0" hangingPunct="0">
              <a:defRPr sz="2200">
                <a:solidFill>
                  <a:schemeClr val="tx1"/>
                </a:solidFill>
                <a:latin typeface="Verdana" panose="020B0604030504040204" pitchFamily="34" charset="0"/>
                <a:ea typeface="MS PGothic" panose="020B0600070205080204" pitchFamily="34" charset="-128"/>
              </a:defRPr>
            </a:lvl2pPr>
            <a:lvl3pPr marL="1143000" indent="-228600" eaLnBrk="0" hangingPunct="0">
              <a:defRPr sz="2200">
                <a:solidFill>
                  <a:schemeClr val="tx1"/>
                </a:solidFill>
                <a:latin typeface="Verdana" panose="020B0604030504040204" pitchFamily="34" charset="0"/>
                <a:ea typeface="MS PGothic" panose="020B0600070205080204" pitchFamily="34" charset="-128"/>
              </a:defRPr>
            </a:lvl3pPr>
            <a:lvl4pPr marL="1600200" indent="-228600" eaLnBrk="0" hangingPunct="0">
              <a:defRPr sz="2200">
                <a:solidFill>
                  <a:schemeClr val="tx1"/>
                </a:solidFill>
                <a:latin typeface="Verdana" panose="020B0604030504040204" pitchFamily="34" charset="0"/>
                <a:ea typeface="MS PGothic" panose="020B0600070205080204" pitchFamily="34" charset="-128"/>
              </a:defRPr>
            </a:lvl4pPr>
            <a:lvl5pPr marL="2057400" indent="-228600" eaLnBrk="0" hangingPunct="0">
              <a:defRPr sz="22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2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2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2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200">
                <a:solidFill>
                  <a:schemeClr val="tx1"/>
                </a:solidFill>
                <a:latin typeface="Verdana" panose="020B0604030504040204" pitchFamily="34" charset="0"/>
                <a:ea typeface="MS PGothic" panose="020B0600070205080204" pitchFamily="34" charset="-128"/>
              </a:defRPr>
            </a:lvl9pPr>
          </a:lstStyle>
          <a:p>
            <a:pPr>
              <a:defRPr/>
            </a:pPr>
            <a:fld id="{4C56F39B-6E6A-48FC-A222-5D232D91B38A}" type="slidenum">
              <a:rPr lang="nl-NL" altLang="nl-NL" sz="1000" smtClean="0"/>
              <a:pPr>
                <a:defRPr/>
              </a:pPr>
              <a:t>‹nr.›</a:t>
            </a:fld>
            <a:endParaRPr lang="nl-NL" altLang="nl-NL" sz="1000" smtClean="0"/>
          </a:p>
        </p:txBody>
      </p:sp>
      <p:sp>
        <p:nvSpPr>
          <p:cNvPr id="1032" name="TitelSlide2"/>
          <p:cNvSpPr txBox="1">
            <a:spLocks noChangeArrowheads="1"/>
          </p:cNvSpPr>
          <p:nvPr/>
        </p:nvSpPr>
        <p:spPr bwMode="auto">
          <a:xfrm>
            <a:off x="6716185" y="6613526"/>
            <a:ext cx="3219449" cy="119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eaLnBrk="0" hangingPunct="0">
              <a:spcBef>
                <a:spcPct val="50000"/>
              </a:spcBef>
              <a:defRPr sz="2200">
                <a:solidFill>
                  <a:schemeClr val="tx1"/>
                </a:solidFill>
                <a:latin typeface="Verdana" pitchFamily="34" charset="0"/>
              </a:defRPr>
            </a:lvl1pPr>
            <a:lvl2pPr marL="742950" indent="-285750" eaLnBrk="0" hangingPunct="0">
              <a:spcBef>
                <a:spcPct val="50000"/>
              </a:spcBef>
              <a:defRPr sz="2200">
                <a:solidFill>
                  <a:schemeClr val="tx1"/>
                </a:solidFill>
                <a:latin typeface="Verdana" pitchFamily="34" charset="0"/>
              </a:defRPr>
            </a:lvl2pPr>
            <a:lvl3pPr marL="1143000" indent="-228600" eaLnBrk="0" hangingPunct="0">
              <a:spcBef>
                <a:spcPct val="50000"/>
              </a:spcBef>
              <a:defRPr sz="2200">
                <a:solidFill>
                  <a:schemeClr val="tx1"/>
                </a:solidFill>
                <a:latin typeface="Verdana" pitchFamily="34" charset="0"/>
              </a:defRPr>
            </a:lvl3pPr>
            <a:lvl4pPr marL="1600200" indent="-228600" eaLnBrk="0" hangingPunct="0">
              <a:spcBef>
                <a:spcPct val="50000"/>
              </a:spcBef>
              <a:defRPr sz="2200">
                <a:solidFill>
                  <a:schemeClr val="tx1"/>
                </a:solidFill>
                <a:latin typeface="Verdana" pitchFamily="34" charset="0"/>
              </a:defRPr>
            </a:lvl4pPr>
            <a:lvl5pPr marL="2057400" indent="-228600" eaLnBrk="0" hangingPunct="0">
              <a:spcBef>
                <a:spcPct val="50000"/>
              </a:spcBef>
              <a:defRPr sz="2200">
                <a:solidFill>
                  <a:schemeClr val="tx1"/>
                </a:solidFill>
                <a:latin typeface="Verdana" pitchFamily="34" charset="0"/>
              </a:defRPr>
            </a:lvl5pPr>
            <a:lvl6pPr marL="2514600" indent="-228600" eaLnBrk="0" fontAlgn="base" hangingPunct="0">
              <a:spcBef>
                <a:spcPct val="50000"/>
              </a:spcBef>
              <a:spcAft>
                <a:spcPct val="0"/>
              </a:spcAft>
              <a:defRPr sz="2200">
                <a:solidFill>
                  <a:schemeClr val="tx1"/>
                </a:solidFill>
                <a:latin typeface="Verdana" pitchFamily="34" charset="0"/>
              </a:defRPr>
            </a:lvl6pPr>
            <a:lvl7pPr marL="2971800" indent="-228600" eaLnBrk="0" fontAlgn="base" hangingPunct="0">
              <a:spcBef>
                <a:spcPct val="50000"/>
              </a:spcBef>
              <a:spcAft>
                <a:spcPct val="0"/>
              </a:spcAft>
              <a:defRPr sz="2200">
                <a:solidFill>
                  <a:schemeClr val="tx1"/>
                </a:solidFill>
                <a:latin typeface="Verdana" pitchFamily="34" charset="0"/>
              </a:defRPr>
            </a:lvl7pPr>
            <a:lvl8pPr marL="3429000" indent="-228600" eaLnBrk="0" fontAlgn="base" hangingPunct="0">
              <a:spcBef>
                <a:spcPct val="50000"/>
              </a:spcBef>
              <a:spcAft>
                <a:spcPct val="0"/>
              </a:spcAft>
              <a:defRPr sz="2200">
                <a:solidFill>
                  <a:schemeClr val="tx1"/>
                </a:solidFill>
                <a:latin typeface="Verdana" pitchFamily="34" charset="0"/>
              </a:defRPr>
            </a:lvl8pPr>
            <a:lvl9pPr marL="3886200" indent="-228600" eaLnBrk="0" fontAlgn="base" hangingPunct="0">
              <a:spcBef>
                <a:spcPct val="50000"/>
              </a:spcBef>
              <a:spcAft>
                <a:spcPct val="0"/>
              </a:spcAft>
              <a:defRPr sz="2200">
                <a:solidFill>
                  <a:schemeClr val="tx1"/>
                </a:solidFill>
                <a:latin typeface="Verdana" pitchFamily="34" charset="0"/>
              </a:defRPr>
            </a:lvl9pPr>
          </a:lstStyle>
          <a:p>
            <a:pPr>
              <a:spcBef>
                <a:spcPct val="0"/>
              </a:spcBef>
              <a:defRPr/>
            </a:pPr>
            <a:r>
              <a:rPr lang="nl-NL" altLang="nl-NL" sz="1000" dirty="0" smtClean="0">
                <a:ea typeface="+mn-ea"/>
                <a:cs typeface="Arial" charset="0"/>
              </a:rPr>
              <a:t>Bestuurlijk overleg renovatie</a:t>
            </a:r>
          </a:p>
        </p:txBody>
      </p:sp>
      <p:sp>
        <p:nvSpPr>
          <p:cNvPr id="1033" name="ZwarteBalk" hidden="1"/>
          <p:cNvSpPr>
            <a:spLocks noChangeArrowheads="1"/>
          </p:cNvSpPr>
          <p:nvPr/>
        </p:nvSpPr>
        <p:spPr bwMode="auto">
          <a:xfrm>
            <a:off x="11857568" y="0"/>
            <a:ext cx="334433" cy="6858000"/>
          </a:xfrm>
          <a:prstGeom prst="rect">
            <a:avLst/>
          </a:prstGeom>
          <a:solidFill>
            <a:srgbClr val="0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spcBef>
                <a:spcPct val="50000"/>
              </a:spcBef>
              <a:defRPr sz="2200">
                <a:solidFill>
                  <a:schemeClr val="tx1"/>
                </a:solidFill>
                <a:latin typeface="Verdana" pitchFamily="34" charset="0"/>
              </a:defRPr>
            </a:lvl1pPr>
            <a:lvl2pPr marL="742950" indent="-285750" eaLnBrk="0" hangingPunct="0">
              <a:spcBef>
                <a:spcPct val="50000"/>
              </a:spcBef>
              <a:defRPr sz="2200">
                <a:solidFill>
                  <a:schemeClr val="tx1"/>
                </a:solidFill>
                <a:latin typeface="Verdana" pitchFamily="34" charset="0"/>
              </a:defRPr>
            </a:lvl2pPr>
            <a:lvl3pPr marL="1143000" indent="-228600" eaLnBrk="0" hangingPunct="0">
              <a:spcBef>
                <a:spcPct val="50000"/>
              </a:spcBef>
              <a:defRPr sz="2200">
                <a:solidFill>
                  <a:schemeClr val="tx1"/>
                </a:solidFill>
                <a:latin typeface="Verdana" pitchFamily="34" charset="0"/>
              </a:defRPr>
            </a:lvl3pPr>
            <a:lvl4pPr marL="1600200" indent="-228600" eaLnBrk="0" hangingPunct="0">
              <a:spcBef>
                <a:spcPct val="50000"/>
              </a:spcBef>
              <a:defRPr sz="2200">
                <a:solidFill>
                  <a:schemeClr val="tx1"/>
                </a:solidFill>
                <a:latin typeface="Verdana" pitchFamily="34" charset="0"/>
              </a:defRPr>
            </a:lvl4pPr>
            <a:lvl5pPr marL="2057400" indent="-228600" eaLnBrk="0" hangingPunct="0">
              <a:spcBef>
                <a:spcPct val="50000"/>
              </a:spcBef>
              <a:defRPr sz="2200">
                <a:solidFill>
                  <a:schemeClr val="tx1"/>
                </a:solidFill>
                <a:latin typeface="Verdana" pitchFamily="34" charset="0"/>
              </a:defRPr>
            </a:lvl5pPr>
            <a:lvl6pPr marL="2514600" indent="-228600" eaLnBrk="0" fontAlgn="base" hangingPunct="0">
              <a:spcBef>
                <a:spcPct val="50000"/>
              </a:spcBef>
              <a:spcAft>
                <a:spcPct val="0"/>
              </a:spcAft>
              <a:defRPr sz="2200">
                <a:solidFill>
                  <a:schemeClr val="tx1"/>
                </a:solidFill>
                <a:latin typeface="Verdana" pitchFamily="34" charset="0"/>
              </a:defRPr>
            </a:lvl6pPr>
            <a:lvl7pPr marL="2971800" indent="-228600" eaLnBrk="0" fontAlgn="base" hangingPunct="0">
              <a:spcBef>
                <a:spcPct val="50000"/>
              </a:spcBef>
              <a:spcAft>
                <a:spcPct val="0"/>
              </a:spcAft>
              <a:defRPr sz="2200">
                <a:solidFill>
                  <a:schemeClr val="tx1"/>
                </a:solidFill>
                <a:latin typeface="Verdana" pitchFamily="34" charset="0"/>
              </a:defRPr>
            </a:lvl7pPr>
            <a:lvl8pPr marL="3429000" indent="-228600" eaLnBrk="0" fontAlgn="base" hangingPunct="0">
              <a:spcBef>
                <a:spcPct val="50000"/>
              </a:spcBef>
              <a:spcAft>
                <a:spcPct val="0"/>
              </a:spcAft>
              <a:defRPr sz="2200">
                <a:solidFill>
                  <a:schemeClr val="tx1"/>
                </a:solidFill>
                <a:latin typeface="Verdana" pitchFamily="34" charset="0"/>
              </a:defRPr>
            </a:lvl8pPr>
            <a:lvl9pPr marL="3886200" indent="-228600" eaLnBrk="0" fontAlgn="base" hangingPunct="0">
              <a:spcBef>
                <a:spcPct val="50000"/>
              </a:spcBef>
              <a:spcAft>
                <a:spcPct val="0"/>
              </a:spcAft>
              <a:defRPr sz="2200">
                <a:solidFill>
                  <a:schemeClr val="tx1"/>
                </a:solidFill>
                <a:latin typeface="Verdana" pitchFamily="34" charset="0"/>
              </a:defRPr>
            </a:lvl9pPr>
          </a:lstStyle>
          <a:p>
            <a:pPr>
              <a:defRPr/>
            </a:pPr>
            <a:endParaRPr lang="nl-NL" altLang="nl-NL" sz="2200" smtClean="0">
              <a:ea typeface="+mn-ea"/>
              <a:cs typeface="Arial" charset="0"/>
            </a:endParaRPr>
          </a:p>
        </p:txBody>
      </p:sp>
      <p:pic>
        <p:nvPicPr>
          <p:cNvPr id="1034" name="LogoLandmacht"/>
          <p:cNvPicPr>
            <a:picLocks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5780618" y="4764"/>
            <a:ext cx="586316" cy="83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Date Placeholder 1" descr="Date"/>
          <p:cNvSpPr>
            <a:spLocks noGrp="1"/>
          </p:cNvSpPr>
          <p:nvPr>
            <p:ph type="dt" sz="half" idx="2"/>
          </p:nvPr>
        </p:nvSpPr>
        <p:spPr>
          <a:xfrm>
            <a:off x="9685868" y="6613526"/>
            <a:ext cx="2010833" cy="119063"/>
          </a:xfrm>
          <a:prstGeom prst="rect">
            <a:avLst/>
          </a:prstGeom>
        </p:spPr>
        <p:txBody>
          <a:bodyPr vert="horz" lIns="91440" tIns="45720" rIns="91440" bIns="45720" rtlCol="0" anchor="ctr"/>
          <a:lstStyle>
            <a:lvl1pPr algn="r" eaLnBrk="0" hangingPunct="0">
              <a:spcBef>
                <a:spcPct val="50000"/>
              </a:spcBef>
              <a:defRPr sz="1000">
                <a:solidFill>
                  <a:schemeClr val="tx1"/>
                </a:solidFill>
                <a:latin typeface="Verdana" pitchFamily="34" charset="0"/>
                <a:ea typeface="+mn-ea"/>
                <a:cs typeface="+mn-cs"/>
              </a:defRPr>
            </a:lvl1pPr>
          </a:lstStyle>
          <a:p>
            <a:pPr>
              <a:defRPr/>
            </a:pPr>
            <a:endParaRPr lang="nl-NL" dirty="0"/>
          </a:p>
        </p:txBody>
      </p:sp>
      <p:sp>
        <p:nvSpPr>
          <p:cNvPr id="12" name="shpKleurvlakBoven"/>
          <p:cNvSpPr>
            <a:spLocks noChangeArrowheads="1"/>
          </p:cNvSpPr>
          <p:nvPr userDrawn="1"/>
        </p:nvSpPr>
        <p:spPr bwMode="auto">
          <a:xfrm>
            <a:off x="1102784" y="6656388"/>
            <a:ext cx="4036483" cy="14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p>
            <a:pPr>
              <a:defRPr/>
            </a:pPr>
            <a:r>
              <a:rPr lang="nl-NL" sz="650" cap="all" dirty="0">
                <a:ea typeface="+mn-ea"/>
                <a:cs typeface="Arial" charset="0"/>
              </a:rPr>
              <a:t>RWS Bedrijfsinformatie</a:t>
            </a:r>
          </a:p>
        </p:txBody>
      </p:sp>
    </p:spTree>
    <p:extLst>
      <p:ext uri="{BB962C8B-B14F-4D97-AF65-F5344CB8AC3E}">
        <p14:creationId xmlns:p14="http://schemas.microsoft.com/office/powerpoint/2010/main" val="1242815736"/>
      </p:ext>
    </p:extLst>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Lst>
  <p:timing>
    <p:tnLst>
      <p:par>
        <p:cTn id="1" dur="indefinite" restart="never" nodeType="tmRoot"/>
      </p:par>
    </p:tnLst>
  </p:timing>
  <p:hf hdr="0" ftr="0" dt="0"/>
  <p:txStyles>
    <p:titleStyle>
      <a:lvl1pPr algn="l" rtl="0" eaLnBrk="0" fontAlgn="base" hangingPunct="0">
        <a:spcBef>
          <a:spcPct val="0"/>
        </a:spcBef>
        <a:spcAft>
          <a:spcPct val="0"/>
        </a:spcAft>
        <a:defRPr sz="2600">
          <a:solidFill>
            <a:srgbClr val="007BC7"/>
          </a:solidFill>
          <a:latin typeface="+mj-lt"/>
          <a:ea typeface="MS PGothic" pitchFamily="34" charset="-128"/>
          <a:cs typeface="+mj-cs"/>
        </a:defRPr>
      </a:lvl1pPr>
      <a:lvl2pPr algn="l" rtl="0" eaLnBrk="0" fontAlgn="base" hangingPunct="0">
        <a:spcBef>
          <a:spcPct val="0"/>
        </a:spcBef>
        <a:spcAft>
          <a:spcPct val="0"/>
        </a:spcAft>
        <a:defRPr sz="2600">
          <a:solidFill>
            <a:srgbClr val="007BC7"/>
          </a:solidFill>
          <a:latin typeface="Verdana" pitchFamily="34" charset="0"/>
          <a:ea typeface="MS PGothic" pitchFamily="34" charset="-128"/>
        </a:defRPr>
      </a:lvl2pPr>
      <a:lvl3pPr algn="l" rtl="0" eaLnBrk="0" fontAlgn="base" hangingPunct="0">
        <a:spcBef>
          <a:spcPct val="0"/>
        </a:spcBef>
        <a:spcAft>
          <a:spcPct val="0"/>
        </a:spcAft>
        <a:defRPr sz="2600">
          <a:solidFill>
            <a:srgbClr val="007BC7"/>
          </a:solidFill>
          <a:latin typeface="Verdana" pitchFamily="34" charset="0"/>
          <a:ea typeface="MS PGothic" pitchFamily="34" charset="-128"/>
        </a:defRPr>
      </a:lvl3pPr>
      <a:lvl4pPr algn="l" rtl="0" eaLnBrk="0" fontAlgn="base" hangingPunct="0">
        <a:spcBef>
          <a:spcPct val="0"/>
        </a:spcBef>
        <a:spcAft>
          <a:spcPct val="0"/>
        </a:spcAft>
        <a:defRPr sz="2600">
          <a:solidFill>
            <a:srgbClr val="007BC7"/>
          </a:solidFill>
          <a:latin typeface="Verdana" pitchFamily="34" charset="0"/>
          <a:ea typeface="MS PGothic" pitchFamily="34" charset="-128"/>
        </a:defRPr>
      </a:lvl4pPr>
      <a:lvl5pPr algn="l" rtl="0" eaLnBrk="0" fontAlgn="base" hangingPunct="0">
        <a:spcBef>
          <a:spcPct val="0"/>
        </a:spcBef>
        <a:spcAft>
          <a:spcPct val="0"/>
        </a:spcAft>
        <a:defRPr sz="2600">
          <a:solidFill>
            <a:srgbClr val="007BC7"/>
          </a:solidFill>
          <a:latin typeface="Verdana" pitchFamily="34" charset="0"/>
          <a:ea typeface="MS PGothic" pitchFamily="34" charset="-128"/>
        </a:defRPr>
      </a:lvl5pPr>
      <a:lvl6pPr marL="457200" algn="l" rtl="0" eaLnBrk="1" fontAlgn="base" hangingPunct="1">
        <a:spcBef>
          <a:spcPct val="0"/>
        </a:spcBef>
        <a:spcAft>
          <a:spcPct val="0"/>
        </a:spcAft>
        <a:defRPr sz="2600">
          <a:solidFill>
            <a:srgbClr val="E17000"/>
          </a:solidFill>
          <a:latin typeface="Verdana" pitchFamily="34" charset="0"/>
        </a:defRPr>
      </a:lvl6pPr>
      <a:lvl7pPr marL="914400" algn="l" rtl="0" eaLnBrk="1" fontAlgn="base" hangingPunct="1">
        <a:spcBef>
          <a:spcPct val="0"/>
        </a:spcBef>
        <a:spcAft>
          <a:spcPct val="0"/>
        </a:spcAft>
        <a:defRPr sz="2600">
          <a:solidFill>
            <a:srgbClr val="E17000"/>
          </a:solidFill>
          <a:latin typeface="Verdana" pitchFamily="34" charset="0"/>
        </a:defRPr>
      </a:lvl7pPr>
      <a:lvl8pPr marL="1371600" algn="l" rtl="0" eaLnBrk="1" fontAlgn="base" hangingPunct="1">
        <a:spcBef>
          <a:spcPct val="0"/>
        </a:spcBef>
        <a:spcAft>
          <a:spcPct val="0"/>
        </a:spcAft>
        <a:defRPr sz="2600">
          <a:solidFill>
            <a:srgbClr val="E17000"/>
          </a:solidFill>
          <a:latin typeface="Verdana" pitchFamily="34" charset="0"/>
        </a:defRPr>
      </a:lvl8pPr>
      <a:lvl9pPr marL="1828800" algn="l" rtl="0" eaLnBrk="1" fontAlgn="base" hangingPunct="1">
        <a:spcBef>
          <a:spcPct val="0"/>
        </a:spcBef>
        <a:spcAft>
          <a:spcPct val="0"/>
        </a:spcAft>
        <a:defRPr sz="2600">
          <a:solidFill>
            <a:srgbClr val="E17000"/>
          </a:solidFill>
          <a:latin typeface="Verdana" pitchFamily="34" charset="0"/>
        </a:defRPr>
      </a:lvl9pPr>
    </p:titleStyle>
    <p:bodyStyle>
      <a:lvl1pPr marL="342900" indent="-342900" algn="l" rtl="0" eaLnBrk="0" fontAlgn="base" hangingPunct="0">
        <a:spcBef>
          <a:spcPts val="425"/>
        </a:spcBef>
        <a:spcAft>
          <a:spcPct val="0"/>
        </a:spcAft>
        <a:buFont typeface="Arial" panose="020B0604020202020204" pitchFamily="34" charset="0"/>
        <a:buChar char="•"/>
        <a:defRPr>
          <a:solidFill>
            <a:srgbClr val="000000"/>
          </a:solidFill>
          <a:latin typeface="+mn-lt"/>
          <a:ea typeface="MS PGothic" pitchFamily="34" charset="-128"/>
          <a:cs typeface="+mn-cs"/>
        </a:defRPr>
      </a:lvl1pPr>
      <a:lvl2pPr marL="741363" indent="-284163" algn="l" rtl="0" eaLnBrk="0" fontAlgn="base" hangingPunct="0">
        <a:spcBef>
          <a:spcPts val="425"/>
        </a:spcBef>
        <a:spcAft>
          <a:spcPct val="0"/>
        </a:spcAft>
        <a:buFont typeface="Verdana" panose="020B0604030504040204" pitchFamily="34" charset="0"/>
        <a:buChar char="–"/>
        <a:defRPr>
          <a:solidFill>
            <a:srgbClr val="000000"/>
          </a:solidFill>
          <a:latin typeface="+mn-lt"/>
          <a:ea typeface="MS PGothic" pitchFamily="34" charset="-128"/>
        </a:defRPr>
      </a:lvl2pPr>
      <a:lvl3pPr marL="965200" indent="-342900" algn="l" rtl="0" eaLnBrk="0" fontAlgn="base" hangingPunct="0">
        <a:spcBef>
          <a:spcPts val="425"/>
        </a:spcBef>
        <a:spcAft>
          <a:spcPct val="0"/>
        </a:spcAft>
        <a:buFont typeface="Arial" panose="020B0604020202020204" pitchFamily="34" charset="0"/>
        <a:buChar char="•"/>
        <a:defRPr>
          <a:solidFill>
            <a:srgbClr val="000000"/>
          </a:solidFill>
          <a:latin typeface="+mn-lt"/>
          <a:ea typeface="MS PGothic" pitchFamily="34" charset="-128"/>
        </a:defRPr>
      </a:lvl3pPr>
      <a:lvl4pPr marL="989013" indent="382588" algn="l" rtl="0" eaLnBrk="0" fontAlgn="base" hangingPunct="0">
        <a:spcBef>
          <a:spcPct val="5000"/>
        </a:spcBef>
        <a:spcAft>
          <a:spcPct val="0"/>
        </a:spcAft>
        <a:buFont typeface="Verdana" panose="020B0604030504040204" pitchFamily="34" charset="0"/>
        <a:defRPr sz="2200">
          <a:solidFill>
            <a:srgbClr val="000000"/>
          </a:solidFill>
          <a:latin typeface="+mn-lt"/>
          <a:ea typeface="MS PGothic" pitchFamily="34" charset="-128"/>
        </a:defRPr>
      </a:lvl4pPr>
      <a:lvl5pPr marL="1631950" indent="-285750" algn="l" rtl="0" eaLnBrk="0" fontAlgn="base" hangingPunct="0">
        <a:spcBef>
          <a:spcPts val="425"/>
        </a:spcBef>
        <a:spcAft>
          <a:spcPct val="0"/>
        </a:spcAft>
        <a:buFont typeface="Verdana" panose="020B0604030504040204" pitchFamily="34" charset="0"/>
        <a:buChar char="–"/>
        <a:defRPr>
          <a:solidFill>
            <a:srgbClr val="000000"/>
          </a:solidFill>
          <a:latin typeface="+mn-lt"/>
          <a:ea typeface="MS PGothic" pitchFamily="34" charset="-128"/>
        </a:defRPr>
      </a:lvl5pPr>
      <a:lvl6pPr marL="1803400" algn="l" rtl="0" eaLnBrk="1" fontAlgn="base" hangingPunct="1">
        <a:spcBef>
          <a:spcPts val="423"/>
        </a:spcBef>
        <a:spcAft>
          <a:spcPct val="0"/>
        </a:spcAft>
        <a:buFont typeface="Verdana" pitchFamily="34" charset="0"/>
        <a:buChar char="»"/>
        <a:defRPr sz="1800" baseline="0">
          <a:solidFill>
            <a:srgbClr val="000000"/>
          </a:solidFill>
          <a:latin typeface="+mn-lt"/>
        </a:defRPr>
      </a:lvl6pPr>
      <a:lvl7pPr marL="2260600" algn="l" rtl="0" eaLnBrk="1" fontAlgn="base" hangingPunct="1">
        <a:spcBef>
          <a:spcPct val="5000"/>
        </a:spcBef>
        <a:spcAft>
          <a:spcPct val="0"/>
        </a:spcAft>
        <a:buFont typeface="Verdana" pitchFamily="34" charset="0"/>
        <a:buChar char="»"/>
        <a:defRPr sz="2200">
          <a:solidFill>
            <a:srgbClr val="000000"/>
          </a:solidFill>
          <a:latin typeface="+mn-lt"/>
        </a:defRPr>
      </a:lvl7pPr>
      <a:lvl8pPr marL="2717800" algn="l" rtl="0" eaLnBrk="1" fontAlgn="base" hangingPunct="1">
        <a:spcBef>
          <a:spcPct val="5000"/>
        </a:spcBef>
        <a:spcAft>
          <a:spcPct val="0"/>
        </a:spcAft>
        <a:buFont typeface="Verdana" pitchFamily="34" charset="0"/>
        <a:buChar char="»"/>
        <a:defRPr sz="2200">
          <a:solidFill>
            <a:srgbClr val="000000"/>
          </a:solidFill>
          <a:latin typeface="+mn-lt"/>
        </a:defRPr>
      </a:lvl8pPr>
      <a:lvl9pPr marL="3175000" algn="l" rtl="0" eaLnBrk="1" fontAlgn="base" hangingPunct="1">
        <a:spcBef>
          <a:spcPct val="5000"/>
        </a:spcBef>
        <a:spcAft>
          <a:spcPct val="0"/>
        </a:spcAft>
        <a:buFont typeface="Verdana" pitchFamily="34" charset="0"/>
        <a:buChar char="»"/>
        <a:defRPr sz="2200">
          <a:solidFill>
            <a:srgbClr val="000000"/>
          </a:solidFill>
          <a:latin typeface="+mn-lt"/>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corporate.intranet.rws.nl/Ondersteuning/Kantoorautomatisering_en_Telefonie/Vertrouwelijkheidsniveau_toepassen/"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4.xml"/><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6.png"/><Relationship Id="rId1" Type="http://schemas.openxmlformats.org/officeDocument/2006/relationships/slideLayout" Target="../slideLayouts/slideLayout42.xml"/><Relationship Id="rId5" Type="http://schemas.openxmlformats.org/officeDocument/2006/relationships/image" Target="../media/image12.pn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42.xml"/><Relationship Id="rId5" Type="http://schemas.openxmlformats.org/officeDocument/2006/relationships/image" Target="../media/image12.png"/><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emf"/><Relationship Id="rId1" Type="http://schemas.openxmlformats.org/officeDocument/2006/relationships/slideLayout" Target="../slideLayouts/slideLayout42.xml"/><Relationship Id="rId6" Type="http://schemas.openxmlformats.org/officeDocument/2006/relationships/image" Target="../media/image12.png"/><Relationship Id="rId5" Type="http://schemas.openxmlformats.org/officeDocument/2006/relationships/image" Target="../media/image10.png"/><Relationship Id="rId4" Type="http://schemas.openxmlformats.org/officeDocument/2006/relationships/image" Target="../media/image21.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slideLayout" Target="../slideLayouts/slideLayout4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42.xml"/></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2.xml"/></Relationships>
</file>

<file path=ppt/slides/_rels/slide2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2.xml"/></Relationships>
</file>

<file path=ppt/slides/_rels/slide2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6.xml"/><Relationship Id="rId4" Type="http://schemas.openxmlformats.org/officeDocument/2006/relationships/image" Target="../media/image11.png"/></Relationships>
</file>

<file path=ppt/slides/_rels/slide30.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12.png"/><Relationship Id="rId3" Type="http://schemas.openxmlformats.org/officeDocument/2006/relationships/image" Target="../media/image18.png"/><Relationship Id="rId7" Type="http://schemas.openxmlformats.org/officeDocument/2006/relationships/image" Target="../media/image34.png"/><Relationship Id="rId12" Type="http://schemas.openxmlformats.org/officeDocument/2006/relationships/image" Target="../media/image10.png"/><Relationship Id="rId2" Type="http://schemas.openxmlformats.org/officeDocument/2006/relationships/image" Target="../media/image30.png"/><Relationship Id="rId1" Type="http://schemas.openxmlformats.org/officeDocument/2006/relationships/slideLayout" Target="../slideLayouts/slideLayout42.xml"/><Relationship Id="rId6" Type="http://schemas.openxmlformats.org/officeDocument/2006/relationships/image" Target="../media/image33.png"/><Relationship Id="rId11" Type="http://schemas.openxmlformats.org/officeDocument/2006/relationships/image" Target="../media/image38.png"/><Relationship Id="rId5" Type="http://schemas.openxmlformats.org/officeDocument/2006/relationships/image" Target="../media/image32.png"/><Relationship Id="rId10" Type="http://schemas.openxmlformats.org/officeDocument/2006/relationships/image" Target="../media/image37.png"/><Relationship Id="rId4" Type="http://schemas.openxmlformats.org/officeDocument/2006/relationships/image" Target="../media/image31.png"/><Relationship Id="rId9" Type="http://schemas.openxmlformats.org/officeDocument/2006/relationships/image" Target="../media/image36.png"/></Relationships>
</file>

<file path=ppt/slides/_rels/slide31.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0.png"/><Relationship Id="rId7" Type="http://schemas.openxmlformats.org/officeDocument/2006/relationships/image" Target="../media/image44.png"/><Relationship Id="rId12" Type="http://schemas.openxmlformats.org/officeDocument/2006/relationships/image" Target="../media/image49.png"/><Relationship Id="rId2" Type="http://schemas.openxmlformats.org/officeDocument/2006/relationships/image" Target="../media/image39.png"/><Relationship Id="rId1" Type="http://schemas.openxmlformats.org/officeDocument/2006/relationships/slideLayout" Target="../slideLayouts/slideLayout42.xml"/><Relationship Id="rId6" Type="http://schemas.openxmlformats.org/officeDocument/2006/relationships/image" Target="../media/image43.png"/><Relationship Id="rId11" Type="http://schemas.openxmlformats.org/officeDocument/2006/relationships/image" Target="../media/image48.png"/><Relationship Id="rId5" Type="http://schemas.openxmlformats.org/officeDocument/2006/relationships/image" Target="../media/image42.png"/><Relationship Id="rId10" Type="http://schemas.openxmlformats.org/officeDocument/2006/relationships/image" Target="../media/image47.png"/><Relationship Id="rId4" Type="http://schemas.openxmlformats.org/officeDocument/2006/relationships/image" Target="../media/image41.png"/><Relationship Id="rId9" Type="http://schemas.openxmlformats.org/officeDocument/2006/relationships/image" Target="../media/image46.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2.png"/><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ndertitel 1"/>
          <p:cNvSpPr>
            <a:spLocks noGrp="1"/>
          </p:cNvSpPr>
          <p:nvPr>
            <p:ph type="subTitle" idx="1"/>
          </p:nvPr>
        </p:nvSpPr>
        <p:spPr/>
        <p:txBody>
          <a:bodyPr/>
          <a:lstStyle/>
          <a:p>
            <a:r>
              <a:rPr lang="nl-NL" dirty="0" smtClean="0"/>
              <a:t>Renovatie bediening, besturing en bewaking van de Spijkenisserbrug</a:t>
            </a:r>
            <a:endParaRPr lang="nl-NL" dirty="0"/>
          </a:p>
        </p:txBody>
      </p:sp>
      <p:sp>
        <p:nvSpPr>
          <p:cNvPr id="3" name="Tijdelijke aanduiding voor tekst 2"/>
          <p:cNvSpPr>
            <a:spLocks noGrp="1"/>
          </p:cNvSpPr>
          <p:nvPr>
            <p:ph type="body" sz="quarter" idx="21"/>
          </p:nvPr>
        </p:nvSpPr>
        <p:spPr/>
        <p:txBody>
          <a:bodyPr/>
          <a:lstStyle/>
          <a:p>
            <a:r>
              <a:rPr lang="nl-NL" dirty="0" smtClean="0"/>
              <a:t>Nicolette Leeflang</a:t>
            </a:r>
          </a:p>
          <a:p>
            <a:r>
              <a:rPr lang="nl-NL" dirty="0" smtClean="0"/>
              <a:t>Omgevingsmanager Cluster B-Bruggen</a:t>
            </a:r>
            <a:endParaRPr lang="nl-NL" dirty="0"/>
          </a:p>
        </p:txBody>
      </p:sp>
      <p:sp>
        <p:nvSpPr>
          <p:cNvPr id="4" name="Titel 3"/>
          <p:cNvSpPr>
            <a:spLocks noGrp="1"/>
          </p:cNvSpPr>
          <p:nvPr>
            <p:ph type="ctrTitle"/>
          </p:nvPr>
        </p:nvSpPr>
        <p:spPr/>
        <p:txBody>
          <a:bodyPr>
            <a:normAutofit fontScale="90000"/>
          </a:bodyPr>
          <a:lstStyle/>
          <a:p>
            <a:r>
              <a:rPr lang="nl-NL" dirty="0" smtClean="0"/>
              <a:t>Marktconsultatie </a:t>
            </a:r>
            <a:br>
              <a:rPr lang="nl-NL" dirty="0" smtClean="0"/>
            </a:br>
            <a:r>
              <a:rPr lang="nl-NL" dirty="0" smtClean="0"/>
              <a:t>Maakbaar ombouw- en bereikbaarheidsplan</a:t>
            </a:r>
            <a:endParaRPr lang="nl-NL" dirty="0"/>
          </a:p>
        </p:txBody>
      </p:sp>
      <p:sp>
        <p:nvSpPr>
          <p:cNvPr id="5" name="Tijdelijke aanduiding voor tekst 4"/>
          <p:cNvSpPr>
            <a:spLocks noGrp="1"/>
          </p:cNvSpPr>
          <p:nvPr>
            <p:ph type="body" sz="quarter" idx="25"/>
          </p:nvPr>
        </p:nvSpPr>
        <p:spPr/>
        <p:txBody>
          <a:bodyPr>
            <a:normAutofit fontScale="85000" lnSpcReduction="20000"/>
          </a:bodyPr>
          <a:lstStyle/>
          <a:p>
            <a:endParaRPr lang="nl-NL" dirty="0"/>
          </a:p>
          <a:p>
            <a:r>
              <a:rPr lang="nl-NL" dirty="0" smtClean="0"/>
              <a:t>09 april 2021</a:t>
            </a:r>
            <a:endParaRPr lang="nl-NL" dirty="0"/>
          </a:p>
        </p:txBody>
      </p:sp>
      <p:sp>
        <p:nvSpPr>
          <p:cNvPr id="6" name="Tijdelijke aanduiding voor tekst 5"/>
          <p:cNvSpPr>
            <a:spLocks noGrp="1"/>
          </p:cNvSpPr>
          <p:nvPr>
            <p:ph type="body" sz="quarter" idx="26"/>
          </p:nvPr>
        </p:nvSpPr>
        <p:spPr/>
        <p:txBody>
          <a:bodyPr/>
          <a:lstStyle/>
          <a:p>
            <a:r>
              <a:rPr lang="nl-NL" dirty="0" smtClean="0"/>
              <a:t>bedrijfsvertrouwelijk</a:t>
            </a:r>
            <a:endParaRPr lang="nl-NL" dirty="0"/>
          </a:p>
        </p:txBody>
      </p:sp>
      <p:sp>
        <p:nvSpPr>
          <p:cNvPr id="7" name="Tijdelijke aanduiding voor dianummer 6"/>
          <p:cNvSpPr>
            <a:spLocks noGrp="1"/>
          </p:cNvSpPr>
          <p:nvPr>
            <p:ph type="sldNum" sz="quarter" idx="27"/>
          </p:nvPr>
        </p:nvSpPr>
        <p:spPr/>
        <p:txBody>
          <a:bodyPr/>
          <a:lstStyle/>
          <a:p>
            <a:fld id="{6C93B359-CF0D-4389-949E-16A33FCBB3EC}" type="slidenum">
              <a:rPr lang="nl-NL" smtClean="0"/>
              <a:t>1</a:t>
            </a:fld>
            <a:endParaRPr lang="nl-NL" dirty="0"/>
          </a:p>
        </p:txBody>
      </p:sp>
      <p:sp>
        <p:nvSpPr>
          <p:cNvPr id="8" name="Tekstvak 7"/>
          <p:cNvSpPr txBox="1"/>
          <p:nvPr/>
        </p:nvSpPr>
        <p:spPr>
          <a:xfrm>
            <a:off x="266007" y="5137265"/>
            <a:ext cx="4020243" cy="961145"/>
          </a:xfrm>
          <a:prstGeom prst="rect">
            <a:avLst/>
          </a:prstGeom>
          <a:noFill/>
        </p:spPr>
        <p:txBody>
          <a:bodyPr wrap="square" rtlCol="0">
            <a:spAutoFit/>
          </a:bodyPr>
          <a:lstStyle/>
          <a:p>
            <a:r>
              <a:rPr lang="nl-NL" sz="1400" dirty="0"/>
              <a:t>Let op: Pas zelf het vertrouwelijkheidsniveau aan. Zie voor uitleg </a:t>
            </a:r>
            <a:r>
              <a:rPr lang="nl-NL" sz="1400" u="sng" dirty="0">
                <a:hlinkClick r:id="rId2"/>
              </a:rPr>
              <a:t>deze intranetpagina</a:t>
            </a:r>
            <a:endParaRPr lang="nl-NL" sz="1400" dirty="0"/>
          </a:p>
          <a:p>
            <a:endParaRPr lang="nl-NL" sz="1400" dirty="0"/>
          </a:p>
        </p:txBody>
      </p:sp>
    </p:spTree>
    <p:extLst>
      <p:ext uri="{BB962C8B-B14F-4D97-AF65-F5344CB8AC3E}">
        <p14:creationId xmlns:p14="http://schemas.microsoft.com/office/powerpoint/2010/main" val="253523701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a:xfrm>
            <a:off x="630000" y="2430051"/>
            <a:ext cx="10923588" cy="4024800"/>
          </a:xfrm>
        </p:spPr>
        <p:txBody>
          <a:bodyPr>
            <a:noAutofit/>
          </a:bodyPr>
          <a:lstStyle/>
          <a:p>
            <a:pPr>
              <a:lnSpc>
                <a:spcPct val="150000"/>
              </a:lnSpc>
            </a:pPr>
            <a:r>
              <a:rPr lang="nl-NL" sz="1800" dirty="0"/>
              <a:t>13.00 	Welkomstwoord/Inleiding/Procedure van marktconsultatie toelichting</a:t>
            </a:r>
            <a:br>
              <a:rPr lang="nl-NL" sz="1800" dirty="0"/>
            </a:br>
            <a:r>
              <a:rPr lang="nl-NL" sz="1800" b="1" dirty="0"/>
              <a:t>13.10 	Voorstellen RWS en partijen</a:t>
            </a:r>
            <a:r>
              <a:rPr lang="nl-NL" sz="1800" dirty="0"/>
              <a:t/>
            </a:r>
            <a:br>
              <a:rPr lang="nl-NL" sz="1800" dirty="0"/>
            </a:br>
            <a:r>
              <a:rPr lang="nl-NL" sz="1800" dirty="0"/>
              <a:t>13.25 	Toelichting </a:t>
            </a:r>
            <a:r>
              <a:rPr lang="nl-NL" sz="1800" dirty="0" smtClean="0"/>
              <a:t>projecten cluster B-Bruggen </a:t>
            </a:r>
            <a:r>
              <a:rPr lang="nl-NL" sz="1800" dirty="0"/>
              <a:t/>
            </a:r>
            <a:br>
              <a:rPr lang="nl-NL" sz="1800" dirty="0"/>
            </a:br>
            <a:r>
              <a:rPr lang="nl-NL" sz="1800" dirty="0"/>
              <a:t>13.30 	Toelichting technische scope en ombouw </a:t>
            </a:r>
            <a:br>
              <a:rPr lang="nl-NL" sz="1800" dirty="0"/>
            </a:br>
            <a:r>
              <a:rPr lang="nl-NL" sz="1800" dirty="0"/>
              <a:t>13.45 	Toelichting Hinderverwachtingen en bereikbaarheidsscenario’s </a:t>
            </a:r>
            <a:br>
              <a:rPr lang="nl-NL" sz="1800" dirty="0"/>
            </a:br>
            <a:r>
              <a:rPr lang="nl-NL" sz="1800" dirty="0"/>
              <a:t>14.00	Toelichting Break-outrooms en scenario’s</a:t>
            </a:r>
            <a:r>
              <a:rPr lang="nl-NL" sz="1800" b="1" dirty="0"/>
              <a:t/>
            </a:r>
            <a:br>
              <a:rPr lang="nl-NL" sz="1800" b="1" dirty="0"/>
            </a:br>
            <a:r>
              <a:rPr lang="nl-NL" sz="1800" dirty="0"/>
              <a:t>14.05 	1</a:t>
            </a:r>
            <a:r>
              <a:rPr lang="nl-NL" sz="1800" baseline="30000" dirty="0"/>
              <a:t>e</a:t>
            </a:r>
            <a:r>
              <a:rPr lang="nl-NL" sz="1800" dirty="0"/>
              <a:t> ronde break-outrooms (2 scenario’s, 2 rooms naast elkaar)</a:t>
            </a:r>
            <a:br>
              <a:rPr lang="nl-NL" sz="1800" dirty="0"/>
            </a:br>
            <a:r>
              <a:rPr lang="nl-NL" sz="1800" dirty="0">
                <a:solidFill>
                  <a:srgbClr val="FF0000"/>
                </a:solidFill>
              </a:rPr>
              <a:t>15.00 Pauze</a:t>
            </a:r>
            <a:br>
              <a:rPr lang="nl-NL" sz="1800" dirty="0">
                <a:solidFill>
                  <a:srgbClr val="FF0000"/>
                </a:solidFill>
              </a:rPr>
            </a:br>
            <a:r>
              <a:rPr lang="nl-NL" sz="1800" dirty="0"/>
              <a:t>15.10 	Plenair terugkoppeling per groep 10 min</a:t>
            </a:r>
            <a:br>
              <a:rPr lang="nl-NL" sz="1800" dirty="0"/>
            </a:br>
            <a:r>
              <a:rPr lang="nl-NL" sz="1800" dirty="0"/>
              <a:t>15.30 	2</a:t>
            </a:r>
            <a:r>
              <a:rPr lang="nl-NL" sz="1800" baseline="30000" dirty="0"/>
              <a:t>e</a:t>
            </a:r>
            <a:r>
              <a:rPr lang="nl-NL" sz="1800" dirty="0"/>
              <a:t> ronde break-outrooms (samenstelling groep blijft gelijk, ander scenario, 2 rooms naast elkaar)</a:t>
            </a:r>
            <a:br>
              <a:rPr lang="nl-NL" sz="1800" dirty="0"/>
            </a:br>
            <a:r>
              <a:rPr lang="nl-NL" sz="1800" dirty="0"/>
              <a:t>16.25 	Plenair terugkoppeling per groep 10 min</a:t>
            </a:r>
            <a:br>
              <a:rPr lang="nl-NL" sz="1800" dirty="0"/>
            </a:br>
            <a:r>
              <a:rPr lang="nl-NL" sz="1800" dirty="0"/>
              <a:t>16.45 	Afronding en vervolgafspraken </a:t>
            </a:r>
            <a:br>
              <a:rPr lang="nl-NL" sz="1800" dirty="0"/>
            </a:br>
            <a:r>
              <a:rPr lang="nl-NL" sz="1800" dirty="0"/>
              <a:t>17.00 	</a:t>
            </a:r>
            <a:r>
              <a:rPr lang="nl-NL" sz="1800" dirty="0" smtClean="0"/>
              <a:t>Einde</a:t>
            </a:r>
            <a:endParaRPr lang="nl-NL" sz="1800" dirty="0"/>
          </a:p>
        </p:txBody>
      </p:sp>
      <p:sp>
        <p:nvSpPr>
          <p:cNvPr id="4" name="Tijdelijke aanduiding voor dianummer 3"/>
          <p:cNvSpPr>
            <a:spLocks noGrp="1"/>
          </p:cNvSpPr>
          <p:nvPr>
            <p:ph type="sldNum" sz="quarter" idx="10"/>
          </p:nvPr>
        </p:nvSpPr>
        <p:spPr/>
        <p:txBody>
          <a:bodyPr/>
          <a:lstStyle/>
          <a:p>
            <a:fld id="{6C93B359-CF0D-4389-949E-16A33FCBB3EC}" type="slidenum">
              <a:rPr lang="nl-NL" smtClean="0"/>
              <a:t>10</a:t>
            </a:fld>
            <a:endParaRPr lang="nl-NL" dirty="0"/>
          </a:p>
        </p:txBody>
      </p:sp>
      <p:sp>
        <p:nvSpPr>
          <p:cNvPr id="3" name="Tijdelijke aanduiding voor tekst 2"/>
          <p:cNvSpPr>
            <a:spLocks noGrp="1"/>
          </p:cNvSpPr>
          <p:nvPr>
            <p:ph type="body" sz="quarter" idx="26"/>
          </p:nvPr>
        </p:nvSpPr>
        <p:spPr/>
        <p:txBody>
          <a:bodyPr/>
          <a:lstStyle/>
          <a:p>
            <a:endParaRPr lang="nl-NL"/>
          </a:p>
        </p:txBody>
      </p:sp>
    </p:spTree>
    <p:extLst>
      <p:ext uri="{BB962C8B-B14F-4D97-AF65-F5344CB8AC3E}">
        <p14:creationId xmlns:p14="http://schemas.microsoft.com/office/powerpoint/2010/main" val="29438928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tekst 2"/>
          <p:cNvSpPr>
            <a:spLocks noGrp="1"/>
          </p:cNvSpPr>
          <p:nvPr>
            <p:ph type="body" sz="quarter" idx="26"/>
          </p:nvPr>
        </p:nvSpPr>
        <p:spPr/>
        <p:txBody>
          <a:bodyPr/>
          <a:lstStyle/>
          <a:p>
            <a:endParaRPr lang="nl-NL"/>
          </a:p>
        </p:txBody>
      </p:sp>
      <p:sp>
        <p:nvSpPr>
          <p:cNvPr id="4" name="Titel 3"/>
          <p:cNvSpPr>
            <a:spLocks noGrp="1"/>
          </p:cNvSpPr>
          <p:nvPr>
            <p:ph type="title"/>
          </p:nvPr>
        </p:nvSpPr>
        <p:spPr>
          <a:xfrm>
            <a:off x="627063" y="1282700"/>
            <a:ext cx="10933112" cy="1068388"/>
          </a:xfrm>
        </p:spPr>
        <p:txBody>
          <a:bodyPr/>
          <a:lstStyle/>
          <a:p>
            <a:r>
              <a:rPr lang="nl-NL" dirty="0" smtClean="0"/>
              <a:t>Aanwezigen</a:t>
            </a:r>
            <a:endParaRPr lang="nl-NL" dirty="0"/>
          </a:p>
        </p:txBody>
      </p:sp>
      <p:sp>
        <p:nvSpPr>
          <p:cNvPr id="5" name="Tijdelijke aanduiding voor dianummer 4"/>
          <p:cNvSpPr>
            <a:spLocks noGrp="1"/>
          </p:cNvSpPr>
          <p:nvPr>
            <p:ph type="sldNum" sz="quarter" idx="429496729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D1E05D9-83F1-4BA7-873C-F06CFE994E4E}" type="slidenum">
              <a:rPr kumimoji="0" lang="nl-NL" sz="1200" b="0" i="0" u="none" strike="noStrike" kern="1200" cap="none" spc="0" normalizeH="0" baseline="0" noProof="0" smtClean="0">
                <a:ln>
                  <a:noFill/>
                </a:ln>
                <a:solidFill>
                  <a:srgbClr val="000000"/>
                </a:solidFill>
                <a:effectLst/>
                <a:uLnTx/>
                <a:uFillTx/>
                <a:latin typeface="Verdan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nl-NL" sz="1200" b="0" i="0" u="none" strike="noStrike" kern="1200" cap="none" spc="0" normalizeH="0" baseline="0" noProof="0" dirty="0">
              <a:ln>
                <a:noFill/>
              </a:ln>
              <a:solidFill>
                <a:srgbClr val="000000"/>
              </a:solidFill>
              <a:effectLst/>
              <a:uLnTx/>
              <a:uFillTx/>
              <a:latin typeface="Verdana"/>
              <a:ea typeface="+mn-ea"/>
              <a:cs typeface="+mn-cs"/>
            </a:endParaRPr>
          </a:p>
        </p:txBody>
      </p:sp>
      <p:sp>
        <p:nvSpPr>
          <p:cNvPr id="7" name="Rectangle 1"/>
          <p:cNvSpPr>
            <a:spLocks noChangeArrowheads="1"/>
          </p:cNvSpPr>
          <p:nvPr/>
        </p:nvSpPr>
        <p:spPr bwMode="auto">
          <a:xfrm>
            <a:off x="-3708320" y="-11469"/>
            <a:ext cx="3466518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nl-NL" altLang="nl-NL" sz="900" b="0" i="0" u="none" strike="noStrike" kern="1200" cap="none" spc="0" normalizeH="0" baseline="0" noProof="0" smtClean="0">
                <a:ln>
                  <a:noFill/>
                </a:ln>
                <a:solidFill>
                  <a:srgbClr val="000000"/>
                </a:solidFill>
                <a:effectLst/>
                <a:uLnTx/>
                <a:uFillTx/>
                <a:latin typeface="Verdana" panose="020B0604030504040204" pitchFamily="34" charset="0"/>
                <a:ea typeface="Calibri" panose="020F0502020204030204" pitchFamily="34" charset="0"/>
                <a:cs typeface="+mn-cs"/>
              </a:rPr>
              <a:t>Aanwezige relaties:</a:t>
            </a:r>
            <a:endParaRPr kumimoji="0" lang="nl-NL" altLang="nl-NL" sz="18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graphicFrame>
        <p:nvGraphicFramePr>
          <p:cNvPr id="6" name="Tabel 5"/>
          <p:cNvGraphicFramePr>
            <a:graphicFrameLocks noGrp="1"/>
          </p:cNvGraphicFramePr>
          <p:nvPr>
            <p:extLst/>
          </p:nvPr>
        </p:nvGraphicFramePr>
        <p:xfrm>
          <a:off x="5094514" y="1816894"/>
          <a:ext cx="6911439" cy="4710911"/>
        </p:xfrm>
        <a:graphic>
          <a:graphicData uri="http://schemas.openxmlformats.org/drawingml/2006/table">
            <a:tbl>
              <a:tblPr firstRow="1" bandRow="1">
                <a:tableStyleId>{5C22544A-7EE6-4342-B048-85BDC9FD1C3A}</a:tableStyleId>
              </a:tblPr>
              <a:tblGrid>
                <a:gridCol w="2303813">
                  <a:extLst>
                    <a:ext uri="{9D8B030D-6E8A-4147-A177-3AD203B41FA5}">
                      <a16:colId xmlns:a16="http://schemas.microsoft.com/office/drawing/2014/main" val="3681720310"/>
                    </a:ext>
                  </a:extLst>
                </a:gridCol>
                <a:gridCol w="2303813">
                  <a:extLst>
                    <a:ext uri="{9D8B030D-6E8A-4147-A177-3AD203B41FA5}">
                      <a16:colId xmlns:a16="http://schemas.microsoft.com/office/drawing/2014/main" val="473217760"/>
                    </a:ext>
                  </a:extLst>
                </a:gridCol>
                <a:gridCol w="2303813">
                  <a:extLst>
                    <a:ext uri="{9D8B030D-6E8A-4147-A177-3AD203B41FA5}">
                      <a16:colId xmlns:a16="http://schemas.microsoft.com/office/drawing/2014/main" val="960681303"/>
                    </a:ext>
                  </a:extLst>
                </a:gridCol>
              </a:tblGrid>
              <a:tr h="651265">
                <a:tc>
                  <a:txBody>
                    <a:bodyPr/>
                    <a:lstStyle/>
                    <a:p>
                      <a:r>
                        <a:rPr lang="nl-NL" dirty="0" smtClean="0"/>
                        <a:t>Persoon</a:t>
                      </a:r>
                      <a:endParaRPr lang="nl-NL" dirty="0"/>
                    </a:p>
                  </a:txBody>
                  <a:tcPr/>
                </a:tc>
                <a:tc>
                  <a:txBody>
                    <a:bodyPr/>
                    <a:lstStyle/>
                    <a:p>
                      <a:r>
                        <a:rPr lang="nl-NL" dirty="0" smtClean="0"/>
                        <a:t>Functie</a:t>
                      </a:r>
                      <a:endParaRPr lang="nl-NL" dirty="0"/>
                    </a:p>
                  </a:txBody>
                  <a:tcPr/>
                </a:tc>
                <a:tc>
                  <a:txBody>
                    <a:bodyPr/>
                    <a:lstStyle/>
                    <a:p>
                      <a:r>
                        <a:rPr lang="nl-NL" dirty="0" smtClean="0"/>
                        <a:t>Marktpartij</a:t>
                      </a:r>
                      <a:endParaRPr lang="nl-NL" dirty="0"/>
                    </a:p>
                  </a:txBody>
                  <a:tcPr/>
                </a:tc>
                <a:extLst>
                  <a:ext uri="{0D108BD9-81ED-4DB2-BD59-A6C34878D82A}">
                    <a16:rowId xmlns:a16="http://schemas.microsoft.com/office/drawing/2014/main" val="2788412024"/>
                  </a:ext>
                </a:extLst>
              </a:tr>
              <a:tr h="337001">
                <a:tc>
                  <a:txBody>
                    <a:bodyPr/>
                    <a:lstStyle/>
                    <a:p>
                      <a:endParaRPr lang="nl-NL" sz="1400" dirty="0"/>
                    </a:p>
                  </a:txBody>
                  <a:tcPr/>
                </a:tc>
                <a:tc>
                  <a:txBody>
                    <a:bodyPr/>
                    <a:lstStyle/>
                    <a:p>
                      <a:endParaRPr lang="nl-NL" sz="1400" dirty="0"/>
                    </a:p>
                  </a:txBody>
                  <a:tcPr/>
                </a:tc>
                <a:tc>
                  <a:txBody>
                    <a:bodyPr/>
                    <a:lstStyle/>
                    <a:p>
                      <a:endParaRPr lang="nl-NL" sz="1400" dirty="0"/>
                    </a:p>
                  </a:txBody>
                  <a:tcPr/>
                </a:tc>
                <a:extLst>
                  <a:ext uri="{0D108BD9-81ED-4DB2-BD59-A6C34878D82A}">
                    <a16:rowId xmlns:a16="http://schemas.microsoft.com/office/drawing/2014/main" val="1865888840"/>
                  </a:ext>
                </a:extLst>
              </a:tr>
              <a:tr h="337001">
                <a:tc>
                  <a:txBody>
                    <a:bodyPr/>
                    <a:lstStyle/>
                    <a:p>
                      <a:endParaRPr lang="nl-NL" sz="1400" dirty="0"/>
                    </a:p>
                  </a:txBody>
                  <a:tcPr/>
                </a:tc>
                <a:tc>
                  <a:txBody>
                    <a:bodyPr/>
                    <a:lstStyle/>
                    <a:p>
                      <a:endParaRPr lang="nl-NL" sz="1400" dirty="0"/>
                    </a:p>
                  </a:txBody>
                  <a:tcPr/>
                </a:tc>
                <a:tc>
                  <a:txBody>
                    <a:bodyPr/>
                    <a:lstStyle/>
                    <a:p>
                      <a:endParaRPr lang="nl-NL" sz="1400" dirty="0"/>
                    </a:p>
                  </a:txBody>
                  <a:tcPr/>
                </a:tc>
                <a:extLst>
                  <a:ext uri="{0D108BD9-81ED-4DB2-BD59-A6C34878D82A}">
                    <a16:rowId xmlns:a16="http://schemas.microsoft.com/office/drawing/2014/main" val="2228793382"/>
                  </a:ext>
                </a:extLst>
              </a:tr>
              <a:tr h="337001">
                <a:tc>
                  <a:txBody>
                    <a:bodyPr/>
                    <a:lstStyle/>
                    <a:p>
                      <a:endParaRPr lang="nl-NL" sz="1400" dirty="0"/>
                    </a:p>
                  </a:txBody>
                  <a:tcPr/>
                </a:tc>
                <a:tc>
                  <a:txBody>
                    <a:bodyPr/>
                    <a:lstStyle/>
                    <a:p>
                      <a:endParaRPr lang="nl-NL" sz="1400" dirty="0"/>
                    </a:p>
                  </a:txBody>
                  <a:tcPr/>
                </a:tc>
                <a:tc>
                  <a:txBody>
                    <a:bodyPr/>
                    <a:lstStyle/>
                    <a:p>
                      <a:endParaRPr lang="nl-NL" sz="1400" dirty="0"/>
                    </a:p>
                  </a:txBody>
                  <a:tcPr/>
                </a:tc>
                <a:extLst>
                  <a:ext uri="{0D108BD9-81ED-4DB2-BD59-A6C34878D82A}">
                    <a16:rowId xmlns:a16="http://schemas.microsoft.com/office/drawing/2014/main" val="3864706372"/>
                  </a:ext>
                </a:extLst>
              </a:tr>
              <a:tr h="337001">
                <a:tc>
                  <a:txBody>
                    <a:bodyPr/>
                    <a:lstStyle/>
                    <a:p>
                      <a:endParaRPr lang="nl-NL" sz="1400" dirty="0"/>
                    </a:p>
                  </a:txBody>
                  <a:tcPr/>
                </a:tc>
                <a:tc>
                  <a:txBody>
                    <a:bodyPr/>
                    <a:lstStyle/>
                    <a:p>
                      <a:endParaRPr lang="nl-NL" sz="1400" dirty="0"/>
                    </a:p>
                  </a:txBody>
                  <a:tcPr/>
                </a:tc>
                <a:tc>
                  <a:txBody>
                    <a:bodyPr/>
                    <a:lstStyle/>
                    <a:p>
                      <a:endParaRPr lang="nl-NL" sz="1400" dirty="0"/>
                    </a:p>
                  </a:txBody>
                  <a:tcPr/>
                </a:tc>
                <a:extLst>
                  <a:ext uri="{0D108BD9-81ED-4DB2-BD59-A6C34878D82A}">
                    <a16:rowId xmlns:a16="http://schemas.microsoft.com/office/drawing/2014/main" val="4186986769"/>
                  </a:ext>
                </a:extLst>
              </a:tr>
              <a:tr h="337001">
                <a:tc>
                  <a:txBody>
                    <a:bodyPr/>
                    <a:lstStyle/>
                    <a:p>
                      <a:endParaRPr lang="nl-NL" sz="1400" dirty="0"/>
                    </a:p>
                  </a:txBody>
                  <a:tcPr/>
                </a:tc>
                <a:tc>
                  <a:txBody>
                    <a:bodyPr/>
                    <a:lstStyle/>
                    <a:p>
                      <a:endParaRPr lang="nl-NL" sz="1400" dirty="0"/>
                    </a:p>
                  </a:txBody>
                  <a:tcPr/>
                </a:tc>
                <a:tc>
                  <a:txBody>
                    <a:bodyPr/>
                    <a:lstStyle/>
                    <a:p>
                      <a:endParaRPr lang="nl-NL" sz="1400" dirty="0"/>
                    </a:p>
                  </a:txBody>
                  <a:tcPr/>
                </a:tc>
                <a:extLst>
                  <a:ext uri="{0D108BD9-81ED-4DB2-BD59-A6C34878D82A}">
                    <a16:rowId xmlns:a16="http://schemas.microsoft.com/office/drawing/2014/main" val="165769302"/>
                  </a:ext>
                </a:extLst>
              </a:tr>
              <a:tr h="337001">
                <a:tc>
                  <a:txBody>
                    <a:bodyPr/>
                    <a:lstStyle/>
                    <a:p>
                      <a:endParaRPr lang="nl-NL" sz="1400" dirty="0"/>
                    </a:p>
                  </a:txBody>
                  <a:tcPr/>
                </a:tc>
                <a:tc>
                  <a:txBody>
                    <a:bodyPr/>
                    <a:lstStyle/>
                    <a:p>
                      <a:endParaRPr lang="nl-NL" sz="1400" dirty="0"/>
                    </a:p>
                  </a:txBody>
                  <a:tcPr/>
                </a:tc>
                <a:tc>
                  <a:txBody>
                    <a:bodyPr/>
                    <a:lstStyle/>
                    <a:p>
                      <a:endParaRPr lang="nl-NL" sz="1400" dirty="0"/>
                    </a:p>
                  </a:txBody>
                  <a:tcPr/>
                </a:tc>
                <a:extLst>
                  <a:ext uri="{0D108BD9-81ED-4DB2-BD59-A6C34878D82A}">
                    <a16:rowId xmlns:a16="http://schemas.microsoft.com/office/drawing/2014/main" val="2429058095"/>
                  </a:ext>
                </a:extLst>
              </a:tr>
              <a:tr h="337001">
                <a:tc>
                  <a:txBody>
                    <a:bodyPr/>
                    <a:lstStyle/>
                    <a:p>
                      <a:endParaRPr lang="nl-NL" sz="1400" dirty="0"/>
                    </a:p>
                  </a:txBody>
                  <a:tcPr/>
                </a:tc>
                <a:tc>
                  <a:txBody>
                    <a:bodyPr/>
                    <a:lstStyle/>
                    <a:p>
                      <a:endParaRPr lang="nl-NL" sz="1400" dirty="0"/>
                    </a:p>
                  </a:txBody>
                  <a:tcPr/>
                </a:tc>
                <a:tc>
                  <a:txBody>
                    <a:bodyPr/>
                    <a:lstStyle/>
                    <a:p>
                      <a:endParaRPr lang="nl-NL" sz="1400" dirty="0"/>
                    </a:p>
                  </a:txBody>
                  <a:tcPr/>
                </a:tc>
                <a:extLst>
                  <a:ext uri="{0D108BD9-81ED-4DB2-BD59-A6C34878D82A}">
                    <a16:rowId xmlns:a16="http://schemas.microsoft.com/office/drawing/2014/main" val="3719852890"/>
                  </a:ext>
                </a:extLst>
              </a:tr>
              <a:tr h="337001">
                <a:tc>
                  <a:txBody>
                    <a:bodyPr/>
                    <a:lstStyle/>
                    <a:p>
                      <a:endParaRPr lang="nl-NL" sz="1400" dirty="0"/>
                    </a:p>
                  </a:txBody>
                  <a:tcPr/>
                </a:tc>
                <a:tc>
                  <a:txBody>
                    <a:bodyPr/>
                    <a:lstStyle/>
                    <a:p>
                      <a:endParaRPr lang="nl-NL" sz="1400" dirty="0"/>
                    </a:p>
                  </a:txBody>
                  <a:tcPr/>
                </a:tc>
                <a:tc>
                  <a:txBody>
                    <a:bodyPr/>
                    <a:lstStyle/>
                    <a:p>
                      <a:endParaRPr lang="nl-NL" sz="1400" dirty="0"/>
                    </a:p>
                  </a:txBody>
                  <a:tcPr/>
                </a:tc>
                <a:extLst>
                  <a:ext uri="{0D108BD9-81ED-4DB2-BD59-A6C34878D82A}">
                    <a16:rowId xmlns:a16="http://schemas.microsoft.com/office/drawing/2014/main" val="1265413573"/>
                  </a:ext>
                </a:extLst>
              </a:tr>
              <a:tr h="337001">
                <a:tc>
                  <a:txBody>
                    <a:bodyPr/>
                    <a:lstStyle/>
                    <a:p>
                      <a:endParaRPr lang="nl-NL" sz="1400" dirty="0"/>
                    </a:p>
                  </a:txBody>
                  <a:tcPr/>
                </a:tc>
                <a:tc>
                  <a:txBody>
                    <a:bodyPr/>
                    <a:lstStyle/>
                    <a:p>
                      <a:endParaRPr lang="nl-NL" sz="1400" dirty="0"/>
                    </a:p>
                  </a:txBody>
                  <a:tcPr/>
                </a:tc>
                <a:tc>
                  <a:txBody>
                    <a:bodyPr/>
                    <a:lstStyle/>
                    <a:p>
                      <a:endParaRPr lang="nl-NL" sz="1400" dirty="0"/>
                    </a:p>
                  </a:txBody>
                  <a:tcPr/>
                </a:tc>
                <a:extLst>
                  <a:ext uri="{0D108BD9-81ED-4DB2-BD59-A6C34878D82A}">
                    <a16:rowId xmlns:a16="http://schemas.microsoft.com/office/drawing/2014/main" val="333751609"/>
                  </a:ext>
                </a:extLst>
              </a:tr>
              <a:tr h="337001">
                <a:tc>
                  <a:txBody>
                    <a:bodyPr/>
                    <a:lstStyle/>
                    <a:p>
                      <a:endParaRPr lang="nl-NL" sz="1400" dirty="0"/>
                    </a:p>
                  </a:txBody>
                  <a:tcPr/>
                </a:tc>
                <a:tc>
                  <a:txBody>
                    <a:bodyPr/>
                    <a:lstStyle/>
                    <a:p>
                      <a:endParaRPr lang="nl-NL" sz="1400" dirty="0"/>
                    </a:p>
                  </a:txBody>
                  <a:tcPr/>
                </a:tc>
                <a:tc>
                  <a:txBody>
                    <a:bodyPr/>
                    <a:lstStyle/>
                    <a:p>
                      <a:endParaRPr lang="nl-NL" sz="1400" dirty="0"/>
                    </a:p>
                  </a:txBody>
                  <a:tcPr/>
                </a:tc>
                <a:extLst>
                  <a:ext uri="{0D108BD9-81ED-4DB2-BD59-A6C34878D82A}">
                    <a16:rowId xmlns:a16="http://schemas.microsoft.com/office/drawing/2014/main" val="1380191414"/>
                  </a:ext>
                </a:extLst>
              </a:tr>
              <a:tr h="344818">
                <a:tc>
                  <a:txBody>
                    <a:bodyPr/>
                    <a:lstStyle/>
                    <a:p>
                      <a:endParaRPr lang="nl-NL" sz="1400" dirty="0"/>
                    </a:p>
                  </a:txBody>
                  <a:tcPr/>
                </a:tc>
                <a:tc>
                  <a:txBody>
                    <a:bodyPr/>
                    <a:lstStyle/>
                    <a:p>
                      <a:endParaRPr lang="nl-NL" sz="1400" dirty="0"/>
                    </a:p>
                  </a:txBody>
                  <a:tcPr/>
                </a:tc>
                <a:tc>
                  <a:txBody>
                    <a:bodyPr/>
                    <a:lstStyle/>
                    <a:p>
                      <a:endParaRPr lang="nl-NL" sz="1400" dirty="0"/>
                    </a:p>
                  </a:txBody>
                  <a:tcPr/>
                </a:tc>
                <a:extLst>
                  <a:ext uri="{0D108BD9-81ED-4DB2-BD59-A6C34878D82A}">
                    <a16:rowId xmlns:a16="http://schemas.microsoft.com/office/drawing/2014/main" val="4028425615"/>
                  </a:ext>
                </a:extLst>
              </a:tr>
              <a:tr h="344818">
                <a:tc>
                  <a:txBody>
                    <a:bodyPr/>
                    <a:lstStyle/>
                    <a:p>
                      <a:endParaRPr lang="nl-NL" sz="1400" dirty="0"/>
                    </a:p>
                  </a:txBody>
                  <a:tcPr/>
                </a:tc>
                <a:tc>
                  <a:txBody>
                    <a:bodyPr/>
                    <a:lstStyle/>
                    <a:p>
                      <a:endParaRPr lang="nl-NL" sz="1400" dirty="0"/>
                    </a:p>
                  </a:txBody>
                  <a:tcPr/>
                </a:tc>
                <a:tc>
                  <a:txBody>
                    <a:bodyPr/>
                    <a:lstStyle/>
                    <a:p>
                      <a:endParaRPr lang="nl-NL" sz="1400" dirty="0"/>
                    </a:p>
                  </a:txBody>
                  <a:tcPr/>
                </a:tc>
                <a:extLst>
                  <a:ext uri="{0D108BD9-81ED-4DB2-BD59-A6C34878D82A}">
                    <a16:rowId xmlns:a16="http://schemas.microsoft.com/office/drawing/2014/main" val="2732833095"/>
                  </a:ext>
                </a:extLst>
              </a:tr>
            </a:tbl>
          </a:graphicData>
        </a:graphic>
      </p:graphicFrame>
      <p:graphicFrame>
        <p:nvGraphicFramePr>
          <p:cNvPr id="8" name="Tabel 7"/>
          <p:cNvGraphicFramePr>
            <a:graphicFrameLocks noGrp="1"/>
          </p:cNvGraphicFramePr>
          <p:nvPr>
            <p:extLst/>
          </p:nvPr>
        </p:nvGraphicFramePr>
        <p:xfrm>
          <a:off x="307454" y="1823964"/>
          <a:ext cx="4424864" cy="3850396"/>
        </p:xfrm>
        <a:graphic>
          <a:graphicData uri="http://schemas.openxmlformats.org/drawingml/2006/table">
            <a:tbl>
              <a:tblPr firstRow="1" bandRow="1">
                <a:tableStyleId>{5C22544A-7EE6-4342-B048-85BDC9FD1C3A}</a:tableStyleId>
              </a:tblPr>
              <a:tblGrid>
                <a:gridCol w="1975075">
                  <a:extLst>
                    <a:ext uri="{9D8B030D-6E8A-4147-A177-3AD203B41FA5}">
                      <a16:colId xmlns:a16="http://schemas.microsoft.com/office/drawing/2014/main" val="3681720310"/>
                    </a:ext>
                  </a:extLst>
                </a:gridCol>
                <a:gridCol w="2449789">
                  <a:extLst>
                    <a:ext uri="{9D8B030D-6E8A-4147-A177-3AD203B41FA5}">
                      <a16:colId xmlns:a16="http://schemas.microsoft.com/office/drawing/2014/main" val="960681303"/>
                    </a:ext>
                  </a:extLst>
                </a:gridCol>
              </a:tblGrid>
              <a:tr h="589036">
                <a:tc>
                  <a:txBody>
                    <a:bodyPr/>
                    <a:lstStyle/>
                    <a:p>
                      <a:r>
                        <a:rPr lang="nl-NL" dirty="0" smtClean="0"/>
                        <a:t>Persoon</a:t>
                      </a:r>
                      <a:endParaRPr lang="nl-NL" dirty="0"/>
                    </a:p>
                  </a:txBody>
                  <a:tcPr/>
                </a:tc>
                <a:tc>
                  <a:txBody>
                    <a:bodyPr/>
                    <a:lstStyle/>
                    <a:p>
                      <a:r>
                        <a:rPr lang="nl-NL" baseline="0" dirty="0" smtClean="0"/>
                        <a:t>Functie</a:t>
                      </a:r>
                      <a:endParaRPr lang="nl-NL" dirty="0"/>
                    </a:p>
                  </a:txBody>
                  <a:tcPr/>
                </a:tc>
                <a:extLst>
                  <a:ext uri="{0D108BD9-81ED-4DB2-BD59-A6C34878D82A}">
                    <a16:rowId xmlns:a16="http://schemas.microsoft.com/office/drawing/2014/main" val="2788412024"/>
                  </a:ext>
                </a:extLst>
              </a:tr>
              <a:tr h="300505">
                <a:tc>
                  <a:txBody>
                    <a:bodyPr/>
                    <a:lstStyle/>
                    <a:p>
                      <a:r>
                        <a:rPr lang="nl-NL" sz="1400" dirty="0" smtClean="0"/>
                        <a:t>Guus Holtring</a:t>
                      </a:r>
                      <a:endParaRPr lang="nl-NL" sz="1400" dirty="0"/>
                    </a:p>
                  </a:txBody>
                  <a:tcPr/>
                </a:tc>
                <a:tc>
                  <a:txBody>
                    <a:bodyPr/>
                    <a:lstStyle/>
                    <a:p>
                      <a:r>
                        <a:rPr lang="nl-NL" sz="1400" dirty="0" smtClean="0"/>
                        <a:t>Projectmanager</a:t>
                      </a:r>
                      <a:endParaRPr lang="nl-NL" sz="1400" dirty="0"/>
                    </a:p>
                  </a:txBody>
                  <a:tcPr/>
                </a:tc>
                <a:extLst>
                  <a:ext uri="{0D108BD9-81ED-4DB2-BD59-A6C34878D82A}">
                    <a16:rowId xmlns:a16="http://schemas.microsoft.com/office/drawing/2014/main" val="1865888840"/>
                  </a:ext>
                </a:extLst>
              </a:tr>
              <a:tr h="270454">
                <a:tc>
                  <a:txBody>
                    <a:bodyPr/>
                    <a:lstStyle/>
                    <a:p>
                      <a:r>
                        <a:rPr lang="nl-NL" sz="1400" dirty="0" smtClean="0"/>
                        <a:t>Joost Weeda</a:t>
                      </a:r>
                      <a:endParaRPr lang="nl-NL" sz="1400" dirty="0"/>
                    </a:p>
                  </a:txBody>
                  <a:tcPr/>
                </a:tc>
                <a:tc>
                  <a:txBody>
                    <a:bodyPr/>
                    <a:lstStyle/>
                    <a:p>
                      <a:r>
                        <a:rPr lang="nl-NL" sz="1400" dirty="0" smtClean="0"/>
                        <a:t>Contractmanager</a:t>
                      </a:r>
                      <a:endParaRPr lang="nl-NL" sz="1400" dirty="0"/>
                    </a:p>
                  </a:txBody>
                  <a:tcPr/>
                </a:tc>
                <a:extLst>
                  <a:ext uri="{0D108BD9-81ED-4DB2-BD59-A6C34878D82A}">
                    <a16:rowId xmlns:a16="http://schemas.microsoft.com/office/drawing/2014/main" val="2228793382"/>
                  </a:ext>
                </a:extLst>
              </a:tr>
              <a:tr h="270454">
                <a:tc>
                  <a:txBody>
                    <a:bodyPr/>
                    <a:lstStyle/>
                    <a:p>
                      <a:r>
                        <a:rPr lang="nl-NL" sz="1400" dirty="0" smtClean="0"/>
                        <a:t>Nicolette Leeflang</a:t>
                      </a:r>
                      <a:endParaRPr lang="nl-NL" sz="1400" dirty="0"/>
                    </a:p>
                  </a:txBody>
                  <a:tcPr/>
                </a:tc>
                <a:tc>
                  <a:txBody>
                    <a:bodyPr/>
                    <a:lstStyle/>
                    <a:p>
                      <a:r>
                        <a:rPr lang="nl-NL" sz="1400" dirty="0" smtClean="0"/>
                        <a:t>Omgevingsmanager</a:t>
                      </a:r>
                      <a:endParaRPr lang="nl-NL" sz="1400" dirty="0"/>
                    </a:p>
                  </a:txBody>
                  <a:tcPr/>
                </a:tc>
                <a:extLst>
                  <a:ext uri="{0D108BD9-81ED-4DB2-BD59-A6C34878D82A}">
                    <a16:rowId xmlns:a16="http://schemas.microsoft.com/office/drawing/2014/main" val="3864706372"/>
                  </a:ext>
                </a:extLst>
              </a:tr>
              <a:tr h="270454">
                <a:tc>
                  <a:txBody>
                    <a:bodyPr/>
                    <a:lstStyle/>
                    <a:p>
                      <a:r>
                        <a:rPr lang="nl-NL" sz="1400" dirty="0" smtClean="0"/>
                        <a:t>Dirk van Driel</a:t>
                      </a:r>
                      <a:endParaRPr lang="nl-NL" sz="1400" dirty="0"/>
                    </a:p>
                  </a:txBody>
                  <a:tcPr/>
                </a:tc>
                <a:tc>
                  <a:txBody>
                    <a:bodyPr/>
                    <a:lstStyle/>
                    <a:p>
                      <a:r>
                        <a:rPr lang="nl-NL" sz="1400" dirty="0" smtClean="0"/>
                        <a:t>Technisch manager</a:t>
                      </a:r>
                      <a:endParaRPr lang="nl-NL" sz="1400" dirty="0"/>
                    </a:p>
                  </a:txBody>
                  <a:tcPr/>
                </a:tc>
                <a:extLst>
                  <a:ext uri="{0D108BD9-81ED-4DB2-BD59-A6C34878D82A}">
                    <a16:rowId xmlns:a16="http://schemas.microsoft.com/office/drawing/2014/main" val="4186986769"/>
                  </a:ext>
                </a:extLst>
              </a:tr>
              <a:tr h="270454">
                <a:tc>
                  <a:txBody>
                    <a:bodyPr/>
                    <a:lstStyle/>
                    <a:p>
                      <a:r>
                        <a:rPr lang="nl-NL" sz="1400" dirty="0" smtClean="0"/>
                        <a:t>Martin de Lange</a:t>
                      </a:r>
                      <a:endParaRPr lang="nl-NL" sz="1400" dirty="0"/>
                    </a:p>
                  </a:txBody>
                  <a:tcPr/>
                </a:tc>
                <a:tc>
                  <a:txBody>
                    <a:bodyPr/>
                    <a:lstStyle/>
                    <a:p>
                      <a:r>
                        <a:rPr lang="nl-NL" sz="1400" dirty="0" smtClean="0"/>
                        <a:t>IV manager</a:t>
                      </a:r>
                      <a:endParaRPr lang="nl-NL" sz="1400" dirty="0"/>
                    </a:p>
                  </a:txBody>
                  <a:tcPr/>
                </a:tc>
                <a:extLst>
                  <a:ext uri="{0D108BD9-81ED-4DB2-BD59-A6C34878D82A}">
                    <a16:rowId xmlns:a16="http://schemas.microsoft.com/office/drawing/2014/main" val="1079960293"/>
                  </a:ext>
                </a:extLst>
              </a:tr>
              <a:tr h="270454">
                <a:tc>
                  <a:txBody>
                    <a:bodyPr/>
                    <a:lstStyle/>
                    <a:p>
                      <a:r>
                        <a:rPr lang="nl-NL" sz="1400" dirty="0" smtClean="0"/>
                        <a:t>Marijke van der Wal-Peters</a:t>
                      </a:r>
                      <a:endParaRPr lang="nl-NL" sz="1400" dirty="0"/>
                    </a:p>
                  </a:txBody>
                  <a:tcPr/>
                </a:tc>
                <a:tc>
                  <a:txBody>
                    <a:bodyPr/>
                    <a:lstStyle/>
                    <a:p>
                      <a:r>
                        <a:rPr lang="nl-NL" sz="1400" dirty="0" smtClean="0"/>
                        <a:t>Inkoopadviseur</a:t>
                      </a:r>
                      <a:endParaRPr lang="nl-NL" sz="1400" dirty="0"/>
                    </a:p>
                  </a:txBody>
                  <a:tcPr/>
                </a:tc>
                <a:extLst>
                  <a:ext uri="{0D108BD9-81ED-4DB2-BD59-A6C34878D82A}">
                    <a16:rowId xmlns:a16="http://schemas.microsoft.com/office/drawing/2014/main" val="1452040643"/>
                  </a:ext>
                </a:extLst>
              </a:tr>
              <a:tr h="270454">
                <a:tc>
                  <a:txBody>
                    <a:bodyPr/>
                    <a:lstStyle/>
                    <a:p>
                      <a:r>
                        <a:rPr lang="nl-NL" sz="1400" dirty="0" smtClean="0"/>
                        <a:t>Wiebe Mulder</a:t>
                      </a:r>
                      <a:endParaRPr lang="nl-NL" sz="1400" dirty="0"/>
                    </a:p>
                  </a:txBody>
                  <a:tcPr/>
                </a:tc>
                <a:tc>
                  <a:txBody>
                    <a:bodyPr/>
                    <a:lstStyle/>
                    <a:p>
                      <a:r>
                        <a:rPr lang="nl-NL" sz="1400" dirty="0" smtClean="0"/>
                        <a:t>Adviseur verkeer</a:t>
                      </a:r>
                      <a:endParaRPr lang="nl-NL" sz="1400" dirty="0"/>
                    </a:p>
                  </a:txBody>
                  <a:tcPr/>
                </a:tc>
                <a:extLst>
                  <a:ext uri="{0D108BD9-81ED-4DB2-BD59-A6C34878D82A}">
                    <a16:rowId xmlns:a16="http://schemas.microsoft.com/office/drawing/2014/main" val="3657880798"/>
                  </a:ext>
                </a:extLst>
              </a:tr>
              <a:tr h="270454">
                <a:tc>
                  <a:txBody>
                    <a:bodyPr/>
                    <a:lstStyle/>
                    <a:p>
                      <a:r>
                        <a:rPr lang="nl-NL" sz="1400" dirty="0" smtClean="0"/>
                        <a:t>Guus Brinkhof</a:t>
                      </a:r>
                      <a:endParaRPr lang="nl-NL" sz="1400" dirty="0"/>
                    </a:p>
                  </a:txBody>
                  <a:tcPr/>
                </a:tc>
                <a:tc>
                  <a:txBody>
                    <a:bodyPr/>
                    <a:lstStyle/>
                    <a:p>
                      <a:r>
                        <a:rPr lang="nl-NL" sz="1400" dirty="0" smtClean="0"/>
                        <a:t>Adviseur omgeving</a:t>
                      </a:r>
                      <a:endParaRPr lang="nl-NL" sz="1400" dirty="0"/>
                    </a:p>
                  </a:txBody>
                  <a:tcPr/>
                </a:tc>
                <a:extLst>
                  <a:ext uri="{0D108BD9-81ED-4DB2-BD59-A6C34878D82A}">
                    <a16:rowId xmlns:a16="http://schemas.microsoft.com/office/drawing/2014/main" val="3670677104"/>
                  </a:ext>
                </a:extLst>
              </a:tr>
              <a:tr h="270454">
                <a:tc>
                  <a:txBody>
                    <a:bodyPr/>
                    <a:lstStyle/>
                    <a:p>
                      <a:r>
                        <a:rPr lang="nl-NL" sz="1400" dirty="0" smtClean="0"/>
                        <a:t>Marco Mulder</a:t>
                      </a:r>
                      <a:endParaRPr lang="nl-NL" sz="1400" dirty="0"/>
                    </a:p>
                  </a:txBody>
                  <a:tcPr/>
                </a:tc>
                <a:tc>
                  <a:txBody>
                    <a:bodyPr/>
                    <a:lstStyle/>
                    <a:p>
                      <a:r>
                        <a:rPr lang="nl-NL" sz="1400" dirty="0" smtClean="0"/>
                        <a:t>Adviseur V&amp;V (</a:t>
                      </a:r>
                      <a:r>
                        <a:rPr lang="nl-NL" sz="1400" dirty="0" err="1" smtClean="0"/>
                        <a:t>Arup</a:t>
                      </a:r>
                      <a:r>
                        <a:rPr lang="nl-NL" sz="1400" dirty="0" smtClean="0"/>
                        <a:t>)</a:t>
                      </a:r>
                      <a:endParaRPr lang="nl-NL" sz="1400" dirty="0"/>
                    </a:p>
                  </a:txBody>
                  <a:tcPr/>
                </a:tc>
                <a:extLst>
                  <a:ext uri="{0D108BD9-81ED-4DB2-BD59-A6C34878D82A}">
                    <a16:rowId xmlns:a16="http://schemas.microsoft.com/office/drawing/2014/main" val="2093554960"/>
                  </a:ext>
                </a:extLst>
              </a:tr>
              <a:tr h="270454">
                <a:tc>
                  <a:txBody>
                    <a:bodyPr/>
                    <a:lstStyle/>
                    <a:p>
                      <a:r>
                        <a:rPr lang="nl-NL" sz="1400" dirty="0" smtClean="0"/>
                        <a:t>Nienke Strikwerda</a:t>
                      </a:r>
                      <a:endParaRPr lang="nl-NL" sz="1400" dirty="0"/>
                    </a:p>
                  </a:txBody>
                  <a:tcPr/>
                </a:tc>
                <a:tc>
                  <a:txBody>
                    <a:bodyPr/>
                    <a:lstStyle/>
                    <a:p>
                      <a:r>
                        <a:rPr lang="nl-NL" sz="1400" dirty="0" smtClean="0"/>
                        <a:t>Adviseur V&amp;V (</a:t>
                      </a:r>
                      <a:r>
                        <a:rPr lang="nl-NL" sz="1400" dirty="0" err="1" smtClean="0"/>
                        <a:t>Arup</a:t>
                      </a:r>
                      <a:r>
                        <a:rPr lang="nl-NL" sz="1400" dirty="0" smtClean="0"/>
                        <a:t>)</a:t>
                      </a:r>
                      <a:endParaRPr lang="nl-NL" sz="1400" dirty="0"/>
                    </a:p>
                  </a:txBody>
                  <a:tcPr/>
                </a:tc>
                <a:extLst>
                  <a:ext uri="{0D108BD9-81ED-4DB2-BD59-A6C34878D82A}">
                    <a16:rowId xmlns:a16="http://schemas.microsoft.com/office/drawing/2014/main" val="3152860838"/>
                  </a:ext>
                </a:extLst>
              </a:tr>
            </a:tbl>
          </a:graphicData>
        </a:graphic>
      </p:graphicFrame>
      <p:pic>
        <p:nvPicPr>
          <p:cNvPr id="9" name="Afbeelding 8"/>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494059" y="-1"/>
            <a:ext cx="3697942" cy="847725"/>
          </a:xfrm>
          <a:prstGeom prst="rect">
            <a:avLst/>
          </a:prstGeom>
        </p:spPr>
      </p:pic>
    </p:spTree>
    <p:extLst>
      <p:ext uri="{BB962C8B-B14F-4D97-AF65-F5344CB8AC3E}">
        <p14:creationId xmlns:p14="http://schemas.microsoft.com/office/powerpoint/2010/main" val="153018470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a:xfrm>
            <a:off x="630000" y="2430051"/>
            <a:ext cx="10923588" cy="4024800"/>
          </a:xfrm>
        </p:spPr>
        <p:txBody>
          <a:bodyPr>
            <a:noAutofit/>
          </a:bodyPr>
          <a:lstStyle/>
          <a:p>
            <a:pPr>
              <a:lnSpc>
                <a:spcPct val="150000"/>
              </a:lnSpc>
            </a:pPr>
            <a:r>
              <a:rPr lang="nl-NL" sz="1800" dirty="0"/>
              <a:t>13.00 	Welkomstwoord/Inleiding/Procedure van marktconsultatie toelichting</a:t>
            </a:r>
            <a:br>
              <a:rPr lang="nl-NL" sz="1800" dirty="0"/>
            </a:br>
            <a:r>
              <a:rPr lang="nl-NL" sz="1800" dirty="0"/>
              <a:t>13.10 	Voorstellen RWS en partijen</a:t>
            </a:r>
            <a:br>
              <a:rPr lang="nl-NL" sz="1800" dirty="0"/>
            </a:br>
            <a:r>
              <a:rPr lang="nl-NL" sz="1800" b="1" dirty="0"/>
              <a:t>13.25 	Toelichting </a:t>
            </a:r>
            <a:r>
              <a:rPr lang="nl-NL" sz="1800" b="1" dirty="0" smtClean="0"/>
              <a:t>projecten cluster B-Bruggen </a:t>
            </a:r>
            <a:r>
              <a:rPr lang="nl-NL" sz="1800" dirty="0"/>
              <a:t/>
            </a:r>
            <a:br>
              <a:rPr lang="nl-NL" sz="1800" dirty="0"/>
            </a:br>
            <a:r>
              <a:rPr lang="nl-NL" sz="1800" dirty="0"/>
              <a:t>13.30 	Toelichting technische scope en ombouw </a:t>
            </a:r>
            <a:br>
              <a:rPr lang="nl-NL" sz="1800" dirty="0"/>
            </a:br>
            <a:r>
              <a:rPr lang="nl-NL" sz="1800" dirty="0"/>
              <a:t>13.45 	Toelichting Hinderverwachtingen en bereikbaarheidsscenario’s </a:t>
            </a:r>
            <a:br>
              <a:rPr lang="nl-NL" sz="1800" dirty="0"/>
            </a:br>
            <a:r>
              <a:rPr lang="nl-NL" sz="1800" dirty="0"/>
              <a:t>14.00	Toelichting Break-outrooms en scenario’s</a:t>
            </a:r>
            <a:r>
              <a:rPr lang="nl-NL" sz="1800" b="1" dirty="0"/>
              <a:t/>
            </a:r>
            <a:br>
              <a:rPr lang="nl-NL" sz="1800" b="1" dirty="0"/>
            </a:br>
            <a:r>
              <a:rPr lang="nl-NL" sz="1800" dirty="0"/>
              <a:t>14.05 	1</a:t>
            </a:r>
            <a:r>
              <a:rPr lang="nl-NL" sz="1800" baseline="30000" dirty="0"/>
              <a:t>e</a:t>
            </a:r>
            <a:r>
              <a:rPr lang="nl-NL" sz="1800" dirty="0"/>
              <a:t> ronde break-outrooms (2 scenario’s, 2 rooms naast elkaar)</a:t>
            </a:r>
            <a:br>
              <a:rPr lang="nl-NL" sz="1800" dirty="0"/>
            </a:br>
            <a:r>
              <a:rPr lang="nl-NL" sz="1800" dirty="0">
                <a:solidFill>
                  <a:srgbClr val="FF0000"/>
                </a:solidFill>
              </a:rPr>
              <a:t>15.00 Pauze</a:t>
            </a:r>
            <a:br>
              <a:rPr lang="nl-NL" sz="1800" dirty="0">
                <a:solidFill>
                  <a:srgbClr val="FF0000"/>
                </a:solidFill>
              </a:rPr>
            </a:br>
            <a:r>
              <a:rPr lang="nl-NL" sz="1800" dirty="0"/>
              <a:t>15.10 	Plenair terugkoppeling per groep 10 min</a:t>
            </a:r>
            <a:br>
              <a:rPr lang="nl-NL" sz="1800" dirty="0"/>
            </a:br>
            <a:r>
              <a:rPr lang="nl-NL" sz="1800" dirty="0"/>
              <a:t>15.30 	2</a:t>
            </a:r>
            <a:r>
              <a:rPr lang="nl-NL" sz="1800" baseline="30000" dirty="0"/>
              <a:t>e</a:t>
            </a:r>
            <a:r>
              <a:rPr lang="nl-NL" sz="1800" dirty="0"/>
              <a:t> ronde break-outrooms (samenstelling groep blijft gelijk, ander scenario, 2 rooms naast elkaar)</a:t>
            </a:r>
            <a:br>
              <a:rPr lang="nl-NL" sz="1800" dirty="0"/>
            </a:br>
            <a:r>
              <a:rPr lang="nl-NL" sz="1800" dirty="0"/>
              <a:t>16.25 	Plenair terugkoppeling per groep 10 min</a:t>
            </a:r>
            <a:br>
              <a:rPr lang="nl-NL" sz="1800" dirty="0"/>
            </a:br>
            <a:r>
              <a:rPr lang="nl-NL" sz="1800" dirty="0"/>
              <a:t>16.45 	Afronding en vervolgafspraken </a:t>
            </a:r>
            <a:br>
              <a:rPr lang="nl-NL" sz="1800" dirty="0"/>
            </a:br>
            <a:r>
              <a:rPr lang="nl-NL" sz="1800" dirty="0"/>
              <a:t>17.00 	</a:t>
            </a:r>
            <a:r>
              <a:rPr lang="nl-NL" sz="1800" dirty="0" smtClean="0"/>
              <a:t>Einde</a:t>
            </a:r>
            <a:endParaRPr lang="nl-NL" sz="1800" dirty="0"/>
          </a:p>
        </p:txBody>
      </p:sp>
      <p:sp>
        <p:nvSpPr>
          <p:cNvPr id="4" name="Tijdelijke aanduiding voor dianummer 3"/>
          <p:cNvSpPr>
            <a:spLocks noGrp="1"/>
          </p:cNvSpPr>
          <p:nvPr>
            <p:ph type="sldNum" sz="quarter" idx="10"/>
          </p:nvPr>
        </p:nvSpPr>
        <p:spPr/>
        <p:txBody>
          <a:bodyPr/>
          <a:lstStyle/>
          <a:p>
            <a:fld id="{6C93B359-CF0D-4389-949E-16A33FCBB3EC}" type="slidenum">
              <a:rPr lang="nl-NL" smtClean="0"/>
              <a:t>12</a:t>
            </a:fld>
            <a:endParaRPr lang="nl-NL" dirty="0"/>
          </a:p>
        </p:txBody>
      </p:sp>
      <p:sp>
        <p:nvSpPr>
          <p:cNvPr id="3" name="Tijdelijke aanduiding voor tekst 2"/>
          <p:cNvSpPr>
            <a:spLocks noGrp="1"/>
          </p:cNvSpPr>
          <p:nvPr>
            <p:ph type="body" sz="quarter" idx="26"/>
          </p:nvPr>
        </p:nvSpPr>
        <p:spPr/>
        <p:txBody>
          <a:bodyPr/>
          <a:lstStyle/>
          <a:p>
            <a:endParaRPr lang="nl-NL"/>
          </a:p>
        </p:txBody>
      </p:sp>
    </p:spTree>
    <p:extLst>
      <p:ext uri="{BB962C8B-B14F-4D97-AF65-F5344CB8AC3E}">
        <p14:creationId xmlns:p14="http://schemas.microsoft.com/office/powerpoint/2010/main" val="33461575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dianummer 2"/>
          <p:cNvSpPr>
            <a:spLocks noGrp="1"/>
          </p:cNvSpPr>
          <p:nvPr>
            <p:ph type="sldNum" sz="quarter" idx="14"/>
          </p:nvPr>
        </p:nvSpPr>
        <p:spPr/>
        <p:txBody>
          <a:bodyPr/>
          <a:lstStyle/>
          <a:p>
            <a:fld id="{6C93B359-CF0D-4389-949E-16A33FCBB3EC}" type="slidenum">
              <a:rPr lang="nl-NL" smtClean="0"/>
              <a:t>13</a:t>
            </a:fld>
            <a:endParaRPr lang="nl-NL" dirty="0"/>
          </a:p>
        </p:txBody>
      </p:sp>
      <p:sp>
        <p:nvSpPr>
          <p:cNvPr id="4" name="Tijdelijke aanduiding voor tekst 3"/>
          <p:cNvSpPr>
            <a:spLocks noGrp="1"/>
          </p:cNvSpPr>
          <p:nvPr>
            <p:ph type="body" sz="quarter" idx="26"/>
          </p:nvPr>
        </p:nvSpPr>
        <p:spPr/>
        <p:txBody>
          <a:bodyPr/>
          <a:lstStyle/>
          <a:p>
            <a:endParaRPr lang="nl-NL"/>
          </a:p>
        </p:txBody>
      </p:sp>
      <p:sp>
        <p:nvSpPr>
          <p:cNvPr id="5" name="Titel 4"/>
          <p:cNvSpPr>
            <a:spLocks noGrp="1"/>
          </p:cNvSpPr>
          <p:nvPr>
            <p:ph type="title"/>
          </p:nvPr>
        </p:nvSpPr>
        <p:spPr/>
        <p:txBody>
          <a:bodyPr/>
          <a:lstStyle/>
          <a:p>
            <a:r>
              <a:rPr lang="nl-NL" dirty="0" smtClean="0"/>
              <a:t>Drie bruggen in 1 cluster</a:t>
            </a:r>
            <a:endParaRPr lang="nl-NL" dirty="0"/>
          </a:p>
        </p:txBody>
      </p:sp>
      <p:pic>
        <p:nvPicPr>
          <p:cNvPr id="1026" name="Picture 2" descr="https://www.alblasserdamsnieuws.nl/wordpress/wp-content/uploads/2016/07/Brug-over-de-Noord-Alblasserdam.jpg"/>
          <p:cNvPicPr>
            <a:picLocks noGrp="1" noChangeAspect="1" noChangeArrowheads="1"/>
          </p:cNvPicPr>
          <p:nvPr>
            <p:ph sz="quarter" idx="13"/>
          </p:nvPr>
        </p:nvPicPr>
        <p:blipFill>
          <a:blip r:embed="rId2" cstate="email">
            <a:extLst>
              <a:ext uri="{28A0092B-C50C-407E-A947-70E740481C1C}">
                <a14:useLocalDpi xmlns:a14="http://schemas.microsoft.com/office/drawing/2010/main"/>
              </a:ext>
            </a:extLst>
          </a:blip>
          <a:srcRect/>
          <a:stretch>
            <a:fillRect/>
          </a:stretch>
        </p:blipFill>
        <p:spPr bwMode="auto">
          <a:xfrm>
            <a:off x="8679140" y="3438312"/>
            <a:ext cx="3510000" cy="2340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media.indebuurt.nl/dordrecht/2018/09/08174100/zwijndrechtse-brug-open-e1554817589590.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45021" y="3438312"/>
            <a:ext cx="4160000" cy="23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 "/>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 y="3438312"/>
            <a:ext cx="3970910" cy="234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96649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a:xfrm>
            <a:off x="630000" y="2430051"/>
            <a:ext cx="10923588" cy="4024800"/>
          </a:xfrm>
        </p:spPr>
        <p:txBody>
          <a:bodyPr>
            <a:noAutofit/>
          </a:bodyPr>
          <a:lstStyle/>
          <a:p>
            <a:pPr>
              <a:lnSpc>
                <a:spcPct val="150000"/>
              </a:lnSpc>
            </a:pPr>
            <a:r>
              <a:rPr lang="nl-NL" sz="1800" dirty="0"/>
              <a:t>13.00 	Welkomstwoord/Inleiding/Procedure van marktconsultatie toelichting</a:t>
            </a:r>
            <a:br>
              <a:rPr lang="nl-NL" sz="1800" dirty="0"/>
            </a:br>
            <a:r>
              <a:rPr lang="nl-NL" sz="1800" dirty="0"/>
              <a:t>13.10 	Voorstellen RWS en partijen</a:t>
            </a:r>
            <a:br>
              <a:rPr lang="nl-NL" sz="1800" dirty="0"/>
            </a:br>
            <a:r>
              <a:rPr lang="nl-NL" sz="1800" dirty="0"/>
              <a:t>13.25 	Toelichting </a:t>
            </a:r>
            <a:r>
              <a:rPr lang="nl-NL" sz="1800" dirty="0" smtClean="0"/>
              <a:t>projecten cluster B-Bruggen </a:t>
            </a:r>
            <a:r>
              <a:rPr lang="nl-NL" sz="1800" dirty="0"/>
              <a:t/>
            </a:r>
            <a:br>
              <a:rPr lang="nl-NL" sz="1800" dirty="0"/>
            </a:br>
            <a:r>
              <a:rPr lang="nl-NL" sz="1800" b="1" dirty="0"/>
              <a:t>13.30 	Toelichting technische scope en ombouw </a:t>
            </a:r>
            <a:r>
              <a:rPr lang="nl-NL" sz="1800" dirty="0"/>
              <a:t/>
            </a:r>
            <a:br>
              <a:rPr lang="nl-NL" sz="1800" dirty="0"/>
            </a:br>
            <a:r>
              <a:rPr lang="nl-NL" sz="1800" dirty="0"/>
              <a:t>13.45 	Toelichting Hinderverwachtingen en bereikbaarheidsscenario’s </a:t>
            </a:r>
            <a:br>
              <a:rPr lang="nl-NL" sz="1800" dirty="0"/>
            </a:br>
            <a:r>
              <a:rPr lang="nl-NL" sz="1800" dirty="0"/>
              <a:t>14.00	Toelichting Break-outrooms en scenario’s</a:t>
            </a:r>
            <a:r>
              <a:rPr lang="nl-NL" sz="1800" b="1" dirty="0"/>
              <a:t/>
            </a:r>
            <a:br>
              <a:rPr lang="nl-NL" sz="1800" b="1" dirty="0"/>
            </a:br>
            <a:r>
              <a:rPr lang="nl-NL" sz="1800" dirty="0"/>
              <a:t>14.05 	1</a:t>
            </a:r>
            <a:r>
              <a:rPr lang="nl-NL" sz="1800" baseline="30000" dirty="0"/>
              <a:t>e</a:t>
            </a:r>
            <a:r>
              <a:rPr lang="nl-NL" sz="1800" dirty="0"/>
              <a:t> ronde break-outrooms (2 scenario’s, 2 rooms naast elkaar)</a:t>
            </a:r>
            <a:br>
              <a:rPr lang="nl-NL" sz="1800" dirty="0"/>
            </a:br>
            <a:r>
              <a:rPr lang="nl-NL" sz="1800" dirty="0">
                <a:solidFill>
                  <a:srgbClr val="FF0000"/>
                </a:solidFill>
              </a:rPr>
              <a:t>15.00 Pauze</a:t>
            </a:r>
            <a:br>
              <a:rPr lang="nl-NL" sz="1800" dirty="0">
                <a:solidFill>
                  <a:srgbClr val="FF0000"/>
                </a:solidFill>
              </a:rPr>
            </a:br>
            <a:r>
              <a:rPr lang="nl-NL" sz="1800" dirty="0"/>
              <a:t>15.10 	Plenair terugkoppeling per groep 10 min</a:t>
            </a:r>
            <a:br>
              <a:rPr lang="nl-NL" sz="1800" dirty="0"/>
            </a:br>
            <a:r>
              <a:rPr lang="nl-NL" sz="1800" dirty="0"/>
              <a:t>15.30 	2</a:t>
            </a:r>
            <a:r>
              <a:rPr lang="nl-NL" sz="1800" baseline="30000" dirty="0"/>
              <a:t>e</a:t>
            </a:r>
            <a:r>
              <a:rPr lang="nl-NL" sz="1800" dirty="0"/>
              <a:t> ronde break-outrooms (samenstelling groep blijft gelijk, ander scenario, 2 rooms naast elkaar)</a:t>
            </a:r>
            <a:br>
              <a:rPr lang="nl-NL" sz="1800" dirty="0"/>
            </a:br>
            <a:r>
              <a:rPr lang="nl-NL" sz="1800" dirty="0"/>
              <a:t>16.25 	Plenair terugkoppeling per groep 10 min</a:t>
            </a:r>
            <a:br>
              <a:rPr lang="nl-NL" sz="1800" dirty="0"/>
            </a:br>
            <a:r>
              <a:rPr lang="nl-NL" sz="1800" dirty="0"/>
              <a:t>16.45 	Afronding en vervolgafspraken </a:t>
            </a:r>
            <a:br>
              <a:rPr lang="nl-NL" sz="1800" dirty="0"/>
            </a:br>
            <a:r>
              <a:rPr lang="nl-NL" sz="1800" dirty="0"/>
              <a:t>17.00 	</a:t>
            </a:r>
            <a:r>
              <a:rPr lang="nl-NL" sz="1800" dirty="0" smtClean="0"/>
              <a:t>Einde</a:t>
            </a:r>
            <a:endParaRPr lang="nl-NL" sz="1800" dirty="0"/>
          </a:p>
        </p:txBody>
      </p:sp>
      <p:sp>
        <p:nvSpPr>
          <p:cNvPr id="4" name="Tijdelijke aanduiding voor dianummer 3"/>
          <p:cNvSpPr>
            <a:spLocks noGrp="1"/>
          </p:cNvSpPr>
          <p:nvPr>
            <p:ph type="sldNum" sz="quarter" idx="10"/>
          </p:nvPr>
        </p:nvSpPr>
        <p:spPr/>
        <p:txBody>
          <a:bodyPr/>
          <a:lstStyle/>
          <a:p>
            <a:fld id="{6C93B359-CF0D-4389-949E-16A33FCBB3EC}" type="slidenum">
              <a:rPr lang="nl-NL" smtClean="0"/>
              <a:t>14</a:t>
            </a:fld>
            <a:endParaRPr lang="nl-NL" dirty="0"/>
          </a:p>
        </p:txBody>
      </p:sp>
      <p:sp>
        <p:nvSpPr>
          <p:cNvPr id="3" name="Tijdelijke aanduiding voor tekst 2"/>
          <p:cNvSpPr>
            <a:spLocks noGrp="1"/>
          </p:cNvSpPr>
          <p:nvPr>
            <p:ph type="body" sz="quarter" idx="26"/>
          </p:nvPr>
        </p:nvSpPr>
        <p:spPr/>
        <p:txBody>
          <a:bodyPr/>
          <a:lstStyle/>
          <a:p>
            <a:endParaRPr lang="nl-NL"/>
          </a:p>
        </p:txBody>
      </p:sp>
    </p:spTree>
    <p:extLst>
      <p:ext uri="{BB962C8B-B14F-4D97-AF65-F5344CB8AC3E}">
        <p14:creationId xmlns:p14="http://schemas.microsoft.com/office/powerpoint/2010/main" val="37400772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De renovatie</a:t>
            </a:r>
            <a:endParaRPr lang="nl-NL" dirty="0"/>
          </a:p>
        </p:txBody>
      </p:sp>
      <p:sp>
        <p:nvSpPr>
          <p:cNvPr id="3" name="Ondertitel 2"/>
          <p:cNvSpPr>
            <a:spLocks noGrp="1"/>
          </p:cNvSpPr>
          <p:nvPr>
            <p:ph type="subTitle" idx="1"/>
          </p:nvPr>
        </p:nvSpPr>
        <p:spPr/>
        <p:txBody>
          <a:bodyPr>
            <a:normAutofit/>
          </a:bodyPr>
          <a:lstStyle/>
          <a:p>
            <a:pPr algn="ctr"/>
            <a:r>
              <a:rPr lang="nl-NL" sz="3600" dirty="0" smtClean="0">
                <a:solidFill>
                  <a:schemeClr val="accent1">
                    <a:lumMod val="50000"/>
                  </a:schemeClr>
                </a:solidFill>
              </a:rPr>
              <a:t>Scope en gefaseerde aanpak</a:t>
            </a:r>
            <a:endParaRPr lang="nl-NL" sz="3600" dirty="0">
              <a:solidFill>
                <a:schemeClr val="accent1">
                  <a:lumMod val="50000"/>
                </a:schemeClr>
              </a:solidFill>
            </a:endParaRPr>
          </a:p>
        </p:txBody>
      </p:sp>
      <p:sp>
        <p:nvSpPr>
          <p:cNvPr id="4" name="Tijdelijke aanduiding voor dianummer 3"/>
          <p:cNvSpPr>
            <a:spLocks noGrp="1"/>
          </p:cNvSpPr>
          <p:nvPr>
            <p:ph type="sldNum" sz="quarter" idx="11"/>
          </p:nvPr>
        </p:nvSpPr>
        <p:spPr/>
        <p:txBody>
          <a:bodyPr/>
          <a:lstStyle/>
          <a:p>
            <a:fld id="{6C93B359-CF0D-4389-949E-16A33FCBB3EC}" type="slidenum">
              <a:rPr lang="nl-NL" smtClean="0"/>
              <a:t>15</a:t>
            </a:fld>
            <a:endParaRPr lang="nl-NL" dirty="0"/>
          </a:p>
        </p:txBody>
      </p:sp>
      <p:sp>
        <p:nvSpPr>
          <p:cNvPr id="5" name="Tijdelijke aanduiding voor tekst 4"/>
          <p:cNvSpPr>
            <a:spLocks noGrp="1"/>
          </p:cNvSpPr>
          <p:nvPr>
            <p:ph type="body" sz="quarter" idx="26"/>
          </p:nvPr>
        </p:nvSpPr>
        <p:spPr/>
        <p:txBody>
          <a:bodyPr/>
          <a:lstStyle/>
          <a:p>
            <a:endParaRPr lang="nl-NL"/>
          </a:p>
        </p:txBody>
      </p:sp>
      <p:sp>
        <p:nvSpPr>
          <p:cNvPr id="6" name="Tijdelijke aanduiding voor tekst 5"/>
          <p:cNvSpPr>
            <a:spLocks noGrp="1"/>
          </p:cNvSpPr>
          <p:nvPr>
            <p:ph type="body" sz="quarter" idx="21"/>
          </p:nvPr>
        </p:nvSpPr>
        <p:spPr/>
        <p:txBody>
          <a:bodyPr/>
          <a:lstStyle/>
          <a:p>
            <a:r>
              <a:rPr lang="nl-NL" dirty="0" smtClean="0"/>
              <a:t>Dirk van Driel </a:t>
            </a:r>
            <a:endParaRPr lang="nl-NL" dirty="0"/>
          </a:p>
        </p:txBody>
      </p:sp>
      <p:sp>
        <p:nvSpPr>
          <p:cNvPr id="7" name="Tijdelijke aanduiding voor tekst 6"/>
          <p:cNvSpPr>
            <a:spLocks noGrp="1"/>
          </p:cNvSpPr>
          <p:nvPr>
            <p:ph type="body" sz="quarter" idx="25"/>
          </p:nvPr>
        </p:nvSpPr>
        <p:spPr/>
        <p:txBody>
          <a:bodyPr/>
          <a:lstStyle/>
          <a:p>
            <a:r>
              <a:rPr lang="nl-NL" dirty="0" smtClean="0"/>
              <a:t>Technisch manager Cluster B-Bruggen</a:t>
            </a:r>
            <a:endParaRPr lang="nl-NL" dirty="0"/>
          </a:p>
        </p:txBody>
      </p:sp>
      <p:pic>
        <p:nvPicPr>
          <p:cNvPr id="9" name="Afbeelding 8"/>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489447" y="2579685"/>
            <a:ext cx="3697942" cy="847725"/>
          </a:xfrm>
          <a:prstGeom prst="rect">
            <a:avLst/>
          </a:prstGeom>
        </p:spPr>
      </p:pic>
    </p:spTree>
    <p:extLst>
      <p:ext uri="{BB962C8B-B14F-4D97-AF65-F5344CB8AC3E}">
        <p14:creationId xmlns:p14="http://schemas.microsoft.com/office/powerpoint/2010/main" val="34229905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Afbeelding 12"/>
          <p:cNvPicPr>
            <a:picLocks noChangeAspect="1"/>
          </p:cNvPicPr>
          <p:nvPr/>
        </p:nvPicPr>
        <p:blipFill>
          <a:blip r:embed="rId2" cstate="email">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tretch>
            <a:fillRect/>
          </a:stretch>
        </p:blipFill>
        <p:spPr>
          <a:xfrm>
            <a:off x="0" y="917356"/>
            <a:ext cx="12192000" cy="3179402"/>
          </a:xfrm>
          <a:prstGeom prst="rect">
            <a:avLst/>
          </a:prstGeom>
        </p:spPr>
      </p:pic>
      <p:sp>
        <p:nvSpPr>
          <p:cNvPr id="3" name="Tekstvak 2"/>
          <p:cNvSpPr txBox="1"/>
          <p:nvPr/>
        </p:nvSpPr>
        <p:spPr>
          <a:xfrm>
            <a:off x="191241" y="712427"/>
            <a:ext cx="687647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400" b="1" i="0" u="none" strike="noStrike" kern="1200" cap="none" spc="0" normalizeH="0" baseline="0" noProof="0" dirty="0" smtClean="0">
                <a:ln>
                  <a:noFill/>
                </a:ln>
                <a:solidFill>
                  <a:schemeClr val="accent1">
                    <a:lumMod val="50000"/>
                  </a:schemeClr>
                </a:solidFill>
                <a:effectLst/>
                <a:uLnTx/>
                <a:uFillTx/>
                <a:latin typeface="Calibri" panose="020F0502020204030204"/>
                <a:ea typeface="+mn-ea"/>
                <a:cs typeface="+mn-cs"/>
              </a:rPr>
              <a:t>Spijkenisserbrug: Scope van renovatie [dit moment]</a:t>
            </a:r>
          </a:p>
        </p:txBody>
      </p:sp>
      <p:sp>
        <p:nvSpPr>
          <p:cNvPr id="4" name="Rechthoek 3"/>
          <p:cNvSpPr/>
          <p:nvPr/>
        </p:nvSpPr>
        <p:spPr>
          <a:xfrm>
            <a:off x="1784838" y="1767254"/>
            <a:ext cx="1855177" cy="2110154"/>
          </a:xfrm>
          <a:prstGeom prst="rect">
            <a:avLst/>
          </a:prstGeom>
          <a:no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Rechthoek 6"/>
          <p:cNvSpPr/>
          <p:nvPr/>
        </p:nvSpPr>
        <p:spPr>
          <a:xfrm>
            <a:off x="4493624" y="1767254"/>
            <a:ext cx="3317966" cy="2110154"/>
          </a:xfrm>
          <a:prstGeom prst="rect">
            <a:avLst/>
          </a:prstGeom>
          <a:no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hthoek 7"/>
          <p:cNvSpPr/>
          <p:nvPr/>
        </p:nvSpPr>
        <p:spPr>
          <a:xfrm>
            <a:off x="8487507" y="1767254"/>
            <a:ext cx="1869831" cy="2110154"/>
          </a:xfrm>
          <a:prstGeom prst="rect">
            <a:avLst/>
          </a:prstGeom>
          <a:no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kstvak 8"/>
          <p:cNvSpPr txBox="1"/>
          <p:nvPr/>
        </p:nvSpPr>
        <p:spPr>
          <a:xfrm>
            <a:off x="6306764" y="4525705"/>
            <a:ext cx="4793307" cy="2308324"/>
          </a:xfrm>
          <a:prstGeom prst="rect">
            <a:avLst/>
          </a:prstGeom>
          <a:ln w="38100">
            <a:solidFill>
              <a:schemeClr val="accent6">
                <a:lumMod val="75000"/>
              </a:schemeClr>
            </a:solidFill>
          </a:ln>
        </p:spPr>
        <p:style>
          <a:lnRef idx="1">
            <a:schemeClr val="accent3"/>
          </a:lnRef>
          <a:fillRef idx="2">
            <a:schemeClr val="accent3"/>
          </a:fillRef>
          <a:effectRef idx="1">
            <a:schemeClr val="accent3"/>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200" b="1" i="0" u="none" strike="noStrike" kern="1200" cap="none" spc="0" normalizeH="0" baseline="0" noProof="0" dirty="0" smtClean="0">
                <a:ln>
                  <a:noFill/>
                </a:ln>
                <a:solidFill>
                  <a:srgbClr val="5B9BD5">
                    <a:lumMod val="50000"/>
                  </a:srgbClr>
                </a:solidFill>
                <a:effectLst/>
                <a:uLnTx/>
                <a:uFillTx/>
                <a:latin typeface="Calibri" panose="020F0502020204030204"/>
                <a:ea typeface="+mn-ea"/>
                <a:cs typeface="+mn-cs"/>
              </a:rPr>
              <a:t>Scope van het werk </a:t>
            </a:r>
            <a:r>
              <a:rPr kumimoji="0" lang="nl-NL" sz="1200" b="0" i="0" u="none" strike="noStrike" kern="1200" cap="none" spc="0" normalizeH="0" baseline="0" noProof="0" dirty="0" smtClean="0">
                <a:ln>
                  <a:noFill/>
                </a:ln>
                <a:solidFill>
                  <a:srgbClr val="5B9BD5">
                    <a:lumMod val="50000"/>
                  </a:srgbClr>
                </a:solidFill>
                <a:effectLst/>
                <a:uLnTx/>
                <a:uFillTx/>
                <a:latin typeface="Calibri" panose="020F0502020204030204"/>
                <a:ea typeface="+mn-ea"/>
                <a:cs typeface="+mn-cs"/>
              </a:rPr>
              <a:t>[Bediening besturing en beveiliging]</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nl-NL" sz="1200" b="0" i="0" u="none" strike="noStrike" kern="1200" cap="none" spc="0" normalizeH="0" baseline="0" noProof="0" dirty="0" smtClean="0">
                <a:ln>
                  <a:noFill/>
                </a:ln>
                <a:solidFill>
                  <a:srgbClr val="5B9BD5">
                    <a:lumMod val="50000"/>
                  </a:srgbClr>
                </a:solidFill>
                <a:effectLst/>
                <a:uLnTx/>
                <a:uFillTx/>
                <a:latin typeface="Calibri" panose="020F0502020204030204"/>
                <a:ea typeface="+mn-ea"/>
                <a:cs typeface="+mn-cs"/>
              </a:rPr>
              <a:t>Hoog- en Laagspanningsinstallatie met zinker</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nl-NL" sz="1200" b="0" i="0" u="none" strike="noStrike" kern="1200" cap="none" spc="0" normalizeH="0" baseline="0" noProof="0" dirty="0" smtClean="0">
                <a:ln>
                  <a:noFill/>
                </a:ln>
                <a:solidFill>
                  <a:srgbClr val="5B9BD5">
                    <a:lumMod val="50000"/>
                  </a:srgbClr>
                </a:solidFill>
                <a:effectLst/>
                <a:uLnTx/>
                <a:uFillTx/>
                <a:latin typeface="Calibri" panose="020F0502020204030204"/>
                <a:ea typeface="+mn-ea"/>
                <a:cs typeface="+mn-cs"/>
              </a:rPr>
              <a:t>Bedieningsinstallatie</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nl-NL" sz="1200" b="0" i="0" u="none" strike="noStrike" kern="1200" cap="none" spc="0" normalizeH="0" baseline="0" noProof="0" dirty="0" smtClean="0">
                <a:ln>
                  <a:noFill/>
                </a:ln>
                <a:solidFill>
                  <a:srgbClr val="5B9BD5">
                    <a:lumMod val="50000"/>
                  </a:srgbClr>
                </a:solidFill>
                <a:effectLst/>
                <a:uLnTx/>
                <a:uFillTx/>
                <a:latin typeface="Calibri" panose="020F0502020204030204"/>
                <a:ea typeface="+mn-ea"/>
                <a:cs typeface="+mn-cs"/>
              </a:rPr>
              <a:t>Deel systemen (</a:t>
            </a:r>
            <a:r>
              <a:rPr kumimoji="0" lang="nl-NL" sz="1200" b="0" i="0" u="none" strike="noStrike" kern="1200" cap="none" spc="0" normalizeH="0" baseline="0" noProof="0" dirty="0" err="1" smtClean="0">
                <a:ln>
                  <a:noFill/>
                </a:ln>
                <a:solidFill>
                  <a:srgbClr val="5B9BD5">
                    <a:lumMod val="50000"/>
                  </a:srgbClr>
                </a:solidFill>
                <a:effectLst/>
                <a:uLnTx/>
                <a:uFillTx/>
                <a:latin typeface="Calibri" panose="020F0502020204030204"/>
                <a:ea typeface="+mn-ea"/>
                <a:cs typeface="+mn-cs"/>
              </a:rPr>
              <a:t>LFV’s</a:t>
            </a:r>
            <a:r>
              <a:rPr kumimoji="0" lang="nl-NL" sz="1200" b="0" i="0" u="none" strike="noStrike" kern="1200" cap="none" spc="0" normalizeH="0" baseline="0" noProof="0" dirty="0" smtClean="0">
                <a:ln>
                  <a:noFill/>
                </a:ln>
                <a:solidFill>
                  <a:srgbClr val="5B9BD5">
                    <a:lumMod val="50000"/>
                  </a:srgbClr>
                </a:solidFill>
                <a:effectLst/>
                <a:uLnTx/>
                <a:uFillTx/>
                <a:latin typeface="Calibri" panose="020F0502020204030204"/>
                <a:ea typeface="+mn-ea"/>
                <a:cs typeface="+mn-cs"/>
              </a:rPr>
              <a:t>):</a:t>
            </a:r>
          </a:p>
          <a:p>
            <a:pPr marL="742950" marR="0" lvl="1" indent="-285750" algn="l" defTabSz="914400" rtl="0" eaLnBrk="1" fontAlgn="auto" latinLnBrk="0" hangingPunct="1">
              <a:lnSpc>
                <a:spcPct val="100000"/>
              </a:lnSpc>
              <a:spcBef>
                <a:spcPts val="0"/>
              </a:spcBef>
              <a:spcAft>
                <a:spcPts val="0"/>
              </a:spcAft>
              <a:buClrTx/>
              <a:buSzTx/>
              <a:buFontTx/>
              <a:buChar char="-"/>
              <a:tabLst/>
              <a:defRPr/>
            </a:pPr>
            <a:r>
              <a:rPr kumimoji="0" lang="nl-NL" sz="1200" b="0" i="0" u="none" strike="noStrike" kern="1200" cap="none" spc="0" normalizeH="0" baseline="0" noProof="0" dirty="0" smtClean="0">
                <a:ln>
                  <a:noFill/>
                </a:ln>
                <a:solidFill>
                  <a:srgbClr val="5B9BD5">
                    <a:lumMod val="50000"/>
                  </a:srgbClr>
                </a:solidFill>
                <a:effectLst/>
                <a:uLnTx/>
                <a:uFillTx/>
                <a:latin typeface="Calibri" panose="020F0502020204030204"/>
                <a:ea typeface="+mn-ea"/>
                <a:cs typeface="+mn-cs"/>
              </a:rPr>
              <a:t>Beweegbare brug besturing incl. motoren</a:t>
            </a:r>
          </a:p>
          <a:p>
            <a:pPr marL="742950" marR="0" lvl="1" indent="-285750" algn="l" defTabSz="914400" rtl="0" eaLnBrk="1" fontAlgn="auto" latinLnBrk="0" hangingPunct="1">
              <a:lnSpc>
                <a:spcPct val="100000"/>
              </a:lnSpc>
              <a:spcBef>
                <a:spcPts val="0"/>
              </a:spcBef>
              <a:spcAft>
                <a:spcPts val="0"/>
              </a:spcAft>
              <a:buClrTx/>
              <a:buSzTx/>
              <a:buFontTx/>
              <a:buChar char="-"/>
              <a:tabLst/>
              <a:defRPr/>
            </a:pPr>
            <a:r>
              <a:rPr kumimoji="0" lang="nl-NL" sz="1200" b="0" i="0" u="none" strike="noStrike" kern="1200" cap="none" spc="0" normalizeH="0" baseline="0" noProof="0" dirty="0" smtClean="0">
                <a:ln>
                  <a:noFill/>
                </a:ln>
                <a:solidFill>
                  <a:srgbClr val="5B9BD5">
                    <a:lumMod val="50000"/>
                  </a:srgbClr>
                </a:solidFill>
                <a:effectLst/>
                <a:uLnTx/>
                <a:uFillTx/>
                <a:latin typeface="Calibri" panose="020F0502020204030204"/>
                <a:ea typeface="+mn-ea"/>
                <a:cs typeface="+mn-cs"/>
              </a:rPr>
              <a:t>Afsluitbomen</a:t>
            </a:r>
          </a:p>
          <a:p>
            <a:pPr marL="742950" marR="0" lvl="1" indent="-285750" algn="l" defTabSz="914400" rtl="0" eaLnBrk="1" fontAlgn="auto" latinLnBrk="0" hangingPunct="1">
              <a:lnSpc>
                <a:spcPct val="100000"/>
              </a:lnSpc>
              <a:spcBef>
                <a:spcPts val="0"/>
              </a:spcBef>
              <a:spcAft>
                <a:spcPts val="0"/>
              </a:spcAft>
              <a:buClrTx/>
              <a:buSzTx/>
              <a:buFontTx/>
              <a:buChar char="-"/>
              <a:tabLst/>
              <a:defRPr/>
            </a:pPr>
            <a:r>
              <a:rPr kumimoji="0" lang="nl-NL" sz="1200" b="0" i="0" u="none" strike="noStrike" kern="1200" cap="none" spc="0" normalizeH="0" baseline="0" noProof="0" dirty="0" smtClean="0">
                <a:ln>
                  <a:noFill/>
                </a:ln>
                <a:solidFill>
                  <a:srgbClr val="5B9BD5">
                    <a:lumMod val="50000"/>
                  </a:srgbClr>
                </a:solidFill>
                <a:effectLst/>
                <a:uLnTx/>
                <a:uFillTx/>
                <a:latin typeface="Calibri" panose="020F0502020204030204"/>
                <a:ea typeface="+mn-ea"/>
                <a:cs typeface="+mn-cs"/>
              </a:rPr>
              <a:t>Scheepvaartseinen</a:t>
            </a:r>
          </a:p>
          <a:p>
            <a:pPr marL="742950" marR="0" lvl="1" indent="-285750" algn="l" defTabSz="914400" rtl="0" eaLnBrk="1" fontAlgn="auto" latinLnBrk="0" hangingPunct="1">
              <a:lnSpc>
                <a:spcPct val="100000"/>
              </a:lnSpc>
              <a:spcBef>
                <a:spcPts val="0"/>
              </a:spcBef>
              <a:spcAft>
                <a:spcPts val="0"/>
              </a:spcAft>
              <a:buClrTx/>
              <a:buSzTx/>
              <a:buFontTx/>
              <a:buChar char="-"/>
              <a:tabLst/>
              <a:defRPr/>
            </a:pPr>
            <a:r>
              <a:rPr kumimoji="0" lang="nl-NL" sz="1200" b="0" i="0" u="none" strike="noStrike" kern="1200" cap="none" spc="0" normalizeH="0" baseline="0" noProof="0" dirty="0" smtClean="0">
                <a:ln>
                  <a:noFill/>
                </a:ln>
                <a:solidFill>
                  <a:srgbClr val="5B9BD5">
                    <a:lumMod val="50000"/>
                  </a:srgbClr>
                </a:solidFill>
                <a:effectLst/>
                <a:uLnTx/>
                <a:uFillTx/>
                <a:latin typeface="Calibri" panose="020F0502020204030204"/>
                <a:ea typeface="+mn-ea"/>
                <a:cs typeface="+mn-cs"/>
              </a:rPr>
              <a:t>Landverkeersseinen</a:t>
            </a:r>
          </a:p>
          <a:p>
            <a:pPr marL="742950" marR="0" lvl="1" indent="-285750" algn="l" defTabSz="914400" rtl="0" eaLnBrk="1" fontAlgn="auto" latinLnBrk="0" hangingPunct="1">
              <a:lnSpc>
                <a:spcPct val="100000"/>
              </a:lnSpc>
              <a:spcBef>
                <a:spcPts val="0"/>
              </a:spcBef>
              <a:spcAft>
                <a:spcPts val="0"/>
              </a:spcAft>
              <a:buClrTx/>
              <a:buSzTx/>
              <a:buFontTx/>
              <a:buChar char="-"/>
              <a:tabLst/>
              <a:defRPr/>
            </a:pPr>
            <a:r>
              <a:rPr kumimoji="0" lang="nl-NL" sz="1200" b="0" i="0" u="none" strike="noStrike" kern="1200" cap="none" spc="0" normalizeH="0" baseline="0" noProof="0" dirty="0" smtClean="0">
                <a:ln>
                  <a:noFill/>
                </a:ln>
                <a:solidFill>
                  <a:srgbClr val="5B9BD5">
                    <a:lumMod val="50000"/>
                  </a:srgbClr>
                </a:solidFill>
                <a:effectLst/>
                <a:uLnTx/>
                <a:uFillTx/>
                <a:latin typeface="Calibri" panose="020F0502020204030204"/>
                <a:ea typeface="+mn-ea"/>
                <a:cs typeface="+mn-cs"/>
              </a:rPr>
              <a:t>CCTV – Audio</a:t>
            </a:r>
          </a:p>
          <a:p>
            <a:pPr marL="742950" marR="0" lvl="1" indent="-285750" algn="l" defTabSz="914400" rtl="0" eaLnBrk="1" fontAlgn="auto" latinLnBrk="0" hangingPunct="1">
              <a:lnSpc>
                <a:spcPct val="100000"/>
              </a:lnSpc>
              <a:spcBef>
                <a:spcPts val="0"/>
              </a:spcBef>
              <a:spcAft>
                <a:spcPts val="0"/>
              </a:spcAft>
              <a:buClrTx/>
              <a:buSzTx/>
              <a:buFontTx/>
              <a:buChar char="-"/>
              <a:tabLst/>
              <a:defRPr/>
            </a:pPr>
            <a:r>
              <a:rPr kumimoji="0" lang="nl-NL" sz="1200" b="0" i="0" u="none" strike="noStrike" kern="1200" cap="none" spc="0" normalizeH="0" baseline="0" noProof="0" dirty="0" smtClean="0">
                <a:ln>
                  <a:noFill/>
                </a:ln>
                <a:solidFill>
                  <a:srgbClr val="5B9BD5">
                    <a:lumMod val="50000"/>
                  </a:srgbClr>
                </a:solidFill>
                <a:effectLst/>
                <a:uLnTx/>
                <a:uFillTx/>
                <a:latin typeface="Calibri" panose="020F0502020204030204"/>
                <a:ea typeface="+mn-ea"/>
                <a:cs typeface="+mn-cs"/>
              </a:rPr>
              <a:t>Verlichting</a:t>
            </a:r>
          </a:p>
          <a:p>
            <a:pPr marL="742950" marR="0" lvl="1" indent="-285750" algn="l" defTabSz="914400" rtl="0" eaLnBrk="1" fontAlgn="auto" latinLnBrk="0" hangingPunct="1">
              <a:lnSpc>
                <a:spcPct val="100000"/>
              </a:lnSpc>
              <a:spcBef>
                <a:spcPts val="0"/>
              </a:spcBef>
              <a:spcAft>
                <a:spcPts val="0"/>
              </a:spcAft>
              <a:buClrTx/>
              <a:buSzTx/>
              <a:buFontTx/>
              <a:buChar char="-"/>
              <a:tabLst/>
              <a:defRPr/>
            </a:pPr>
            <a:r>
              <a:rPr kumimoji="0" lang="nl-NL" sz="1200" b="0" i="0" u="none" strike="noStrike" kern="1200" cap="none" spc="0" normalizeH="0" baseline="0" noProof="0" dirty="0" smtClean="0">
                <a:ln>
                  <a:noFill/>
                </a:ln>
                <a:solidFill>
                  <a:srgbClr val="5B9BD5">
                    <a:lumMod val="50000"/>
                  </a:srgbClr>
                </a:solidFill>
                <a:effectLst/>
                <a:uLnTx/>
                <a:uFillTx/>
                <a:latin typeface="Calibri" panose="020F0502020204030204"/>
                <a:ea typeface="+mn-ea"/>
                <a:cs typeface="+mn-cs"/>
              </a:rPr>
              <a:t>Grendelinstallatie</a:t>
            </a:r>
          </a:p>
          <a:p>
            <a:pPr marL="742950" marR="0" lvl="1" indent="-285750" algn="l" defTabSz="914400" rtl="0" eaLnBrk="1" fontAlgn="auto" latinLnBrk="0" hangingPunct="1">
              <a:lnSpc>
                <a:spcPct val="100000"/>
              </a:lnSpc>
              <a:spcBef>
                <a:spcPts val="0"/>
              </a:spcBef>
              <a:spcAft>
                <a:spcPts val="0"/>
              </a:spcAft>
              <a:buClrTx/>
              <a:buSzTx/>
              <a:buFontTx/>
              <a:buChar char="-"/>
              <a:tabLst/>
              <a:defRPr/>
            </a:pPr>
            <a:r>
              <a:rPr kumimoji="0" lang="nl-NL" sz="1200" b="0" i="0" u="none" strike="noStrike" kern="1200" cap="none" spc="0" normalizeH="0" baseline="0" noProof="0" dirty="0" smtClean="0">
                <a:ln>
                  <a:noFill/>
                </a:ln>
                <a:solidFill>
                  <a:srgbClr val="5B9BD5">
                    <a:lumMod val="50000"/>
                  </a:srgbClr>
                </a:solidFill>
                <a:effectLst/>
                <a:uLnTx/>
                <a:uFillTx/>
                <a:latin typeface="Calibri" panose="020F0502020204030204"/>
                <a:ea typeface="+mn-ea"/>
                <a:cs typeface="+mn-cs"/>
              </a:rPr>
              <a:t>Hijs- en Hefkabels</a:t>
            </a:r>
          </a:p>
        </p:txBody>
      </p:sp>
      <p:sp>
        <p:nvSpPr>
          <p:cNvPr id="11" name="Tekstvak 10"/>
          <p:cNvSpPr txBox="1"/>
          <p:nvPr/>
        </p:nvSpPr>
        <p:spPr>
          <a:xfrm>
            <a:off x="985174" y="4900397"/>
            <a:ext cx="3664786" cy="1200329"/>
          </a:xfrm>
          <a:prstGeom prst="rect">
            <a:avLst/>
          </a:prstGeom>
          <a:ln w="38100">
            <a:solidFill>
              <a:schemeClr val="accent2"/>
            </a:solidFill>
          </a:ln>
        </p:spPr>
        <p:style>
          <a:lnRef idx="1">
            <a:schemeClr val="accent3"/>
          </a:lnRef>
          <a:fillRef idx="2">
            <a:schemeClr val="accent3"/>
          </a:fillRef>
          <a:effectRef idx="1">
            <a:schemeClr val="accent3"/>
          </a:effectRef>
          <a:fontRef idx="minor">
            <a:schemeClr val="dk1"/>
          </a:fontRef>
        </p:style>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200" b="1" i="0" u="none" strike="noStrike" kern="1200" cap="none" spc="0" normalizeH="0" baseline="0" noProof="0" dirty="0" smtClean="0">
                <a:ln>
                  <a:noFill/>
                </a:ln>
                <a:solidFill>
                  <a:srgbClr val="5B9BD5">
                    <a:lumMod val="50000"/>
                  </a:srgbClr>
                </a:solidFill>
                <a:effectLst/>
                <a:uLnTx/>
                <a:uFillTx/>
                <a:latin typeface="Calibri" panose="020F0502020204030204"/>
                <a:ea typeface="+mn-ea"/>
                <a:cs typeface="+mn-cs"/>
              </a:rPr>
              <a:t>GEEN Scope van het werk </a:t>
            </a:r>
            <a:r>
              <a:rPr kumimoji="0" lang="nl-NL" sz="1200" b="0" i="0" u="none" strike="noStrike" kern="1200" cap="none" spc="0" normalizeH="0" baseline="0" noProof="0" dirty="0" smtClean="0">
                <a:ln>
                  <a:noFill/>
                </a:ln>
                <a:solidFill>
                  <a:srgbClr val="5B9BD5">
                    <a:lumMod val="50000"/>
                  </a:srgbClr>
                </a:solidFill>
                <a:effectLst/>
                <a:uLnTx/>
                <a:uFillTx/>
                <a:latin typeface="Calibri" panose="020F0502020204030204"/>
                <a:ea typeface="+mn-ea"/>
                <a:cs typeface="+mn-cs"/>
              </a:rPr>
              <a:t>[Mechanisch en constructief]</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nl-NL" sz="1200" b="0" i="0" u="none" strike="noStrike" kern="1200" cap="none" spc="0" normalizeH="0" baseline="0" noProof="0" dirty="0" smtClean="0">
                <a:ln>
                  <a:noFill/>
                </a:ln>
                <a:solidFill>
                  <a:srgbClr val="5B9BD5">
                    <a:lumMod val="50000"/>
                  </a:srgbClr>
                </a:solidFill>
                <a:effectLst/>
                <a:uLnTx/>
                <a:uFillTx/>
                <a:latin typeface="Calibri" panose="020F0502020204030204"/>
                <a:ea typeface="+mn-ea"/>
                <a:cs typeface="+mn-cs"/>
              </a:rPr>
              <a:t>Bewegingswerk </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nl-NL" sz="1200" b="0" i="0" u="none" strike="noStrike" kern="1200" cap="none" spc="0" normalizeH="0" baseline="0" noProof="0" dirty="0" smtClean="0">
                <a:ln>
                  <a:noFill/>
                </a:ln>
                <a:solidFill>
                  <a:srgbClr val="5B9BD5">
                    <a:lumMod val="50000"/>
                  </a:srgbClr>
                </a:solidFill>
                <a:effectLst/>
                <a:uLnTx/>
                <a:uFillTx/>
                <a:latin typeface="Calibri" panose="020F0502020204030204"/>
                <a:ea typeface="+mn-ea"/>
                <a:cs typeface="+mn-cs"/>
              </a:rPr>
              <a:t>Staalconstructies</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nl-NL" sz="1200" b="0" i="0" u="none" strike="noStrike" kern="1200" cap="none" spc="0" normalizeH="0" baseline="0" noProof="0" dirty="0" smtClean="0">
                <a:ln>
                  <a:noFill/>
                </a:ln>
                <a:solidFill>
                  <a:srgbClr val="5B9BD5">
                    <a:lumMod val="50000"/>
                  </a:srgbClr>
                </a:solidFill>
                <a:effectLst/>
                <a:uLnTx/>
                <a:uFillTx/>
                <a:latin typeface="Calibri" panose="020F0502020204030204"/>
                <a:ea typeface="+mn-ea"/>
                <a:cs typeface="+mn-cs"/>
              </a:rPr>
              <a:t>Brugpijlers</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nl-NL" sz="1200" b="0" i="0" u="none" strike="noStrike" kern="1200" cap="none" spc="0" normalizeH="0" baseline="0" noProof="0" dirty="0" smtClean="0">
                <a:ln>
                  <a:noFill/>
                </a:ln>
                <a:solidFill>
                  <a:srgbClr val="5B9BD5">
                    <a:lumMod val="50000"/>
                  </a:srgbClr>
                </a:solidFill>
                <a:effectLst/>
                <a:uLnTx/>
                <a:uFillTx/>
                <a:latin typeface="Calibri" panose="020F0502020204030204"/>
                <a:ea typeface="+mn-ea"/>
                <a:cs typeface="+mn-cs"/>
              </a:rPr>
              <a:t>Aanbruggen</a:t>
            </a:r>
          </a:p>
          <a:p>
            <a:pPr marL="285750" marR="0" lvl="0" indent="-285750" algn="l" defTabSz="914400" rtl="0" eaLnBrk="1" fontAlgn="auto" latinLnBrk="0" hangingPunct="1">
              <a:lnSpc>
                <a:spcPct val="100000"/>
              </a:lnSpc>
              <a:spcBef>
                <a:spcPts val="0"/>
              </a:spcBef>
              <a:spcAft>
                <a:spcPts val="0"/>
              </a:spcAft>
              <a:buClrTx/>
              <a:buSzTx/>
              <a:buFontTx/>
              <a:buChar char="-"/>
              <a:tabLst/>
              <a:defRPr/>
            </a:pPr>
            <a:endParaRPr kumimoji="0" lang="nl-NL" sz="1200" b="0" i="0" u="none" strike="noStrike" kern="1200" cap="none" spc="0" normalizeH="0" baseline="0" noProof="0" dirty="0">
              <a:ln>
                <a:noFill/>
              </a:ln>
              <a:solidFill>
                <a:srgbClr val="5B9BD5">
                  <a:lumMod val="50000"/>
                </a:srgbClr>
              </a:solidFill>
              <a:effectLst/>
              <a:uLnTx/>
              <a:uFillTx/>
              <a:latin typeface="Calibri" panose="020F0502020204030204"/>
              <a:ea typeface="+mn-ea"/>
              <a:cs typeface="+mn-cs"/>
            </a:endParaRPr>
          </a:p>
        </p:txBody>
      </p:sp>
      <p:pic>
        <p:nvPicPr>
          <p:cNvPr id="12" name="Afbeelding 1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494059" y="-1"/>
            <a:ext cx="3697942" cy="847725"/>
          </a:xfrm>
          <a:prstGeom prst="rect">
            <a:avLst/>
          </a:prstGeom>
        </p:spPr>
      </p:pic>
      <p:sp>
        <p:nvSpPr>
          <p:cNvPr id="14" name="Ovaal 13"/>
          <p:cNvSpPr/>
          <p:nvPr/>
        </p:nvSpPr>
        <p:spPr>
          <a:xfrm>
            <a:off x="7387003" y="2625701"/>
            <a:ext cx="1386254" cy="926082"/>
          </a:xfrm>
          <a:prstGeom prst="ellipse">
            <a:avLst/>
          </a:prstGeom>
          <a:no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Ovaal 14"/>
          <p:cNvSpPr/>
          <p:nvPr/>
        </p:nvSpPr>
        <p:spPr>
          <a:xfrm>
            <a:off x="10391042" y="2641552"/>
            <a:ext cx="1614854" cy="926082"/>
          </a:xfrm>
          <a:prstGeom prst="ellipse">
            <a:avLst/>
          </a:prstGeom>
          <a:no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Ovaal 15"/>
          <p:cNvSpPr/>
          <p:nvPr/>
        </p:nvSpPr>
        <p:spPr>
          <a:xfrm>
            <a:off x="3402165" y="1827046"/>
            <a:ext cx="1614854" cy="926082"/>
          </a:xfrm>
          <a:prstGeom prst="ellipse">
            <a:avLst/>
          </a:prstGeom>
          <a:no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Ovaal 16"/>
          <p:cNvSpPr/>
          <p:nvPr/>
        </p:nvSpPr>
        <p:spPr>
          <a:xfrm>
            <a:off x="131884" y="2625701"/>
            <a:ext cx="1614854" cy="926082"/>
          </a:xfrm>
          <a:prstGeom prst="ellipse">
            <a:avLst/>
          </a:prstGeom>
          <a:no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18" name="Rechte verbindingslijn 17"/>
          <p:cNvCxnSpPr/>
          <p:nvPr/>
        </p:nvCxnSpPr>
        <p:spPr>
          <a:xfrm flipH="1">
            <a:off x="6297972" y="3599055"/>
            <a:ext cx="8792" cy="712177"/>
          </a:xfrm>
          <a:prstGeom prst="line">
            <a:avLst/>
          </a:prstGeom>
          <a:ln w="762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Rechte verbindingslijn 18"/>
          <p:cNvCxnSpPr/>
          <p:nvPr/>
        </p:nvCxnSpPr>
        <p:spPr>
          <a:xfrm>
            <a:off x="6297972" y="4311232"/>
            <a:ext cx="2611316" cy="0"/>
          </a:xfrm>
          <a:prstGeom prst="line">
            <a:avLst/>
          </a:prstGeom>
          <a:ln w="762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 name="Rechte verbindingslijn 19"/>
          <p:cNvCxnSpPr/>
          <p:nvPr/>
        </p:nvCxnSpPr>
        <p:spPr>
          <a:xfrm>
            <a:off x="8909288" y="3636546"/>
            <a:ext cx="0" cy="674685"/>
          </a:xfrm>
          <a:prstGeom prst="line">
            <a:avLst/>
          </a:prstGeom>
          <a:ln w="762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Rechte verbindingslijn 20"/>
          <p:cNvCxnSpPr/>
          <p:nvPr/>
        </p:nvCxnSpPr>
        <p:spPr>
          <a:xfrm flipH="1">
            <a:off x="3344302" y="3589510"/>
            <a:ext cx="8792" cy="712177"/>
          </a:xfrm>
          <a:prstGeom prst="line">
            <a:avLst/>
          </a:prstGeom>
          <a:ln w="762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Rechte verbindingslijn 21"/>
          <p:cNvCxnSpPr/>
          <p:nvPr/>
        </p:nvCxnSpPr>
        <p:spPr>
          <a:xfrm>
            <a:off x="3344302" y="4301687"/>
            <a:ext cx="2611316" cy="0"/>
          </a:xfrm>
          <a:prstGeom prst="line">
            <a:avLst/>
          </a:prstGeom>
          <a:ln w="762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Rechte verbindingslijn 22"/>
          <p:cNvCxnSpPr/>
          <p:nvPr/>
        </p:nvCxnSpPr>
        <p:spPr>
          <a:xfrm>
            <a:off x="5955618" y="3627001"/>
            <a:ext cx="0" cy="674685"/>
          </a:xfrm>
          <a:prstGeom prst="line">
            <a:avLst/>
          </a:prstGeom>
          <a:ln w="762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nvGrpSpPr>
          <p:cNvPr id="29" name="Groep 28"/>
          <p:cNvGrpSpPr/>
          <p:nvPr/>
        </p:nvGrpSpPr>
        <p:grpSpPr>
          <a:xfrm>
            <a:off x="1241163" y="3783253"/>
            <a:ext cx="10045146" cy="612750"/>
            <a:chOff x="4185147" y="4564931"/>
            <a:chExt cx="4225650" cy="612750"/>
          </a:xfrm>
        </p:grpSpPr>
        <p:cxnSp>
          <p:nvCxnSpPr>
            <p:cNvPr id="24" name="Rechte verbindingslijn 23"/>
            <p:cNvCxnSpPr/>
            <p:nvPr/>
          </p:nvCxnSpPr>
          <p:spPr>
            <a:xfrm>
              <a:off x="4185147" y="4613701"/>
              <a:ext cx="807167" cy="563980"/>
            </a:xfrm>
            <a:prstGeom prst="line">
              <a:avLst/>
            </a:prstGeom>
            <a:ln w="762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5" name="Rechte verbindingslijn 24"/>
            <p:cNvCxnSpPr/>
            <p:nvPr/>
          </p:nvCxnSpPr>
          <p:spPr>
            <a:xfrm>
              <a:off x="4992314" y="5177681"/>
              <a:ext cx="2611316" cy="0"/>
            </a:xfrm>
            <a:prstGeom prst="line">
              <a:avLst/>
            </a:prstGeom>
            <a:ln w="762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6" name="Rechte verbindingslijn 25"/>
            <p:cNvCxnSpPr/>
            <p:nvPr/>
          </p:nvCxnSpPr>
          <p:spPr>
            <a:xfrm flipH="1">
              <a:off x="7603630" y="4564931"/>
              <a:ext cx="807167" cy="612749"/>
            </a:xfrm>
            <a:prstGeom prst="line">
              <a:avLst/>
            </a:prstGeom>
            <a:ln w="762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32" name="Ovaal 31"/>
          <p:cNvSpPr/>
          <p:nvPr/>
        </p:nvSpPr>
        <p:spPr>
          <a:xfrm>
            <a:off x="2724122" y="3315481"/>
            <a:ext cx="905355" cy="773682"/>
          </a:xfrm>
          <a:prstGeom prst="ellipse">
            <a:avLst/>
          </a:prstGeom>
          <a:no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Ovaal 32"/>
          <p:cNvSpPr/>
          <p:nvPr/>
        </p:nvSpPr>
        <p:spPr>
          <a:xfrm>
            <a:off x="5686587" y="3307868"/>
            <a:ext cx="905355" cy="773682"/>
          </a:xfrm>
          <a:prstGeom prst="ellipse">
            <a:avLst/>
          </a:prstGeom>
          <a:no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Ovaal 33"/>
          <p:cNvSpPr/>
          <p:nvPr/>
        </p:nvSpPr>
        <p:spPr>
          <a:xfrm>
            <a:off x="8685729" y="3267406"/>
            <a:ext cx="905355" cy="773682"/>
          </a:xfrm>
          <a:prstGeom prst="ellipse">
            <a:avLst/>
          </a:prstGeom>
          <a:no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35" name="Rechte verbindingslijn 34"/>
          <p:cNvCxnSpPr/>
          <p:nvPr/>
        </p:nvCxnSpPr>
        <p:spPr>
          <a:xfrm flipH="1">
            <a:off x="3176799" y="1966867"/>
            <a:ext cx="12018" cy="1471658"/>
          </a:xfrm>
          <a:prstGeom prst="line">
            <a:avLst/>
          </a:prstGeom>
          <a:ln w="762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 name="Rechte verbindingslijn 36"/>
          <p:cNvCxnSpPr/>
          <p:nvPr/>
        </p:nvCxnSpPr>
        <p:spPr>
          <a:xfrm flipH="1">
            <a:off x="6003990" y="1988312"/>
            <a:ext cx="12018" cy="1471658"/>
          </a:xfrm>
          <a:prstGeom prst="line">
            <a:avLst/>
          </a:prstGeom>
          <a:ln w="762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Rechte verbindingslijn 37"/>
          <p:cNvCxnSpPr/>
          <p:nvPr/>
        </p:nvCxnSpPr>
        <p:spPr>
          <a:xfrm flipH="1">
            <a:off x="6263736" y="1996508"/>
            <a:ext cx="12018" cy="1471658"/>
          </a:xfrm>
          <a:prstGeom prst="line">
            <a:avLst/>
          </a:prstGeom>
          <a:ln w="762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Rechte verbindingslijn 38"/>
          <p:cNvCxnSpPr/>
          <p:nvPr/>
        </p:nvCxnSpPr>
        <p:spPr>
          <a:xfrm flipH="1">
            <a:off x="9052178" y="1957745"/>
            <a:ext cx="12018" cy="1471658"/>
          </a:xfrm>
          <a:prstGeom prst="line">
            <a:avLst/>
          </a:prstGeom>
          <a:ln w="762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5" name="Tijdelijke aanduiding voor dianummer 4"/>
          <p:cNvSpPr>
            <a:spLocks noGrp="1"/>
          </p:cNvSpPr>
          <p:nvPr>
            <p:ph type="sldNum" sz="quarter" idx="12"/>
          </p:nvPr>
        </p:nvSpPr>
        <p:spPr/>
        <p:txBody>
          <a:bodyPr/>
          <a:lstStyle/>
          <a:p>
            <a:fld id="{293BAA4B-D50A-4874-9DB3-4318AEBE765F}" type="slidenum">
              <a:rPr lang="nl-NL" smtClean="0"/>
              <a:t>16</a:t>
            </a:fld>
            <a:endParaRPr lang="nl-NL"/>
          </a:p>
        </p:txBody>
      </p:sp>
      <p:pic>
        <p:nvPicPr>
          <p:cNvPr id="36" name="Afbeelding 15"/>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5272088" y="-1588"/>
            <a:ext cx="1954212" cy="887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19957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0"/>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9"/>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1"/>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2"/>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33"/>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9" grpId="0" animBg="1"/>
      <p:bldP spid="11" grpId="0" animBg="1"/>
      <p:bldP spid="14" grpId="0" animBg="1"/>
      <p:bldP spid="15" grpId="0" animBg="1"/>
      <p:bldP spid="16" grpId="0" animBg="1"/>
      <p:bldP spid="17" grpId="0" animBg="1"/>
      <p:bldP spid="32" grpId="0" animBg="1"/>
      <p:bldP spid="33" grpId="0" animBg="1"/>
      <p:bldP spid="3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1302531"/>
            <a:ext cx="12192000" cy="5461093"/>
          </a:xfrm>
          <a:prstGeom prst="rect">
            <a:avLst/>
          </a:prstGeom>
        </p:spPr>
      </p:pic>
      <p:sp>
        <p:nvSpPr>
          <p:cNvPr id="3" name="Rechthoek 2"/>
          <p:cNvSpPr/>
          <p:nvPr/>
        </p:nvSpPr>
        <p:spPr>
          <a:xfrm>
            <a:off x="714913" y="3361393"/>
            <a:ext cx="1325593" cy="1972573"/>
          </a:xfrm>
          <a:prstGeom prst="rect">
            <a:avLst/>
          </a:prstGeom>
          <a:no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Rechthoek 3"/>
          <p:cNvSpPr/>
          <p:nvPr/>
        </p:nvSpPr>
        <p:spPr>
          <a:xfrm>
            <a:off x="8065890" y="2093997"/>
            <a:ext cx="644105" cy="2534790"/>
          </a:xfrm>
          <a:prstGeom prst="rect">
            <a:avLst/>
          </a:prstGeom>
          <a:no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hthoek 4"/>
          <p:cNvSpPr/>
          <p:nvPr/>
        </p:nvSpPr>
        <p:spPr>
          <a:xfrm>
            <a:off x="4073182" y="1725666"/>
            <a:ext cx="3992707" cy="1138687"/>
          </a:xfrm>
          <a:prstGeom prst="rect">
            <a:avLst/>
          </a:prstGeom>
          <a:no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6" name="Groep 5"/>
          <p:cNvGrpSpPr/>
          <p:nvPr/>
        </p:nvGrpSpPr>
        <p:grpSpPr>
          <a:xfrm>
            <a:off x="4498760" y="5300138"/>
            <a:ext cx="2262927" cy="1429658"/>
            <a:chOff x="5138537" y="4302593"/>
            <a:chExt cx="2988047" cy="2013498"/>
          </a:xfrm>
        </p:grpSpPr>
        <p:pic>
          <p:nvPicPr>
            <p:cNvPr id="7" name="Afbeelding 6"/>
            <p:cNvPicPr>
              <a:picLocks noChangeAspect="1"/>
            </p:cNvPicPr>
            <p:nvPr/>
          </p:nvPicPr>
          <p:blipFill>
            <a:blip r:embed="rId3"/>
            <a:stretch>
              <a:fillRect/>
            </a:stretch>
          </p:blipFill>
          <p:spPr>
            <a:xfrm>
              <a:off x="5138537" y="5320075"/>
              <a:ext cx="2988046" cy="99601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Afbeelding 7"/>
            <p:cNvPicPr>
              <a:picLocks noChangeAspect="1"/>
            </p:cNvPicPr>
            <p:nvPr/>
          </p:nvPicPr>
          <p:blipFill>
            <a:blip r:embed="rId3"/>
            <a:stretch>
              <a:fillRect/>
            </a:stretch>
          </p:blipFill>
          <p:spPr>
            <a:xfrm rot="10800000">
              <a:off x="5138538" y="4302593"/>
              <a:ext cx="2988046" cy="99601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pSp>
      <p:sp>
        <p:nvSpPr>
          <p:cNvPr id="10" name="Rechthoek 9"/>
          <p:cNvSpPr/>
          <p:nvPr/>
        </p:nvSpPr>
        <p:spPr>
          <a:xfrm>
            <a:off x="9590275" y="3361392"/>
            <a:ext cx="2479570" cy="1972573"/>
          </a:xfrm>
          <a:prstGeom prst="rect">
            <a:avLst/>
          </a:prstGeom>
          <a:no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hthoek 10"/>
          <p:cNvSpPr/>
          <p:nvPr/>
        </p:nvSpPr>
        <p:spPr>
          <a:xfrm>
            <a:off x="4690306" y="2631700"/>
            <a:ext cx="644105" cy="1912161"/>
          </a:xfrm>
          <a:prstGeom prst="rect">
            <a:avLst/>
          </a:prstGeom>
          <a:no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hthoek 11"/>
          <p:cNvSpPr/>
          <p:nvPr/>
        </p:nvSpPr>
        <p:spPr>
          <a:xfrm>
            <a:off x="5774551" y="3361392"/>
            <a:ext cx="335569" cy="803036"/>
          </a:xfrm>
          <a:prstGeom prst="rect">
            <a:avLst/>
          </a:prstGeom>
          <a:no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kstvak 12"/>
          <p:cNvSpPr txBox="1"/>
          <p:nvPr/>
        </p:nvSpPr>
        <p:spPr>
          <a:xfrm>
            <a:off x="40210" y="738556"/>
            <a:ext cx="802567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2400" b="1" dirty="0">
                <a:solidFill>
                  <a:schemeClr val="accent1">
                    <a:lumMod val="50000"/>
                  </a:schemeClr>
                </a:solidFill>
                <a:latin typeface="Calibri" panose="020F0502020204030204"/>
              </a:rPr>
              <a:t>Spijkenisserbrug: Scope van renovatie (weergave wegbeeld)</a:t>
            </a:r>
          </a:p>
        </p:txBody>
      </p:sp>
      <p:sp>
        <p:nvSpPr>
          <p:cNvPr id="15" name="Tijdelijke aanduiding voor dianummer 14"/>
          <p:cNvSpPr>
            <a:spLocks noGrp="1"/>
          </p:cNvSpPr>
          <p:nvPr>
            <p:ph type="sldNum" sz="quarter" idx="12"/>
          </p:nvPr>
        </p:nvSpPr>
        <p:spPr/>
        <p:txBody>
          <a:bodyPr/>
          <a:lstStyle/>
          <a:p>
            <a:fld id="{293BAA4B-D50A-4874-9DB3-4318AEBE765F}" type="slidenum">
              <a:rPr lang="nl-NL" smtClean="0"/>
              <a:t>17</a:t>
            </a:fld>
            <a:endParaRPr lang="nl-NL"/>
          </a:p>
        </p:txBody>
      </p:sp>
      <p:pic>
        <p:nvPicPr>
          <p:cNvPr id="16" name="Afbeelding 1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494059" y="-1"/>
            <a:ext cx="3697942" cy="847725"/>
          </a:xfrm>
          <a:prstGeom prst="rect">
            <a:avLst/>
          </a:prstGeom>
        </p:spPr>
      </p:pic>
      <p:pic>
        <p:nvPicPr>
          <p:cNvPr id="17" name="Afbeelding 15"/>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5272088" y="-1588"/>
            <a:ext cx="1954212" cy="887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53200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animBg="1"/>
      <p:bldP spid="11" grpId="0" animBg="1"/>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jl-omlaag 1"/>
          <p:cNvSpPr/>
          <p:nvPr/>
        </p:nvSpPr>
        <p:spPr>
          <a:xfrm rot="2329697">
            <a:off x="2677394" y="4522530"/>
            <a:ext cx="290666" cy="700688"/>
          </a:xfrm>
          <a:prstGeom prst="down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nl-NL"/>
          </a:p>
        </p:txBody>
      </p:sp>
      <p:sp>
        <p:nvSpPr>
          <p:cNvPr id="3" name="Pijl-omlaag 2"/>
          <p:cNvSpPr/>
          <p:nvPr/>
        </p:nvSpPr>
        <p:spPr>
          <a:xfrm rot="19658807">
            <a:off x="9208327" y="4476753"/>
            <a:ext cx="290666" cy="700688"/>
          </a:xfrm>
          <a:prstGeom prst="down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nl-NL"/>
          </a:p>
        </p:txBody>
      </p:sp>
      <p:grpSp>
        <p:nvGrpSpPr>
          <p:cNvPr id="4" name="Groep 3"/>
          <p:cNvGrpSpPr/>
          <p:nvPr/>
        </p:nvGrpSpPr>
        <p:grpSpPr>
          <a:xfrm>
            <a:off x="190380" y="2633510"/>
            <a:ext cx="11744325" cy="2311382"/>
            <a:chOff x="266700" y="2082577"/>
            <a:chExt cx="11744325" cy="2311382"/>
          </a:xfrm>
        </p:grpSpPr>
        <p:grpSp>
          <p:nvGrpSpPr>
            <p:cNvPr id="5" name="Groep 4"/>
            <p:cNvGrpSpPr/>
            <p:nvPr/>
          </p:nvGrpSpPr>
          <p:grpSpPr>
            <a:xfrm>
              <a:off x="266700" y="2082577"/>
              <a:ext cx="11744325" cy="2311382"/>
              <a:chOff x="266700" y="2066350"/>
              <a:chExt cx="11744325" cy="2311382"/>
            </a:xfrm>
          </p:grpSpPr>
          <p:cxnSp>
            <p:nvCxnSpPr>
              <p:cNvPr id="11" name="Rechte verbindingslijn 10"/>
              <p:cNvCxnSpPr/>
              <p:nvPr/>
            </p:nvCxnSpPr>
            <p:spPr>
              <a:xfrm flipH="1">
                <a:off x="2461197" y="4083535"/>
                <a:ext cx="7467693" cy="19817"/>
              </a:xfrm>
              <a:prstGeom prst="line">
                <a:avLst/>
              </a:prstGeom>
              <a:ln w="28575">
                <a:solidFill>
                  <a:srgbClr val="95440D"/>
                </a:solidFill>
              </a:ln>
            </p:spPr>
            <p:style>
              <a:lnRef idx="1">
                <a:schemeClr val="accent1"/>
              </a:lnRef>
              <a:fillRef idx="0">
                <a:schemeClr val="accent1"/>
              </a:fillRef>
              <a:effectRef idx="0">
                <a:schemeClr val="accent1"/>
              </a:effectRef>
              <a:fontRef idx="minor">
                <a:schemeClr val="tx1"/>
              </a:fontRef>
            </p:style>
          </p:cxnSp>
          <p:grpSp>
            <p:nvGrpSpPr>
              <p:cNvPr id="12" name="Groep 11"/>
              <p:cNvGrpSpPr/>
              <p:nvPr/>
            </p:nvGrpSpPr>
            <p:grpSpPr>
              <a:xfrm>
                <a:off x="266700" y="2066350"/>
                <a:ext cx="11744325" cy="2067500"/>
                <a:chOff x="-402237" y="2009200"/>
                <a:chExt cx="13005400" cy="2197676"/>
              </a:xfrm>
            </p:grpSpPr>
            <p:cxnSp>
              <p:nvCxnSpPr>
                <p:cNvPr id="26" name="Rechte verbindingslijn 25"/>
                <p:cNvCxnSpPr/>
                <p:nvPr/>
              </p:nvCxnSpPr>
              <p:spPr>
                <a:xfrm flipH="1">
                  <a:off x="1341457" y="3842862"/>
                  <a:ext cx="9635765" cy="24545"/>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7" name="Vrije vorm 26"/>
                <p:cNvSpPr/>
                <p:nvPr/>
              </p:nvSpPr>
              <p:spPr>
                <a:xfrm>
                  <a:off x="10202065" y="3504068"/>
                  <a:ext cx="2143361" cy="693185"/>
                </a:xfrm>
                <a:custGeom>
                  <a:avLst/>
                  <a:gdLst>
                    <a:gd name="connsiteX0" fmla="*/ 0 w 1762125"/>
                    <a:gd name="connsiteY0" fmla="*/ 677163 h 677163"/>
                    <a:gd name="connsiteX1" fmla="*/ 288925 w 1762125"/>
                    <a:gd name="connsiteY1" fmla="*/ 527938 h 677163"/>
                    <a:gd name="connsiteX2" fmla="*/ 498475 w 1762125"/>
                    <a:gd name="connsiteY2" fmla="*/ 407288 h 677163"/>
                    <a:gd name="connsiteX3" fmla="*/ 663575 w 1762125"/>
                    <a:gd name="connsiteY3" fmla="*/ 321563 h 677163"/>
                    <a:gd name="connsiteX4" fmla="*/ 777875 w 1762125"/>
                    <a:gd name="connsiteY4" fmla="*/ 286638 h 677163"/>
                    <a:gd name="connsiteX5" fmla="*/ 981075 w 1762125"/>
                    <a:gd name="connsiteY5" fmla="*/ 267588 h 677163"/>
                    <a:gd name="connsiteX6" fmla="*/ 1193800 w 1762125"/>
                    <a:gd name="connsiteY6" fmla="*/ 264413 h 677163"/>
                    <a:gd name="connsiteX7" fmla="*/ 1330325 w 1762125"/>
                    <a:gd name="connsiteY7" fmla="*/ 245363 h 677163"/>
                    <a:gd name="connsiteX8" fmla="*/ 1406525 w 1762125"/>
                    <a:gd name="connsiteY8" fmla="*/ 239013 h 677163"/>
                    <a:gd name="connsiteX9" fmla="*/ 1498600 w 1762125"/>
                    <a:gd name="connsiteY9" fmla="*/ 197738 h 677163"/>
                    <a:gd name="connsiteX10" fmla="*/ 1600200 w 1762125"/>
                    <a:gd name="connsiteY10" fmla="*/ 131063 h 677163"/>
                    <a:gd name="connsiteX11" fmla="*/ 1685925 w 1762125"/>
                    <a:gd name="connsiteY11" fmla="*/ 80263 h 677163"/>
                    <a:gd name="connsiteX12" fmla="*/ 1739900 w 1762125"/>
                    <a:gd name="connsiteY12" fmla="*/ 42163 h 677163"/>
                    <a:gd name="connsiteX13" fmla="*/ 1762125 w 1762125"/>
                    <a:gd name="connsiteY13" fmla="*/ 888 h 677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62125" h="677163">
                      <a:moveTo>
                        <a:pt x="0" y="677163"/>
                      </a:moveTo>
                      <a:cubicBezTo>
                        <a:pt x="102923" y="625040"/>
                        <a:pt x="205846" y="572917"/>
                        <a:pt x="288925" y="527938"/>
                      </a:cubicBezTo>
                      <a:cubicBezTo>
                        <a:pt x="372004" y="482959"/>
                        <a:pt x="436033" y="441684"/>
                        <a:pt x="498475" y="407288"/>
                      </a:cubicBezTo>
                      <a:cubicBezTo>
                        <a:pt x="560917" y="372892"/>
                        <a:pt x="617008" y="341671"/>
                        <a:pt x="663575" y="321563"/>
                      </a:cubicBezTo>
                      <a:cubicBezTo>
                        <a:pt x="710142" y="301455"/>
                        <a:pt x="724958" y="295634"/>
                        <a:pt x="777875" y="286638"/>
                      </a:cubicBezTo>
                      <a:cubicBezTo>
                        <a:pt x="830792" y="277642"/>
                        <a:pt x="911754" y="271292"/>
                        <a:pt x="981075" y="267588"/>
                      </a:cubicBezTo>
                      <a:cubicBezTo>
                        <a:pt x="1050396" y="263884"/>
                        <a:pt x="1135592" y="268117"/>
                        <a:pt x="1193800" y="264413"/>
                      </a:cubicBezTo>
                      <a:cubicBezTo>
                        <a:pt x="1252008" y="260709"/>
                        <a:pt x="1294871" y="249596"/>
                        <a:pt x="1330325" y="245363"/>
                      </a:cubicBezTo>
                      <a:cubicBezTo>
                        <a:pt x="1365779" y="241130"/>
                        <a:pt x="1378479" y="246950"/>
                        <a:pt x="1406525" y="239013"/>
                      </a:cubicBezTo>
                      <a:cubicBezTo>
                        <a:pt x="1434571" y="231075"/>
                        <a:pt x="1466321" y="215730"/>
                        <a:pt x="1498600" y="197738"/>
                      </a:cubicBezTo>
                      <a:cubicBezTo>
                        <a:pt x="1530879" y="179746"/>
                        <a:pt x="1568979" y="150642"/>
                        <a:pt x="1600200" y="131063"/>
                      </a:cubicBezTo>
                      <a:cubicBezTo>
                        <a:pt x="1631421" y="111484"/>
                        <a:pt x="1662642" y="95080"/>
                        <a:pt x="1685925" y="80263"/>
                      </a:cubicBezTo>
                      <a:cubicBezTo>
                        <a:pt x="1709208" y="65446"/>
                        <a:pt x="1727200" y="55392"/>
                        <a:pt x="1739900" y="42163"/>
                      </a:cubicBezTo>
                      <a:cubicBezTo>
                        <a:pt x="1752600" y="28934"/>
                        <a:pt x="1760538" y="-5991"/>
                        <a:pt x="1762125" y="888"/>
                      </a:cubicBezTo>
                    </a:path>
                  </a:pathLst>
                </a:custGeom>
                <a:no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nvGrpSpPr>
                <p:cNvPr id="28" name="Groep 27"/>
                <p:cNvGrpSpPr/>
                <p:nvPr/>
              </p:nvGrpSpPr>
              <p:grpSpPr>
                <a:xfrm>
                  <a:off x="2901950" y="2046286"/>
                  <a:ext cx="3031331" cy="426721"/>
                  <a:chOff x="4857750" y="2300286"/>
                  <a:chExt cx="3031331" cy="426721"/>
                </a:xfrm>
              </p:grpSpPr>
              <p:cxnSp>
                <p:nvCxnSpPr>
                  <p:cNvPr id="176" name="Rechte verbindingslijn 175"/>
                  <p:cNvCxnSpPr/>
                  <p:nvPr/>
                </p:nvCxnSpPr>
                <p:spPr>
                  <a:xfrm>
                    <a:off x="5188742" y="2302667"/>
                    <a:ext cx="0" cy="37337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77" name="Rechte verbindingslijn 176"/>
                  <p:cNvCxnSpPr/>
                  <p:nvPr/>
                </p:nvCxnSpPr>
                <p:spPr>
                  <a:xfrm>
                    <a:off x="5591171" y="2315529"/>
                    <a:ext cx="0" cy="37337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78" name="Rechte verbindingslijn 177"/>
                  <p:cNvCxnSpPr/>
                  <p:nvPr/>
                </p:nvCxnSpPr>
                <p:spPr>
                  <a:xfrm>
                    <a:off x="5976936" y="2315528"/>
                    <a:ext cx="0" cy="37337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79" name="Rechte verbindingslijn 178"/>
                  <p:cNvCxnSpPr/>
                  <p:nvPr/>
                </p:nvCxnSpPr>
                <p:spPr>
                  <a:xfrm>
                    <a:off x="6372225" y="2315527"/>
                    <a:ext cx="0" cy="37337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80" name="Rechte verbindingslijn 179"/>
                  <p:cNvCxnSpPr/>
                  <p:nvPr/>
                </p:nvCxnSpPr>
                <p:spPr>
                  <a:xfrm>
                    <a:off x="6767511" y="2315526"/>
                    <a:ext cx="0" cy="37337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81" name="Rechte verbindingslijn 180"/>
                  <p:cNvCxnSpPr/>
                  <p:nvPr/>
                </p:nvCxnSpPr>
                <p:spPr>
                  <a:xfrm>
                    <a:off x="7162798" y="2308857"/>
                    <a:ext cx="0" cy="37337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82" name="Rechte verbindingslijn 181"/>
                  <p:cNvCxnSpPr/>
                  <p:nvPr/>
                </p:nvCxnSpPr>
                <p:spPr>
                  <a:xfrm>
                    <a:off x="7565230" y="2315525"/>
                    <a:ext cx="0" cy="37337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83" name="Rechte verbindingslijn 182"/>
                  <p:cNvCxnSpPr/>
                  <p:nvPr/>
                </p:nvCxnSpPr>
                <p:spPr>
                  <a:xfrm>
                    <a:off x="4857750" y="2300288"/>
                    <a:ext cx="302895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4" name="Rechte verbindingslijn 183"/>
                  <p:cNvCxnSpPr/>
                  <p:nvPr/>
                </p:nvCxnSpPr>
                <p:spPr>
                  <a:xfrm>
                    <a:off x="4995863" y="2300288"/>
                    <a:ext cx="357187" cy="38100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5" name="Rechte verbindingslijn 184"/>
                  <p:cNvCxnSpPr/>
                  <p:nvPr/>
                </p:nvCxnSpPr>
                <p:spPr>
                  <a:xfrm flipV="1">
                    <a:off x="5048250" y="2300287"/>
                    <a:ext cx="347663" cy="373379"/>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6" name="Rechte verbindingslijn 185"/>
                  <p:cNvCxnSpPr/>
                  <p:nvPr/>
                </p:nvCxnSpPr>
                <p:spPr>
                  <a:xfrm>
                    <a:off x="5395913" y="2307912"/>
                    <a:ext cx="357187" cy="38100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7" name="Rechte verbindingslijn 186"/>
                  <p:cNvCxnSpPr/>
                  <p:nvPr/>
                </p:nvCxnSpPr>
                <p:spPr>
                  <a:xfrm flipV="1">
                    <a:off x="5448300" y="2307911"/>
                    <a:ext cx="347663" cy="373379"/>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8" name="Rechte verbindingslijn 187"/>
                  <p:cNvCxnSpPr/>
                  <p:nvPr/>
                </p:nvCxnSpPr>
                <p:spPr>
                  <a:xfrm>
                    <a:off x="5798343" y="2307910"/>
                    <a:ext cx="357187" cy="38100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9" name="Rechte verbindingslijn 188"/>
                  <p:cNvCxnSpPr/>
                  <p:nvPr/>
                </p:nvCxnSpPr>
                <p:spPr>
                  <a:xfrm flipV="1">
                    <a:off x="5850730" y="2307909"/>
                    <a:ext cx="347663" cy="373379"/>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0" name="Rechte verbindingslijn 189"/>
                  <p:cNvCxnSpPr/>
                  <p:nvPr/>
                </p:nvCxnSpPr>
                <p:spPr>
                  <a:xfrm>
                    <a:off x="6171009" y="2307908"/>
                    <a:ext cx="357187" cy="38100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1" name="Rechte verbindingslijn 190"/>
                  <p:cNvCxnSpPr/>
                  <p:nvPr/>
                </p:nvCxnSpPr>
                <p:spPr>
                  <a:xfrm flipV="1">
                    <a:off x="6223396" y="2307907"/>
                    <a:ext cx="347663" cy="373379"/>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2" name="Rechte verbindingslijn 191"/>
                  <p:cNvCxnSpPr/>
                  <p:nvPr/>
                </p:nvCxnSpPr>
                <p:spPr>
                  <a:xfrm>
                    <a:off x="6562127" y="2300287"/>
                    <a:ext cx="357187" cy="38100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3" name="Rechte verbindingslijn 192"/>
                  <p:cNvCxnSpPr/>
                  <p:nvPr/>
                </p:nvCxnSpPr>
                <p:spPr>
                  <a:xfrm flipV="1">
                    <a:off x="6614514" y="2300286"/>
                    <a:ext cx="347663" cy="373379"/>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4" name="Rechte verbindingslijn 193"/>
                  <p:cNvCxnSpPr/>
                  <p:nvPr/>
                </p:nvCxnSpPr>
                <p:spPr>
                  <a:xfrm>
                    <a:off x="6959198" y="2307908"/>
                    <a:ext cx="357187" cy="38100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5" name="Rechte verbindingslijn 194"/>
                  <p:cNvCxnSpPr/>
                  <p:nvPr/>
                </p:nvCxnSpPr>
                <p:spPr>
                  <a:xfrm flipV="1">
                    <a:off x="7011585" y="2307907"/>
                    <a:ext cx="347663" cy="373379"/>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6" name="Rechte verbindingslijn 195"/>
                  <p:cNvCxnSpPr/>
                  <p:nvPr/>
                </p:nvCxnSpPr>
                <p:spPr>
                  <a:xfrm>
                    <a:off x="7364607" y="2307908"/>
                    <a:ext cx="357187" cy="38100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7" name="Rechte verbindingslijn 196"/>
                  <p:cNvCxnSpPr/>
                  <p:nvPr/>
                </p:nvCxnSpPr>
                <p:spPr>
                  <a:xfrm flipV="1">
                    <a:off x="7416994" y="2307907"/>
                    <a:ext cx="347663" cy="373379"/>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8" name="Rechte verbindingslijn 197"/>
                  <p:cNvCxnSpPr/>
                  <p:nvPr/>
                </p:nvCxnSpPr>
                <p:spPr>
                  <a:xfrm>
                    <a:off x="4860430" y="2586038"/>
                    <a:ext cx="72032" cy="8762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9" name="Rechte verbindingslijn 198"/>
                  <p:cNvCxnSpPr/>
                  <p:nvPr/>
                </p:nvCxnSpPr>
                <p:spPr>
                  <a:xfrm flipV="1">
                    <a:off x="4865193" y="2307908"/>
                    <a:ext cx="135136" cy="13049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00" name="Rechte verbindingslijn 199"/>
                  <p:cNvCxnSpPr/>
                  <p:nvPr/>
                </p:nvCxnSpPr>
                <p:spPr>
                  <a:xfrm flipH="1" flipV="1">
                    <a:off x="7758111" y="2307907"/>
                    <a:ext cx="128589" cy="130493"/>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01" name="Rechte verbindingslijn 200"/>
                  <p:cNvCxnSpPr/>
                  <p:nvPr/>
                </p:nvCxnSpPr>
                <p:spPr>
                  <a:xfrm flipH="1">
                    <a:off x="7817044" y="2586038"/>
                    <a:ext cx="72037" cy="8762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202" name="Rechthoek 201"/>
                  <p:cNvSpPr/>
                  <p:nvPr/>
                </p:nvSpPr>
                <p:spPr>
                  <a:xfrm>
                    <a:off x="4857750" y="2681288"/>
                    <a:ext cx="3028950" cy="45719"/>
                  </a:xfrm>
                  <a:prstGeom prst="rect">
                    <a:avLst/>
                  </a:prstGeom>
                  <a:solidFill>
                    <a:schemeClr val="tx1">
                      <a:lumMod val="65000"/>
                      <a:lumOff val="3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grpSp>
              <p:nvGrpSpPr>
                <p:cNvPr id="29" name="Groep 28"/>
                <p:cNvGrpSpPr/>
                <p:nvPr/>
              </p:nvGrpSpPr>
              <p:grpSpPr>
                <a:xfrm>
                  <a:off x="6273800" y="3068637"/>
                  <a:ext cx="3031331" cy="426720"/>
                  <a:chOff x="4857750" y="2300287"/>
                  <a:chExt cx="3031331" cy="426720"/>
                </a:xfrm>
              </p:grpSpPr>
              <p:cxnSp>
                <p:nvCxnSpPr>
                  <p:cNvPr id="149" name="Rechte verbindingslijn 148"/>
                  <p:cNvCxnSpPr/>
                  <p:nvPr/>
                </p:nvCxnSpPr>
                <p:spPr>
                  <a:xfrm>
                    <a:off x="5188742" y="2302667"/>
                    <a:ext cx="0" cy="37337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0" name="Rechte verbindingslijn 149"/>
                  <p:cNvCxnSpPr/>
                  <p:nvPr/>
                </p:nvCxnSpPr>
                <p:spPr>
                  <a:xfrm>
                    <a:off x="5591171" y="2315529"/>
                    <a:ext cx="0" cy="37337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1" name="Rechte verbindingslijn 150"/>
                  <p:cNvCxnSpPr/>
                  <p:nvPr/>
                </p:nvCxnSpPr>
                <p:spPr>
                  <a:xfrm>
                    <a:off x="5976936" y="2315528"/>
                    <a:ext cx="0" cy="37337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2" name="Rechte verbindingslijn 151"/>
                  <p:cNvCxnSpPr/>
                  <p:nvPr/>
                </p:nvCxnSpPr>
                <p:spPr>
                  <a:xfrm>
                    <a:off x="6372225" y="2315527"/>
                    <a:ext cx="0" cy="37337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3" name="Rechte verbindingslijn 152"/>
                  <p:cNvCxnSpPr/>
                  <p:nvPr/>
                </p:nvCxnSpPr>
                <p:spPr>
                  <a:xfrm>
                    <a:off x="6767511" y="2315526"/>
                    <a:ext cx="0" cy="37337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4" name="Rechte verbindingslijn 153"/>
                  <p:cNvCxnSpPr/>
                  <p:nvPr/>
                </p:nvCxnSpPr>
                <p:spPr>
                  <a:xfrm>
                    <a:off x="7162798" y="2308857"/>
                    <a:ext cx="0" cy="37337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5" name="Rechte verbindingslijn 154"/>
                  <p:cNvCxnSpPr/>
                  <p:nvPr/>
                </p:nvCxnSpPr>
                <p:spPr>
                  <a:xfrm>
                    <a:off x="7565230" y="2315525"/>
                    <a:ext cx="0" cy="37337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6" name="Rechte verbindingslijn 155"/>
                  <p:cNvCxnSpPr/>
                  <p:nvPr/>
                </p:nvCxnSpPr>
                <p:spPr>
                  <a:xfrm>
                    <a:off x="4857750" y="2300288"/>
                    <a:ext cx="302895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7" name="Rechte verbindingslijn 156"/>
                  <p:cNvCxnSpPr/>
                  <p:nvPr/>
                </p:nvCxnSpPr>
                <p:spPr>
                  <a:xfrm>
                    <a:off x="4995863" y="2300288"/>
                    <a:ext cx="357187" cy="38100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8" name="Rechte verbindingslijn 157"/>
                  <p:cNvCxnSpPr/>
                  <p:nvPr/>
                </p:nvCxnSpPr>
                <p:spPr>
                  <a:xfrm flipV="1">
                    <a:off x="5048250" y="2300287"/>
                    <a:ext cx="347663" cy="373379"/>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9" name="Rechte verbindingslijn 158"/>
                  <p:cNvCxnSpPr/>
                  <p:nvPr/>
                </p:nvCxnSpPr>
                <p:spPr>
                  <a:xfrm>
                    <a:off x="5395913" y="2307912"/>
                    <a:ext cx="357187" cy="38100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60" name="Rechte verbindingslijn 159"/>
                  <p:cNvCxnSpPr/>
                  <p:nvPr/>
                </p:nvCxnSpPr>
                <p:spPr>
                  <a:xfrm flipV="1">
                    <a:off x="5448300" y="2307911"/>
                    <a:ext cx="347663" cy="373379"/>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61" name="Rechte verbindingslijn 160"/>
                  <p:cNvCxnSpPr/>
                  <p:nvPr/>
                </p:nvCxnSpPr>
                <p:spPr>
                  <a:xfrm>
                    <a:off x="5798343" y="2307910"/>
                    <a:ext cx="357187" cy="38100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62" name="Rechte verbindingslijn 161"/>
                  <p:cNvCxnSpPr/>
                  <p:nvPr/>
                </p:nvCxnSpPr>
                <p:spPr>
                  <a:xfrm flipV="1">
                    <a:off x="5850730" y="2307909"/>
                    <a:ext cx="347663" cy="373379"/>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63" name="Rechte verbindingslijn 162"/>
                  <p:cNvCxnSpPr/>
                  <p:nvPr/>
                </p:nvCxnSpPr>
                <p:spPr>
                  <a:xfrm>
                    <a:off x="6171009" y="2307908"/>
                    <a:ext cx="357187" cy="38100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64" name="Rechte verbindingslijn 163"/>
                  <p:cNvCxnSpPr/>
                  <p:nvPr/>
                </p:nvCxnSpPr>
                <p:spPr>
                  <a:xfrm flipV="1">
                    <a:off x="6223396" y="2307907"/>
                    <a:ext cx="347663" cy="373379"/>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65" name="Rechte verbindingslijn 164"/>
                  <p:cNvCxnSpPr/>
                  <p:nvPr/>
                </p:nvCxnSpPr>
                <p:spPr>
                  <a:xfrm>
                    <a:off x="6562127" y="2300287"/>
                    <a:ext cx="357187" cy="38100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66" name="Rechte verbindingslijn 165"/>
                  <p:cNvCxnSpPr/>
                  <p:nvPr/>
                </p:nvCxnSpPr>
                <p:spPr>
                  <a:xfrm flipV="1">
                    <a:off x="6609155" y="2300287"/>
                    <a:ext cx="353022" cy="380999"/>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67" name="Rechte verbindingslijn 166"/>
                  <p:cNvCxnSpPr/>
                  <p:nvPr/>
                </p:nvCxnSpPr>
                <p:spPr>
                  <a:xfrm>
                    <a:off x="6959198" y="2307908"/>
                    <a:ext cx="357187" cy="38100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68" name="Rechte verbindingslijn 167"/>
                  <p:cNvCxnSpPr/>
                  <p:nvPr/>
                </p:nvCxnSpPr>
                <p:spPr>
                  <a:xfrm flipV="1">
                    <a:off x="7011585" y="2307907"/>
                    <a:ext cx="347663" cy="373379"/>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69" name="Rechte verbindingslijn 168"/>
                  <p:cNvCxnSpPr/>
                  <p:nvPr/>
                </p:nvCxnSpPr>
                <p:spPr>
                  <a:xfrm>
                    <a:off x="7364607" y="2307908"/>
                    <a:ext cx="357187" cy="38100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0" name="Rechte verbindingslijn 169"/>
                  <p:cNvCxnSpPr/>
                  <p:nvPr/>
                </p:nvCxnSpPr>
                <p:spPr>
                  <a:xfrm flipV="1">
                    <a:off x="7416994" y="2307907"/>
                    <a:ext cx="347663" cy="373379"/>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1" name="Rechte verbindingslijn 170"/>
                  <p:cNvCxnSpPr/>
                  <p:nvPr/>
                </p:nvCxnSpPr>
                <p:spPr>
                  <a:xfrm>
                    <a:off x="4860430" y="2586038"/>
                    <a:ext cx="72032" cy="8762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2" name="Rechte verbindingslijn 171"/>
                  <p:cNvCxnSpPr/>
                  <p:nvPr/>
                </p:nvCxnSpPr>
                <p:spPr>
                  <a:xfrm flipV="1">
                    <a:off x="4865193" y="2307908"/>
                    <a:ext cx="135136" cy="13049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3" name="Rechte verbindingslijn 172"/>
                  <p:cNvCxnSpPr/>
                  <p:nvPr/>
                </p:nvCxnSpPr>
                <p:spPr>
                  <a:xfrm flipH="1" flipV="1">
                    <a:off x="7758111" y="2307907"/>
                    <a:ext cx="128589" cy="130493"/>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4" name="Rechte verbindingslijn 173"/>
                  <p:cNvCxnSpPr/>
                  <p:nvPr/>
                </p:nvCxnSpPr>
                <p:spPr>
                  <a:xfrm flipH="1">
                    <a:off x="7817044" y="2586038"/>
                    <a:ext cx="72037" cy="8762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75" name="Rechthoek 174"/>
                  <p:cNvSpPr/>
                  <p:nvPr/>
                </p:nvSpPr>
                <p:spPr>
                  <a:xfrm>
                    <a:off x="4857750" y="2681288"/>
                    <a:ext cx="3028950" cy="45719"/>
                  </a:xfrm>
                  <a:prstGeom prst="rect">
                    <a:avLst/>
                  </a:prstGeom>
                  <a:solidFill>
                    <a:schemeClr val="tx1">
                      <a:lumMod val="65000"/>
                      <a:lumOff val="3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grpSp>
              <p:nvGrpSpPr>
                <p:cNvPr id="30" name="Groep 29"/>
                <p:cNvGrpSpPr/>
                <p:nvPr/>
              </p:nvGrpSpPr>
              <p:grpSpPr>
                <a:xfrm>
                  <a:off x="9485311" y="3067690"/>
                  <a:ext cx="3117852" cy="435289"/>
                  <a:chOff x="11441111" y="3321690"/>
                  <a:chExt cx="3117852" cy="435289"/>
                </a:xfrm>
              </p:grpSpPr>
              <p:cxnSp>
                <p:nvCxnSpPr>
                  <p:cNvPr id="121" name="Rechte verbindingslijn 120"/>
                  <p:cNvCxnSpPr/>
                  <p:nvPr/>
                </p:nvCxnSpPr>
                <p:spPr>
                  <a:xfrm>
                    <a:off x="11772103" y="3332638"/>
                    <a:ext cx="0" cy="37337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2" name="Rechte verbindingslijn 121"/>
                  <p:cNvCxnSpPr/>
                  <p:nvPr/>
                </p:nvCxnSpPr>
                <p:spPr>
                  <a:xfrm>
                    <a:off x="12174532" y="3345500"/>
                    <a:ext cx="0" cy="37337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3" name="Rechte verbindingslijn 122"/>
                  <p:cNvCxnSpPr/>
                  <p:nvPr/>
                </p:nvCxnSpPr>
                <p:spPr>
                  <a:xfrm>
                    <a:off x="12560297" y="3345499"/>
                    <a:ext cx="0" cy="37337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4" name="Rechte verbindingslijn 123"/>
                  <p:cNvCxnSpPr/>
                  <p:nvPr/>
                </p:nvCxnSpPr>
                <p:spPr>
                  <a:xfrm>
                    <a:off x="12955586" y="3345498"/>
                    <a:ext cx="0" cy="37337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5" name="Rechte verbindingslijn 124"/>
                  <p:cNvCxnSpPr/>
                  <p:nvPr/>
                </p:nvCxnSpPr>
                <p:spPr>
                  <a:xfrm>
                    <a:off x="13350872" y="3345497"/>
                    <a:ext cx="0" cy="37337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6" name="Rechte verbindingslijn 125"/>
                  <p:cNvCxnSpPr/>
                  <p:nvPr/>
                </p:nvCxnSpPr>
                <p:spPr>
                  <a:xfrm>
                    <a:off x="13746159" y="3338828"/>
                    <a:ext cx="0" cy="37337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7" name="Rechte verbindingslijn 126"/>
                  <p:cNvCxnSpPr/>
                  <p:nvPr/>
                </p:nvCxnSpPr>
                <p:spPr>
                  <a:xfrm>
                    <a:off x="14148591" y="3345496"/>
                    <a:ext cx="0" cy="37337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8" name="Rechte verbindingslijn 127"/>
                  <p:cNvCxnSpPr/>
                  <p:nvPr/>
                </p:nvCxnSpPr>
                <p:spPr>
                  <a:xfrm flipV="1">
                    <a:off x="11441111" y="3327238"/>
                    <a:ext cx="3117852" cy="302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9" name="Rechte verbindingslijn 128"/>
                  <p:cNvCxnSpPr/>
                  <p:nvPr/>
                </p:nvCxnSpPr>
                <p:spPr>
                  <a:xfrm>
                    <a:off x="11579224" y="3330259"/>
                    <a:ext cx="357187" cy="38100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0" name="Rechte verbindingslijn 129"/>
                  <p:cNvCxnSpPr/>
                  <p:nvPr/>
                </p:nvCxnSpPr>
                <p:spPr>
                  <a:xfrm flipV="1">
                    <a:off x="11631611" y="3330258"/>
                    <a:ext cx="347663" cy="373379"/>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1" name="Rechte verbindingslijn 130"/>
                  <p:cNvCxnSpPr/>
                  <p:nvPr/>
                </p:nvCxnSpPr>
                <p:spPr>
                  <a:xfrm>
                    <a:off x="11979274" y="3337883"/>
                    <a:ext cx="357187" cy="38100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2" name="Rechte verbindingslijn 131"/>
                  <p:cNvCxnSpPr/>
                  <p:nvPr/>
                </p:nvCxnSpPr>
                <p:spPr>
                  <a:xfrm flipV="1">
                    <a:off x="12031661" y="3337882"/>
                    <a:ext cx="347663" cy="373379"/>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3" name="Rechte verbindingslijn 132"/>
                  <p:cNvCxnSpPr/>
                  <p:nvPr/>
                </p:nvCxnSpPr>
                <p:spPr>
                  <a:xfrm>
                    <a:off x="12381704" y="3337881"/>
                    <a:ext cx="357187" cy="38100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4" name="Rechte verbindingslijn 133"/>
                  <p:cNvCxnSpPr/>
                  <p:nvPr/>
                </p:nvCxnSpPr>
                <p:spPr>
                  <a:xfrm flipV="1">
                    <a:off x="12434091" y="3337880"/>
                    <a:ext cx="347663" cy="373379"/>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5" name="Rechte verbindingslijn 134"/>
                  <p:cNvCxnSpPr/>
                  <p:nvPr/>
                </p:nvCxnSpPr>
                <p:spPr>
                  <a:xfrm>
                    <a:off x="12754370" y="3337879"/>
                    <a:ext cx="357187" cy="38100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6" name="Rechte verbindingslijn 135"/>
                  <p:cNvCxnSpPr/>
                  <p:nvPr/>
                </p:nvCxnSpPr>
                <p:spPr>
                  <a:xfrm flipV="1">
                    <a:off x="12806757" y="3337878"/>
                    <a:ext cx="347663" cy="373379"/>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7" name="Rechte verbindingslijn 136"/>
                  <p:cNvCxnSpPr/>
                  <p:nvPr/>
                </p:nvCxnSpPr>
                <p:spPr>
                  <a:xfrm>
                    <a:off x="13145488" y="3330258"/>
                    <a:ext cx="357187" cy="38100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8" name="Rechte verbindingslijn 137"/>
                  <p:cNvCxnSpPr/>
                  <p:nvPr/>
                </p:nvCxnSpPr>
                <p:spPr>
                  <a:xfrm flipV="1">
                    <a:off x="13197875" y="3330257"/>
                    <a:ext cx="347663" cy="373379"/>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9" name="Rechte verbindingslijn 138"/>
                  <p:cNvCxnSpPr/>
                  <p:nvPr/>
                </p:nvCxnSpPr>
                <p:spPr>
                  <a:xfrm>
                    <a:off x="13542559" y="3337879"/>
                    <a:ext cx="357187" cy="38100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0" name="Rechte verbindingslijn 139"/>
                  <p:cNvCxnSpPr/>
                  <p:nvPr/>
                </p:nvCxnSpPr>
                <p:spPr>
                  <a:xfrm flipV="1">
                    <a:off x="13594946" y="3337878"/>
                    <a:ext cx="347663" cy="373379"/>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1" name="Rechte verbindingslijn 140"/>
                  <p:cNvCxnSpPr/>
                  <p:nvPr/>
                </p:nvCxnSpPr>
                <p:spPr>
                  <a:xfrm>
                    <a:off x="13947968" y="3337879"/>
                    <a:ext cx="357187" cy="38100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2" name="Rechte verbindingslijn 141"/>
                  <p:cNvCxnSpPr/>
                  <p:nvPr/>
                </p:nvCxnSpPr>
                <p:spPr>
                  <a:xfrm flipV="1">
                    <a:off x="14000355" y="3337878"/>
                    <a:ext cx="347663" cy="373379"/>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3" name="Rechte verbindingslijn 142"/>
                  <p:cNvCxnSpPr/>
                  <p:nvPr/>
                </p:nvCxnSpPr>
                <p:spPr>
                  <a:xfrm>
                    <a:off x="11443791" y="3616009"/>
                    <a:ext cx="72032" cy="8762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4" name="Rechte verbindingslijn 143"/>
                  <p:cNvCxnSpPr/>
                  <p:nvPr/>
                </p:nvCxnSpPr>
                <p:spPr>
                  <a:xfrm flipV="1">
                    <a:off x="11448554" y="3337879"/>
                    <a:ext cx="135136" cy="13049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5" name="Rechte verbindingslijn 144"/>
                  <p:cNvCxnSpPr/>
                  <p:nvPr/>
                </p:nvCxnSpPr>
                <p:spPr>
                  <a:xfrm flipH="1" flipV="1">
                    <a:off x="14341473" y="3337879"/>
                    <a:ext cx="195855" cy="189548"/>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6" name="Rechte verbindingslijn 145"/>
                  <p:cNvCxnSpPr/>
                  <p:nvPr/>
                </p:nvCxnSpPr>
                <p:spPr>
                  <a:xfrm flipH="1">
                    <a:off x="14400406" y="3527427"/>
                    <a:ext cx="148235" cy="176209"/>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47" name="Rechthoek 146"/>
                  <p:cNvSpPr/>
                  <p:nvPr/>
                </p:nvSpPr>
                <p:spPr>
                  <a:xfrm>
                    <a:off x="11441111" y="3703637"/>
                    <a:ext cx="3117852" cy="53342"/>
                  </a:xfrm>
                  <a:prstGeom prst="rect">
                    <a:avLst/>
                  </a:prstGeom>
                  <a:solidFill>
                    <a:schemeClr val="tx1">
                      <a:lumMod val="65000"/>
                      <a:lumOff val="3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cxnSp>
                <p:nvCxnSpPr>
                  <p:cNvPr id="148" name="Rechte verbindingslijn 147"/>
                  <p:cNvCxnSpPr/>
                  <p:nvPr/>
                </p:nvCxnSpPr>
                <p:spPr>
                  <a:xfrm flipH="1">
                    <a:off x="14548247" y="3321690"/>
                    <a:ext cx="394" cy="386704"/>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31" name="Groep 30"/>
                <p:cNvGrpSpPr/>
                <p:nvPr/>
              </p:nvGrpSpPr>
              <p:grpSpPr>
                <a:xfrm flipH="1">
                  <a:off x="-402237" y="3052919"/>
                  <a:ext cx="3115164" cy="435289"/>
                  <a:chOff x="8304312" y="2253697"/>
                  <a:chExt cx="3117852" cy="435289"/>
                </a:xfrm>
              </p:grpSpPr>
              <p:cxnSp>
                <p:nvCxnSpPr>
                  <p:cNvPr id="93" name="Rechte verbindingslijn 92"/>
                  <p:cNvCxnSpPr/>
                  <p:nvPr/>
                </p:nvCxnSpPr>
                <p:spPr>
                  <a:xfrm>
                    <a:off x="8635304" y="2264645"/>
                    <a:ext cx="0" cy="37337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4" name="Rechte verbindingslijn 93"/>
                  <p:cNvCxnSpPr/>
                  <p:nvPr/>
                </p:nvCxnSpPr>
                <p:spPr>
                  <a:xfrm>
                    <a:off x="9037733" y="2277507"/>
                    <a:ext cx="0" cy="37337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5" name="Rechte verbindingslijn 94"/>
                  <p:cNvCxnSpPr/>
                  <p:nvPr/>
                </p:nvCxnSpPr>
                <p:spPr>
                  <a:xfrm>
                    <a:off x="9423498" y="2277506"/>
                    <a:ext cx="0" cy="37337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6" name="Rechte verbindingslijn 95"/>
                  <p:cNvCxnSpPr/>
                  <p:nvPr/>
                </p:nvCxnSpPr>
                <p:spPr>
                  <a:xfrm>
                    <a:off x="9818787" y="2277505"/>
                    <a:ext cx="0" cy="37337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7" name="Rechte verbindingslijn 96"/>
                  <p:cNvCxnSpPr/>
                  <p:nvPr/>
                </p:nvCxnSpPr>
                <p:spPr>
                  <a:xfrm>
                    <a:off x="10214073" y="2277504"/>
                    <a:ext cx="0" cy="37337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8" name="Rechte verbindingslijn 97"/>
                  <p:cNvCxnSpPr/>
                  <p:nvPr/>
                </p:nvCxnSpPr>
                <p:spPr>
                  <a:xfrm>
                    <a:off x="10609360" y="2270835"/>
                    <a:ext cx="0" cy="37337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9" name="Rechte verbindingslijn 98"/>
                  <p:cNvCxnSpPr/>
                  <p:nvPr/>
                </p:nvCxnSpPr>
                <p:spPr>
                  <a:xfrm>
                    <a:off x="11011792" y="2277503"/>
                    <a:ext cx="0" cy="37337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0" name="Rechte verbindingslijn 99"/>
                  <p:cNvCxnSpPr/>
                  <p:nvPr/>
                </p:nvCxnSpPr>
                <p:spPr>
                  <a:xfrm flipV="1">
                    <a:off x="8304312" y="2259245"/>
                    <a:ext cx="3117852" cy="302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1" name="Rechte verbindingslijn 100"/>
                  <p:cNvCxnSpPr/>
                  <p:nvPr/>
                </p:nvCxnSpPr>
                <p:spPr>
                  <a:xfrm>
                    <a:off x="8442425" y="2262266"/>
                    <a:ext cx="357187" cy="38100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2" name="Rechte verbindingslijn 101"/>
                  <p:cNvCxnSpPr/>
                  <p:nvPr/>
                </p:nvCxnSpPr>
                <p:spPr>
                  <a:xfrm flipV="1">
                    <a:off x="8494812" y="2262265"/>
                    <a:ext cx="347663" cy="373379"/>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3" name="Rechte verbindingslijn 102"/>
                  <p:cNvCxnSpPr/>
                  <p:nvPr/>
                </p:nvCxnSpPr>
                <p:spPr>
                  <a:xfrm>
                    <a:off x="8842475" y="2269890"/>
                    <a:ext cx="357187" cy="38100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4" name="Rechte verbindingslijn 103"/>
                  <p:cNvCxnSpPr/>
                  <p:nvPr/>
                </p:nvCxnSpPr>
                <p:spPr>
                  <a:xfrm flipV="1">
                    <a:off x="8894862" y="2269889"/>
                    <a:ext cx="347663" cy="373379"/>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5" name="Rechte verbindingslijn 104"/>
                  <p:cNvCxnSpPr/>
                  <p:nvPr/>
                </p:nvCxnSpPr>
                <p:spPr>
                  <a:xfrm>
                    <a:off x="9244905" y="2269888"/>
                    <a:ext cx="357187" cy="38100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6" name="Rechte verbindingslijn 105"/>
                  <p:cNvCxnSpPr/>
                  <p:nvPr/>
                </p:nvCxnSpPr>
                <p:spPr>
                  <a:xfrm flipV="1">
                    <a:off x="9297292" y="2269887"/>
                    <a:ext cx="347663" cy="373379"/>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7" name="Rechte verbindingslijn 106"/>
                  <p:cNvCxnSpPr/>
                  <p:nvPr/>
                </p:nvCxnSpPr>
                <p:spPr>
                  <a:xfrm>
                    <a:off x="9617571" y="2269886"/>
                    <a:ext cx="357187" cy="38100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8" name="Rechte verbindingslijn 107"/>
                  <p:cNvCxnSpPr/>
                  <p:nvPr/>
                </p:nvCxnSpPr>
                <p:spPr>
                  <a:xfrm flipV="1">
                    <a:off x="9669958" y="2269885"/>
                    <a:ext cx="347663" cy="373379"/>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9" name="Rechte verbindingslijn 108"/>
                  <p:cNvCxnSpPr/>
                  <p:nvPr/>
                </p:nvCxnSpPr>
                <p:spPr>
                  <a:xfrm>
                    <a:off x="10008689" y="2262265"/>
                    <a:ext cx="357187" cy="38100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0" name="Rechte verbindingslijn 109"/>
                  <p:cNvCxnSpPr/>
                  <p:nvPr/>
                </p:nvCxnSpPr>
                <p:spPr>
                  <a:xfrm flipV="1">
                    <a:off x="10061076" y="2262264"/>
                    <a:ext cx="347663" cy="373379"/>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1" name="Rechte verbindingslijn 110"/>
                  <p:cNvCxnSpPr/>
                  <p:nvPr/>
                </p:nvCxnSpPr>
                <p:spPr>
                  <a:xfrm>
                    <a:off x="10405760" y="2269886"/>
                    <a:ext cx="357187" cy="38100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2" name="Rechte verbindingslijn 111"/>
                  <p:cNvCxnSpPr/>
                  <p:nvPr/>
                </p:nvCxnSpPr>
                <p:spPr>
                  <a:xfrm flipV="1">
                    <a:off x="10458147" y="2269885"/>
                    <a:ext cx="347663" cy="373379"/>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3" name="Rechte verbindingslijn 112"/>
                  <p:cNvCxnSpPr/>
                  <p:nvPr/>
                </p:nvCxnSpPr>
                <p:spPr>
                  <a:xfrm>
                    <a:off x="10811169" y="2269886"/>
                    <a:ext cx="357187" cy="38100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4" name="Rechte verbindingslijn 113"/>
                  <p:cNvCxnSpPr/>
                  <p:nvPr/>
                </p:nvCxnSpPr>
                <p:spPr>
                  <a:xfrm flipV="1">
                    <a:off x="10863556" y="2269885"/>
                    <a:ext cx="347663" cy="373379"/>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5" name="Rechte verbindingslijn 114"/>
                  <p:cNvCxnSpPr/>
                  <p:nvPr/>
                </p:nvCxnSpPr>
                <p:spPr>
                  <a:xfrm>
                    <a:off x="8306992" y="2548016"/>
                    <a:ext cx="72032" cy="8762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6" name="Rechte verbindingslijn 115"/>
                  <p:cNvCxnSpPr/>
                  <p:nvPr/>
                </p:nvCxnSpPr>
                <p:spPr>
                  <a:xfrm flipV="1">
                    <a:off x="8311755" y="2269886"/>
                    <a:ext cx="135136" cy="13049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7" name="Rechte verbindingslijn 116"/>
                  <p:cNvCxnSpPr/>
                  <p:nvPr/>
                </p:nvCxnSpPr>
                <p:spPr>
                  <a:xfrm flipH="1" flipV="1">
                    <a:off x="11204674" y="2269886"/>
                    <a:ext cx="195855" cy="189548"/>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8" name="Rechte verbindingslijn 117"/>
                  <p:cNvCxnSpPr/>
                  <p:nvPr/>
                </p:nvCxnSpPr>
                <p:spPr>
                  <a:xfrm flipH="1">
                    <a:off x="11263607" y="2459434"/>
                    <a:ext cx="148235" cy="176209"/>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19" name="Rechthoek 118"/>
                  <p:cNvSpPr/>
                  <p:nvPr/>
                </p:nvSpPr>
                <p:spPr>
                  <a:xfrm>
                    <a:off x="8304312" y="2635644"/>
                    <a:ext cx="3117852" cy="53342"/>
                  </a:xfrm>
                  <a:prstGeom prst="rect">
                    <a:avLst/>
                  </a:prstGeom>
                  <a:solidFill>
                    <a:schemeClr val="tx1">
                      <a:lumMod val="65000"/>
                      <a:lumOff val="3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cxnSp>
                <p:nvCxnSpPr>
                  <p:cNvPr id="120" name="Rechte verbindingslijn 119"/>
                  <p:cNvCxnSpPr/>
                  <p:nvPr/>
                </p:nvCxnSpPr>
                <p:spPr>
                  <a:xfrm flipH="1">
                    <a:off x="11411448" y="2253697"/>
                    <a:ext cx="394" cy="386704"/>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32" name="Vrije vorm 31"/>
                <p:cNvSpPr/>
                <p:nvPr/>
              </p:nvSpPr>
              <p:spPr>
                <a:xfrm flipH="1">
                  <a:off x="-148649" y="3513691"/>
                  <a:ext cx="2213073" cy="677907"/>
                </a:xfrm>
                <a:custGeom>
                  <a:avLst/>
                  <a:gdLst>
                    <a:gd name="connsiteX0" fmla="*/ 0 w 1762125"/>
                    <a:gd name="connsiteY0" fmla="*/ 677163 h 677163"/>
                    <a:gd name="connsiteX1" fmla="*/ 288925 w 1762125"/>
                    <a:gd name="connsiteY1" fmla="*/ 527938 h 677163"/>
                    <a:gd name="connsiteX2" fmla="*/ 498475 w 1762125"/>
                    <a:gd name="connsiteY2" fmla="*/ 407288 h 677163"/>
                    <a:gd name="connsiteX3" fmla="*/ 663575 w 1762125"/>
                    <a:gd name="connsiteY3" fmla="*/ 321563 h 677163"/>
                    <a:gd name="connsiteX4" fmla="*/ 777875 w 1762125"/>
                    <a:gd name="connsiteY4" fmla="*/ 286638 h 677163"/>
                    <a:gd name="connsiteX5" fmla="*/ 981075 w 1762125"/>
                    <a:gd name="connsiteY5" fmla="*/ 267588 h 677163"/>
                    <a:gd name="connsiteX6" fmla="*/ 1193800 w 1762125"/>
                    <a:gd name="connsiteY6" fmla="*/ 264413 h 677163"/>
                    <a:gd name="connsiteX7" fmla="*/ 1330325 w 1762125"/>
                    <a:gd name="connsiteY7" fmla="*/ 245363 h 677163"/>
                    <a:gd name="connsiteX8" fmla="*/ 1406525 w 1762125"/>
                    <a:gd name="connsiteY8" fmla="*/ 239013 h 677163"/>
                    <a:gd name="connsiteX9" fmla="*/ 1498600 w 1762125"/>
                    <a:gd name="connsiteY9" fmla="*/ 197738 h 677163"/>
                    <a:gd name="connsiteX10" fmla="*/ 1600200 w 1762125"/>
                    <a:gd name="connsiteY10" fmla="*/ 131063 h 677163"/>
                    <a:gd name="connsiteX11" fmla="*/ 1685925 w 1762125"/>
                    <a:gd name="connsiteY11" fmla="*/ 80263 h 677163"/>
                    <a:gd name="connsiteX12" fmla="*/ 1739900 w 1762125"/>
                    <a:gd name="connsiteY12" fmla="*/ 42163 h 677163"/>
                    <a:gd name="connsiteX13" fmla="*/ 1762125 w 1762125"/>
                    <a:gd name="connsiteY13" fmla="*/ 888 h 677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62125" h="677163">
                      <a:moveTo>
                        <a:pt x="0" y="677163"/>
                      </a:moveTo>
                      <a:cubicBezTo>
                        <a:pt x="102923" y="625040"/>
                        <a:pt x="205846" y="572917"/>
                        <a:pt x="288925" y="527938"/>
                      </a:cubicBezTo>
                      <a:cubicBezTo>
                        <a:pt x="372004" y="482959"/>
                        <a:pt x="436033" y="441684"/>
                        <a:pt x="498475" y="407288"/>
                      </a:cubicBezTo>
                      <a:cubicBezTo>
                        <a:pt x="560917" y="372892"/>
                        <a:pt x="617008" y="341671"/>
                        <a:pt x="663575" y="321563"/>
                      </a:cubicBezTo>
                      <a:cubicBezTo>
                        <a:pt x="710142" y="301455"/>
                        <a:pt x="724958" y="295634"/>
                        <a:pt x="777875" y="286638"/>
                      </a:cubicBezTo>
                      <a:cubicBezTo>
                        <a:pt x="830792" y="277642"/>
                        <a:pt x="911754" y="271292"/>
                        <a:pt x="981075" y="267588"/>
                      </a:cubicBezTo>
                      <a:cubicBezTo>
                        <a:pt x="1050396" y="263884"/>
                        <a:pt x="1135592" y="268117"/>
                        <a:pt x="1193800" y="264413"/>
                      </a:cubicBezTo>
                      <a:cubicBezTo>
                        <a:pt x="1252008" y="260709"/>
                        <a:pt x="1294871" y="249596"/>
                        <a:pt x="1330325" y="245363"/>
                      </a:cubicBezTo>
                      <a:cubicBezTo>
                        <a:pt x="1365779" y="241130"/>
                        <a:pt x="1378479" y="246950"/>
                        <a:pt x="1406525" y="239013"/>
                      </a:cubicBezTo>
                      <a:cubicBezTo>
                        <a:pt x="1434571" y="231075"/>
                        <a:pt x="1466321" y="215730"/>
                        <a:pt x="1498600" y="197738"/>
                      </a:cubicBezTo>
                      <a:cubicBezTo>
                        <a:pt x="1530879" y="179746"/>
                        <a:pt x="1568979" y="150642"/>
                        <a:pt x="1600200" y="131063"/>
                      </a:cubicBezTo>
                      <a:cubicBezTo>
                        <a:pt x="1631421" y="111484"/>
                        <a:pt x="1662642" y="95080"/>
                        <a:pt x="1685925" y="80263"/>
                      </a:cubicBezTo>
                      <a:cubicBezTo>
                        <a:pt x="1709208" y="65446"/>
                        <a:pt x="1727200" y="55392"/>
                        <a:pt x="1739900" y="42163"/>
                      </a:cubicBezTo>
                      <a:cubicBezTo>
                        <a:pt x="1752600" y="28934"/>
                        <a:pt x="1760538" y="-5991"/>
                        <a:pt x="1762125" y="888"/>
                      </a:cubicBezTo>
                    </a:path>
                  </a:pathLst>
                </a:custGeom>
                <a:no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nvGrpSpPr>
                <p:cNvPr id="33" name="Groep 32"/>
                <p:cNvGrpSpPr/>
                <p:nvPr/>
              </p:nvGrpSpPr>
              <p:grpSpPr>
                <a:xfrm>
                  <a:off x="2608859" y="2009200"/>
                  <a:ext cx="6989264" cy="2197676"/>
                  <a:chOff x="4526559" y="4028500"/>
                  <a:chExt cx="6989264" cy="2197676"/>
                </a:xfrm>
              </p:grpSpPr>
              <p:grpSp>
                <p:nvGrpSpPr>
                  <p:cNvPr id="40" name="Groep 39"/>
                  <p:cNvGrpSpPr/>
                  <p:nvPr/>
                </p:nvGrpSpPr>
                <p:grpSpPr>
                  <a:xfrm>
                    <a:off x="11172898" y="5100149"/>
                    <a:ext cx="61913" cy="333375"/>
                    <a:chOff x="5091112" y="5000625"/>
                    <a:chExt cx="61913" cy="333375"/>
                  </a:xfrm>
                </p:grpSpPr>
                <p:sp>
                  <p:nvSpPr>
                    <p:cNvPr id="89" name="Rechthoek 88"/>
                    <p:cNvSpPr/>
                    <p:nvPr/>
                  </p:nvSpPr>
                  <p:spPr>
                    <a:xfrm>
                      <a:off x="5091112" y="5000625"/>
                      <a:ext cx="61913" cy="333375"/>
                    </a:xfrm>
                    <a:prstGeom prst="rect">
                      <a:avLst/>
                    </a:prstGeom>
                    <a:solidFill>
                      <a:schemeClr val="bg2">
                        <a:lumMod val="7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0" name="Ovaal 89"/>
                    <p:cNvSpPr/>
                    <p:nvPr/>
                  </p:nvSpPr>
                  <p:spPr>
                    <a:xfrm>
                      <a:off x="5100636" y="5007768"/>
                      <a:ext cx="45719" cy="45719"/>
                    </a:xfrm>
                    <a:prstGeom prst="ellipse">
                      <a:avLst/>
                    </a:prstGeom>
                    <a:solidFill>
                      <a:srgbClr val="FF0000"/>
                    </a:soli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nl-NL"/>
                    </a:p>
                  </p:txBody>
                </p:sp>
                <p:sp>
                  <p:nvSpPr>
                    <p:cNvPr id="91" name="Ovaal 90"/>
                    <p:cNvSpPr/>
                    <p:nvPr/>
                  </p:nvSpPr>
                  <p:spPr>
                    <a:xfrm>
                      <a:off x="5099208" y="5278755"/>
                      <a:ext cx="45719" cy="45719"/>
                    </a:xfrm>
                    <a:prstGeom prst="ellipse">
                      <a:avLst/>
                    </a:prstGeom>
                    <a:solidFill>
                      <a:srgbClr val="FF0000"/>
                    </a:soli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nl-NL"/>
                    </a:p>
                  </p:txBody>
                </p:sp>
                <p:sp>
                  <p:nvSpPr>
                    <p:cNvPr id="92" name="Ovaal 91"/>
                    <p:cNvSpPr/>
                    <p:nvPr/>
                  </p:nvSpPr>
                  <p:spPr>
                    <a:xfrm>
                      <a:off x="5099208" y="5220651"/>
                      <a:ext cx="45719" cy="45719"/>
                    </a:xfrm>
                    <a:prstGeom prst="ellipse">
                      <a:avLst/>
                    </a:prstGeom>
                    <a:solidFill>
                      <a:schemeClr val="accent6">
                        <a:lumMod val="75000"/>
                      </a:schemeClr>
                    </a:solidFill>
                    <a:ln>
                      <a:solidFill>
                        <a:schemeClr val="accent6">
                          <a:lumMod val="50000"/>
                        </a:schemeClr>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nl-NL"/>
                    </a:p>
                  </p:txBody>
                </p:sp>
              </p:grpSp>
              <p:sp>
                <p:nvSpPr>
                  <p:cNvPr id="41" name="Rechthoek 40"/>
                  <p:cNvSpPr/>
                  <p:nvPr/>
                </p:nvSpPr>
                <p:spPr>
                  <a:xfrm>
                    <a:off x="11052175" y="5630692"/>
                    <a:ext cx="463648" cy="595484"/>
                  </a:xfrm>
                  <a:prstGeom prst="rect">
                    <a:avLst/>
                  </a:prstGeom>
                  <a:solidFill>
                    <a:schemeClr val="tx1">
                      <a:lumMod val="50000"/>
                      <a:lumOff val="50000"/>
                    </a:schemeClr>
                  </a:solidFill>
                  <a:ln w="3175">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nl-NL"/>
                  </a:p>
                </p:txBody>
              </p:sp>
              <p:sp>
                <p:nvSpPr>
                  <p:cNvPr id="42" name="Rechthoek 41"/>
                  <p:cNvSpPr/>
                  <p:nvPr/>
                </p:nvSpPr>
                <p:spPr>
                  <a:xfrm>
                    <a:off x="11234809" y="4235131"/>
                    <a:ext cx="85654" cy="1387939"/>
                  </a:xfrm>
                  <a:prstGeom prst="rect">
                    <a:avLst/>
                  </a:prstGeom>
                  <a:solidFill>
                    <a:schemeClr val="bg1">
                      <a:lumMod val="75000"/>
                    </a:schemeClr>
                  </a:solidFill>
                  <a:ln w="3175">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nl-NL"/>
                  </a:p>
                </p:txBody>
              </p:sp>
              <p:sp>
                <p:nvSpPr>
                  <p:cNvPr id="43" name="Rechthoek 42"/>
                  <p:cNvSpPr/>
                  <p:nvPr/>
                </p:nvSpPr>
                <p:spPr>
                  <a:xfrm>
                    <a:off x="11329143" y="4235117"/>
                    <a:ext cx="85654" cy="1387939"/>
                  </a:xfrm>
                  <a:prstGeom prst="rect">
                    <a:avLst/>
                  </a:prstGeom>
                  <a:solidFill>
                    <a:schemeClr val="bg1">
                      <a:lumMod val="75000"/>
                    </a:schemeClr>
                  </a:solidFill>
                  <a:ln w="3175">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nl-NL"/>
                  </a:p>
                </p:txBody>
              </p:sp>
              <p:sp>
                <p:nvSpPr>
                  <p:cNvPr id="44" name="Rechthoek 43"/>
                  <p:cNvSpPr/>
                  <p:nvPr/>
                </p:nvSpPr>
                <p:spPr>
                  <a:xfrm>
                    <a:off x="11235635" y="4028514"/>
                    <a:ext cx="85654" cy="206603"/>
                  </a:xfrm>
                  <a:prstGeom prst="rect">
                    <a:avLst/>
                  </a:prstGeom>
                  <a:solidFill>
                    <a:srgbClr val="95440D"/>
                  </a:solidFill>
                  <a:ln w="3175">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nl-NL"/>
                  </a:p>
                </p:txBody>
              </p:sp>
              <p:sp>
                <p:nvSpPr>
                  <p:cNvPr id="45" name="Rechthoek 44"/>
                  <p:cNvSpPr/>
                  <p:nvPr/>
                </p:nvSpPr>
                <p:spPr>
                  <a:xfrm>
                    <a:off x="11329186" y="4089400"/>
                    <a:ext cx="85655" cy="145717"/>
                  </a:xfrm>
                  <a:prstGeom prst="rect">
                    <a:avLst/>
                  </a:prstGeom>
                  <a:solidFill>
                    <a:srgbClr val="95440D"/>
                  </a:solidFill>
                  <a:ln w="3175">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nl-NL"/>
                  </a:p>
                </p:txBody>
              </p:sp>
              <p:sp>
                <p:nvSpPr>
                  <p:cNvPr id="46" name="Rechthoek 45"/>
                  <p:cNvSpPr/>
                  <p:nvPr/>
                </p:nvSpPr>
                <p:spPr>
                  <a:xfrm>
                    <a:off x="7755437" y="5630692"/>
                    <a:ext cx="534585" cy="595484"/>
                  </a:xfrm>
                  <a:prstGeom prst="rect">
                    <a:avLst/>
                  </a:prstGeom>
                  <a:solidFill>
                    <a:schemeClr val="tx1">
                      <a:lumMod val="50000"/>
                      <a:lumOff val="50000"/>
                    </a:schemeClr>
                  </a:solidFill>
                  <a:ln w="3175">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nl-NL"/>
                  </a:p>
                </p:txBody>
              </p:sp>
              <p:sp>
                <p:nvSpPr>
                  <p:cNvPr id="47" name="Rechthoek 46"/>
                  <p:cNvSpPr/>
                  <p:nvPr/>
                </p:nvSpPr>
                <p:spPr>
                  <a:xfrm>
                    <a:off x="7861870" y="4235131"/>
                    <a:ext cx="118876" cy="1387939"/>
                  </a:xfrm>
                  <a:prstGeom prst="rect">
                    <a:avLst/>
                  </a:prstGeom>
                  <a:solidFill>
                    <a:schemeClr val="bg1">
                      <a:lumMod val="75000"/>
                    </a:schemeClr>
                  </a:solidFill>
                  <a:ln w="3175">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nl-NL"/>
                  </a:p>
                </p:txBody>
              </p:sp>
              <p:sp>
                <p:nvSpPr>
                  <p:cNvPr id="48" name="Rechthoek 47"/>
                  <p:cNvSpPr/>
                  <p:nvPr/>
                </p:nvSpPr>
                <p:spPr>
                  <a:xfrm>
                    <a:off x="7999065" y="4235117"/>
                    <a:ext cx="45719" cy="1387939"/>
                  </a:xfrm>
                  <a:prstGeom prst="rect">
                    <a:avLst/>
                  </a:prstGeom>
                  <a:solidFill>
                    <a:schemeClr val="bg1">
                      <a:lumMod val="75000"/>
                    </a:schemeClr>
                  </a:solidFill>
                  <a:ln w="3175">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nl-NL"/>
                  </a:p>
                </p:txBody>
              </p:sp>
              <p:sp>
                <p:nvSpPr>
                  <p:cNvPr id="49" name="Rechthoek 48"/>
                  <p:cNvSpPr/>
                  <p:nvPr/>
                </p:nvSpPr>
                <p:spPr>
                  <a:xfrm>
                    <a:off x="7862696" y="4028514"/>
                    <a:ext cx="118876" cy="206603"/>
                  </a:xfrm>
                  <a:prstGeom prst="rect">
                    <a:avLst/>
                  </a:prstGeom>
                  <a:solidFill>
                    <a:srgbClr val="95440D"/>
                  </a:solidFill>
                  <a:ln w="3175">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nl-NL"/>
                  </a:p>
                </p:txBody>
              </p:sp>
              <p:sp>
                <p:nvSpPr>
                  <p:cNvPr id="50" name="Rechthoek 49"/>
                  <p:cNvSpPr/>
                  <p:nvPr/>
                </p:nvSpPr>
                <p:spPr>
                  <a:xfrm>
                    <a:off x="8066353" y="4235117"/>
                    <a:ext cx="118876" cy="1387939"/>
                  </a:xfrm>
                  <a:prstGeom prst="rect">
                    <a:avLst/>
                  </a:prstGeom>
                  <a:solidFill>
                    <a:schemeClr val="bg1">
                      <a:lumMod val="75000"/>
                    </a:schemeClr>
                  </a:solidFill>
                  <a:ln w="3175">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nl-NL"/>
                  </a:p>
                </p:txBody>
              </p:sp>
              <p:sp>
                <p:nvSpPr>
                  <p:cNvPr id="51" name="Rechthoek 50"/>
                  <p:cNvSpPr/>
                  <p:nvPr/>
                </p:nvSpPr>
                <p:spPr>
                  <a:xfrm>
                    <a:off x="8067179" y="4028500"/>
                    <a:ext cx="118876" cy="206603"/>
                  </a:xfrm>
                  <a:prstGeom prst="rect">
                    <a:avLst/>
                  </a:prstGeom>
                  <a:solidFill>
                    <a:srgbClr val="95440D"/>
                  </a:solidFill>
                  <a:ln w="3175">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nl-NL"/>
                  </a:p>
                </p:txBody>
              </p:sp>
              <p:grpSp>
                <p:nvGrpSpPr>
                  <p:cNvPr id="52" name="Groep 51"/>
                  <p:cNvGrpSpPr/>
                  <p:nvPr/>
                </p:nvGrpSpPr>
                <p:grpSpPr>
                  <a:xfrm>
                    <a:off x="7895411" y="5100148"/>
                    <a:ext cx="61913" cy="333375"/>
                    <a:chOff x="5091112" y="5000625"/>
                    <a:chExt cx="61913" cy="333375"/>
                  </a:xfrm>
                </p:grpSpPr>
                <p:sp>
                  <p:nvSpPr>
                    <p:cNvPr id="85" name="Rechthoek 84"/>
                    <p:cNvSpPr/>
                    <p:nvPr/>
                  </p:nvSpPr>
                  <p:spPr>
                    <a:xfrm>
                      <a:off x="5091112" y="5000625"/>
                      <a:ext cx="61913" cy="333375"/>
                    </a:xfrm>
                    <a:prstGeom prst="rect">
                      <a:avLst/>
                    </a:prstGeom>
                    <a:solidFill>
                      <a:schemeClr val="bg2">
                        <a:lumMod val="7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6" name="Ovaal 85"/>
                    <p:cNvSpPr/>
                    <p:nvPr/>
                  </p:nvSpPr>
                  <p:spPr>
                    <a:xfrm>
                      <a:off x="5100636" y="5007768"/>
                      <a:ext cx="45719" cy="45719"/>
                    </a:xfrm>
                    <a:prstGeom prst="ellipse">
                      <a:avLst/>
                    </a:prstGeom>
                    <a:solidFill>
                      <a:srgbClr val="FF0000"/>
                    </a:soli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nl-NL"/>
                    </a:p>
                  </p:txBody>
                </p:sp>
                <p:sp>
                  <p:nvSpPr>
                    <p:cNvPr id="87" name="Ovaal 86"/>
                    <p:cNvSpPr/>
                    <p:nvPr/>
                  </p:nvSpPr>
                  <p:spPr>
                    <a:xfrm>
                      <a:off x="5099208" y="5278755"/>
                      <a:ext cx="45719" cy="45719"/>
                    </a:xfrm>
                    <a:prstGeom prst="ellipse">
                      <a:avLst/>
                    </a:prstGeom>
                    <a:solidFill>
                      <a:srgbClr val="FF0000"/>
                    </a:soli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nl-NL"/>
                    </a:p>
                  </p:txBody>
                </p:sp>
                <p:sp>
                  <p:nvSpPr>
                    <p:cNvPr id="88" name="Ovaal 87"/>
                    <p:cNvSpPr/>
                    <p:nvPr/>
                  </p:nvSpPr>
                  <p:spPr>
                    <a:xfrm>
                      <a:off x="5099208" y="5220651"/>
                      <a:ext cx="45719" cy="45719"/>
                    </a:xfrm>
                    <a:prstGeom prst="ellipse">
                      <a:avLst/>
                    </a:prstGeom>
                    <a:solidFill>
                      <a:schemeClr val="accent6">
                        <a:lumMod val="75000"/>
                      </a:schemeClr>
                    </a:solidFill>
                    <a:ln>
                      <a:solidFill>
                        <a:schemeClr val="accent6">
                          <a:lumMod val="50000"/>
                        </a:schemeClr>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nl-NL"/>
                    </a:p>
                  </p:txBody>
                </p:sp>
              </p:grpSp>
              <p:grpSp>
                <p:nvGrpSpPr>
                  <p:cNvPr id="53" name="Groep 52"/>
                  <p:cNvGrpSpPr/>
                  <p:nvPr/>
                </p:nvGrpSpPr>
                <p:grpSpPr>
                  <a:xfrm>
                    <a:off x="8106695" y="5107292"/>
                    <a:ext cx="61913" cy="333375"/>
                    <a:chOff x="5091112" y="5000625"/>
                    <a:chExt cx="61913" cy="333375"/>
                  </a:xfrm>
                </p:grpSpPr>
                <p:sp>
                  <p:nvSpPr>
                    <p:cNvPr id="81" name="Rechthoek 80"/>
                    <p:cNvSpPr/>
                    <p:nvPr/>
                  </p:nvSpPr>
                  <p:spPr>
                    <a:xfrm>
                      <a:off x="5091112" y="5000625"/>
                      <a:ext cx="61913" cy="333375"/>
                    </a:xfrm>
                    <a:prstGeom prst="rect">
                      <a:avLst/>
                    </a:prstGeom>
                    <a:solidFill>
                      <a:schemeClr val="bg2">
                        <a:lumMod val="7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2" name="Ovaal 81"/>
                    <p:cNvSpPr/>
                    <p:nvPr/>
                  </p:nvSpPr>
                  <p:spPr>
                    <a:xfrm>
                      <a:off x="5100636" y="5007768"/>
                      <a:ext cx="45719" cy="45719"/>
                    </a:xfrm>
                    <a:prstGeom prst="ellipse">
                      <a:avLst/>
                    </a:prstGeom>
                    <a:solidFill>
                      <a:srgbClr val="FF0000"/>
                    </a:soli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nl-NL"/>
                    </a:p>
                  </p:txBody>
                </p:sp>
                <p:sp>
                  <p:nvSpPr>
                    <p:cNvPr id="83" name="Ovaal 82"/>
                    <p:cNvSpPr/>
                    <p:nvPr/>
                  </p:nvSpPr>
                  <p:spPr>
                    <a:xfrm>
                      <a:off x="5099208" y="5278755"/>
                      <a:ext cx="45719" cy="45719"/>
                    </a:xfrm>
                    <a:prstGeom prst="ellipse">
                      <a:avLst/>
                    </a:prstGeom>
                    <a:solidFill>
                      <a:srgbClr val="FF0000"/>
                    </a:soli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nl-NL"/>
                    </a:p>
                  </p:txBody>
                </p:sp>
                <p:sp>
                  <p:nvSpPr>
                    <p:cNvPr id="84" name="Ovaal 83"/>
                    <p:cNvSpPr/>
                    <p:nvPr/>
                  </p:nvSpPr>
                  <p:spPr>
                    <a:xfrm>
                      <a:off x="5099208" y="5220651"/>
                      <a:ext cx="45719" cy="45719"/>
                    </a:xfrm>
                    <a:prstGeom prst="ellipse">
                      <a:avLst/>
                    </a:prstGeom>
                    <a:solidFill>
                      <a:schemeClr val="accent6">
                        <a:lumMod val="75000"/>
                      </a:schemeClr>
                    </a:solidFill>
                    <a:ln>
                      <a:solidFill>
                        <a:schemeClr val="accent6">
                          <a:lumMod val="50000"/>
                        </a:schemeClr>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nl-NL"/>
                    </a:p>
                  </p:txBody>
                </p:sp>
              </p:grpSp>
              <p:sp>
                <p:nvSpPr>
                  <p:cNvPr id="54" name="Rechthoek 53"/>
                  <p:cNvSpPr/>
                  <p:nvPr/>
                </p:nvSpPr>
                <p:spPr>
                  <a:xfrm>
                    <a:off x="7998866" y="4089400"/>
                    <a:ext cx="45719" cy="145717"/>
                  </a:xfrm>
                  <a:prstGeom prst="rect">
                    <a:avLst/>
                  </a:prstGeom>
                  <a:solidFill>
                    <a:srgbClr val="95440D"/>
                  </a:solidFill>
                  <a:ln w="3175">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nl-NL"/>
                  </a:p>
                </p:txBody>
              </p:sp>
              <p:grpSp>
                <p:nvGrpSpPr>
                  <p:cNvPr id="55" name="Groep 54"/>
                  <p:cNvGrpSpPr/>
                  <p:nvPr/>
                </p:nvGrpSpPr>
                <p:grpSpPr>
                  <a:xfrm>
                    <a:off x="4832468" y="5090622"/>
                    <a:ext cx="61913" cy="333375"/>
                    <a:chOff x="5091112" y="5000625"/>
                    <a:chExt cx="61913" cy="333375"/>
                  </a:xfrm>
                </p:grpSpPr>
                <p:sp>
                  <p:nvSpPr>
                    <p:cNvPr id="77" name="Rechthoek 76"/>
                    <p:cNvSpPr/>
                    <p:nvPr/>
                  </p:nvSpPr>
                  <p:spPr>
                    <a:xfrm>
                      <a:off x="5091112" y="5000625"/>
                      <a:ext cx="61913" cy="333375"/>
                    </a:xfrm>
                    <a:prstGeom prst="rect">
                      <a:avLst/>
                    </a:prstGeom>
                    <a:solidFill>
                      <a:schemeClr val="bg2">
                        <a:lumMod val="7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8" name="Ovaal 77"/>
                    <p:cNvSpPr/>
                    <p:nvPr/>
                  </p:nvSpPr>
                  <p:spPr>
                    <a:xfrm>
                      <a:off x="5100636" y="5007768"/>
                      <a:ext cx="45719" cy="45719"/>
                    </a:xfrm>
                    <a:prstGeom prst="ellipse">
                      <a:avLst/>
                    </a:prstGeom>
                    <a:solidFill>
                      <a:srgbClr val="FF0000"/>
                    </a:soli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nl-NL"/>
                    </a:p>
                  </p:txBody>
                </p:sp>
                <p:sp>
                  <p:nvSpPr>
                    <p:cNvPr id="79" name="Ovaal 78"/>
                    <p:cNvSpPr/>
                    <p:nvPr/>
                  </p:nvSpPr>
                  <p:spPr>
                    <a:xfrm>
                      <a:off x="5099208" y="5278755"/>
                      <a:ext cx="45719" cy="45719"/>
                    </a:xfrm>
                    <a:prstGeom prst="ellipse">
                      <a:avLst/>
                    </a:prstGeom>
                    <a:solidFill>
                      <a:srgbClr val="FF0000"/>
                    </a:soli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nl-NL"/>
                    </a:p>
                  </p:txBody>
                </p:sp>
                <p:sp>
                  <p:nvSpPr>
                    <p:cNvPr id="80" name="Ovaal 79"/>
                    <p:cNvSpPr/>
                    <p:nvPr/>
                  </p:nvSpPr>
                  <p:spPr>
                    <a:xfrm>
                      <a:off x="5099208" y="5220651"/>
                      <a:ext cx="45719" cy="45719"/>
                    </a:xfrm>
                    <a:prstGeom prst="ellipse">
                      <a:avLst/>
                    </a:prstGeom>
                    <a:solidFill>
                      <a:schemeClr val="accent6">
                        <a:lumMod val="75000"/>
                      </a:schemeClr>
                    </a:solidFill>
                    <a:ln>
                      <a:solidFill>
                        <a:schemeClr val="accent6">
                          <a:lumMod val="50000"/>
                        </a:schemeClr>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nl-NL"/>
                    </a:p>
                  </p:txBody>
                </p:sp>
              </p:grpSp>
              <p:sp>
                <p:nvSpPr>
                  <p:cNvPr id="56" name="Rechthoek 55"/>
                  <p:cNvSpPr/>
                  <p:nvPr/>
                </p:nvSpPr>
                <p:spPr>
                  <a:xfrm>
                    <a:off x="4526559" y="5630692"/>
                    <a:ext cx="463648" cy="595484"/>
                  </a:xfrm>
                  <a:prstGeom prst="rect">
                    <a:avLst/>
                  </a:prstGeom>
                  <a:solidFill>
                    <a:schemeClr val="tx1">
                      <a:lumMod val="50000"/>
                      <a:lumOff val="50000"/>
                    </a:schemeClr>
                  </a:solidFill>
                  <a:ln w="3175">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nl-NL"/>
                  </a:p>
                </p:txBody>
              </p:sp>
              <p:sp>
                <p:nvSpPr>
                  <p:cNvPr id="57" name="Rechthoek 56"/>
                  <p:cNvSpPr/>
                  <p:nvPr/>
                </p:nvSpPr>
                <p:spPr>
                  <a:xfrm>
                    <a:off x="4740146" y="4235131"/>
                    <a:ext cx="85654" cy="1387939"/>
                  </a:xfrm>
                  <a:prstGeom prst="rect">
                    <a:avLst/>
                  </a:prstGeom>
                  <a:solidFill>
                    <a:schemeClr val="bg1">
                      <a:lumMod val="75000"/>
                    </a:schemeClr>
                  </a:solidFill>
                  <a:ln w="3175">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nl-NL"/>
                  </a:p>
                </p:txBody>
              </p:sp>
              <p:sp>
                <p:nvSpPr>
                  <p:cNvPr id="58" name="Rechthoek 57"/>
                  <p:cNvSpPr/>
                  <p:nvPr/>
                </p:nvSpPr>
                <p:spPr>
                  <a:xfrm>
                    <a:off x="4624934" y="4235117"/>
                    <a:ext cx="85654" cy="1387939"/>
                  </a:xfrm>
                  <a:prstGeom prst="rect">
                    <a:avLst/>
                  </a:prstGeom>
                  <a:solidFill>
                    <a:schemeClr val="bg1">
                      <a:lumMod val="75000"/>
                    </a:schemeClr>
                  </a:solidFill>
                  <a:ln w="3175">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nl-NL"/>
                  </a:p>
                </p:txBody>
              </p:sp>
              <p:sp>
                <p:nvSpPr>
                  <p:cNvPr id="59" name="Rechthoek 58"/>
                  <p:cNvSpPr/>
                  <p:nvPr/>
                </p:nvSpPr>
                <p:spPr>
                  <a:xfrm>
                    <a:off x="4740972" y="4028514"/>
                    <a:ext cx="85654" cy="206603"/>
                  </a:xfrm>
                  <a:prstGeom prst="rect">
                    <a:avLst/>
                  </a:prstGeom>
                  <a:solidFill>
                    <a:srgbClr val="95440D"/>
                  </a:solidFill>
                  <a:ln w="3175">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nl-NL"/>
                  </a:p>
                </p:txBody>
              </p:sp>
              <p:sp>
                <p:nvSpPr>
                  <p:cNvPr id="60" name="Rechthoek 59"/>
                  <p:cNvSpPr/>
                  <p:nvPr/>
                </p:nvSpPr>
                <p:spPr>
                  <a:xfrm>
                    <a:off x="4627613" y="4089400"/>
                    <a:ext cx="85654" cy="145717"/>
                  </a:xfrm>
                  <a:prstGeom prst="rect">
                    <a:avLst/>
                  </a:prstGeom>
                  <a:solidFill>
                    <a:srgbClr val="95440D"/>
                  </a:solidFill>
                  <a:ln w="3175">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nl-NL"/>
                  </a:p>
                </p:txBody>
              </p:sp>
              <p:grpSp>
                <p:nvGrpSpPr>
                  <p:cNvPr id="61" name="Groep 60"/>
                  <p:cNvGrpSpPr/>
                  <p:nvPr/>
                </p:nvGrpSpPr>
                <p:grpSpPr>
                  <a:xfrm>
                    <a:off x="7763419" y="5279230"/>
                    <a:ext cx="97625" cy="108559"/>
                    <a:chOff x="7763419" y="5279230"/>
                    <a:chExt cx="97625" cy="108559"/>
                  </a:xfrm>
                </p:grpSpPr>
                <p:sp>
                  <p:nvSpPr>
                    <p:cNvPr id="74" name="Rechthoek 73"/>
                    <p:cNvSpPr/>
                    <p:nvPr/>
                  </p:nvSpPr>
                  <p:spPr>
                    <a:xfrm>
                      <a:off x="7763419" y="5342070"/>
                      <a:ext cx="97625" cy="45719"/>
                    </a:xfrm>
                    <a:prstGeom prst="rect">
                      <a:avLst/>
                    </a:prstGeom>
                    <a:ln w="6350">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nl-NL"/>
                    </a:p>
                  </p:txBody>
                </p:sp>
                <p:sp>
                  <p:nvSpPr>
                    <p:cNvPr id="75" name="Rechthoek 74"/>
                    <p:cNvSpPr/>
                    <p:nvPr/>
                  </p:nvSpPr>
                  <p:spPr>
                    <a:xfrm flipV="1">
                      <a:off x="7784313" y="5279230"/>
                      <a:ext cx="76731" cy="61587"/>
                    </a:xfrm>
                    <a:prstGeom prst="rect">
                      <a:avLst/>
                    </a:prstGeom>
                    <a:ln w="6350">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nl-NL"/>
                    </a:p>
                  </p:txBody>
                </p:sp>
                <p:cxnSp>
                  <p:nvCxnSpPr>
                    <p:cNvPr id="76" name="Rechte verbindingslijn 75"/>
                    <p:cNvCxnSpPr>
                      <a:stCxn id="75" idx="1"/>
                      <a:endCxn id="75" idx="3"/>
                    </p:cNvCxnSpPr>
                    <p:nvPr/>
                  </p:nvCxnSpPr>
                  <p:spPr>
                    <a:xfrm>
                      <a:off x="7784313" y="5310023"/>
                      <a:ext cx="7673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2" name="Groep 61"/>
                  <p:cNvGrpSpPr/>
                  <p:nvPr/>
                </p:nvGrpSpPr>
                <p:grpSpPr>
                  <a:xfrm flipH="1">
                    <a:off x="8187610" y="5276863"/>
                    <a:ext cx="102412" cy="108559"/>
                    <a:chOff x="7763419" y="5279230"/>
                    <a:chExt cx="97625" cy="108559"/>
                  </a:xfrm>
                </p:grpSpPr>
                <p:sp>
                  <p:nvSpPr>
                    <p:cNvPr id="71" name="Rechthoek 70"/>
                    <p:cNvSpPr/>
                    <p:nvPr/>
                  </p:nvSpPr>
                  <p:spPr>
                    <a:xfrm>
                      <a:off x="7763419" y="5342070"/>
                      <a:ext cx="97625" cy="45719"/>
                    </a:xfrm>
                    <a:prstGeom prst="rect">
                      <a:avLst/>
                    </a:prstGeom>
                    <a:ln w="6350">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nl-NL"/>
                    </a:p>
                  </p:txBody>
                </p:sp>
                <p:sp>
                  <p:nvSpPr>
                    <p:cNvPr id="72" name="Rechthoek 71"/>
                    <p:cNvSpPr/>
                    <p:nvPr/>
                  </p:nvSpPr>
                  <p:spPr>
                    <a:xfrm flipV="1">
                      <a:off x="7784313" y="5279230"/>
                      <a:ext cx="76731" cy="61587"/>
                    </a:xfrm>
                    <a:prstGeom prst="rect">
                      <a:avLst/>
                    </a:prstGeom>
                    <a:ln w="6350">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nl-NL"/>
                    </a:p>
                  </p:txBody>
                </p:sp>
                <p:cxnSp>
                  <p:nvCxnSpPr>
                    <p:cNvPr id="73" name="Rechte verbindingslijn 72"/>
                    <p:cNvCxnSpPr>
                      <a:stCxn id="72" idx="1"/>
                      <a:endCxn id="72" idx="3"/>
                    </p:cNvCxnSpPr>
                    <p:nvPr/>
                  </p:nvCxnSpPr>
                  <p:spPr>
                    <a:xfrm>
                      <a:off x="7784313" y="5310023"/>
                      <a:ext cx="7673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3" name="Groep 62"/>
                  <p:cNvGrpSpPr/>
                  <p:nvPr/>
                </p:nvGrpSpPr>
                <p:grpSpPr>
                  <a:xfrm>
                    <a:off x="7762021" y="4224366"/>
                    <a:ext cx="97625" cy="108559"/>
                    <a:chOff x="7763419" y="5279230"/>
                    <a:chExt cx="97625" cy="108559"/>
                  </a:xfrm>
                </p:grpSpPr>
                <p:sp>
                  <p:nvSpPr>
                    <p:cNvPr id="68" name="Rechthoek 67"/>
                    <p:cNvSpPr/>
                    <p:nvPr/>
                  </p:nvSpPr>
                  <p:spPr>
                    <a:xfrm>
                      <a:off x="7763419" y="5342070"/>
                      <a:ext cx="97625" cy="45719"/>
                    </a:xfrm>
                    <a:prstGeom prst="rect">
                      <a:avLst/>
                    </a:prstGeom>
                    <a:ln w="6350">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nl-NL"/>
                    </a:p>
                  </p:txBody>
                </p:sp>
                <p:sp>
                  <p:nvSpPr>
                    <p:cNvPr id="69" name="Rechthoek 68"/>
                    <p:cNvSpPr/>
                    <p:nvPr/>
                  </p:nvSpPr>
                  <p:spPr>
                    <a:xfrm flipV="1">
                      <a:off x="7784313" y="5279230"/>
                      <a:ext cx="76731" cy="61587"/>
                    </a:xfrm>
                    <a:prstGeom prst="rect">
                      <a:avLst/>
                    </a:prstGeom>
                    <a:ln w="6350">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nl-NL"/>
                    </a:p>
                  </p:txBody>
                </p:sp>
                <p:cxnSp>
                  <p:nvCxnSpPr>
                    <p:cNvPr id="70" name="Rechte verbindingslijn 69"/>
                    <p:cNvCxnSpPr>
                      <a:stCxn id="69" idx="1"/>
                      <a:endCxn id="69" idx="3"/>
                    </p:cNvCxnSpPr>
                    <p:nvPr/>
                  </p:nvCxnSpPr>
                  <p:spPr>
                    <a:xfrm>
                      <a:off x="7784313" y="5310023"/>
                      <a:ext cx="7673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4" name="Groep 63"/>
                  <p:cNvGrpSpPr/>
                  <p:nvPr/>
                </p:nvGrpSpPr>
                <p:grpSpPr>
                  <a:xfrm flipH="1">
                    <a:off x="8186212" y="4221999"/>
                    <a:ext cx="102412" cy="108559"/>
                    <a:chOff x="7763419" y="5279230"/>
                    <a:chExt cx="97625" cy="108559"/>
                  </a:xfrm>
                </p:grpSpPr>
                <p:sp>
                  <p:nvSpPr>
                    <p:cNvPr id="65" name="Rechthoek 64"/>
                    <p:cNvSpPr/>
                    <p:nvPr/>
                  </p:nvSpPr>
                  <p:spPr>
                    <a:xfrm>
                      <a:off x="7763419" y="5342070"/>
                      <a:ext cx="97625" cy="45719"/>
                    </a:xfrm>
                    <a:prstGeom prst="rect">
                      <a:avLst/>
                    </a:prstGeom>
                    <a:ln w="6350">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nl-NL"/>
                    </a:p>
                  </p:txBody>
                </p:sp>
                <p:sp>
                  <p:nvSpPr>
                    <p:cNvPr id="66" name="Rechthoek 65"/>
                    <p:cNvSpPr/>
                    <p:nvPr/>
                  </p:nvSpPr>
                  <p:spPr>
                    <a:xfrm flipV="1">
                      <a:off x="7784313" y="5279230"/>
                      <a:ext cx="76731" cy="61587"/>
                    </a:xfrm>
                    <a:prstGeom prst="rect">
                      <a:avLst/>
                    </a:prstGeom>
                    <a:ln w="6350">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nl-NL"/>
                    </a:p>
                  </p:txBody>
                </p:sp>
                <p:cxnSp>
                  <p:nvCxnSpPr>
                    <p:cNvPr id="67" name="Rechte verbindingslijn 66"/>
                    <p:cNvCxnSpPr>
                      <a:stCxn id="66" idx="1"/>
                      <a:endCxn id="66" idx="3"/>
                    </p:cNvCxnSpPr>
                    <p:nvPr/>
                  </p:nvCxnSpPr>
                  <p:spPr>
                    <a:xfrm>
                      <a:off x="7784313" y="5310023"/>
                      <a:ext cx="7673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cxnSp>
              <p:nvCxnSpPr>
                <p:cNvPr id="34" name="Rechte verbindingslijn 33"/>
                <p:cNvCxnSpPr/>
                <p:nvPr/>
              </p:nvCxnSpPr>
              <p:spPr>
                <a:xfrm>
                  <a:off x="7212013" y="3921125"/>
                  <a:ext cx="119221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Rechte verbindingslijn 34"/>
                <p:cNvCxnSpPr/>
                <p:nvPr/>
              </p:nvCxnSpPr>
              <p:spPr>
                <a:xfrm>
                  <a:off x="7467002" y="3962400"/>
                  <a:ext cx="66615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Rechte verbindingslijn 35"/>
                <p:cNvCxnSpPr/>
                <p:nvPr/>
              </p:nvCxnSpPr>
              <p:spPr>
                <a:xfrm>
                  <a:off x="7587059" y="4003675"/>
                  <a:ext cx="43874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Rechte verbindingslijn 36"/>
                <p:cNvCxnSpPr/>
                <p:nvPr/>
              </p:nvCxnSpPr>
              <p:spPr>
                <a:xfrm>
                  <a:off x="3976290" y="3921125"/>
                  <a:ext cx="119221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Rechte verbindingslijn 37"/>
                <p:cNvCxnSpPr/>
                <p:nvPr/>
              </p:nvCxnSpPr>
              <p:spPr>
                <a:xfrm>
                  <a:off x="4231279" y="3962400"/>
                  <a:ext cx="66615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Rechte verbindingslijn 38"/>
                <p:cNvCxnSpPr/>
                <p:nvPr/>
              </p:nvCxnSpPr>
              <p:spPr>
                <a:xfrm>
                  <a:off x="4351336" y="4003675"/>
                  <a:ext cx="438748"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3" name="Rechthoek 12"/>
              <p:cNvSpPr/>
              <p:nvPr/>
            </p:nvSpPr>
            <p:spPr>
              <a:xfrm>
                <a:off x="5961071" y="3607595"/>
                <a:ext cx="365890" cy="208000"/>
              </a:xfrm>
              <a:prstGeom prst="rect">
                <a:avLst/>
              </a:prstGeom>
              <a:solidFill>
                <a:schemeClr val="bg1">
                  <a:lumMod val="8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 name="Rechthoek 13"/>
              <p:cNvSpPr/>
              <p:nvPr/>
            </p:nvSpPr>
            <p:spPr>
              <a:xfrm>
                <a:off x="5959717" y="3861390"/>
                <a:ext cx="365890" cy="145355"/>
              </a:xfrm>
              <a:prstGeom prst="rect">
                <a:avLst/>
              </a:prstGeom>
              <a:solidFill>
                <a:schemeClr val="bg1">
                  <a:lumMod val="8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900" dirty="0" smtClean="0">
                    <a:solidFill>
                      <a:schemeClr val="tx1"/>
                    </a:solidFill>
                  </a:rPr>
                  <a:t>T.I.</a:t>
                </a:r>
                <a:endParaRPr lang="nl-NL" sz="900" dirty="0">
                  <a:solidFill>
                    <a:schemeClr val="tx1"/>
                  </a:solidFill>
                </a:endParaRPr>
              </a:p>
            </p:txBody>
          </p:sp>
          <p:sp>
            <p:nvSpPr>
              <p:cNvPr id="15" name="Rechthoek 14"/>
              <p:cNvSpPr/>
              <p:nvPr/>
            </p:nvSpPr>
            <p:spPr>
              <a:xfrm>
                <a:off x="8941036" y="3606953"/>
                <a:ext cx="321928" cy="198341"/>
              </a:xfrm>
              <a:prstGeom prst="rect">
                <a:avLst/>
              </a:prstGeom>
              <a:solidFill>
                <a:schemeClr val="bg1">
                  <a:lumMod val="8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6" name="Rechthoek 15"/>
              <p:cNvSpPr/>
              <p:nvPr/>
            </p:nvSpPr>
            <p:spPr>
              <a:xfrm>
                <a:off x="8942972" y="3860913"/>
                <a:ext cx="319992" cy="140822"/>
              </a:xfrm>
              <a:prstGeom prst="rect">
                <a:avLst/>
              </a:prstGeom>
              <a:pattFill prst="wdDnDiag">
                <a:fgClr>
                  <a:schemeClr val="accent6">
                    <a:lumMod val="75000"/>
                  </a:schemeClr>
                </a:fgClr>
                <a:bgClr>
                  <a:schemeClr val="bg2">
                    <a:lumMod val="75000"/>
                  </a:schemeClr>
                </a:bgClr>
              </a:patt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800" dirty="0">
                  <a:solidFill>
                    <a:schemeClr val="tx1"/>
                  </a:solidFill>
                </a:endParaRPr>
              </a:p>
            </p:txBody>
          </p:sp>
          <p:sp>
            <p:nvSpPr>
              <p:cNvPr id="17" name="Rechthoek 16"/>
              <p:cNvSpPr/>
              <p:nvPr/>
            </p:nvSpPr>
            <p:spPr>
              <a:xfrm>
                <a:off x="3031925" y="3606953"/>
                <a:ext cx="308834" cy="208641"/>
              </a:xfrm>
              <a:prstGeom prst="rect">
                <a:avLst/>
              </a:prstGeom>
              <a:solidFill>
                <a:schemeClr val="bg1">
                  <a:lumMod val="8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8" name="Rechthoek 17"/>
              <p:cNvSpPr/>
              <p:nvPr/>
            </p:nvSpPr>
            <p:spPr>
              <a:xfrm>
                <a:off x="3029988" y="3860088"/>
                <a:ext cx="308389" cy="148854"/>
              </a:xfrm>
              <a:prstGeom prst="rect">
                <a:avLst/>
              </a:prstGeom>
              <a:pattFill prst="wdDnDiag">
                <a:fgClr>
                  <a:schemeClr val="accent6">
                    <a:lumMod val="75000"/>
                  </a:schemeClr>
                </a:fgClr>
                <a:bgClr>
                  <a:schemeClr val="bg2">
                    <a:lumMod val="75000"/>
                  </a:schemeClr>
                </a:bgClr>
              </a:patt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9" name="Tekstvak 18"/>
              <p:cNvSpPr txBox="1"/>
              <p:nvPr/>
            </p:nvSpPr>
            <p:spPr>
              <a:xfrm>
                <a:off x="7090691" y="2579451"/>
                <a:ext cx="1199359" cy="369332"/>
              </a:xfrm>
              <a:prstGeom prst="rect">
                <a:avLst/>
              </a:prstGeom>
              <a:noFill/>
            </p:spPr>
            <p:txBody>
              <a:bodyPr wrap="square" rtlCol="0">
                <a:spAutoFit/>
              </a:bodyPr>
              <a:lstStyle/>
              <a:p>
                <a:pPr algn="ctr"/>
                <a:r>
                  <a:rPr lang="nl-NL" dirty="0" smtClean="0"/>
                  <a:t>OOST</a:t>
                </a:r>
              </a:p>
            </p:txBody>
          </p:sp>
          <p:sp>
            <p:nvSpPr>
              <p:cNvPr id="20" name="Tekstvak 19"/>
              <p:cNvSpPr txBox="1"/>
              <p:nvPr/>
            </p:nvSpPr>
            <p:spPr>
              <a:xfrm>
                <a:off x="4036208" y="2573769"/>
                <a:ext cx="1199359" cy="369332"/>
              </a:xfrm>
              <a:prstGeom prst="rect">
                <a:avLst/>
              </a:prstGeom>
              <a:noFill/>
            </p:spPr>
            <p:txBody>
              <a:bodyPr wrap="square" rtlCol="0">
                <a:spAutoFit/>
              </a:bodyPr>
              <a:lstStyle/>
              <a:p>
                <a:pPr algn="ctr"/>
                <a:r>
                  <a:rPr lang="nl-NL" dirty="0" smtClean="0"/>
                  <a:t>WEST</a:t>
                </a:r>
              </a:p>
            </p:txBody>
          </p:sp>
          <p:sp>
            <p:nvSpPr>
              <p:cNvPr id="21" name="Tekstvak 20"/>
              <p:cNvSpPr txBox="1"/>
              <p:nvPr/>
            </p:nvSpPr>
            <p:spPr>
              <a:xfrm>
                <a:off x="8513278" y="4122055"/>
                <a:ext cx="1199359" cy="246221"/>
              </a:xfrm>
              <a:prstGeom prst="rect">
                <a:avLst/>
              </a:prstGeom>
              <a:noFill/>
            </p:spPr>
            <p:txBody>
              <a:bodyPr wrap="square" rtlCol="0">
                <a:spAutoFit/>
              </a:bodyPr>
              <a:lstStyle/>
              <a:p>
                <a:pPr algn="ctr"/>
                <a:r>
                  <a:rPr lang="nl-NL" sz="1000" dirty="0" smtClean="0"/>
                  <a:t>Pijler 4</a:t>
                </a:r>
              </a:p>
            </p:txBody>
          </p:sp>
          <p:sp>
            <p:nvSpPr>
              <p:cNvPr id="22" name="Tekstvak 21"/>
              <p:cNvSpPr txBox="1"/>
              <p:nvPr/>
            </p:nvSpPr>
            <p:spPr>
              <a:xfrm>
                <a:off x="5563641" y="4131511"/>
                <a:ext cx="1199359" cy="246221"/>
              </a:xfrm>
              <a:prstGeom prst="rect">
                <a:avLst/>
              </a:prstGeom>
              <a:noFill/>
            </p:spPr>
            <p:txBody>
              <a:bodyPr wrap="square" rtlCol="0">
                <a:spAutoFit/>
              </a:bodyPr>
              <a:lstStyle/>
              <a:p>
                <a:pPr algn="ctr"/>
                <a:r>
                  <a:rPr lang="nl-NL" sz="1000" dirty="0" smtClean="0"/>
                  <a:t>Pijler 3</a:t>
                </a:r>
              </a:p>
            </p:txBody>
          </p:sp>
          <p:sp>
            <p:nvSpPr>
              <p:cNvPr id="23" name="Tekstvak 22"/>
              <p:cNvSpPr txBox="1"/>
              <p:nvPr/>
            </p:nvSpPr>
            <p:spPr>
              <a:xfrm>
                <a:off x="2617694" y="4122997"/>
                <a:ext cx="1199359" cy="246221"/>
              </a:xfrm>
              <a:prstGeom prst="rect">
                <a:avLst/>
              </a:prstGeom>
              <a:noFill/>
            </p:spPr>
            <p:txBody>
              <a:bodyPr wrap="square" rtlCol="0">
                <a:spAutoFit/>
              </a:bodyPr>
              <a:lstStyle/>
              <a:p>
                <a:pPr algn="ctr"/>
                <a:r>
                  <a:rPr lang="nl-NL" sz="1000" dirty="0" smtClean="0"/>
                  <a:t>Pijler 2</a:t>
                </a:r>
              </a:p>
            </p:txBody>
          </p:sp>
          <p:sp>
            <p:nvSpPr>
              <p:cNvPr id="24" name="Rechthoek 23"/>
              <p:cNvSpPr/>
              <p:nvPr/>
            </p:nvSpPr>
            <p:spPr>
              <a:xfrm>
                <a:off x="11814624" y="3491557"/>
                <a:ext cx="196400" cy="155696"/>
              </a:xfrm>
              <a:prstGeom prst="rect">
                <a:avLst/>
              </a:prstGeom>
              <a:solidFill>
                <a:schemeClr val="tx1">
                  <a:lumMod val="50000"/>
                  <a:lumOff val="50000"/>
                </a:schemeClr>
              </a:solidFill>
              <a:ln w="3175">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nl-NL"/>
              </a:p>
            </p:txBody>
          </p:sp>
          <p:sp>
            <p:nvSpPr>
              <p:cNvPr id="25" name="Rechthoek 24"/>
              <p:cNvSpPr/>
              <p:nvPr/>
            </p:nvSpPr>
            <p:spPr>
              <a:xfrm>
                <a:off x="270406" y="3483875"/>
                <a:ext cx="195674" cy="158553"/>
              </a:xfrm>
              <a:prstGeom prst="rect">
                <a:avLst/>
              </a:prstGeom>
              <a:solidFill>
                <a:schemeClr val="tx1">
                  <a:lumMod val="50000"/>
                  <a:lumOff val="50000"/>
                </a:schemeClr>
              </a:solidFill>
              <a:ln w="3175">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nl-NL"/>
              </a:p>
            </p:txBody>
          </p:sp>
        </p:grpSp>
        <p:grpSp>
          <p:nvGrpSpPr>
            <p:cNvPr id="6" name="Groep 5"/>
            <p:cNvGrpSpPr/>
            <p:nvPr/>
          </p:nvGrpSpPr>
          <p:grpSpPr>
            <a:xfrm>
              <a:off x="5969589" y="3632896"/>
              <a:ext cx="349059" cy="166880"/>
              <a:chOff x="6651175" y="4601453"/>
              <a:chExt cx="513601" cy="243775"/>
            </a:xfrm>
          </p:grpSpPr>
          <p:pic>
            <p:nvPicPr>
              <p:cNvPr id="9" name="Afbeelding 8"/>
              <p:cNvPicPr>
                <a:picLocks noChangeAspect="1"/>
              </p:cNvPicPr>
              <p:nvPr/>
            </p:nvPicPr>
            <p:blipFill rotWithShape="1">
              <a:blip r:embed="rId2" cstate="email">
                <a:lum bright="-20000" contrast="20000"/>
                <a:extLst>
                  <a:ext uri="{28A0092B-C50C-407E-A947-70E740481C1C}">
                    <a14:useLocalDpi xmlns:a14="http://schemas.microsoft.com/office/drawing/2010/main"/>
                  </a:ext>
                </a:extLst>
              </a:blip>
              <a:srcRect l="1" t="1" r="-1" b="11974"/>
              <a:stretch/>
            </p:blipFill>
            <p:spPr>
              <a:xfrm>
                <a:off x="6651175" y="4601453"/>
                <a:ext cx="298072" cy="241214"/>
              </a:xfrm>
              <a:prstGeom prst="rect">
                <a:avLst/>
              </a:prstGeom>
            </p:spPr>
          </p:pic>
          <p:pic>
            <p:nvPicPr>
              <p:cNvPr id="10" name="Afbeelding 9"/>
              <p:cNvPicPr>
                <a:picLocks noChangeAspect="1"/>
              </p:cNvPicPr>
              <p:nvPr/>
            </p:nvPicPr>
            <p:blipFill rotWithShape="1">
              <a:blip r:embed="rId2" cstate="email">
                <a:lum bright="-20000" contrast="20000"/>
                <a:extLst>
                  <a:ext uri="{28A0092B-C50C-407E-A947-70E740481C1C}">
                    <a14:useLocalDpi xmlns:a14="http://schemas.microsoft.com/office/drawing/2010/main"/>
                  </a:ext>
                </a:extLst>
              </a:blip>
              <a:srcRect l="1" t="1" r="-1" b="11974"/>
              <a:stretch/>
            </p:blipFill>
            <p:spPr>
              <a:xfrm flipH="1">
                <a:off x="6860903" y="4604014"/>
                <a:ext cx="303873" cy="241214"/>
              </a:xfrm>
              <a:prstGeom prst="rect">
                <a:avLst/>
              </a:prstGeom>
            </p:spPr>
          </p:pic>
        </p:grpSp>
        <p:pic>
          <p:nvPicPr>
            <p:cNvPr id="7" name="Afbeelding 6"/>
            <p:cNvPicPr>
              <a:picLocks noChangeAspect="1"/>
            </p:cNvPicPr>
            <p:nvPr/>
          </p:nvPicPr>
          <p:blipFill rotWithShape="1">
            <a:blip r:embed="rId2" cstate="email">
              <a:lum bright="-20000" contrast="20000"/>
              <a:extLst>
                <a:ext uri="{28A0092B-C50C-407E-A947-70E740481C1C}">
                  <a14:useLocalDpi xmlns:a14="http://schemas.microsoft.com/office/drawing/2010/main"/>
                </a:ext>
              </a:extLst>
            </a:blip>
            <a:srcRect l="1" t="1" r="-1" b="11974"/>
            <a:stretch/>
          </p:blipFill>
          <p:spPr>
            <a:xfrm>
              <a:off x="9015652" y="3635075"/>
              <a:ext cx="202579" cy="165127"/>
            </a:xfrm>
            <a:prstGeom prst="rect">
              <a:avLst/>
            </a:prstGeom>
          </p:spPr>
        </p:pic>
        <p:pic>
          <p:nvPicPr>
            <p:cNvPr id="8" name="Afbeelding 7"/>
            <p:cNvPicPr>
              <a:picLocks noChangeAspect="1"/>
            </p:cNvPicPr>
            <p:nvPr/>
          </p:nvPicPr>
          <p:blipFill rotWithShape="1">
            <a:blip r:embed="rId2" cstate="email">
              <a:lum bright="-20000" contrast="20000"/>
              <a:extLst>
                <a:ext uri="{28A0092B-C50C-407E-A947-70E740481C1C}">
                  <a14:useLocalDpi xmlns:a14="http://schemas.microsoft.com/office/drawing/2010/main"/>
                </a:ext>
              </a:extLst>
            </a:blip>
            <a:srcRect l="1" t="1" r="-1" b="11974"/>
            <a:stretch/>
          </p:blipFill>
          <p:spPr>
            <a:xfrm flipH="1">
              <a:off x="3059678" y="3637535"/>
              <a:ext cx="206521" cy="165127"/>
            </a:xfrm>
            <a:prstGeom prst="rect">
              <a:avLst/>
            </a:prstGeom>
          </p:spPr>
        </p:pic>
      </p:grpSp>
      <p:grpSp>
        <p:nvGrpSpPr>
          <p:cNvPr id="203" name="Groep 202"/>
          <p:cNvGrpSpPr/>
          <p:nvPr/>
        </p:nvGrpSpPr>
        <p:grpSpPr>
          <a:xfrm>
            <a:off x="9325819" y="2243330"/>
            <a:ext cx="2664938" cy="1046443"/>
            <a:chOff x="342273" y="972312"/>
            <a:chExt cx="2664938" cy="1046443"/>
          </a:xfrm>
        </p:grpSpPr>
        <p:sp>
          <p:nvSpPr>
            <p:cNvPr id="204" name="Rechthoek 203"/>
            <p:cNvSpPr/>
            <p:nvPr/>
          </p:nvSpPr>
          <p:spPr>
            <a:xfrm flipV="1">
              <a:off x="511993" y="1673958"/>
              <a:ext cx="374305" cy="145356"/>
            </a:xfrm>
            <a:prstGeom prst="rect">
              <a:avLst/>
            </a:prstGeom>
            <a:pattFill prst="wdDnDiag">
              <a:fgClr>
                <a:schemeClr val="accent6">
                  <a:lumMod val="75000"/>
                </a:schemeClr>
              </a:fgClr>
              <a:bgClr>
                <a:schemeClr val="bg2">
                  <a:lumMod val="75000"/>
                </a:schemeClr>
              </a:bgClr>
            </a:patt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800" dirty="0">
                <a:solidFill>
                  <a:schemeClr val="tx1"/>
                </a:solidFill>
              </a:endParaRPr>
            </a:p>
          </p:txBody>
        </p:sp>
        <p:sp>
          <p:nvSpPr>
            <p:cNvPr id="205" name="Rechthoek 204"/>
            <p:cNvSpPr/>
            <p:nvPr/>
          </p:nvSpPr>
          <p:spPr>
            <a:xfrm>
              <a:off x="511994" y="1126581"/>
              <a:ext cx="365890" cy="208000"/>
            </a:xfrm>
            <a:prstGeom prst="rect">
              <a:avLst/>
            </a:prstGeom>
            <a:solidFill>
              <a:schemeClr val="bg1">
                <a:lumMod val="8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nvGrpSpPr>
            <p:cNvPr id="206" name="Groep 205"/>
            <p:cNvGrpSpPr/>
            <p:nvPr/>
          </p:nvGrpSpPr>
          <p:grpSpPr>
            <a:xfrm>
              <a:off x="520409" y="1136258"/>
              <a:ext cx="349059" cy="166880"/>
              <a:chOff x="6651175" y="4601453"/>
              <a:chExt cx="513601" cy="243775"/>
            </a:xfrm>
          </p:grpSpPr>
          <p:pic>
            <p:nvPicPr>
              <p:cNvPr id="210" name="Afbeelding 209"/>
              <p:cNvPicPr>
                <a:picLocks noChangeAspect="1"/>
              </p:cNvPicPr>
              <p:nvPr/>
            </p:nvPicPr>
            <p:blipFill rotWithShape="1">
              <a:blip r:embed="rId2" cstate="email">
                <a:lum bright="-20000" contrast="20000"/>
                <a:extLst>
                  <a:ext uri="{28A0092B-C50C-407E-A947-70E740481C1C}">
                    <a14:useLocalDpi xmlns:a14="http://schemas.microsoft.com/office/drawing/2010/main"/>
                  </a:ext>
                </a:extLst>
              </a:blip>
              <a:srcRect l="1" t="1" r="-1" b="11974"/>
              <a:stretch/>
            </p:blipFill>
            <p:spPr>
              <a:xfrm>
                <a:off x="6651175" y="4601453"/>
                <a:ext cx="298072" cy="241214"/>
              </a:xfrm>
              <a:prstGeom prst="rect">
                <a:avLst/>
              </a:prstGeom>
            </p:spPr>
          </p:pic>
          <p:pic>
            <p:nvPicPr>
              <p:cNvPr id="211" name="Afbeelding 210"/>
              <p:cNvPicPr>
                <a:picLocks noChangeAspect="1"/>
              </p:cNvPicPr>
              <p:nvPr/>
            </p:nvPicPr>
            <p:blipFill rotWithShape="1">
              <a:blip r:embed="rId2" cstate="email">
                <a:lum bright="-20000" contrast="20000"/>
                <a:extLst>
                  <a:ext uri="{28A0092B-C50C-407E-A947-70E740481C1C}">
                    <a14:useLocalDpi xmlns:a14="http://schemas.microsoft.com/office/drawing/2010/main"/>
                  </a:ext>
                </a:extLst>
              </a:blip>
              <a:srcRect l="1" t="1" r="-1" b="11974"/>
              <a:stretch/>
            </p:blipFill>
            <p:spPr>
              <a:xfrm flipH="1">
                <a:off x="6860903" y="4604014"/>
                <a:ext cx="303873" cy="241214"/>
              </a:xfrm>
              <a:prstGeom prst="rect">
                <a:avLst/>
              </a:prstGeom>
            </p:spPr>
          </p:pic>
        </p:grpSp>
        <p:sp>
          <p:nvSpPr>
            <p:cNvPr id="207" name="Rechthoek 206"/>
            <p:cNvSpPr/>
            <p:nvPr/>
          </p:nvSpPr>
          <p:spPr>
            <a:xfrm>
              <a:off x="520409" y="1415163"/>
              <a:ext cx="365890" cy="145355"/>
            </a:xfrm>
            <a:prstGeom prst="rect">
              <a:avLst/>
            </a:prstGeom>
            <a:solidFill>
              <a:schemeClr val="bg1">
                <a:lumMod val="8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900" dirty="0" smtClean="0">
                  <a:solidFill>
                    <a:schemeClr val="tx1"/>
                  </a:solidFill>
                </a:rPr>
                <a:t>T.I.</a:t>
              </a:r>
              <a:endParaRPr lang="nl-NL" sz="900" dirty="0">
                <a:solidFill>
                  <a:schemeClr val="tx1"/>
                </a:solidFill>
              </a:endParaRPr>
            </a:p>
          </p:txBody>
        </p:sp>
        <p:sp>
          <p:nvSpPr>
            <p:cNvPr id="208" name="Tekstvak 207"/>
            <p:cNvSpPr txBox="1"/>
            <p:nvPr/>
          </p:nvSpPr>
          <p:spPr>
            <a:xfrm>
              <a:off x="944045" y="1095425"/>
              <a:ext cx="1745991" cy="923330"/>
            </a:xfrm>
            <a:prstGeom prst="rect">
              <a:avLst/>
            </a:prstGeom>
            <a:noFill/>
          </p:spPr>
          <p:txBody>
            <a:bodyPr wrap="none" rtlCol="0">
              <a:spAutoFit/>
            </a:bodyPr>
            <a:lstStyle/>
            <a:p>
              <a:r>
                <a:rPr lang="nl-NL" sz="900" dirty="0" smtClean="0"/>
                <a:t>Machineruimtes</a:t>
              </a:r>
            </a:p>
            <a:p>
              <a:endParaRPr lang="nl-NL" sz="900" dirty="0"/>
            </a:p>
            <a:p>
              <a:r>
                <a:rPr lang="nl-NL" sz="900" dirty="0" smtClean="0"/>
                <a:t>Technische installatie huidige</a:t>
              </a:r>
            </a:p>
            <a:p>
              <a:endParaRPr lang="nl-NL" sz="900" dirty="0"/>
            </a:p>
            <a:p>
              <a:r>
                <a:rPr lang="nl-NL" sz="900" dirty="0" smtClean="0"/>
                <a:t>Technische installatie toekomstig</a:t>
              </a:r>
            </a:p>
            <a:p>
              <a:endParaRPr lang="nl-NL" sz="900" dirty="0"/>
            </a:p>
          </p:txBody>
        </p:sp>
        <p:sp>
          <p:nvSpPr>
            <p:cNvPr id="209" name="Rechthoek 208"/>
            <p:cNvSpPr/>
            <p:nvPr/>
          </p:nvSpPr>
          <p:spPr>
            <a:xfrm>
              <a:off x="342273" y="972312"/>
              <a:ext cx="2664938" cy="1037680"/>
            </a:xfrm>
            <a:prstGeom prst="rect">
              <a:avLst/>
            </a:prstGeom>
            <a:noFill/>
            <a:ln w="31750" cmpd="thickThi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sp>
        <p:nvSpPr>
          <p:cNvPr id="213" name="Tekstvak 212"/>
          <p:cNvSpPr txBox="1"/>
          <p:nvPr/>
        </p:nvSpPr>
        <p:spPr>
          <a:xfrm>
            <a:off x="437153" y="535305"/>
            <a:ext cx="7522893" cy="2031325"/>
          </a:xfrm>
          <a:prstGeom prst="rect">
            <a:avLst/>
          </a:prstGeom>
          <a:noFill/>
        </p:spPr>
        <p:txBody>
          <a:bodyPr wrap="none" rtlCol="0">
            <a:spAutoFit/>
          </a:bodyPr>
          <a:lstStyle/>
          <a:p>
            <a:r>
              <a:rPr lang="nl-NL" b="1" dirty="0" smtClean="0">
                <a:solidFill>
                  <a:schemeClr val="tx2"/>
                </a:solidFill>
              </a:rPr>
              <a:t>Waarom kan deze aanpak?</a:t>
            </a:r>
          </a:p>
          <a:p>
            <a:pPr marL="285750" indent="-285750">
              <a:buFontTx/>
              <a:buChar char="-"/>
            </a:pPr>
            <a:r>
              <a:rPr lang="nl-NL" b="1" dirty="0" smtClean="0"/>
              <a:t>Twee grote lege kelderruimtes</a:t>
            </a:r>
          </a:p>
          <a:p>
            <a:pPr marL="742950" lvl="1" indent="-285750">
              <a:buFontTx/>
              <a:buChar char="-"/>
            </a:pPr>
            <a:r>
              <a:rPr lang="nl-NL" dirty="0" smtClean="0"/>
              <a:t>Kelder niveau -3 van pijler 2 en pijler 4</a:t>
            </a:r>
          </a:p>
          <a:p>
            <a:pPr marL="742950" lvl="1" indent="-285750">
              <a:buFontTx/>
              <a:buChar char="-"/>
            </a:pPr>
            <a:r>
              <a:rPr lang="nl-NL" dirty="0" smtClean="0"/>
              <a:t>Parallel aan de huidige besturing opbouwen van de nieuwe installaties</a:t>
            </a:r>
          </a:p>
          <a:p>
            <a:pPr marL="285750" indent="-285750">
              <a:buFontTx/>
              <a:buChar char="-"/>
            </a:pPr>
            <a:r>
              <a:rPr lang="nl-NL" b="1" dirty="0" smtClean="0"/>
              <a:t>Twee hefdelen</a:t>
            </a:r>
          </a:p>
          <a:p>
            <a:pPr marL="742950" lvl="1" indent="-285750">
              <a:buFontTx/>
              <a:buChar char="-"/>
            </a:pPr>
            <a:r>
              <a:rPr lang="nl-NL" dirty="0" smtClean="0"/>
              <a:t>Splitsen van huidige besturing in twee delen</a:t>
            </a:r>
          </a:p>
          <a:p>
            <a:pPr marL="742950" lvl="1" indent="-285750">
              <a:buFontTx/>
              <a:buChar char="-"/>
            </a:pPr>
            <a:r>
              <a:rPr lang="nl-NL" dirty="0" smtClean="0"/>
              <a:t>Renovatie per </a:t>
            </a:r>
            <a:r>
              <a:rPr lang="nl-NL" dirty="0" err="1" smtClean="0"/>
              <a:t>hefdeel</a:t>
            </a:r>
            <a:r>
              <a:rPr lang="nl-NL" dirty="0" smtClean="0"/>
              <a:t> uitvoeren</a:t>
            </a:r>
          </a:p>
        </p:txBody>
      </p:sp>
      <p:pic>
        <p:nvPicPr>
          <p:cNvPr id="214" name="Afbeelding 213"/>
          <p:cNvPicPr>
            <a:picLocks noChangeAspect="1"/>
          </p:cNvPicPr>
          <p:nvPr/>
        </p:nvPicPr>
        <p:blipFill>
          <a:blip r:embed="rId3" cstate="email">
            <a:lum contrast="40000"/>
            <a:extLst>
              <a:ext uri="{28A0092B-C50C-407E-A947-70E740481C1C}">
                <a14:useLocalDpi xmlns:a14="http://schemas.microsoft.com/office/drawing/2010/main"/>
              </a:ext>
            </a:extLst>
          </a:blip>
          <a:stretch>
            <a:fillRect/>
          </a:stretch>
        </p:blipFill>
        <p:spPr>
          <a:xfrm>
            <a:off x="8891417" y="5190264"/>
            <a:ext cx="2744980" cy="1450811"/>
          </a:xfrm>
          <a:prstGeom prst="rect">
            <a:avLst/>
          </a:prstGeom>
        </p:spPr>
      </p:pic>
      <p:pic>
        <p:nvPicPr>
          <p:cNvPr id="215" name="Afbeelding 214"/>
          <p:cNvPicPr>
            <a:picLocks noChangeAspect="1"/>
          </p:cNvPicPr>
          <p:nvPr/>
        </p:nvPicPr>
        <p:blipFill>
          <a:blip r:embed="rId3" cstate="email">
            <a:lum contrast="40000"/>
            <a:extLst>
              <a:ext uri="{28A0092B-C50C-407E-A947-70E740481C1C}">
                <a14:useLocalDpi xmlns:a14="http://schemas.microsoft.com/office/drawing/2010/main"/>
              </a:ext>
            </a:extLst>
          </a:blip>
          <a:stretch>
            <a:fillRect/>
          </a:stretch>
        </p:blipFill>
        <p:spPr>
          <a:xfrm flipH="1">
            <a:off x="560641" y="5190264"/>
            <a:ext cx="2761450" cy="1436914"/>
          </a:xfrm>
          <a:prstGeom prst="rect">
            <a:avLst/>
          </a:prstGeom>
        </p:spPr>
      </p:pic>
      <p:pic>
        <p:nvPicPr>
          <p:cNvPr id="216" name="Afbeelding 21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153884" y="5348608"/>
            <a:ext cx="1841458" cy="1292467"/>
          </a:xfrm>
          <a:prstGeom prst="rect">
            <a:avLst/>
          </a:prstGeom>
        </p:spPr>
      </p:pic>
      <p:grpSp>
        <p:nvGrpSpPr>
          <p:cNvPr id="217" name="Groep 216"/>
          <p:cNvGrpSpPr/>
          <p:nvPr/>
        </p:nvGrpSpPr>
        <p:grpSpPr>
          <a:xfrm>
            <a:off x="3285004" y="4302125"/>
            <a:ext cx="2583730" cy="520700"/>
            <a:chOff x="3285004" y="4302125"/>
            <a:chExt cx="2583730" cy="520700"/>
          </a:xfrm>
        </p:grpSpPr>
        <p:sp>
          <p:nvSpPr>
            <p:cNvPr id="218" name="Vrije vorm 217"/>
            <p:cNvSpPr/>
            <p:nvPr/>
          </p:nvSpPr>
          <p:spPr>
            <a:xfrm>
              <a:off x="3285004" y="4302125"/>
              <a:ext cx="1340971" cy="520700"/>
            </a:xfrm>
            <a:custGeom>
              <a:avLst/>
              <a:gdLst>
                <a:gd name="connsiteX0" fmla="*/ 10646 w 1340971"/>
                <a:gd name="connsiteY0" fmla="*/ 0 h 520700"/>
                <a:gd name="connsiteX1" fmla="*/ 7471 w 1340971"/>
                <a:gd name="connsiteY1" fmla="*/ 234950 h 520700"/>
                <a:gd name="connsiteX2" fmla="*/ 1121 w 1340971"/>
                <a:gd name="connsiteY2" fmla="*/ 365125 h 520700"/>
                <a:gd name="connsiteX3" fmla="*/ 32871 w 1340971"/>
                <a:gd name="connsiteY3" fmla="*/ 447675 h 520700"/>
                <a:gd name="connsiteX4" fmla="*/ 194796 w 1340971"/>
                <a:gd name="connsiteY4" fmla="*/ 501650 h 520700"/>
                <a:gd name="connsiteX5" fmla="*/ 312271 w 1340971"/>
                <a:gd name="connsiteY5" fmla="*/ 517525 h 520700"/>
                <a:gd name="connsiteX6" fmla="*/ 839321 w 1340971"/>
                <a:gd name="connsiteY6" fmla="*/ 520700 h 520700"/>
                <a:gd name="connsiteX7" fmla="*/ 1340971 w 1340971"/>
                <a:gd name="connsiteY7" fmla="*/ 517525 h 52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40971" h="520700">
                  <a:moveTo>
                    <a:pt x="10646" y="0"/>
                  </a:moveTo>
                  <a:cubicBezTo>
                    <a:pt x="9852" y="87048"/>
                    <a:pt x="9058" y="174096"/>
                    <a:pt x="7471" y="234950"/>
                  </a:cubicBezTo>
                  <a:cubicBezTo>
                    <a:pt x="5884" y="295804"/>
                    <a:pt x="-3112" y="329671"/>
                    <a:pt x="1121" y="365125"/>
                  </a:cubicBezTo>
                  <a:cubicBezTo>
                    <a:pt x="5354" y="400579"/>
                    <a:pt x="592" y="424921"/>
                    <a:pt x="32871" y="447675"/>
                  </a:cubicBezTo>
                  <a:cubicBezTo>
                    <a:pt x="65150" y="470429"/>
                    <a:pt x="148229" y="490008"/>
                    <a:pt x="194796" y="501650"/>
                  </a:cubicBezTo>
                  <a:cubicBezTo>
                    <a:pt x="241363" y="513292"/>
                    <a:pt x="204850" y="514350"/>
                    <a:pt x="312271" y="517525"/>
                  </a:cubicBezTo>
                  <a:cubicBezTo>
                    <a:pt x="419692" y="520700"/>
                    <a:pt x="839321" y="520700"/>
                    <a:pt x="839321" y="520700"/>
                  </a:cubicBezTo>
                  <a:lnTo>
                    <a:pt x="1340971" y="517525"/>
                  </a:lnTo>
                </a:path>
              </a:pathLst>
            </a:custGeom>
            <a:noFill/>
            <a:ln w="1905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9" name="Vrije vorm 218"/>
            <p:cNvSpPr/>
            <p:nvPr/>
          </p:nvSpPr>
          <p:spPr>
            <a:xfrm flipH="1">
              <a:off x="4527853" y="4302125"/>
              <a:ext cx="1340881" cy="520700"/>
            </a:xfrm>
            <a:custGeom>
              <a:avLst/>
              <a:gdLst>
                <a:gd name="connsiteX0" fmla="*/ 10646 w 1340971"/>
                <a:gd name="connsiteY0" fmla="*/ 0 h 520700"/>
                <a:gd name="connsiteX1" fmla="*/ 7471 w 1340971"/>
                <a:gd name="connsiteY1" fmla="*/ 234950 h 520700"/>
                <a:gd name="connsiteX2" fmla="*/ 1121 w 1340971"/>
                <a:gd name="connsiteY2" fmla="*/ 365125 h 520700"/>
                <a:gd name="connsiteX3" fmla="*/ 32871 w 1340971"/>
                <a:gd name="connsiteY3" fmla="*/ 447675 h 520700"/>
                <a:gd name="connsiteX4" fmla="*/ 194796 w 1340971"/>
                <a:gd name="connsiteY4" fmla="*/ 501650 h 520700"/>
                <a:gd name="connsiteX5" fmla="*/ 312271 w 1340971"/>
                <a:gd name="connsiteY5" fmla="*/ 517525 h 520700"/>
                <a:gd name="connsiteX6" fmla="*/ 839321 w 1340971"/>
                <a:gd name="connsiteY6" fmla="*/ 520700 h 520700"/>
                <a:gd name="connsiteX7" fmla="*/ 1340971 w 1340971"/>
                <a:gd name="connsiteY7" fmla="*/ 517525 h 52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40971" h="520700">
                  <a:moveTo>
                    <a:pt x="10646" y="0"/>
                  </a:moveTo>
                  <a:cubicBezTo>
                    <a:pt x="9852" y="87048"/>
                    <a:pt x="9058" y="174096"/>
                    <a:pt x="7471" y="234950"/>
                  </a:cubicBezTo>
                  <a:cubicBezTo>
                    <a:pt x="5884" y="295804"/>
                    <a:pt x="-3112" y="329671"/>
                    <a:pt x="1121" y="365125"/>
                  </a:cubicBezTo>
                  <a:cubicBezTo>
                    <a:pt x="5354" y="400579"/>
                    <a:pt x="592" y="424921"/>
                    <a:pt x="32871" y="447675"/>
                  </a:cubicBezTo>
                  <a:cubicBezTo>
                    <a:pt x="65150" y="470429"/>
                    <a:pt x="148229" y="490008"/>
                    <a:pt x="194796" y="501650"/>
                  </a:cubicBezTo>
                  <a:cubicBezTo>
                    <a:pt x="241363" y="513292"/>
                    <a:pt x="204850" y="514350"/>
                    <a:pt x="312271" y="517525"/>
                  </a:cubicBezTo>
                  <a:cubicBezTo>
                    <a:pt x="419692" y="520700"/>
                    <a:pt x="839321" y="520700"/>
                    <a:pt x="839321" y="520700"/>
                  </a:cubicBezTo>
                  <a:lnTo>
                    <a:pt x="1340971" y="517525"/>
                  </a:lnTo>
                </a:path>
              </a:pathLst>
            </a:custGeom>
            <a:noFill/>
            <a:ln w="1905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grpSp>
        <p:nvGrpSpPr>
          <p:cNvPr id="220" name="Groep 219"/>
          <p:cNvGrpSpPr/>
          <p:nvPr/>
        </p:nvGrpSpPr>
        <p:grpSpPr>
          <a:xfrm>
            <a:off x="6273601" y="4301081"/>
            <a:ext cx="2583730" cy="520700"/>
            <a:chOff x="3285004" y="4302125"/>
            <a:chExt cx="2583730" cy="520700"/>
          </a:xfrm>
        </p:grpSpPr>
        <p:sp>
          <p:nvSpPr>
            <p:cNvPr id="221" name="Vrije vorm 220"/>
            <p:cNvSpPr/>
            <p:nvPr/>
          </p:nvSpPr>
          <p:spPr>
            <a:xfrm>
              <a:off x="3285004" y="4302125"/>
              <a:ext cx="1340971" cy="520700"/>
            </a:xfrm>
            <a:custGeom>
              <a:avLst/>
              <a:gdLst>
                <a:gd name="connsiteX0" fmla="*/ 10646 w 1340971"/>
                <a:gd name="connsiteY0" fmla="*/ 0 h 520700"/>
                <a:gd name="connsiteX1" fmla="*/ 7471 w 1340971"/>
                <a:gd name="connsiteY1" fmla="*/ 234950 h 520700"/>
                <a:gd name="connsiteX2" fmla="*/ 1121 w 1340971"/>
                <a:gd name="connsiteY2" fmla="*/ 365125 h 520700"/>
                <a:gd name="connsiteX3" fmla="*/ 32871 w 1340971"/>
                <a:gd name="connsiteY3" fmla="*/ 447675 h 520700"/>
                <a:gd name="connsiteX4" fmla="*/ 194796 w 1340971"/>
                <a:gd name="connsiteY4" fmla="*/ 501650 h 520700"/>
                <a:gd name="connsiteX5" fmla="*/ 312271 w 1340971"/>
                <a:gd name="connsiteY5" fmla="*/ 517525 h 520700"/>
                <a:gd name="connsiteX6" fmla="*/ 839321 w 1340971"/>
                <a:gd name="connsiteY6" fmla="*/ 520700 h 520700"/>
                <a:gd name="connsiteX7" fmla="*/ 1340971 w 1340971"/>
                <a:gd name="connsiteY7" fmla="*/ 517525 h 52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40971" h="520700">
                  <a:moveTo>
                    <a:pt x="10646" y="0"/>
                  </a:moveTo>
                  <a:cubicBezTo>
                    <a:pt x="9852" y="87048"/>
                    <a:pt x="9058" y="174096"/>
                    <a:pt x="7471" y="234950"/>
                  </a:cubicBezTo>
                  <a:cubicBezTo>
                    <a:pt x="5884" y="295804"/>
                    <a:pt x="-3112" y="329671"/>
                    <a:pt x="1121" y="365125"/>
                  </a:cubicBezTo>
                  <a:cubicBezTo>
                    <a:pt x="5354" y="400579"/>
                    <a:pt x="592" y="424921"/>
                    <a:pt x="32871" y="447675"/>
                  </a:cubicBezTo>
                  <a:cubicBezTo>
                    <a:pt x="65150" y="470429"/>
                    <a:pt x="148229" y="490008"/>
                    <a:pt x="194796" y="501650"/>
                  </a:cubicBezTo>
                  <a:cubicBezTo>
                    <a:pt x="241363" y="513292"/>
                    <a:pt x="204850" y="514350"/>
                    <a:pt x="312271" y="517525"/>
                  </a:cubicBezTo>
                  <a:cubicBezTo>
                    <a:pt x="419692" y="520700"/>
                    <a:pt x="839321" y="520700"/>
                    <a:pt x="839321" y="520700"/>
                  </a:cubicBezTo>
                  <a:lnTo>
                    <a:pt x="1340971" y="517525"/>
                  </a:lnTo>
                </a:path>
              </a:pathLst>
            </a:custGeom>
            <a:noFill/>
            <a:ln w="1905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22" name="Vrije vorm 221"/>
            <p:cNvSpPr/>
            <p:nvPr/>
          </p:nvSpPr>
          <p:spPr>
            <a:xfrm flipH="1">
              <a:off x="4527853" y="4302125"/>
              <a:ext cx="1340881" cy="520700"/>
            </a:xfrm>
            <a:custGeom>
              <a:avLst/>
              <a:gdLst>
                <a:gd name="connsiteX0" fmla="*/ 10646 w 1340971"/>
                <a:gd name="connsiteY0" fmla="*/ 0 h 520700"/>
                <a:gd name="connsiteX1" fmla="*/ 7471 w 1340971"/>
                <a:gd name="connsiteY1" fmla="*/ 234950 h 520700"/>
                <a:gd name="connsiteX2" fmla="*/ 1121 w 1340971"/>
                <a:gd name="connsiteY2" fmla="*/ 365125 h 520700"/>
                <a:gd name="connsiteX3" fmla="*/ 32871 w 1340971"/>
                <a:gd name="connsiteY3" fmla="*/ 447675 h 520700"/>
                <a:gd name="connsiteX4" fmla="*/ 194796 w 1340971"/>
                <a:gd name="connsiteY4" fmla="*/ 501650 h 520700"/>
                <a:gd name="connsiteX5" fmla="*/ 312271 w 1340971"/>
                <a:gd name="connsiteY5" fmla="*/ 517525 h 520700"/>
                <a:gd name="connsiteX6" fmla="*/ 839321 w 1340971"/>
                <a:gd name="connsiteY6" fmla="*/ 520700 h 520700"/>
                <a:gd name="connsiteX7" fmla="*/ 1340971 w 1340971"/>
                <a:gd name="connsiteY7" fmla="*/ 517525 h 52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40971" h="520700">
                  <a:moveTo>
                    <a:pt x="10646" y="0"/>
                  </a:moveTo>
                  <a:cubicBezTo>
                    <a:pt x="9852" y="87048"/>
                    <a:pt x="9058" y="174096"/>
                    <a:pt x="7471" y="234950"/>
                  </a:cubicBezTo>
                  <a:cubicBezTo>
                    <a:pt x="5884" y="295804"/>
                    <a:pt x="-3112" y="329671"/>
                    <a:pt x="1121" y="365125"/>
                  </a:cubicBezTo>
                  <a:cubicBezTo>
                    <a:pt x="5354" y="400579"/>
                    <a:pt x="592" y="424921"/>
                    <a:pt x="32871" y="447675"/>
                  </a:cubicBezTo>
                  <a:cubicBezTo>
                    <a:pt x="65150" y="470429"/>
                    <a:pt x="148229" y="490008"/>
                    <a:pt x="194796" y="501650"/>
                  </a:cubicBezTo>
                  <a:cubicBezTo>
                    <a:pt x="241363" y="513292"/>
                    <a:pt x="204850" y="514350"/>
                    <a:pt x="312271" y="517525"/>
                  </a:cubicBezTo>
                  <a:cubicBezTo>
                    <a:pt x="419692" y="520700"/>
                    <a:pt x="839321" y="520700"/>
                    <a:pt x="839321" y="520700"/>
                  </a:cubicBezTo>
                  <a:lnTo>
                    <a:pt x="1340971" y="517525"/>
                  </a:lnTo>
                </a:path>
              </a:pathLst>
            </a:custGeom>
            <a:noFill/>
            <a:ln w="1905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sp>
        <p:nvSpPr>
          <p:cNvPr id="223" name="Pijl-omlaag 222"/>
          <p:cNvSpPr/>
          <p:nvPr/>
        </p:nvSpPr>
        <p:spPr>
          <a:xfrm>
            <a:off x="5925349" y="4914535"/>
            <a:ext cx="290666" cy="381720"/>
          </a:xfrm>
          <a:prstGeom prst="down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nl-NL"/>
          </a:p>
        </p:txBody>
      </p:sp>
      <p:sp>
        <p:nvSpPr>
          <p:cNvPr id="224" name="Tekstvak 223"/>
          <p:cNvSpPr txBox="1"/>
          <p:nvPr/>
        </p:nvSpPr>
        <p:spPr>
          <a:xfrm>
            <a:off x="118719" y="99498"/>
            <a:ext cx="687647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400" b="1" i="0" u="none" strike="noStrike" kern="1200" cap="none" spc="0" normalizeH="0" baseline="0" noProof="0" dirty="0" smtClean="0">
                <a:ln>
                  <a:noFill/>
                </a:ln>
                <a:solidFill>
                  <a:schemeClr val="accent1">
                    <a:lumMod val="50000"/>
                  </a:schemeClr>
                </a:solidFill>
                <a:effectLst/>
                <a:uLnTx/>
                <a:uFillTx/>
                <a:latin typeface="Calibri" panose="020F0502020204030204"/>
                <a:ea typeface="+mn-ea"/>
                <a:cs typeface="+mn-cs"/>
              </a:rPr>
              <a:t>Spijkenisserbrug: Gefaseerde aanpak</a:t>
            </a:r>
          </a:p>
        </p:txBody>
      </p:sp>
      <p:pic>
        <p:nvPicPr>
          <p:cNvPr id="225" name="Afbeelding 22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494059" y="-1"/>
            <a:ext cx="3697942" cy="847725"/>
          </a:xfrm>
          <a:prstGeom prst="rect">
            <a:avLst/>
          </a:prstGeom>
        </p:spPr>
      </p:pic>
      <p:sp>
        <p:nvSpPr>
          <p:cNvPr id="227" name="Tijdelijke aanduiding voor dianummer 226"/>
          <p:cNvSpPr>
            <a:spLocks noGrp="1"/>
          </p:cNvSpPr>
          <p:nvPr>
            <p:ph type="sldNum" sz="quarter" idx="12"/>
          </p:nvPr>
        </p:nvSpPr>
        <p:spPr/>
        <p:txBody>
          <a:bodyPr/>
          <a:lstStyle/>
          <a:p>
            <a:fld id="{293BAA4B-D50A-4874-9DB3-4318AEBE765F}" type="slidenum">
              <a:rPr lang="nl-NL" smtClean="0"/>
              <a:t>18</a:t>
            </a:fld>
            <a:endParaRPr lang="nl-NL"/>
          </a:p>
        </p:txBody>
      </p:sp>
      <p:pic>
        <p:nvPicPr>
          <p:cNvPr id="228" name="Afbeelding 15"/>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5272088" y="-1588"/>
            <a:ext cx="1954212" cy="887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1051178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5" name="Groep 124"/>
          <p:cNvGrpSpPr/>
          <p:nvPr/>
        </p:nvGrpSpPr>
        <p:grpSpPr>
          <a:xfrm>
            <a:off x="-7240" y="-3976"/>
            <a:ext cx="11068880" cy="6874723"/>
            <a:chOff x="-7240" y="-3976"/>
            <a:chExt cx="11068880" cy="6874723"/>
          </a:xfrm>
        </p:grpSpPr>
        <p:sp>
          <p:nvSpPr>
            <p:cNvPr id="120" name="Afgeronde rechthoek 119"/>
            <p:cNvSpPr/>
            <p:nvPr/>
          </p:nvSpPr>
          <p:spPr>
            <a:xfrm>
              <a:off x="3717564" y="10313"/>
              <a:ext cx="2761007" cy="6857999"/>
            </a:xfrm>
            <a:prstGeom prst="roundRect">
              <a:avLst>
                <a:gd name="adj" fmla="val 2815"/>
              </a:avLst>
            </a:prstGeom>
            <a:solidFill>
              <a:schemeClr val="accent1">
                <a:lumMod val="40000"/>
                <a:lumOff val="60000"/>
                <a:alpha val="50196"/>
              </a:schemeClr>
            </a:solidFill>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2" name="Afgeronde rechthoek 121"/>
            <p:cNvSpPr/>
            <p:nvPr/>
          </p:nvSpPr>
          <p:spPr>
            <a:xfrm>
              <a:off x="6477613" y="-3976"/>
              <a:ext cx="1065185" cy="6857999"/>
            </a:xfrm>
            <a:prstGeom prst="roundRect">
              <a:avLst>
                <a:gd name="adj" fmla="val 8106"/>
              </a:avLst>
            </a:prstGeom>
            <a:solidFill>
              <a:srgbClr val="FFCC66">
                <a:alpha val="50196"/>
              </a:srgbClr>
            </a:solidFill>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3" name="Afgeronde rechthoek 122"/>
            <p:cNvSpPr/>
            <p:nvPr/>
          </p:nvSpPr>
          <p:spPr>
            <a:xfrm>
              <a:off x="10115756" y="12748"/>
              <a:ext cx="847526" cy="6857999"/>
            </a:xfrm>
            <a:prstGeom prst="roundRect">
              <a:avLst>
                <a:gd name="adj" fmla="val 8106"/>
              </a:avLst>
            </a:prstGeom>
            <a:solidFill>
              <a:srgbClr val="FFCC66">
                <a:alpha val="50196"/>
              </a:srgbClr>
            </a:solidFill>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4" name="Afgeronde rechthoek 123"/>
            <p:cNvSpPr/>
            <p:nvPr/>
          </p:nvSpPr>
          <p:spPr>
            <a:xfrm>
              <a:off x="7555660" y="6789"/>
              <a:ext cx="2553541" cy="6857999"/>
            </a:xfrm>
            <a:prstGeom prst="roundRect">
              <a:avLst>
                <a:gd name="adj" fmla="val 2815"/>
              </a:avLst>
            </a:prstGeom>
            <a:solidFill>
              <a:schemeClr val="accent1">
                <a:lumMod val="40000"/>
                <a:lumOff val="60000"/>
                <a:alpha val="50196"/>
              </a:schemeClr>
            </a:solidFill>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1" name="Afgeronde rechthoek 120"/>
            <p:cNvSpPr/>
            <p:nvPr/>
          </p:nvSpPr>
          <p:spPr>
            <a:xfrm>
              <a:off x="2857499" y="-3976"/>
              <a:ext cx="847526" cy="6857999"/>
            </a:xfrm>
            <a:prstGeom prst="roundRect">
              <a:avLst>
                <a:gd name="adj" fmla="val 8106"/>
              </a:avLst>
            </a:prstGeom>
            <a:solidFill>
              <a:srgbClr val="FFCC66">
                <a:alpha val="50196"/>
              </a:srgbClr>
            </a:solidFill>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13" name="Afgeronde rechthoek 112"/>
            <p:cNvSpPr/>
            <p:nvPr/>
          </p:nvSpPr>
          <p:spPr>
            <a:xfrm>
              <a:off x="-7240" y="0"/>
              <a:ext cx="2858359" cy="6857999"/>
            </a:xfrm>
            <a:prstGeom prst="roundRect">
              <a:avLst>
                <a:gd name="adj" fmla="val 2815"/>
              </a:avLst>
            </a:prstGeom>
            <a:solidFill>
              <a:schemeClr val="accent1">
                <a:lumMod val="40000"/>
                <a:lumOff val="60000"/>
                <a:alpha val="50196"/>
              </a:schemeClr>
            </a:solidFill>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7" name="Vijfhoek 66"/>
            <p:cNvSpPr/>
            <p:nvPr/>
          </p:nvSpPr>
          <p:spPr>
            <a:xfrm>
              <a:off x="30505" y="398932"/>
              <a:ext cx="2811308" cy="223278"/>
            </a:xfrm>
            <a:prstGeom prst="homePlate">
              <a:avLst/>
            </a:prstGeom>
          </p:spPr>
          <p:style>
            <a:lnRef idx="0">
              <a:schemeClr val="accent3"/>
            </a:lnRef>
            <a:fillRef idx="3">
              <a:schemeClr val="accent3"/>
            </a:fillRef>
            <a:effectRef idx="3">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200" b="1" dirty="0" smtClean="0">
                  <a:solidFill>
                    <a:prstClr val="black"/>
                  </a:solidFill>
                  <a:latin typeface="Calibri" panose="020F0502020204030204"/>
                </a:rPr>
                <a:t>3</a:t>
              </a:r>
              <a:r>
                <a:rPr kumimoji="0" lang="nl-NL" sz="1200" b="1" i="0" u="none" strike="noStrike" kern="1200" cap="none" spc="0" normalizeH="0" baseline="0" noProof="0" dirty="0" smtClean="0">
                  <a:ln>
                    <a:noFill/>
                  </a:ln>
                  <a:solidFill>
                    <a:prstClr val="black"/>
                  </a:solidFill>
                  <a:effectLst/>
                  <a:uLnTx/>
                  <a:uFillTx/>
                  <a:latin typeface="Calibri" panose="020F0502020204030204"/>
                  <a:ea typeface="+mn-ea"/>
                  <a:cs typeface="+mn-cs"/>
                </a:rPr>
                <a:t> maanden</a:t>
              </a:r>
            </a:p>
          </p:txBody>
        </p:sp>
        <p:sp>
          <p:nvSpPr>
            <p:cNvPr id="68" name="Vijfhoek 67"/>
            <p:cNvSpPr/>
            <p:nvPr/>
          </p:nvSpPr>
          <p:spPr>
            <a:xfrm>
              <a:off x="2888339" y="398931"/>
              <a:ext cx="809994" cy="233562"/>
            </a:xfrm>
            <a:prstGeom prst="homePlate">
              <a:avLst/>
            </a:prstGeom>
          </p:spPr>
          <p:style>
            <a:lnRef idx="0">
              <a:schemeClr val="accent3"/>
            </a:lnRef>
            <a:fillRef idx="3">
              <a:schemeClr val="accent3"/>
            </a:fillRef>
            <a:effectRef idx="3">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200" b="1" noProof="0" dirty="0" smtClean="0">
                  <a:solidFill>
                    <a:srgbClr val="FF0000"/>
                  </a:solidFill>
                  <a:latin typeface="Calibri" panose="020F0502020204030204"/>
                </a:rPr>
                <a:t>1</a:t>
              </a:r>
              <a:r>
                <a:rPr kumimoji="0" lang="nl-NL" sz="1200" b="1" i="0" u="none" strike="noStrike" kern="1200" cap="none" spc="0" normalizeH="0" baseline="0" noProof="0" dirty="0" smtClean="0">
                  <a:ln>
                    <a:noFill/>
                  </a:ln>
                  <a:solidFill>
                    <a:srgbClr val="FF0000"/>
                  </a:solidFill>
                  <a:effectLst/>
                  <a:uLnTx/>
                  <a:uFillTx/>
                  <a:latin typeface="Calibri" panose="020F0502020204030204"/>
                  <a:ea typeface="+mn-ea"/>
                  <a:cs typeface="+mn-cs"/>
                </a:rPr>
                <a:t> week</a:t>
              </a:r>
            </a:p>
          </p:txBody>
        </p:sp>
        <p:sp>
          <p:nvSpPr>
            <p:cNvPr id="103" name="Vijfhoek 102"/>
            <p:cNvSpPr/>
            <p:nvPr/>
          </p:nvSpPr>
          <p:spPr>
            <a:xfrm>
              <a:off x="3715131" y="392738"/>
              <a:ext cx="2752407" cy="222303"/>
            </a:xfrm>
            <a:prstGeom prst="homePlate">
              <a:avLst/>
            </a:prstGeom>
          </p:spPr>
          <p:style>
            <a:lnRef idx="0">
              <a:schemeClr val="accent3"/>
            </a:lnRef>
            <a:fillRef idx="3">
              <a:schemeClr val="accent3"/>
            </a:fillRef>
            <a:effectRef idx="3">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200" b="1" dirty="0">
                  <a:solidFill>
                    <a:prstClr val="black"/>
                  </a:solidFill>
                  <a:latin typeface="Calibri" panose="020F0502020204030204"/>
                </a:rPr>
                <a:t>3</a:t>
              </a:r>
              <a:r>
                <a:rPr kumimoji="0" lang="nl-NL" sz="1200" b="1" i="0" u="none" strike="noStrike" kern="1200" cap="none" spc="0" normalizeH="0" baseline="0" noProof="0" dirty="0" smtClean="0">
                  <a:ln>
                    <a:noFill/>
                  </a:ln>
                  <a:solidFill>
                    <a:prstClr val="black"/>
                  </a:solidFill>
                  <a:effectLst/>
                  <a:uLnTx/>
                  <a:uFillTx/>
                  <a:latin typeface="Calibri" panose="020F0502020204030204"/>
                  <a:ea typeface="+mn-ea"/>
                  <a:cs typeface="+mn-cs"/>
                </a:rPr>
                <a:t> maanden</a:t>
              </a:r>
            </a:p>
          </p:txBody>
        </p:sp>
        <p:sp>
          <p:nvSpPr>
            <p:cNvPr id="104" name="Vijfhoek 103"/>
            <p:cNvSpPr/>
            <p:nvPr/>
          </p:nvSpPr>
          <p:spPr>
            <a:xfrm>
              <a:off x="6488677" y="392737"/>
              <a:ext cx="1078740" cy="222303"/>
            </a:xfrm>
            <a:prstGeom prst="homePlate">
              <a:avLst/>
            </a:prstGeom>
          </p:spPr>
          <p:style>
            <a:lnRef idx="0">
              <a:schemeClr val="accent3"/>
            </a:lnRef>
            <a:fillRef idx="3">
              <a:schemeClr val="accent3"/>
            </a:fillRef>
            <a:effectRef idx="3">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200" b="1" noProof="0" dirty="0" smtClean="0">
                  <a:solidFill>
                    <a:srgbClr val="FF0000"/>
                  </a:solidFill>
                  <a:latin typeface="Calibri" panose="020F0502020204030204"/>
                </a:rPr>
                <a:t>3 </a:t>
              </a:r>
              <a:r>
                <a:rPr kumimoji="0" lang="nl-NL" sz="1200" b="1" i="0" u="none" strike="noStrike" kern="1200" cap="none" spc="0" normalizeH="0" baseline="0" noProof="0" dirty="0" smtClean="0">
                  <a:ln>
                    <a:noFill/>
                  </a:ln>
                  <a:solidFill>
                    <a:srgbClr val="FF0000"/>
                  </a:solidFill>
                  <a:effectLst/>
                  <a:uLnTx/>
                  <a:uFillTx/>
                  <a:latin typeface="Calibri" panose="020F0502020204030204"/>
                  <a:ea typeface="+mn-ea"/>
                  <a:cs typeface="+mn-cs"/>
                </a:rPr>
                <a:t>weken</a:t>
              </a:r>
            </a:p>
          </p:txBody>
        </p:sp>
        <p:sp>
          <p:nvSpPr>
            <p:cNvPr id="105" name="Vijfhoek 104"/>
            <p:cNvSpPr/>
            <p:nvPr/>
          </p:nvSpPr>
          <p:spPr>
            <a:xfrm>
              <a:off x="7578451" y="402907"/>
              <a:ext cx="2532417" cy="222303"/>
            </a:xfrm>
            <a:prstGeom prst="homePlate">
              <a:avLst/>
            </a:prstGeom>
          </p:spPr>
          <p:style>
            <a:lnRef idx="0">
              <a:schemeClr val="accent3"/>
            </a:lnRef>
            <a:fillRef idx="3">
              <a:schemeClr val="accent3"/>
            </a:fillRef>
            <a:effectRef idx="3">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200" b="1" dirty="0">
                  <a:solidFill>
                    <a:prstClr val="black"/>
                  </a:solidFill>
                  <a:latin typeface="Calibri" panose="020F0502020204030204"/>
                </a:rPr>
                <a:t>2</a:t>
              </a:r>
              <a:r>
                <a:rPr kumimoji="0" lang="nl-NL" sz="1200" b="1" i="0" u="none" strike="noStrike" kern="1200" cap="none" spc="0" normalizeH="0" baseline="0" noProof="0" dirty="0" smtClean="0">
                  <a:ln>
                    <a:noFill/>
                  </a:ln>
                  <a:solidFill>
                    <a:prstClr val="black"/>
                  </a:solidFill>
                  <a:effectLst/>
                  <a:uLnTx/>
                  <a:uFillTx/>
                  <a:latin typeface="Calibri" panose="020F0502020204030204"/>
                  <a:ea typeface="+mn-ea"/>
                  <a:cs typeface="+mn-cs"/>
                </a:rPr>
                <a:t> maanden</a:t>
              </a:r>
            </a:p>
          </p:txBody>
        </p:sp>
        <p:sp>
          <p:nvSpPr>
            <p:cNvPr id="106" name="Vijfhoek 105"/>
            <p:cNvSpPr/>
            <p:nvPr/>
          </p:nvSpPr>
          <p:spPr>
            <a:xfrm>
              <a:off x="10121901" y="392736"/>
              <a:ext cx="939739" cy="222303"/>
            </a:xfrm>
            <a:prstGeom prst="homePlate">
              <a:avLst/>
            </a:prstGeom>
          </p:spPr>
          <p:style>
            <a:lnRef idx="0">
              <a:schemeClr val="accent3"/>
            </a:lnRef>
            <a:fillRef idx="3">
              <a:schemeClr val="accent3"/>
            </a:fillRef>
            <a:effectRef idx="3">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200" b="1" noProof="0" dirty="0" smtClean="0">
                  <a:solidFill>
                    <a:srgbClr val="FF0000"/>
                  </a:solidFill>
                  <a:latin typeface="Calibri" panose="020F0502020204030204"/>
                </a:rPr>
                <a:t>2 </a:t>
              </a:r>
              <a:r>
                <a:rPr kumimoji="0" lang="nl-NL" sz="1200" b="1" i="0" u="none" strike="noStrike" kern="1200" cap="none" spc="0" normalizeH="0" baseline="0" noProof="0" dirty="0" smtClean="0">
                  <a:ln>
                    <a:noFill/>
                  </a:ln>
                  <a:solidFill>
                    <a:srgbClr val="FF0000"/>
                  </a:solidFill>
                  <a:effectLst/>
                  <a:uLnTx/>
                  <a:uFillTx/>
                  <a:latin typeface="Calibri" panose="020F0502020204030204"/>
                  <a:ea typeface="+mn-ea"/>
                  <a:cs typeface="+mn-cs"/>
                </a:rPr>
                <a:t>weken</a:t>
              </a:r>
            </a:p>
          </p:txBody>
        </p:sp>
      </p:grpSp>
      <p:sp>
        <p:nvSpPr>
          <p:cNvPr id="8" name="Vijfhoek 7"/>
          <p:cNvSpPr/>
          <p:nvPr/>
        </p:nvSpPr>
        <p:spPr>
          <a:xfrm>
            <a:off x="6756493" y="4622798"/>
            <a:ext cx="3398660" cy="215515"/>
          </a:xfrm>
          <a:prstGeom prst="homePlat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200" b="1" i="0" u="none" strike="noStrike" kern="1200" cap="none" spc="0" normalizeH="0" baseline="0" noProof="0" dirty="0" smtClean="0">
                <a:ln>
                  <a:noFill/>
                </a:ln>
                <a:solidFill>
                  <a:schemeClr val="tx1"/>
                </a:solidFill>
                <a:effectLst/>
                <a:uLnTx/>
                <a:uFillTx/>
                <a:latin typeface="Calibri" panose="020F0502020204030204"/>
                <a:ea typeface="+mn-ea"/>
                <a:cs typeface="+mn-cs"/>
              </a:rPr>
              <a:t>Besturing op 3B (OOST)</a:t>
            </a:r>
          </a:p>
        </p:txBody>
      </p:sp>
      <p:sp>
        <p:nvSpPr>
          <p:cNvPr id="10" name="Vijfhoek 9"/>
          <p:cNvSpPr/>
          <p:nvPr/>
        </p:nvSpPr>
        <p:spPr>
          <a:xfrm>
            <a:off x="2999122" y="4005530"/>
            <a:ext cx="3500803" cy="236623"/>
          </a:xfrm>
          <a:prstGeom prst="homePlate">
            <a:avLst/>
          </a:prstGeom>
          <a:solidFill>
            <a:schemeClr val="accent6">
              <a:lumMod val="50000"/>
            </a:schemeClr>
          </a:solidFill>
        </p:spPr>
        <p:style>
          <a:lnRef idx="0">
            <a:schemeClr val="accent6"/>
          </a:lnRef>
          <a:fillRef idx="3">
            <a:schemeClr val="accent6"/>
          </a:fillRef>
          <a:effectRef idx="3">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200" b="1" i="0" u="none" strike="noStrike" kern="1200" cap="none" spc="0" normalizeH="0" baseline="0" noProof="0" dirty="0">
                <a:ln>
                  <a:noFill/>
                </a:ln>
                <a:solidFill>
                  <a:prstClr val="white"/>
                </a:solidFill>
                <a:effectLst/>
                <a:uLnTx/>
                <a:uFillTx/>
                <a:latin typeface="Calibri" panose="020F0502020204030204"/>
                <a:ea typeface="+mn-ea"/>
                <a:cs typeface="+mn-cs"/>
              </a:rPr>
              <a:t>Besturing op bestaand (WEST)</a:t>
            </a:r>
          </a:p>
        </p:txBody>
      </p:sp>
      <p:sp>
        <p:nvSpPr>
          <p:cNvPr id="14" name="Vijfhoek 13"/>
          <p:cNvSpPr/>
          <p:nvPr/>
        </p:nvSpPr>
        <p:spPr>
          <a:xfrm>
            <a:off x="10230959" y="4353743"/>
            <a:ext cx="1924544" cy="482757"/>
          </a:xfrm>
          <a:prstGeom prst="homePlate">
            <a:avLst/>
          </a:prstGeom>
        </p:spPr>
        <p:style>
          <a:lnRef idx="0">
            <a:schemeClr val="accent6"/>
          </a:lnRef>
          <a:fillRef idx="3">
            <a:schemeClr val="accent6"/>
          </a:fillRef>
          <a:effectRef idx="3">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200" b="1" i="0" u="none" strike="noStrike" kern="1200" cap="none" spc="0" normalizeH="0" baseline="0" noProof="0" dirty="0" smtClean="0">
                <a:ln>
                  <a:noFill/>
                </a:ln>
                <a:solidFill>
                  <a:prstClr val="black"/>
                </a:solidFill>
                <a:effectLst/>
                <a:uLnTx/>
                <a:uFillTx/>
                <a:latin typeface="Calibri" panose="020F0502020204030204"/>
                <a:ea typeface="+mn-ea"/>
                <a:cs typeface="+mn-cs"/>
              </a:rPr>
              <a:t>Besturing op 3B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200" b="1" i="0" u="none" strike="noStrike" kern="1200" cap="none" spc="0" normalizeH="0" baseline="0" noProof="0" dirty="0" smtClean="0">
                <a:ln>
                  <a:noFill/>
                </a:ln>
                <a:solidFill>
                  <a:prstClr val="black"/>
                </a:solidFill>
                <a:effectLst/>
                <a:uLnTx/>
                <a:uFillTx/>
                <a:latin typeface="Calibri" panose="020F0502020204030204"/>
                <a:ea typeface="+mn-ea"/>
                <a:cs typeface="+mn-cs"/>
              </a:rPr>
              <a:t>(Oost-West)</a:t>
            </a:r>
          </a:p>
        </p:txBody>
      </p:sp>
      <p:sp>
        <p:nvSpPr>
          <p:cNvPr id="16" name="Vijfhoek 15"/>
          <p:cNvSpPr/>
          <p:nvPr/>
        </p:nvSpPr>
        <p:spPr>
          <a:xfrm>
            <a:off x="2999122" y="3771404"/>
            <a:ext cx="3500803" cy="223524"/>
          </a:xfrm>
          <a:prstGeom prst="homePlate">
            <a:avLst/>
          </a:prstGeom>
          <a:solidFill>
            <a:schemeClr val="accent6">
              <a:lumMod val="50000"/>
            </a:schemeClr>
          </a:solidFill>
        </p:spPr>
        <p:style>
          <a:lnRef idx="0">
            <a:schemeClr val="accent6"/>
          </a:lnRef>
          <a:fillRef idx="3">
            <a:schemeClr val="accent6"/>
          </a:fillRef>
          <a:effectRef idx="3">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200" b="1" i="0" u="none" strike="noStrike" kern="1200" cap="none" spc="0" normalizeH="0" baseline="0" noProof="0" dirty="0" smtClean="0">
                <a:ln>
                  <a:noFill/>
                </a:ln>
                <a:solidFill>
                  <a:prstClr val="white"/>
                </a:solidFill>
                <a:effectLst/>
                <a:uLnTx/>
                <a:uFillTx/>
                <a:latin typeface="Calibri" panose="020F0502020204030204"/>
                <a:ea typeface="+mn-ea"/>
                <a:cs typeface="+mn-cs"/>
              </a:rPr>
              <a:t>Energievoorziening </a:t>
            </a:r>
            <a:r>
              <a:rPr kumimoji="0" lang="nl-NL" sz="1200" b="1" i="0" u="none" strike="noStrike" kern="1200" cap="none" spc="0" normalizeH="0" baseline="0" noProof="0" dirty="0">
                <a:ln>
                  <a:noFill/>
                </a:ln>
                <a:solidFill>
                  <a:prstClr val="white"/>
                </a:solidFill>
                <a:effectLst/>
                <a:uLnTx/>
                <a:uFillTx/>
                <a:latin typeface="Calibri" panose="020F0502020204030204"/>
                <a:ea typeface="+mn-ea"/>
                <a:cs typeface="+mn-cs"/>
              </a:rPr>
              <a:t>(WEST + LFV)</a:t>
            </a:r>
          </a:p>
        </p:txBody>
      </p:sp>
      <p:sp>
        <p:nvSpPr>
          <p:cNvPr id="17" name="Vijfhoek 16"/>
          <p:cNvSpPr/>
          <p:nvPr/>
        </p:nvSpPr>
        <p:spPr>
          <a:xfrm>
            <a:off x="6756493" y="4388035"/>
            <a:ext cx="3398660" cy="215515"/>
          </a:xfrm>
          <a:prstGeom prst="homePlat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200" b="1" i="0" u="none" strike="noStrike" kern="1200" cap="none" spc="0" normalizeH="0" baseline="0" noProof="0" dirty="0" smtClean="0">
                <a:ln>
                  <a:noFill/>
                </a:ln>
                <a:solidFill>
                  <a:schemeClr val="tx1"/>
                </a:solidFill>
                <a:effectLst/>
                <a:uLnTx/>
                <a:uFillTx/>
                <a:latin typeface="Calibri" panose="020F0502020204030204"/>
                <a:ea typeface="+mn-ea"/>
                <a:cs typeface="+mn-cs"/>
              </a:rPr>
              <a:t>Energievoorziening (OOST+LFV)</a:t>
            </a:r>
          </a:p>
        </p:txBody>
      </p:sp>
      <p:sp>
        <p:nvSpPr>
          <p:cNvPr id="18" name="Vijfhoek 17"/>
          <p:cNvSpPr/>
          <p:nvPr/>
        </p:nvSpPr>
        <p:spPr>
          <a:xfrm>
            <a:off x="10238860" y="3779458"/>
            <a:ext cx="1924544" cy="471004"/>
          </a:xfrm>
          <a:prstGeom prst="homePlate">
            <a:avLst/>
          </a:prstGeom>
        </p:spPr>
        <p:style>
          <a:lnRef idx="0">
            <a:schemeClr val="accent6"/>
          </a:lnRef>
          <a:fillRef idx="3">
            <a:schemeClr val="accent6"/>
          </a:fillRef>
          <a:effectRef idx="3">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200" b="1" i="0" u="none" strike="noStrike" kern="1200" cap="none" spc="0" normalizeH="0" baseline="0" noProof="0" dirty="0" smtClean="0">
                <a:ln>
                  <a:noFill/>
                </a:ln>
                <a:solidFill>
                  <a:prstClr val="black"/>
                </a:solidFill>
                <a:effectLst/>
                <a:uLnTx/>
                <a:uFillTx/>
                <a:latin typeface="Calibri" panose="020F0502020204030204"/>
                <a:ea typeface="+mn-ea"/>
                <a:cs typeface="+mn-cs"/>
              </a:rPr>
              <a:t>Energievoorziening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200" b="1" i="0" u="none" strike="noStrike" kern="1200" cap="none" spc="0" normalizeH="0" baseline="0" noProof="0" dirty="0" smtClean="0">
                <a:ln>
                  <a:noFill/>
                </a:ln>
                <a:solidFill>
                  <a:prstClr val="black"/>
                </a:solidFill>
                <a:effectLst/>
                <a:uLnTx/>
                <a:uFillTx/>
                <a:latin typeface="Calibri" panose="020F0502020204030204"/>
                <a:ea typeface="+mn-ea"/>
                <a:cs typeface="+mn-cs"/>
              </a:rPr>
              <a:t>(</a:t>
            </a:r>
            <a:r>
              <a:rPr kumimoji="0" lang="nl-NL" sz="1200" b="1" i="0" u="none" strike="noStrike" kern="1200" cap="none" spc="0" normalizeH="0" baseline="0" noProof="0" dirty="0" err="1" smtClean="0">
                <a:ln>
                  <a:noFill/>
                </a:ln>
                <a:solidFill>
                  <a:prstClr val="black"/>
                </a:solidFill>
                <a:effectLst/>
                <a:uLnTx/>
                <a:uFillTx/>
                <a:latin typeface="Calibri" panose="020F0502020204030204"/>
                <a:ea typeface="+mn-ea"/>
                <a:cs typeface="+mn-cs"/>
              </a:rPr>
              <a:t>Oost+West</a:t>
            </a:r>
            <a:r>
              <a:rPr kumimoji="0" lang="nl-NL" sz="1200" b="1" i="0" u="none" strike="noStrike" kern="1200" cap="none" spc="0" normalizeH="0" baseline="0" noProof="0" dirty="0" smtClean="0">
                <a:ln>
                  <a:noFill/>
                </a:ln>
                <a:solidFill>
                  <a:prstClr val="black"/>
                </a:solidFill>
                <a:effectLst/>
                <a:uLnTx/>
                <a:uFillTx/>
                <a:latin typeface="Calibri" panose="020F0502020204030204"/>
                <a:ea typeface="+mn-ea"/>
                <a:cs typeface="+mn-cs"/>
              </a:rPr>
              <a:t>)</a:t>
            </a:r>
          </a:p>
        </p:txBody>
      </p:sp>
      <p:sp>
        <p:nvSpPr>
          <p:cNvPr id="22" name="PIJL-RECHTS 4">
            <a:extLst>
              <a:ext uri="{FF2B5EF4-FFF2-40B4-BE49-F238E27FC236}">
                <a16:creationId xmlns:a16="http://schemas.microsoft.com/office/drawing/2014/main" id="{ABCB7BAF-5D20-4E2F-97CA-4C3FB958464B}"/>
              </a:ext>
            </a:extLst>
          </p:cNvPr>
          <p:cNvSpPr/>
          <p:nvPr/>
        </p:nvSpPr>
        <p:spPr>
          <a:xfrm>
            <a:off x="0" y="758939"/>
            <a:ext cx="12192000" cy="1846164"/>
          </a:xfrm>
          <a:prstGeom prst="rightArrow">
            <a:avLst/>
          </a:prstGeom>
          <a:solidFill>
            <a:schemeClr val="accent6">
              <a:lumMod val="40000"/>
              <a:lumOff val="60000"/>
            </a:schemeClr>
          </a:solidFill>
          <a:ln w="25400" cap="flat" cmpd="sng" algn="ctr">
            <a:no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8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3" name="Vijfhoek 22"/>
          <p:cNvSpPr/>
          <p:nvPr/>
        </p:nvSpPr>
        <p:spPr>
          <a:xfrm>
            <a:off x="11064686" y="1359304"/>
            <a:ext cx="998358" cy="633015"/>
          </a:xfrm>
          <a:prstGeom prst="homePlate">
            <a:avLst/>
          </a:prstGeom>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smtClean="0">
                <a:ln>
                  <a:noFill/>
                </a:ln>
                <a:solidFill>
                  <a:prstClr val="black"/>
                </a:solidFill>
                <a:effectLst/>
                <a:uLnTx/>
                <a:uFillTx/>
                <a:latin typeface="Calibri" panose="020F0502020204030204"/>
                <a:ea typeface="+mn-ea"/>
                <a:cs typeface="+mn-cs"/>
              </a:rPr>
              <a:t>In </a:t>
            </a:r>
            <a:r>
              <a:rPr kumimoji="0" lang="nl-NL" sz="1200" b="0" i="0" u="none" strike="noStrike" kern="1200" cap="none" spc="0" normalizeH="0" baseline="0" noProof="0" dirty="0">
                <a:ln>
                  <a:noFill/>
                </a:ln>
                <a:solidFill>
                  <a:prstClr val="black"/>
                </a:solidFill>
                <a:effectLst/>
                <a:uLnTx/>
                <a:uFillTx/>
                <a:latin typeface="Calibri" panose="020F0502020204030204"/>
                <a:ea typeface="+mn-ea"/>
                <a:cs typeface="+mn-cs"/>
              </a:rPr>
              <a:t>gebruik </a:t>
            </a:r>
            <a:r>
              <a:rPr kumimoji="0" lang="nl-NL" sz="1200" b="0" i="0" u="none" strike="noStrike" kern="1200" cap="none" spc="0" normalizeH="0" baseline="0" noProof="0" dirty="0" smtClean="0">
                <a:ln>
                  <a:noFill/>
                </a:ln>
                <a:solidFill>
                  <a:prstClr val="black"/>
                </a:solidFill>
                <a:effectLst/>
                <a:uLnTx/>
                <a:uFillTx/>
                <a:latin typeface="Calibri" panose="020F0502020204030204"/>
                <a:ea typeface="+mn-ea"/>
                <a:cs typeface="+mn-cs"/>
              </a:rPr>
              <a:t>namen</a:t>
            </a:r>
            <a:endParaRPr kumimoji="0" lang="nl-NL"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4" name="PIJL-RECHTS 19">
            <a:extLst>
              <a:ext uri="{FF2B5EF4-FFF2-40B4-BE49-F238E27FC236}">
                <a16:creationId xmlns:a16="http://schemas.microsoft.com/office/drawing/2014/main" id="{70CD4533-EC9A-47D8-8475-45BF3AA27B38}"/>
              </a:ext>
            </a:extLst>
          </p:cNvPr>
          <p:cNvSpPr/>
          <p:nvPr/>
        </p:nvSpPr>
        <p:spPr>
          <a:xfrm>
            <a:off x="30505" y="1220777"/>
            <a:ext cx="2779678" cy="997591"/>
          </a:xfrm>
          <a:prstGeom prst="rightArrow">
            <a:avLst/>
          </a:prstGeom>
          <a:solidFill>
            <a:srgbClr val="8064A2"/>
          </a:solidFill>
          <a:ln w="25400" cap="flat" cmpd="sng" algn="ctr">
            <a:noFill/>
            <a:prstDash val="solid"/>
          </a:ln>
          <a:effectLst/>
        </p:spPr>
        <p:txBody>
          <a:bodyPr lIns="7200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050" b="1" i="0" u="none" strike="noStrike" kern="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FASE 1 Voorbereidingen</a:t>
            </a:r>
            <a:endParaRPr kumimoji="0" lang="nl-NL" sz="105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5" name="PIJL-RECHTS 19">
            <a:extLst>
              <a:ext uri="{FF2B5EF4-FFF2-40B4-BE49-F238E27FC236}">
                <a16:creationId xmlns:a16="http://schemas.microsoft.com/office/drawing/2014/main" id="{70CD4533-EC9A-47D8-8475-45BF3AA27B38}"/>
              </a:ext>
            </a:extLst>
          </p:cNvPr>
          <p:cNvSpPr/>
          <p:nvPr/>
        </p:nvSpPr>
        <p:spPr>
          <a:xfrm>
            <a:off x="3727626" y="1193127"/>
            <a:ext cx="2708282" cy="997591"/>
          </a:xfrm>
          <a:prstGeom prst="rightArrow">
            <a:avLst/>
          </a:prstGeom>
          <a:solidFill>
            <a:srgbClr val="FFC000"/>
          </a:solidFill>
          <a:ln w="25400" cap="flat" cmpd="sng" algn="ctr">
            <a:noFill/>
            <a:prstDash val="solid"/>
          </a:ln>
          <a:effectLst/>
        </p:spPr>
        <p:txBody>
          <a:bodyPr lIns="7200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050" b="1"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Fase 3 Oostelijk </a:t>
            </a:r>
            <a:r>
              <a:rPr kumimoji="0" lang="nl-NL" sz="1050" b="1" i="0" u="none" strike="noStrike" kern="0" cap="none" spc="0" normalizeH="0" baseline="0" noProof="0" dirty="0" err="1" smtClean="0">
                <a:ln>
                  <a:noFill/>
                </a:ln>
                <a:solidFill>
                  <a:prstClr val="black"/>
                </a:solidFill>
                <a:effectLst/>
                <a:uLnTx/>
                <a:uFillTx/>
                <a:latin typeface="Arial" panose="020B0604020202020204" pitchFamily="34" charset="0"/>
                <a:ea typeface="+mn-ea"/>
                <a:cs typeface="Arial" panose="020B0604020202020204" pitchFamily="34" charset="0"/>
              </a:rPr>
              <a:t>hefdeel</a:t>
            </a:r>
            <a:r>
              <a:rPr kumimoji="0" lang="nl-NL" sz="1050" b="1"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uit bedrijf</a:t>
            </a:r>
            <a:endParaRPr kumimoji="0" lang="nl-NL" sz="1050" b="1"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0" name="PIJL-RECHTS 19">
            <a:extLst>
              <a:ext uri="{FF2B5EF4-FFF2-40B4-BE49-F238E27FC236}">
                <a16:creationId xmlns:a16="http://schemas.microsoft.com/office/drawing/2014/main" id="{70CD4533-EC9A-47D8-8475-45BF3AA27B38}"/>
              </a:ext>
            </a:extLst>
          </p:cNvPr>
          <p:cNvSpPr/>
          <p:nvPr/>
        </p:nvSpPr>
        <p:spPr>
          <a:xfrm>
            <a:off x="7580449" y="1176646"/>
            <a:ext cx="2501974" cy="997591"/>
          </a:xfrm>
          <a:prstGeom prst="rightArrow">
            <a:avLst/>
          </a:prstGeom>
          <a:solidFill>
            <a:srgbClr val="92D050"/>
          </a:solidFill>
          <a:ln w="25400" cap="flat" cmpd="sng" algn="ctr">
            <a:noFill/>
            <a:prstDash val="solid"/>
          </a:ln>
          <a:effectLst/>
        </p:spPr>
        <p:txBody>
          <a:bodyPr lIns="7200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050" b="1" i="0" u="none" strike="noStrike" kern="0" cap="none" spc="0" normalizeH="0" baseline="0" noProof="0" dirty="0" smtClean="0">
                <a:ln>
                  <a:noFill/>
                </a:ln>
                <a:effectLst/>
                <a:uLnTx/>
                <a:uFillTx/>
                <a:latin typeface="Arial" panose="020B0604020202020204" pitchFamily="34" charset="0"/>
                <a:ea typeface="+mn-ea"/>
                <a:cs typeface="Arial" panose="020B0604020202020204" pitchFamily="34" charset="0"/>
              </a:rPr>
              <a:t>Fase 5 Westelijk </a:t>
            </a:r>
            <a:r>
              <a:rPr kumimoji="0" lang="nl-NL" sz="1050" b="1" i="0" u="none" strike="noStrike" kern="0" cap="none" spc="0" normalizeH="0" baseline="0" noProof="0" dirty="0" err="1" smtClean="0">
                <a:ln>
                  <a:noFill/>
                </a:ln>
                <a:effectLst/>
                <a:uLnTx/>
                <a:uFillTx/>
                <a:latin typeface="Arial" panose="020B0604020202020204" pitchFamily="34" charset="0"/>
                <a:ea typeface="+mn-ea"/>
                <a:cs typeface="Arial" panose="020B0604020202020204" pitchFamily="34" charset="0"/>
              </a:rPr>
              <a:t>hefdeel</a:t>
            </a:r>
            <a:r>
              <a:rPr kumimoji="0" lang="nl-NL" sz="1050" b="1" i="0" u="none" strike="noStrike" kern="0" cap="none" spc="0" normalizeH="0" baseline="0" noProof="0" dirty="0" smtClean="0">
                <a:ln>
                  <a:noFill/>
                </a:ln>
                <a:effectLst/>
                <a:uLnTx/>
                <a:uFillTx/>
                <a:latin typeface="Arial" panose="020B0604020202020204" pitchFamily="34" charset="0"/>
                <a:ea typeface="+mn-ea"/>
                <a:cs typeface="Arial" panose="020B0604020202020204" pitchFamily="34" charset="0"/>
              </a:rPr>
              <a:t> uit bedrijf</a:t>
            </a:r>
            <a:endParaRPr kumimoji="0" lang="nl-NL" sz="1050" b="1" i="0" u="none" strike="noStrike" kern="0" cap="none" spc="0" normalizeH="0" baseline="0" noProof="0" dirty="0">
              <a:ln>
                <a:noFill/>
              </a:ln>
              <a:effectLst/>
              <a:uLnTx/>
              <a:uFillTx/>
              <a:latin typeface="Arial" panose="020B0604020202020204" pitchFamily="34" charset="0"/>
              <a:ea typeface="+mn-ea"/>
              <a:cs typeface="Arial" panose="020B0604020202020204" pitchFamily="34" charset="0"/>
            </a:endParaRPr>
          </a:p>
        </p:txBody>
      </p:sp>
      <p:cxnSp>
        <p:nvCxnSpPr>
          <p:cNvPr id="51" name="Rechte verbindingslijn 50">
            <a:extLst>
              <a:ext uri="{FF2B5EF4-FFF2-40B4-BE49-F238E27FC236}">
                <a16:creationId xmlns:a16="http://schemas.microsoft.com/office/drawing/2014/main" id="{1DCF5A27-1AA6-4DC8-8B7C-ED7169EC374B}"/>
              </a:ext>
            </a:extLst>
          </p:cNvPr>
          <p:cNvCxnSpPr>
            <a:cxnSpLocks/>
          </p:cNvCxnSpPr>
          <p:nvPr/>
        </p:nvCxnSpPr>
        <p:spPr>
          <a:xfrm flipV="1">
            <a:off x="1154197" y="1756625"/>
            <a:ext cx="0" cy="7052"/>
          </a:xfrm>
          <a:prstGeom prst="line">
            <a:avLst/>
          </a:prstGeom>
          <a:noFill/>
          <a:ln w="9525" cap="flat" cmpd="sng" algn="ctr">
            <a:solidFill>
              <a:srgbClr val="4BACC6"/>
            </a:solidFill>
            <a:prstDash val="solid"/>
          </a:ln>
          <a:effectLst/>
        </p:spPr>
      </p:cxnSp>
      <p:cxnSp>
        <p:nvCxnSpPr>
          <p:cNvPr id="52" name="Rechte verbindingslijn 51">
            <a:extLst>
              <a:ext uri="{FF2B5EF4-FFF2-40B4-BE49-F238E27FC236}">
                <a16:creationId xmlns:a16="http://schemas.microsoft.com/office/drawing/2014/main" id="{1DCF5A27-1AA6-4DC8-8B7C-ED7169EC374B}"/>
              </a:ext>
            </a:extLst>
          </p:cNvPr>
          <p:cNvCxnSpPr>
            <a:cxnSpLocks/>
          </p:cNvCxnSpPr>
          <p:nvPr/>
        </p:nvCxnSpPr>
        <p:spPr>
          <a:xfrm flipV="1">
            <a:off x="6740707" y="1705587"/>
            <a:ext cx="0" cy="7052"/>
          </a:xfrm>
          <a:prstGeom prst="line">
            <a:avLst/>
          </a:prstGeom>
          <a:noFill/>
          <a:ln w="9525" cap="flat" cmpd="sng" algn="ctr">
            <a:solidFill>
              <a:srgbClr val="4BACC6"/>
            </a:solidFill>
            <a:prstDash val="solid"/>
          </a:ln>
          <a:effectLst/>
        </p:spPr>
      </p:cxnSp>
      <p:sp>
        <p:nvSpPr>
          <p:cNvPr id="70" name="PIJL-RECHTS 19">
            <a:extLst>
              <a:ext uri="{FF2B5EF4-FFF2-40B4-BE49-F238E27FC236}">
                <a16:creationId xmlns:a16="http://schemas.microsoft.com/office/drawing/2014/main" id="{70CD4533-EC9A-47D8-8475-45BF3AA27B38}"/>
              </a:ext>
            </a:extLst>
          </p:cNvPr>
          <p:cNvSpPr/>
          <p:nvPr/>
        </p:nvSpPr>
        <p:spPr>
          <a:xfrm>
            <a:off x="2829113" y="1220776"/>
            <a:ext cx="859695" cy="997591"/>
          </a:xfrm>
          <a:prstGeom prst="rightArrow">
            <a:avLst/>
          </a:prstGeom>
          <a:solidFill>
            <a:schemeClr val="accent2"/>
          </a:solidFill>
          <a:ln w="25400" cap="flat" cmpd="sng" algn="ctr">
            <a:solidFill>
              <a:srgbClr val="FFC000"/>
            </a:solidFill>
            <a:prstDash val="solid"/>
          </a:ln>
          <a:effectLst/>
        </p:spPr>
        <p:txBody>
          <a:bodyPr lIns="7200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050" b="1" i="0" u="none" strike="noStrike" kern="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FASE 2</a:t>
            </a:r>
            <a:endParaRPr kumimoji="0" lang="nl-NL" sz="105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80" name="PIJL-RECHTS 19">
            <a:extLst>
              <a:ext uri="{FF2B5EF4-FFF2-40B4-BE49-F238E27FC236}">
                <a16:creationId xmlns:a16="http://schemas.microsoft.com/office/drawing/2014/main" id="{70CD4533-EC9A-47D8-8475-45BF3AA27B38}"/>
              </a:ext>
            </a:extLst>
          </p:cNvPr>
          <p:cNvSpPr/>
          <p:nvPr/>
        </p:nvSpPr>
        <p:spPr>
          <a:xfrm>
            <a:off x="6454838" y="1188499"/>
            <a:ext cx="1099879" cy="997591"/>
          </a:xfrm>
          <a:prstGeom prst="rightArrow">
            <a:avLst/>
          </a:prstGeom>
          <a:solidFill>
            <a:schemeClr val="accent2"/>
          </a:solidFill>
          <a:ln w="25400" cap="flat" cmpd="sng" algn="ctr">
            <a:solidFill>
              <a:srgbClr val="FFC000"/>
            </a:solidFill>
            <a:prstDash val="solid"/>
          </a:ln>
          <a:effectLst/>
        </p:spPr>
        <p:txBody>
          <a:bodyPr lIns="7200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050" b="1" i="0" u="none" strike="noStrike" kern="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FASE 4</a:t>
            </a:r>
            <a:endParaRPr kumimoji="0" lang="nl-NL" sz="105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79" name="PIJL-RECHTS 19">
            <a:extLst>
              <a:ext uri="{FF2B5EF4-FFF2-40B4-BE49-F238E27FC236}">
                <a16:creationId xmlns:a16="http://schemas.microsoft.com/office/drawing/2014/main" id="{70CD4533-EC9A-47D8-8475-45BF3AA27B38}"/>
              </a:ext>
            </a:extLst>
          </p:cNvPr>
          <p:cNvSpPr/>
          <p:nvPr/>
        </p:nvSpPr>
        <p:spPr>
          <a:xfrm>
            <a:off x="10098168" y="1190896"/>
            <a:ext cx="950773" cy="997591"/>
          </a:xfrm>
          <a:prstGeom prst="rightArrow">
            <a:avLst/>
          </a:prstGeom>
          <a:solidFill>
            <a:schemeClr val="accent2"/>
          </a:solidFill>
          <a:ln w="25400" cap="flat" cmpd="sng" algn="ctr">
            <a:solidFill>
              <a:srgbClr val="FFC000"/>
            </a:solidFill>
            <a:prstDash val="solid"/>
          </a:ln>
          <a:effectLst/>
        </p:spPr>
        <p:txBody>
          <a:bodyPr lIns="7200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050" b="1" i="0" u="none" strike="noStrike" kern="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FASE 6</a:t>
            </a:r>
            <a:endParaRPr kumimoji="0" lang="nl-NL" sz="105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09" name="5-puntige ster 108"/>
          <p:cNvSpPr/>
          <p:nvPr/>
        </p:nvSpPr>
        <p:spPr>
          <a:xfrm>
            <a:off x="2925194" y="4349634"/>
            <a:ext cx="716564" cy="666043"/>
          </a:xfrm>
          <a:prstGeom prst="star5">
            <a:avLst/>
          </a:prstGeom>
          <a:solidFill>
            <a:srgbClr val="FF0000"/>
          </a:solidFill>
          <a:ln w="38100">
            <a:solidFill>
              <a:srgbClr val="FFC000"/>
            </a:solid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nl-NL">
              <a:solidFill>
                <a:prstClr val="black"/>
              </a:solidFill>
              <a:latin typeface="Calibri" panose="020F0502020204030204"/>
            </a:endParaRPr>
          </a:p>
        </p:txBody>
      </p:sp>
      <p:sp>
        <p:nvSpPr>
          <p:cNvPr id="255" name="Vijfhoek 254"/>
          <p:cNvSpPr/>
          <p:nvPr/>
        </p:nvSpPr>
        <p:spPr>
          <a:xfrm>
            <a:off x="7353132" y="4085686"/>
            <a:ext cx="2742320" cy="189416"/>
          </a:xfrm>
          <a:prstGeom prst="homePlate">
            <a:avLst/>
          </a:prstGeom>
          <a:solidFill>
            <a:schemeClr val="accent4">
              <a:lumMod val="60000"/>
              <a:lumOff val="40000"/>
            </a:schemeClr>
          </a:solidFill>
        </p:spPr>
        <p:style>
          <a:lnRef idx="0">
            <a:schemeClr val="accent4"/>
          </a:lnRef>
          <a:fillRef idx="3">
            <a:schemeClr val="accent4"/>
          </a:fillRef>
          <a:effectRef idx="3">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200" b="1" i="0" u="none" strike="noStrike" kern="1200" cap="none" spc="0" normalizeH="0" baseline="0" noProof="0" dirty="0" smtClean="0">
                <a:ln>
                  <a:noFill/>
                </a:ln>
                <a:solidFill>
                  <a:prstClr val="black"/>
                </a:solidFill>
                <a:effectLst/>
                <a:uLnTx/>
                <a:uFillTx/>
                <a:latin typeface="Calibri" panose="020F0502020204030204"/>
                <a:ea typeface="+mn-ea"/>
                <a:cs typeface="+mn-cs"/>
              </a:rPr>
              <a:t>Besturing naar klassiek (WEST)</a:t>
            </a:r>
          </a:p>
        </p:txBody>
      </p:sp>
      <p:sp>
        <p:nvSpPr>
          <p:cNvPr id="256" name="Vijfhoek 255"/>
          <p:cNvSpPr/>
          <p:nvPr/>
        </p:nvSpPr>
        <p:spPr>
          <a:xfrm>
            <a:off x="7353132" y="3828738"/>
            <a:ext cx="2765879" cy="206034"/>
          </a:xfrm>
          <a:prstGeom prst="homePlate">
            <a:avLst/>
          </a:prstGeom>
          <a:solidFill>
            <a:schemeClr val="accent4">
              <a:lumMod val="60000"/>
              <a:lumOff val="40000"/>
            </a:schemeClr>
          </a:solidFill>
        </p:spPr>
        <p:style>
          <a:lnRef idx="0">
            <a:schemeClr val="accent4"/>
          </a:lnRef>
          <a:fillRef idx="3">
            <a:schemeClr val="accent4"/>
          </a:fillRef>
          <a:effectRef idx="3">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200" b="1" i="0" u="none" strike="noStrike" kern="1200" cap="none" spc="0" normalizeH="0" baseline="0" noProof="0" dirty="0" smtClean="0">
                <a:ln>
                  <a:noFill/>
                </a:ln>
                <a:solidFill>
                  <a:prstClr val="black"/>
                </a:solidFill>
                <a:effectLst/>
                <a:uLnTx/>
                <a:uFillTx/>
                <a:latin typeface="Calibri" panose="020F0502020204030204"/>
                <a:ea typeface="+mn-ea"/>
                <a:cs typeface="+mn-cs"/>
              </a:rPr>
              <a:t>Energie voorziening (WEST)</a:t>
            </a:r>
          </a:p>
        </p:txBody>
      </p:sp>
      <p:sp>
        <p:nvSpPr>
          <p:cNvPr id="257" name="5-puntige ster 256"/>
          <p:cNvSpPr/>
          <p:nvPr/>
        </p:nvSpPr>
        <p:spPr>
          <a:xfrm>
            <a:off x="6585766" y="3597172"/>
            <a:ext cx="716564" cy="666043"/>
          </a:xfrm>
          <a:prstGeom prst="star5">
            <a:avLst/>
          </a:prstGeom>
          <a:solidFill>
            <a:srgbClr val="FF0000"/>
          </a:solidFill>
          <a:ln w="38100">
            <a:solidFill>
              <a:srgbClr val="FFC000"/>
            </a:solid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nl-NL">
              <a:solidFill>
                <a:prstClr val="black"/>
              </a:solidFill>
              <a:latin typeface="Calibri" panose="020F0502020204030204"/>
            </a:endParaRPr>
          </a:p>
        </p:txBody>
      </p:sp>
      <p:sp>
        <p:nvSpPr>
          <p:cNvPr id="258" name="5-puntige ster 257"/>
          <p:cNvSpPr/>
          <p:nvPr/>
        </p:nvSpPr>
        <p:spPr>
          <a:xfrm>
            <a:off x="10004717" y="3952185"/>
            <a:ext cx="716564" cy="666043"/>
          </a:xfrm>
          <a:prstGeom prst="star5">
            <a:avLst/>
          </a:prstGeom>
          <a:solidFill>
            <a:srgbClr val="FF0000"/>
          </a:solidFill>
          <a:ln w="38100">
            <a:solidFill>
              <a:srgbClr val="FFC000"/>
            </a:solidFill>
          </a:ln>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9" name="Tekstvak 258"/>
          <p:cNvSpPr txBox="1"/>
          <p:nvPr/>
        </p:nvSpPr>
        <p:spPr>
          <a:xfrm>
            <a:off x="1766625" y="3679"/>
            <a:ext cx="1014411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0" normalizeH="0" baseline="0" noProof="0" dirty="0" smtClean="0">
                <a:ln>
                  <a:noFill/>
                </a:ln>
                <a:solidFill>
                  <a:prstClr val="black"/>
                </a:solidFill>
                <a:effectLst/>
                <a:uLnTx/>
                <a:uFillTx/>
                <a:latin typeface="Calibri" panose="020F0502020204030204"/>
                <a:ea typeface="+mn-ea"/>
                <a:cs typeface="+mn-cs"/>
              </a:rPr>
              <a:t>Spijkenisserbrug: Ombouwplan in fasen per </a:t>
            </a:r>
            <a:r>
              <a:rPr kumimoji="0" lang="nl-NL" sz="1800" b="0" i="0" u="none" strike="noStrike" kern="1200" cap="none" spc="0" normalizeH="0" baseline="0" noProof="0" dirty="0" err="1" smtClean="0">
                <a:ln>
                  <a:noFill/>
                </a:ln>
                <a:solidFill>
                  <a:prstClr val="black"/>
                </a:solidFill>
                <a:effectLst/>
                <a:uLnTx/>
                <a:uFillTx/>
                <a:latin typeface="Calibri" panose="020F0502020204030204"/>
                <a:ea typeface="+mn-ea"/>
                <a:cs typeface="+mn-cs"/>
              </a:rPr>
              <a:t>hefdeel</a:t>
            </a:r>
            <a:r>
              <a:rPr kumimoji="0" lang="nl-NL" sz="1800" b="0" i="0" u="none" strike="noStrike" kern="1200" cap="none" spc="0" normalizeH="0" baseline="0" noProof="0" dirty="0" smtClean="0">
                <a:ln>
                  <a:noFill/>
                </a:ln>
                <a:solidFill>
                  <a:prstClr val="black"/>
                </a:solidFill>
                <a:effectLst/>
                <a:uLnTx/>
                <a:uFillTx/>
                <a:latin typeface="Calibri" panose="020F0502020204030204"/>
                <a:ea typeface="+mn-ea"/>
                <a:cs typeface="+mn-cs"/>
              </a:rPr>
              <a:t> [LET OP: op basis van huidige inschatting] </a:t>
            </a:r>
          </a:p>
        </p:txBody>
      </p:sp>
      <p:sp>
        <p:nvSpPr>
          <p:cNvPr id="64" name="Vijfhoek 63"/>
          <p:cNvSpPr/>
          <p:nvPr/>
        </p:nvSpPr>
        <p:spPr>
          <a:xfrm>
            <a:off x="923872" y="3897719"/>
            <a:ext cx="1924544" cy="482757"/>
          </a:xfrm>
          <a:prstGeom prst="homePlate">
            <a:avLst/>
          </a:prstGeom>
        </p:spPr>
        <p:style>
          <a:lnRef idx="0">
            <a:schemeClr val="accent6"/>
          </a:lnRef>
          <a:fillRef idx="3">
            <a:schemeClr val="accent6"/>
          </a:fillRef>
          <a:effectRef idx="3">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200" b="1" i="0" u="none" strike="noStrike" kern="1200" cap="none" spc="0" normalizeH="0" baseline="0" noProof="0" dirty="0" smtClean="0">
                <a:ln>
                  <a:noFill/>
                </a:ln>
                <a:solidFill>
                  <a:prstClr val="black"/>
                </a:solidFill>
                <a:effectLst/>
                <a:uLnTx/>
                <a:uFillTx/>
                <a:latin typeface="Calibri" panose="020F0502020204030204"/>
                <a:ea typeface="+mn-ea"/>
                <a:cs typeface="+mn-cs"/>
              </a:rPr>
              <a:t>Besturing op 3B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200" b="1" i="0" u="none" strike="noStrike" kern="1200" cap="none" spc="0" normalizeH="0" baseline="0" noProof="0" dirty="0" smtClean="0">
                <a:ln>
                  <a:noFill/>
                </a:ln>
                <a:solidFill>
                  <a:prstClr val="black"/>
                </a:solidFill>
                <a:effectLst/>
                <a:uLnTx/>
                <a:uFillTx/>
                <a:latin typeface="Calibri" panose="020F0502020204030204"/>
                <a:ea typeface="+mn-ea"/>
                <a:cs typeface="+mn-cs"/>
              </a:rPr>
              <a:t>(Oost-West)</a:t>
            </a:r>
          </a:p>
        </p:txBody>
      </p:sp>
      <p:sp>
        <p:nvSpPr>
          <p:cNvPr id="65" name="Vijfhoek 64"/>
          <p:cNvSpPr/>
          <p:nvPr/>
        </p:nvSpPr>
        <p:spPr>
          <a:xfrm>
            <a:off x="923872" y="3295199"/>
            <a:ext cx="1924544" cy="471004"/>
          </a:xfrm>
          <a:prstGeom prst="homePlate">
            <a:avLst/>
          </a:prstGeom>
        </p:spPr>
        <p:style>
          <a:lnRef idx="0">
            <a:schemeClr val="accent6"/>
          </a:lnRef>
          <a:fillRef idx="3">
            <a:schemeClr val="accent6"/>
          </a:fillRef>
          <a:effectRef idx="3">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200" b="1" i="0" u="none" strike="noStrike" kern="1200" cap="none" spc="0" normalizeH="0" baseline="0" noProof="0" dirty="0" smtClean="0">
                <a:ln>
                  <a:noFill/>
                </a:ln>
                <a:solidFill>
                  <a:prstClr val="black"/>
                </a:solidFill>
                <a:effectLst/>
                <a:uLnTx/>
                <a:uFillTx/>
                <a:latin typeface="Calibri" panose="020F0502020204030204"/>
                <a:ea typeface="+mn-ea"/>
                <a:cs typeface="+mn-cs"/>
              </a:rPr>
              <a:t>Energievoorziening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200" b="1" i="0" u="none" strike="noStrike" kern="1200" cap="none" spc="0" normalizeH="0" baseline="0" noProof="0" dirty="0" smtClean="0">
                <a:ln>
                  <a:noFill/>
                </a:ln>
                <a:solidFill>
                  <a:prstClr val="black"/>
                </a:solidFill>
                <a:effectLst/>
                <a:uLnTx/>
                <a:uFillTx/>
                <a:latin typeface="Calibri" panose="020F0502020204030204"/>
                <a:ea typeface="+mn-ea"/>
                <a:cs typeface="+mn-cs"/>
              </a:rPr>
              <a:t>(</a:t>
            </a:r>
            <a:r>
              <a:rPr kumimoji="0" lang="nl-NL" sz="1200" b="1" i="0" u="none" strike="noStrike" kern="1200" cap="none" spc="0" normalizeH="0" baseline="0" noProof="0" dirty="0" err="1" smtClean="0">
                <a:ln>
                  <a:noFill/>
                </a:ln>
                <a:solidFill>
                  <a:prstClr val="black"/>
                </a:solidFill>
                <a:effectLst/>
                <a:uLnTx/>
                <a:uFillTx/>
                <a:latin typeface="Calibri" panose="020F0502020204030204"/>
                <a:ea typeface="+mn-ea"/>
                <a:cs typeface="+mn-cs"/>
              </a:rPr>
              <a:t>Oost+West</a:t>
            </a:r>
            <a:r>
              <a:rPr kumimoji="0" lang="nl-NL" sz="1200" b="1" i="0" u="none" strike="noStrike" kern="1200" cap="none" spc="0" normalizeH="0" baseline="0" noProof="0" dirty="0" smtClean="0">
                <a:ln>
                  <a:noFill/>
                </a:ln>
                <a:solidFill>
                  <a:prstClr val="black"/>
                </a:solidFill>
                <a:effectLst/>
                <a:uLnTx/>
                <a:uFillTx/>
                <a:latin typeface="Calibri" panose="020F0502020204030204"/>
                <a:ea typeface="+mn-ea"/>
                <a:cs typeface="+mn-cs"/>
              </a:rPr>
              <a:t>)</a:t>
            </a:r>
          </a:p>
        </p:txBody>
      </p:sp>
      <p:sp>
        <p:nvSpPr>
          <p:cNvPr id="3" name="Stroomdiagram: Opgeslagen gegevens 2"/>
          <p:cNvSpPr/>
          <p:nvPr/>
        </p:nvSpPr>
        <p:spPr>
          <a:xfrm>
            <a:off x="-28594" y="3227399"/>
            <a:ext cx="1152245" cy="1218457"/>
          </a:xfrm>
          <a:prstGeom prst="flowChartOnlineStorage">
            <a:avLst/>
          </a:prstGeom>
          <a:solidFill>
            <a:schemeClr val="accent6">
              <a:lumMod val="75000"/>
            </a:schemeClr>
          </a:solidFill>
          <a:ln w="28575">
            <a:solidFill>
              <a:schemeClr val="accent6">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nl-NL"/>
          </a:p>
        </p:txBody>
      </p:sp>
      <p:sp>
        <p:nvSpPr>
          <p:cNvPr id="66" name="Stroomdiagram: Opgeslagen gegevens 65"/>
          <p:cNvSpPr/>
          <p:nvPr/>
        </p:nvSpPr>
        <p:spPr>
          <a:xfrm>
            <a:off x="11754606" y="3737269"/>
            <a:ext cx="568114" cy="1218457"/>
          </a:xfrm>
          <a:prstGeom prst="flowChartOnlineStorage">
            <a:avLst/>
          </a:prstGeom>
          <a:solidFill>
            <a:schemeClr val="accent6">
              <a:lumMod val="75000"/>
            </a:schemeClr>
          </a:solidFill>
          <a:ln w="28575">
            <a:solidFill>
              <a:schemeClr val="accent6">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nl-NL"/>
          </a:p>
        </p:txBody>
      </p:sp>
      <p:sp>
        <p:nvSpPr>
          <p:cNvPr id="74" name="Gebogen pijl 73"/>
          <p:cNvSpPr/>
          <p:nvPr/>
        </p:nvSpPr>
        <p:spPr>
          <a:xfrm rot="5400000" flipH="1">
            <a:off x="6380643" y="4702399"/>
            <a:ext cx="647120" cy="656390"/>
          </a:xfrm>
          <a:prstGeom prst="bentArrow">
            <a:avLst>
              <a:gd name="adj1" fmla="val 25000"/>
              <a:gd name="adj2" fmla="val 25745"/>
              <a:gd name="adj3" fmla="val 25000"/>
              <a:gd name="adj4" fmla="val 43750"/>
            </a:avLst>
          </a:prstGeom>
          <a:ln>
            <a:solidFill>
              <a:schemeClr val="accent4">
                <a:lumMod val="50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5" name="Gebogen pijl 74"/>
          <p:cNvSpPr/>
          <p:nvPr/>
        </p:nvSpPr>
        <p:spPr>
          <a:xfrm rot="5400000" flipH="1">
            <a:off x="6539509" y="4941856"/>
            <a:ext cx="757228" cy="656390"/>
          </a:xfrm>
          <a:prstGeom prst="bentArrow">
            <a:avLst>
              <a:gd name="adj1" fmla="val 25000"/>
              <a:gd name="adj2" fmla="val 23810"/>
              <a:gd name="adj3" fmla="val 25000"/>
              <a:gd name="adj4" fmla="val 43750"/>
            </a:avLst>
          </a:prstGeom>
          <a:ln>
            <a:solidFill>
              <a:schemeClr val="accent4">
                <a:lumMod val="50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schemeClr val="tx1"/>
              </a:solidFill>
              <a:effectLst/>
              <a:uLnTx/>
              <a:uFillTx/>
              <a:latin typeface="Calibri" panose="020F0502020204030204"/>
              <a:ea typeface="+mn-ea"/>
              <a:cs typeface="+mn-cs"/>
            </a:endParaRPr>
          </a:p>
        </p:txBody>
      </p:sp>
      <p:sp>
        <p:nvSpPr>
          <p:cNvPr id="19" name="Vijfhoek 18"/>
          <p:cNvSpPr/>
          <p:nvPr/>
        </p:nvSpPr>
        <p:spPr>
          <a:xfrm>
            <a:off x="3179252" y="5434831"/>
            <a:ext cx="3511741" cy="269412"/>
          </a:xfrm>
          <a:prstGeom prst="homePlate">
            <a:avLst/>
          </a:prstGeom>
        </p:spPr>
        <p:style>
          <a:lnRef idx="0">
            <a:schemeClr val="accent4"/>
          </a:lnRef>
          <a:fillRef idx="3">
            <a:schemeClr val="accent4"/>
          </a:fillRef>
          <a:effectRef idx="3">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200" b="1" i="0" u="none" strike="noStrike" kern="1200" cap="none" spc="0" normalizeH="0" baseline="0" noProof="0" dirty="0" smtClean="0">
                <a:ln>
                  <a:noFill/>
                </a:ln>
                <a:solidFill>
                  <a:prstClr val="black"/>
                </a:solidFill>
                <a:effectLst/>
                <a:uLnTx/>
                <a:uFillTx/>
                <a:latin typeface="Calibri" panose="020F0502020204030204"/>
                <a:ea typeface="+mn-ea"/>
                <a:cs typeface="+mn-cs"/>
              </a:rPr>
              <a:t>Besturing naar 3B (OOST)</a:t>
            </a:r>
          </a:p>
        </p:txBody>
      </p:sp>
      <p:sp>
        <p:nvSpPr>
          <p:cNvPr id="20" name="Vijfhoek 19"/>
          <p:cNvSpPr/>
          <p:nvPr/>
        </p:nvSpPr>
        <p:spPr>
          <a:xfrm>
            <a:off x="3131686" y="5139917"/>
            <a:ext cx="3458242" cy="253513"/>
          </a:xfrm>
          <a:prstGeom prst="homePlate">
            <a:avLst/>
          </a:prstGeom>
        </p:spPr>
        <p:style>
          <a:lnRef idx="0">
            <a:schemeClr val="accent4"/>
          </a:lnRef>
          <a:fillRef idx="3">
            <a:schemeClr val="accent4"/>
          </a:fillRef>
          <a:effectRef idx="3">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200" b="1" i="0" u="none" strike="noStrike" kern="1200" cap="none" spc="0" normalizeH="0" baseline="0" noProof="0" dirty="0" smtClean="0">
                <a:ln>
                  <a:noFill/>
                </a:ln>
                <a:solidFill>
                  <a:prstClr val="black"/>
                </a:solidFill>
                <a:effectLst/>
                <a:uLnTx/>
                <a:uFillTx/>
                <a:latin typeface="Calibri" panose="020F0502020204030204"/>
                <a:ea typeface="+mn-ea"/>
                <a:cs typeface="+mn-cs"/>
              </a:rPr>
              <a:t>Energievoorziening (OOST/</a:t>
            </a:r>
            <a:r>
              <a:rPr kumimoji="0" lang="nl-NL" sz="1200" b="1" i="0" u="none" strike="noStrike" kern="1200" cap="none" spc="0" normalizeH="0" baseline="0" noProof="0" dirty="0" err="1" smtClean="0">
                <a:ln>
                  <a:noFill/>
                </a:ln>
                <a:solidFill>
                  <a:prstClr val="black"/>
                </a:solidFill>
                <a:effectLst/>
                <a:uLnTx/>
                <a:uFillTx/>
                <a:latin typeface="Calibri" panose="020F0502020204030204"/>
                <a:ea typeface="+mn-ea"/>
                <a:cs typeface="+mn-cs"/>
              </a:rPr>
              <a:t>west+LFV</a:t>
            </a:r>
            <a:r>
              <a:rPr kumimoji="0" lang="nl-NL" sz="1200" b="1" i="0" u="none" strike="noStrike" kern="1200" cap="none" spc="0" normalizeH="0" baseline="0" noProof="0" dirty="0" smtClean="0">
                <a:ln>
                  <a:noFill/>
                </a:ln>
                <a:solidFill>
                  <a:prstClr val="black"/>
                </a:solidFill>
                <a:effectLst/>
                <a:uLnTx/>
                <a:uFillTx/>
                <a:latin typeface="Calibri" panose="020F0502020204030204"/>
                <a:ea typeface="+mn-ea"/>
                <a:cs typeface="+mn-cs"/>
              </a:rPr>
              <a:t>)</a:t>
            </a:r>
          </a:p>
        </p:txBody>
      </p:sp>
      <p:sp>
        <p:nvSpPr>
          <p:cNvPr id="72" name="Gebogen pijl 71"/>
          <p:cNvSpPr/>
          <p:nvPr/>
        </p:nvSpPr>
        <p:spPr>
          <a:xfrm rot="5400000" flipH="1">
            <a:off x="3282323" y="5348161"/>
            <a:ext cx="647120" cy="656390"/>
          </a:xfrm>
          <a:prstGeom prst="bentArrow">
            <a:avLst>
              <a:gd name="adj1" fmla="val 25000"/>
              <a:gd name="adj2" fmla="val 25745"/>
              <a:gd name="adj3" fmla="val 25000"/>
              <a:gd name="adj4" fmla="val 43750"/>
            </a:avLst>
          </a:prstGeom>
          <a:ln>
            <a:solidFill>
              <a:schemeClr val="accent4">
                <a:lumMod val="50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3" name="Gebogen pijl 72"/>
          <p:cNvSpPr/>
          <p:nvPr/>
        </p:nvSpPr>
        <p:spPr>
          <a:xfrm rot="5400000" flipH="1">
            <a:off x="3441189" y="5587618"/>
            <a:ext cx="757228" cy="656390"/>
          </a:xfrm>
          <a:prstGeom prst="bentArrow">
            <a:avLst>
              <a:gd name="adj1" fmla="val 25000"/>
              <a:gd name="adj2" fmla="val 23810"/>
              <a:gd name="adj3" fmla="val 25000"/>
              <a:gd name="adj4" fmla="val 43750"/>
            </a:avLst>
          </a:prstGeom>
          <a:ln>
            <a:solidFill>
              <a:schemeClr val="accent4">
                <a:lumMod val="50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schemeClr val="tx1"/>
              </a:solidFill>
              <a:effectLst/>
              <a:uLnTx/>
              <a:uFillTx/>
              <a:latin typeface="Calibri" panose="020F0502020204030204"/>
              <a:ea typeface="+mn-ea"/>
              <a:cs typeface="+mn-cs"/>
            </a:endParaRPr>
          </a:p>
        </p:txBody>
      </p:sp>
      <p:sp>
        <p:nvSpPr>
          <p:cNvPr id="69" name="Vijfhoek 68"/>
          <p:cNvSpPr/>
          <p:nvPr/>
        </p:nvSpPr>
        <p:spPr>
          <a:xfrm>
            <a:off x="17805" y="6076116"/>
            <a:ext cx="3511741" cy="269412"/>
          </a:xfrm>
          <a:prstGeom prst="homePlate">
            <a:avLst/>
          </a:prstGeom>
        </p:spPr>
        <p:style>
          <a:lnRef idx="0">
            <a:schemeClr val="accent4"/>
          </a:lnRef>
          <a:fillRef idx="3">
            <a:schemeClr val="accent4"/>
          </a:fillRef>
          <a:effectRef idx="3">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200" b="1" i="0" u="none" strike="noStrike" kern="1200" cap="none" spc="0" normalizeH="0" baseline="0" noProof="0" dirty="0" smtClean="0">
                <a:ln>
                  <a:noFill/>
                </a:ln>
                <a:solidFill>
                  <a:prstClr val="black"/>
                </a:solidFill>
                <a:effectLst/>
                <a:uLnTx/>
                <a:uFillTx/>
                <a:latin typeface="Calibri" panose="020F0502020204030204"/>
                <a:ea typeface="+mn-ea"/>
                <a:cs typeface="+mn-cs"/>
              </a:rPr>
              <a:t>Besturing naar 3B voorbereidingen</a:t>
            </a:r>
          </a:p>
        </p:txBody>
      </p:sp>
      <p:sp>
        <p:nvSpPr>
          <p:cNvPr id="71" name="Vijfhoek 70"/>
          <p:cNvSpPr/>
          <p:nvPr/>
        </p:nvSpPr>
        <p:spPr>
          <a:xfrm>
            <a:off x="-17061" y="5781202"/>
            <a:ext cx="3458242" cy="253513"/>
          </a:xfrm>
          <a:prstGeom prst="homePlate">
            <a:avLst/>
          </a:prstGeom>
        </p:spPr>
        <p:style>
          <a:lnRef idx="0">
            <a:schemeClr val="accent4"/>
          </a:lnRef>
          <a:fillRef idx="3">
            <a:schemeClr val="accent4"/>
          </a:fillRef>
          <a:effectRef idx="3">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200" b="1" i="0" u="none" strike="noStrike" kern="1200" cap="none" spc="0" normalizeH="0" baseline="0" noProof="0" dirty="0" smtClean="0">
                <a:ln>
                  <a:noFill/>
                </a:ln>
                <a:solidFill>
                  <a:prstClr val="black"/>
                </a:solidFill>
                <a:effectLst/>
                <a:uLnTx/>
                <a:uFillTx/>
                <a:latin typeface="Calibri" panose="020F0502020204030204"/>
                <a:ea typeface="+mn-ea"/>
                <a:cs typeface="+mn-cs"/>
              </a:rPr>
              <a:t>Energievoorziening voorbereidingen</a:t>
            </a:r>
          </a:p>
        </p:txBody>
      </p:sp>
      <p:sp>
        <p:nvSpPr>
          <p:cNvPr id="4" name="Tekstvak 3"/>
          <p:cNvSpPr txBox="1"/>
          <p:nvPr/>
        </p:nvSpPr>
        <p:spPr>
          <a:xfrm>
            <a:off x="2313540" y="2309912"/>
            <a:ext cx="1890838" cy="923330"/>
          </a:xfrm>
          <a:prstGeom prst="rect">
            <a:avLst/>
          </a:prstGeom>
          <a:noFill/>
        </p:spPr>
        <p:txBody>
          <a:bodyPr wrap="none" rtlCol="0">
            <a:spAutoFit/>
          </a:bodyPr>
          <a:lstStyle/>
          <a:p>
            <a:pPr algn="ctr"/>
            <a:r>
              <a:rPr lang="nl-NL" b="1" dirty="0" smtClean="0"/>
              <a:t>Opdelen hefdelen</a:t>
            </a:r>
          </a:p>
          <a:p>
            <a:pPr algn="ctr"/>
            <a:r>
              <a:rPr lang="nl-NL" b="1" dirty="0" smtClean="0"/>
              <a:t>OOST </a:t>
            </a:r>
            <a:r>
              <a:rPr lang="nl-NL" b="1" dirty="0" smtClean="0">
                <a:solidFill>
                  <a:srgbClr val="FF0000"/>
                </a:solidFill>
              </a:rPr>
              <a:t>X</a:t>
            </a:r>
          </a:p>
          <a:p>
            <a:pPr algn="ctr"/>
            <a:r>
              <a:rPr lang="nl-NL" b="1" dirty="0" smtClean="0"/>
              <a:t>WEST -&gt;</a:t>
            </a:r>
            <a:endParaRPr lang="nl-NL" b="1" dirty="0"/>
          </a:p>
        </p:txBody>
      </p:sp>
      <p:sp>
        <p:nvSpPr>
          <p:cNvPr id="76" name="Tekstvak 75"/>
          <p:cNvSpPr txBox="1"/>
          <p:nvPr/>
        </p:nvSpPr>
        <p:spPr>
          <a:xfrm>
            <a:off x="6082972" y="2503063"/>
            <a:ext cx="1890149" cy="923330"/>
          </a:xfrm>
          <a:prstGeom prst="rect">
            <a:avLst/>
          </a:prstGeom>
          <a:noFill/>
        </p:spPr>
        <p:txBody>
          <a:bodyPr wrap="square" rtlCol="0">
            <a:spAutoFit/>
          </a:bodyPr>
          <a:lstStyle/>
          <a:p>
            <a:pPr algn="ctr"/>
            <a:r>
              <a:rPr lang="nl-NL" b="1" dirty="0" smtClean="0"/>
              <a:t>Omklap hefdelen</a:t>
            </a:r>
          </a:p>
          <a:p>
            <a:pPr algn="ctr"/>
            <a:r>
              <a:rPr lang="nl-NL" b="1" dirty="0" smtClean="0"/>
              <a:t>OOST </a:t>
            </a:r>
            <a:r>
              <a:rPr lang="nl-NL" b="1" dirty="0" smtClean="0">
                <a:solidFill>
                  <a:schemeClr val="accent6">
                    <a:lumMod val="50000"/>
                  </a:schemeClr>
                </a:solidFill>
              </a:rPr>
              <a:t>-&gt; 3BB</a:t>
            </a:r>
          </a:p>
          <a:p>
            <a:pPr algn="ctr"/>
            <a:r>
              <a:rPr lang="nl-NL" b="1" dirty="0" smtClean="0"/>
              <a:t>WEST </a:t>
            </a:r>
            <a:r>
              <a:rPr lang="nl-NL" b="1" dirty="0" smtClean="0">
                <a:solidFill>
                  <a:srgbClr val="FF0000"/>
                </a:solidFill>
              </a:rPr>
              <a:t>X</a:t>
            </a:r>
            <a:endParaRPr lang="nl-NL" b="1" dirty="0">
              <a:solidFill>
                <a:srgbClr val="FF0000"/>
              </a:solidFill>
            </a:endParaRPr>
          </a:p>
        </p:txBody>
      </p:sp>
      <p:sp>
        <p:nvSpPr>
          <p:cNvPr id="77" name="Tekstvak 76"/>
          <p:cNvSpPr txBox="1"/>
          <p:nvPr/>
        </p:nvSpPr>
        <p:spPr>
          <a:xfrm>
            <a:off x="9733321" y="2614172"/>
            <a:ext cx="2177423" cy="646331"/>
          </a:xfrm>
          <a:prstGeom prst="rect">
            <a:avLst/>
          </a:prstGeom>
          <a:noFill/>
        </p:spPr>
        <p:txBody>
          <a:bodyPr wrap="square" rtlCol="0">
            <a:spAutoFit/>
          </a:bodyPr>
          <a:lstStyle/>
          <a:p>
            <a:r>
              <a:rPr lang="nl-NL" b="1" dirty="0" smtClean="0"/>
              <a:t>Integratie  hefdelen OOST / WEST </a:t>
            </a:r>
            <a:r>
              <a:rPr lang="nl-NL" b="1" dirty="0" smtClean="0">
                <a:solidFill>
                  <a:schemeClr val="accent6">
                    <a:lumMod val="50000"/>
                  </a:schemeClr>
                </a:solidFill>
              </a:rPr>
              <a:t>-&gt; 3BB</a:t>
            </a:r>
            <a:endParaRPr lang="nl-NL" b="1" dirty="0">
              <a:solidFill>
                <a:schemeClr val="accent6">
                  <a:lumMod val="50000"/>
                </a:schemeClr>
              </a:solidFill>
            </a:endParaRPr>
          </a:p>
        </p:txBody>
      </p:sp>
      <p:sp>
        <p:nvSpPr>
          <p:cNvPr id="5" name="Tekstvak 4"/>
          <p:cNvSpPr txBox="1"/>
          <p:nvPr/>
        </p:nvSpPr>
        <p:spPr>
          <a:xfrm>
            <a:off x="3724418" y="4344592"/>
            <a:ext cx="2753195" cy="646331"/>
          </a:xfrm>
          <a:prstGeom prst="rect">
            <a:avLst/>
          </a:prstGeom>
          <a:noFill/>
        </p:spPr>
        <p:txBody>
          <a:bodyPr wrap="square" rtlCol="0">
            <a:spAutoFit/>
          </a:bodyPr>
          <a:lstStyle/>
          <a:p>
            <a:r>
              <a:rPr lang="nl-NL" dirty="0" smtClean="0"/>
              <a:t>Westelijk </a:t>
            </a:r>
            <a:r>
              <a:rPr lang="nl-NL" dirty="0" err="1" smtClean="0"/>
              <a:t>hefdeel</a:t>
            </a:r>
            <a:r>
              <a:rPr lang="nl-NL" dirty="0" smtClean="0"/>
              <a:t> blijft op oude besturing in bedrijf</a:t>
            </a:r>
            <a:endParaRPr lang="nl-NL" dirty="0"/>
          </a:p>
        </p:txBody>
      </p:sp>
      <p:sp>
        <p:nvSpPr>
          <p:cNvPr id="78" name="Tekstvak 77"/>
          <p:cNvSpPr txBox="1"/>
          <p:nvPr/>
        </p:nvSpPr>
        <p:spPr>
          <a:xfrm>
            <a:off x="7508356" y="5103458"/>
            <a:ext cx="2781531" cy="646331"/>
          </a:xfrm>
          <a:prstGeom prst="rect">
            <a:avLst/>
          </a:prstGeom>
          <a:noFill/>
        </p:spPr>
        <p:txBody>
          <a:bodyPr wrap="square" rtlCol="0">
            <a:spAutoFit/>
          </a:bodyPr>
          <a:lstStyle/>
          <a:p>
            <a:r>
              <a:rPr lang="nl-NL" dirty="0" smtClean="0"/>
              <a:t>Oostelijk </a:t>
            </a:r>
            <a:r>
              <a:rPr lang="nl-NL" dirty="0" err="1" smtClean="0"/>
              <a:t>hefdeel</a:t>
            </a:r>
            <a:r>
              <a:rPr lang="nl-NL" dirty="0" smtClean="0"/>
              <a:t> op nieuwe besturing in bedrijf</a:t>
            </a:r>
            <a:endParaRPr lang="nl-NL" dirty="0"/>
          </a:p>
        </p:txBody>
      </p:sp>
      <p:sp>
        <p:nvSpPr>
          <p:cNvPr id="6" name="Tijdelijke aanduiding voor dianummer 5"/>
          <p:cNvSpPr>
            <a:spLocks noGrp="1"/>
          </p:cNvSpPr>
          <p:nvPr>
            <p:ph type="sldNum" sz="quarter" idx="12"/>
          </p:nvPr>
        </p:nvSpPr>
        <p:spPr/>
        <p:txBody>
          <a:bodyPr/>
          <a:lstStyle/>
          <a:p>
            <a:fld id="{293BAA4B-D50A-4874-9DB3-4318AEBE765F}" type="slidenum">
              <a:rPr lang="nl-NL" smtClean="0"/>
              <a:t>19</a:t>
            </a:fld>
            <a:endParaRPr lang="nl-NL"/>
          </a:p>
        </p:txBody>
      </p:sp>
      <p:sp>
        <p:nvSpPr>
          <p:cNvPr id="2" name="Tekstvak 1"/>
          <p:cNvSpPr txBox="1"/>
          <p:nvPr/>
        </p:nvSpPr>
        <p:spPr>
          <a:xfrm>
            <a:off x="46239" y="746973"/>
            <a:ext cx="8097730" cy="369332"/>
          </a:xfrm>
          <a:prstGeom prst="rect">
            <a:avLst/>
          </a:prstGeom>
          <a:noFill/>
        </p:spPr>
        <p:txBody>
          <a:bodyPr wrap="none" rtlCol="0">
            <a:spAutoFit/>
          </a:bodyPr>
          <a:lstStyle/>
          <a:p>
            <a:r>
              <a:rPr lang="nl-NL" b="1" dirty="0"/>
              <a:t>Hebben wij de aanpak vertaald in logische fasen en volgorde van werkzaamheden</a:t>
            </a:r>
            <a:r>
              <a:rPr lang="nl-NL" b="1" dirty="0" smtClean="0"/>
              <a:t>?</a:t>
            </a:r>
            <a:endParaRPr lang="nl-NL" b="1" dirty="0"/>
          </a:p>
        </p:txBody>
      </p:sp>
    </p:spTree>
    <p:extLst>
      <p:ext uri="{BB962C8B-B14F-4D97-AF65-F5344CB8AC3E}">
        <p14:creationId xmlns:p14="http://schemas.microsoft.com/office/powerpoint/2010/main" val="241415534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Afbeelding 5"/>
          <p:cNvPicPr>
            <a:picLocks noChangeAspect="1"/>
          </p:cNvPicPr>
          <p:nvPr/>
        </p:nvPicPr>
        <p:blipFill>
          <a:blip r:embed="rId2"/>
          <a:stretch>
            <a:fillRect/>
          </a:stretch>
        </p:blipFill>
        <p:spPr>
          <a:xfrm>
            <a:off x="0" y="1502875"/>
            <a:ext cx="12192000" cy="2866833"/>
          </a:xfrm>
          <a:prstGeom prst="rect">
            <a:avLst/>
          </a:prstGeom>
        </p:spPr>
      </p:pic>
      <p:sp>
        <p:nvSpPr>
          <p:cNvPr id="3" name="Ondertitel 2"/>
          <p:cNvSpPr>
            <a:spLocks noGrp="1"/>
          </p:cNvSpPr>
          <p:nvPr>
            <p:ph type="subTitle" idx="1"/>
          </p:nvPr>
        </p:nvSpPr>
        <p:spPr>
          <a:xfrm>
            <a:off x="636587" y="4800835"/>
            <a:ext cx="10923588" cy="923272"/>
          </a:xfrm>
        </p:spPr>
        <p:txBody>
          <a:bodyPr>
            <a:normAutofit/>
          </a:bodyPr>
          <a:lstStyle/>
          <a:p>
            <a:pPr algn="ctr"/>
            <a:r>
              <a:rPr lang="nl-NL" sz="5400" dirty="0" smtClean="0">
                <a:solidFill>
                  <a:schemeClr val="accent1">
                    <a:lumMod val="50000"/>
                  </a:schemeClr>
                </a:solidFill>
              </a:rPr>
              <a:t>Spijkenisserbrug</a:t>
            </a:r>
            <a:endParaRPr lang="nl-NL" sz="5400" dirty="0">
              <a:solidFill>
                <a:schemeClr val="accent1">
                  <a:lumMod val="50000"/>
                </a:schemeClr>
              </a:solidFill>
            </a:endParaRPr>
          </a:p>
        </p:txBody>
      </p:sp>
      <p:sp>
        <p:nvSpPr>
          <p:cNvPr id="4" name="Tijdelijke aanduiding voor tekst 3"/>
          <p:cNvSpPr>
            <a:spLocks noGrp="1"/>
          </p:cNvSpPr>
          <p:nvPr>
            <p:ph type="body" sz="quarter" idx="26"/>
          </p:nvPr>
        </p:nvSpPr>
        <p:spPr/>
        <p:txBody>
          <a:bodyPr/>
          <a:lstStyle/>
          <a:p>
            <a:endParaRPr lang="nl-NL"/>
          </a:p>
        </p:txBody>
      </p:sp>
      <p:sp>
        <p:nvSpPr>
          <p:cNvPr id="5" name="Tijdelijke aanduiding voor dianummer 4"/>
          <p:cNvSpPr>
            <a:spLocks noGrp="1"/>
          </p:cNvSpPr>
          <p:nvPr>
            <p:ph type="sldNum" sz="quarter" idx="27"/>
          </p:nvPr>
        </p:nvSpPr>
        <p:spPr/>
        <p:txBody>
          <a:bodyPr/>
          <a:lstStyle/>
          <a:p>
            <a:pPr>
              <a:defRPr/>
            </a:pPr>
            <a:fld id="{2CE7E04D-5295-447A-81CC-03CC2359CD37}" type="slidenum">
              <a:rPr lang="nl-NL" smtClean="0"/>
              <a:pPr>
                <a:defRPr/>
              </a:pPr>
              <a:t>2</a:t>
            </a:fld>
            <a:endParaRPr lang="nl-NL" dirty="0"/>
          </a:p>
        </p:txBody>
      </p:sp>
    </p:spTree>
    <p:extLst>
      <p:ext uri="{BB962C8B-B14F-4D97-AF65-F5344CB8AC3E}">
        <p14:creationId xmlns:p14="http://schemas.microsoft.com/office/powerpoint/2010/main" val="398807295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nummer 1"/>
          <p:cNvSpPr>
            <a:spLocks noGrp="1"/>
          </p:cNvSpPr>
          <p:nvPr>
            <p:ph type="sldNum" sz="quarter" idx="12"/>
          </p:nvPr>
        </p:nvSpPr>
        <p:spPr/>
        <p:txBody>
          <a:bodyPr/>
          <a:lstStyle/>
          <a:p>
            <a:fld id="{293BAA4B-D50A-4874-9DB3-4318AEBE765F}" type="slidenum">
              <a:rPr lang="nl-NL" smtClean="0"/>
              <a:t>20</a:t>
            </a:fld>
            <a:endParaRPr lang="nl-NL"/>
          </a:p>
        </p:txBody>
      </p:sp>
      <p:sp>
        <p:nvSpPr>
          <p:cNvPr id="3" name="Tekstvak 2"/>
          <p:cNvSpPr txBox="1"/>
          <p:nvPr/>
        </p:nvSpPr>
        <p:spPr>
          <a:xfrm>
            <a:off x="118719" y="99498"/>
            <a:ext cx="687647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400" b="1" i="0" u="none" strike="noStrike" kern="1200" cap="none" spc="0" normalizeH="0" baseline="0" noProof="0" dirty="0" smtClean="0">
                <a:ln>
                  <a:noFill/>
                </a:ln>
                <a:solidFill>
                  <a:schemeClr val="accent1">
                    <a:lumMod val="50000"/>
                  </a:schemeClr>
                </a:solidFill>
                <a:effectLst/>
                <a:uLnTx/>
                <a:uFillTx/>
                <a:latin typeface="Calibri" panose="020F0502020204030204"/>
                <a:ea typeface="+mn-ea"/>
                <a:cs typeface="+mn-cs"/>
              </a:rPr>
              <a:t>Spijkenisserbrug: Parallel</a:t>
            </a:r>
            <a:r>
              <a:rPr kumimoji="0" lang="nl-NL" sz="2400" b="1" i="0" u="none" strike="noStrike" kern="1200" cap="none" spc="0" normalizeH="0" noProof="0" dirty="0" smtClean="0">
                <a:ln>
                  <a:noFill/>
                </a:ln>
                <a:solidFill>
                  <a:schemeClr val="accent1">
                    <a:lumMod val="50000"/>
                  </a:schemeClr>
                </a:solidFill>
                <a:effectLst/>
                <a:uLnTx/>
                <a:uFillTx/>
                <a:latin typeface="Calibri" panose="020F0502020204030204"/>
                <a:ea typeface="+mn-ea"/>
                <a:cs typeface="+mn-cs"/>
              </a:rPr>
              <a:t> opbouw ASB</a:t>
            </a:r>
            <a:endParaRPr kumimoji="0" lang="nl-NL" sz="2400" b="1" i="0" u="none" strike="noStrike" kern="1200" cap="none" spc="0" normalizeH="0" baseline="0" noProof="0" dirty="0" smtClean="0">
              <a:ln>
                <a:noFill/>
              </a:ln>
              <a:solidFill>
                <a:schemeClr val="accent1">
                  <a:lumMod val="50000"/>
                </a:schemeClr>
              </a:solidFill>
              <a:effectLst/>
              <a:uLnTx/>
              <a:uFillTx/>
              <a:latin typeface="Calibri" panose="020F0502020204030204"/>
              <a:ea typeface="+mn-ea"/>
              <a:cs typeface="+mn-cs"/>
            </a:endParaRPr>
          </a:p>
        </p:txBody>
      </p:sp>
      <p:pic>
        <p:nvPicPr>
          <p:cNvPr id="4" name="Afbeelding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494059" y="-1"/>
            <a:ext cx="3697942" cy="847725"/>
          </a:xfrm>
          <a:prstGeom prst="rect">
            <a:avLst/>
          </a:prstGeom>
        </p:spPr>
      </p:pic>
      <p:pic>
        <p:nvPicPr>
          <p:cNvPr id="5" name="Afbeelding 15"/>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5272088" y="-1588"/>
            <a:ext cx="1954212" cy="887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kstvak 8"/>
          <p:cNvSpPr txBox="1"/>
          <p:nvPr/>
        </p:nvSpPr>
        <p:spPr>
          <a:xfrm>
            <a:off x="735639" y="847724"/>
            <a:ext cx="6801927" cy="2308324"/>
          </a:xfrm>
          <a:prstGeom prst="rect">
            <a:avLst/>
          </a:prstGeom>
          <a:noFill/>
        </p:spPr>
        <p:txBody>
          <a:bodyPr wrap="none" rtlCol="0">
            <a:spAutoFit/>
          </a:bodyPr>
          <a:lstStyle/>
          <a:p>
            <a:r>
              <a:rPr lang="nl-NL" b="1" dirty="0" smtClean="0">
                <a:solidFill>
                  <a:schemeClr val="tx2"/>
                </a:solidFill>
              </a:rPr>
              <a:t>In de eerste fase zoveel mogelijk voorbereiden en vervangen wat kan</a:t>
            </a:r>
          </a:p>
          <a:p>
            <a:pPr marL="285750" indent="-285750">
              <a:buFontTx/>
              <a:buChar char="-"/>
            </a:pPr>
            <a:r>
              <a:rPr lang="nl-NL" b="1" dirty="0" smtClean="0"/>
              <a:t>Fase 1: Plaatsen van nieuwe afsluitbomen op bestaande installatie</a:t>
            </a:r>
          </a:p>
          <a:p>
            <a:pPr marL="742950" lvl="1" indent="-285750">
              <a:buFontTx/>
              <a:buChar char="-"/>
            </a:pPr>
            <a:r>
              <a:rPr lang="nl-NL" dirty="0" smtClean="0"/>
              <a:t>ASB wisselstrook (aansturing via Wisselstrook installatie)</a:t>
            </a:r>
          </a:p>
          <a:p>
            <a:pPr marL="742950" lvl="1" indent="-285750">
              <a:buFontTx/>
              <a:buChar char="-"/>
            </a:pPr>
            <a:r>
              <a:rPr lang="nl-NL" dirty="0" smtClean="0"/>
              <a:t>ASB Brug (aansturing via </a:t>
            </a:r>
            <a:r>
              <a:rPr lang="nl-NL" dirty="0"/>
              <a:t>B</a:t>
            </a:r>
            <a:r>
              <a:rPr lang="nl-NL" dirty="0" smtClean="0"/>
              <a:t>rug-Wisselstrook installatie)</a:t>
            </a:r>
          </a:p>
          <a:p>
            <a:pPr marL="742950" lvl="1" indent="-285750">
              <a:buFontTx/>
              <a:buChar char="-"/>
            </a:pPr>
            <a:r>
              <a:rPr lang="nl-NL" dirty="0" smtClean="0"/>
              <a:t>Nodige IBS en testen</a:t>
            </a:r>
          </a:p>
          <a:p>
            <a:pPr marL="285750" indent="-285750">
              <a:buFontTx/>
              <a:buChar char="-"/>
            </a:pPr>
            <a:r>
              <a:rPr lang="nl-NL" b="1" dirty="0" smtClean="0"/>
              <a:t>Fase 4: Besturing ASB overzetten op de 3B </a:t>
            </a:r>
            <a:r>
              <a:rPr lang="nl-NL" b="1" dirty="0" err="1" smtClean="0"/>
              <a:t>inst</a:t>
            </a:r>
            <a:r>
              <a:rPr lang="nl-NL" b="1" dirty="0" smtClean="0"/>
              <a:t>.</a:t>
            </a:r>
          </a:p>
          <a:p>
            <a:pPr marL="742950" lvl="1" indent="-285750">
              <a:buFontTx/>
              <a:buChar char="-"/>
            </a:pPr>
            <a:r>
              <a:rPr lang="nl-NL" dirty="0" smtClean="0"/>
              <a:t>ASB Brug (omzetten naar 3B-wisselstrook)</a:t>
            </a:r>
          </a:p>
          <a:p>
            <a:pPr marL="742950" lvl="1" indent="-285750">
              <a:buFontTx/>
              <a:buChar char="-"/>
            </a:pPr>
            <a:r>
              <a:rPr lang="nl-NL" dirty="0" smtClean="0"/>
              <a:t>Nodige testen</a:t>
            </a:r>
          </a:p>
        </p:txBody>
      </p:sp>
      <p:pic>
        <p:nvPicPr>
          <p:cNvPr id="11" name="Afbeelding 1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859448" y="2237065"/>
            <a:ext cx="2751152" cy="1690686"/>
          </a:xfrm>
          <a:prstGeom prst="rect">
            <a:avLst/>
          </a:prstGeom>
        </p:spPr>
      </p:pic>
      <p:pic>
        <p:nvPicPr>
          <p:cNvPr id="12" name="Afbeelding 11"/>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8800983" y="1753677"/>
            <a:ext cx="3228949" cy="2174074"/>
          </a:xfrm>
          <a:prstGeom prst="rect">
            <a:avLst/>
          </a:prstGeom>
        </p:spPr>
      </p:pic>
      <p:pic>
        <p:nvPicPr>
          <p:cNvPr id="13" name="Afbeelding 12"/>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99833" y="4062001"/>
            <a:ext cx="10498721" cy="2599809"/>
          </a:xfrm>
          <a:prstGeom prst="rect">
            <a:avLst/>
          </a:prstGeom>
        </p:spPr>
      </p:pic>
    </p:spTree>
    <p:extLst>
      <p:ext uri="{BB962C8B-B14F-4D97-AF65-F5344CB8AC3E}">
        <p14:creationId xmlns:p14="http://schemas.microsoft.com/office/powerpoint/2010/main" val="18895419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 name="Groep 82"/>
          <p:cNvGrpSpPr/>
          <p:nvPr/>
        </p:nvGrpSpPr>
        <p:grpSpPr>
          <a:xfrm>
            <a:off x="30505" y="-13633"/>
            <a:ext cx="11068880" cy="6874723"/>
            <a:chOff x="-7240" y="-3976"/>
            <a:chExt cx="11068880" cy="6874723"/>
          </a:xfrm>
        </p:grpSpPr>
        <p:sp>
          <p:nvSpPr>
            <p:cNvPr id="84" name="Afgeronde rechthoek 83"/>
            <p:cNvSpPr/>
            <p:nvPr/>
          </p:nvSpPr>
          <p:spPr>
            <a:xfrm>
              <a:off x="3717564" y="10313"/>
              <a:ext cx="2761007" cy="6857999"/>
            </a:xfrm>
            <a:prstGeom prst="roundRect">
              <a:avLst>
                <a:gd name="adj" fmla="val 2815"/>
              </a:avLst>
            </a:prstGeom>
            <a:solidFill>
              <a:schemeClr val="accent1">
                <a:lumMod val="40000"/>
                <a:lumOff val="60000"/>
                <a:alpha val="50196"/>
              </a:schemeClr>
            </a:solidFill>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2" name="Afgeronde rechthoek 91"/>
            <p:cNvSpPr/>
            <p:nvPr/>
          </p:nvSpPr>
          <p:spPr>
            <a:xfrm>
              <a:off x="6477613" y="-3976"/>
              <a:ext cx="1065185" cy="6857999"/>
            </a:xfrm>
            <a:prstGeom prst="roundRect">
              <a:avLst>
                <a:gd name="adj" fmla="val 8106"/>
              </a:avLst>
            </a:prstGeom>
            <a:solidFill>
              <a:srgbClr val="FFCC66">
                <a:alpha val="50196"/>
              </a:srgbClr>
            </a:solidFill>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3" name="Afgeronde rechthoek 92"/>
            <p:cNvSpPr/>
            <p:nvPr/>
          </p:nvSpPr>
          <p:spPr>
            <a:xfrm>
              <a:off x="10115756" y="12748"/>
              <a:ext cx="847526" cy="6857999"/>
            </a:xfrm>
            <a:prstGeom prst="roundRect">
              <a:avLst>
                <a:gd name="adj" fmla="val 8106"/>
              </a:avLst>
            </a:prstGeom>
            <a:solidFill>
              <a:srgbClr val="FFCC66">
                <a:alpha val="50196"/>
              </a:srgbClr>
            </a:solidFill>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4" name="Afgeronde rechthoek 93"/>
            <p:cNvSpPr/>
            <p:nvPr/>
          </p:nvSpPr>
          <p:spPr>
            <a:xfrm>
              <a:off x="7555660" y="6789"/>
              <a:ext cx="2553541" cy="6857999"/>
            </a:xfrm>
            <a:prstGeom prst="roundRect">
              <a:avLst>
                <a:gd name="adj" fmla="val 2815"/>
              </a:avLst>
            </a:prstGeom>
            <a:solidFill>
              <a:schemeClr val="accent1">
                <a:lumMod val="40000"/>
                <a:lumOff val="60000"/>
                <a:alpha val="50196"/>
              </a:schemeClr>
            </a:solidFill>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7" name="Afgeronde rechthoek 96"/>
            <p:cNvSpPr/>
            <p:nvPr/>
          </p:nvSpPr>
          <p:spPr>
            <a:xfrm>
              <a:off x="2857499" y="-3976"/>
              <a:ext cx="847526" cy="6857999"/>
            </a:xfrm>
            <a:prstGeom prst="roundRect">
              <a:avLst>
                <a:gd name="adj" fmla="val 8106"/>
              </a:avLst>
            </a:prstGeom>
            <a:solidFill>
              <a:srgbClr val="FFCC66">
                <a:alpha val="50196"/>
              </a:srgbClr>
            </a:solidFill>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8" name="Afgeronde rechthoek 97"/>
            <p:cNvSpPr/>
            <p:nvPr/>
          </p:nvSpPr>
          <p:spPr>
            <a:xfrm>
              <a:off x="-7240" y="0"/>
              <a:ext cx="2858359" cy="6857999"/>
            </a:xfrm>
            <a:prstGeom prst="roundRect">
              <a:avLst>
                <a:gd name="adj" fmla="val 2815"/>
              </a:avLst>
            </a:prstGeom>
            <a:solidFill>
              <a:schemeClr val="accent1">
                <a:lumMod val="40000"/>
                <a:lumOff val="60000"/>
                <a:alpha val="50196"/>
              </a:schemeClr>
            </a:solidFill>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7" name="Vijfhoek 106"/>
            <p:cNvSpPr/>
            <p:nvPr/>
          </p:nvSpPr>
          <p:spPr>
            <a:xfrm>
              <a:off x="30505" y="398932"/>
              <a:ext cx="2811308" cy="223278"/>
            </a:xfrm>
            <a:prstGeom prst="homePlate">
              <a:avLst/>
            </a:prstGeom>
          </p:spPr>
          <p:style>
            <a:lnRef idx="0">
              <a:schemeClr val="accent3"/>
            </a:lnRef>
            <a:fillRef idx="3">
              <a:schemeClr val="accent3"/>
            </a:fillRef>
            <a:effectRef idx="3">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200" b="1" dirty="0" smtClean="0">
                  <a:solidFill>
                    <a:prstClr val="black"/>
                  </a:solidFill>
                  <a:latin typeface="Calibri" panose="020F0502020204030204"/>
                </a:rPr>
                <a:t>3</a:t>
              </a:r>
              <a:r>
                <a:rPr kumimoji="0" lang="nl-NL" sz="1200" b="1" i="0" u="none" strike="noStrike" kern="1200" cap="none" spc="0" normalizeH="0" baseline="0" noProof="0" dirty="0" smtClean="0">
                  <a:ln>
                    <a:noFill/>
                  </a:ln>
                  <a:solidFill>
                    <a:prstClr val="black"/>
                  </a:solidFill>
                  <a:effectLst/>
                  <a:uLnTx/>
                  <a:uFillTx/>
                  <a:latin typeface="Calibri" panose="020F0502020204030204"/>
                  <a:ea typeface="+mn-ea"/>
                  <a:cs typeface="+mn-cs"/>
                </a:rPr>
                <a:t> maanden</a:t>
              </a:r>
            </a:p>
          </p:txBody>
        </p:sp>
        <p:sp>
          <p:nvSpPr>
            <p:cNvPr id="108" name="Vijfhoek 107"/>
            <p:cNvSpPr/>
            <p:nvPr/>
          </p:nvSpPr>
          <p:spPr>
            <a:xfrm>
              <a:off x="2888339" y="398931"/>
              <a:ext cx="809994" cy="233562"/>
            </a:xfrm>
            <a:prstGeom prst="homePlate">
              <a:avLst/>
            </a:prstGeom>
          </p:spPr>
          <p:style>
            <a:lnRef idx="0">
              <a:schemeClr val="accent3"/>
            </a:lnRef>
            <a:fillRef idx="3">
              <a:schemeClr val="accent3"/>
            </a:fillRef>
            <a:effectRef idx="3">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200" b="1" noProof="0" dirty="0" smtClean="0">
                  <a:solidFill>
                    <a:srgbClr val="FF0000"/>
                  </a:solidFill>
                  <a:latin typeface="Calibri" panose="020F0502020204030204"/>
                </a:rPr>
                <a:t>1</a:t>
              </a:r>
              <a:r>
                <a:rPr kumimoji="0" lang="nl-NL" sz="1200" b="1" i="0" u="none" strike="noStrike" kern="1200" cap="none" spc="0" normalizeH="0" baseline="0" noProof="0" dirty="0" smtClean="0">
                  <a:ln>
                    <a:noFill/>
                  </a:ln>
                  <a:solidFill>
                    <a:srgbClr val="FF0000"/>
                  </a:solidFill>
                  <a:effectLst/>
                  <a:uLnTx/>
                  <a:uFillTx/>
                  <a:latin typeface="Calibri" panose="020F0502020204030204"/>
                  <a:ea typeface="+mn-ea"/>
                  <a:cs typeface="+mn-cs"/>
                </a:rPr>
                <a:t> week</a:t>
              </a:r>
            </a:p>
          </p:txBody>
        </p:sp>
        <p:sp>
          <p:nvSpPr>
            <p:cNvPr id="109" name="Vijfhoek 108"/>
            <p:cNvSpPr/>
            <p:nvPr/>
          </p:nvSpPr>
          <p:spPr>
            <a:xfrm>
              <a:off x="3715131" y="392738"/>
              <a:ext cx="2752407" cy="222303"/>
            </a:xfrm>
            <a:prstGeom prst="homePlate">
              <a:avLst/>
            </a:prstGeom>
          </p:spPr>
          <p:style>
            <a:lnRef idx="0">
              <a:schemeClr val="accent3"/>
            </a:lnRef>
            <a:fillRef idx="3">
              <a:schemeClr val="accent3"/>
            </a:fillRef>
            <a:effectRef idx="3">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200" b="1" dirty="0">
                  <a:solidFill>
                    <a:prstClr val="black"/>
                  </a:solidFill>
                  <a:latin typeface="Calibri" panose="020F0502020204030204"/>
                </a:rPr>
                <a:t>3</a:t>
              </a:r>
              <a:r>
                <a:rPr kumimoji="0" lang="nl-NL" sz="1200" b="1" i="0" u="none" strike="noStrike" kern="1200" cap="none" spc="0" normalizeH="0" baseline="0" noProof="0" dirty="0" smtClean="0">
                  <a:ln>
                    <a:noFill/>
                  </a:ln>
                  <a:solidFill>
                    <a:prstClr val="black"/>
                  </a:solidFill>
                  <a:effectLst/>
                  <a:uLnTx/>
                  <a:uFillTx/>
                  <a:latin typeface="Calibri" panose="020F0502020204030204"/>
                  <a:ea typeface="+mn-ea"/>
                  <a:cs typeface="+mn-cs"/>
                </a:rPr>
                <a:t> maanden</a:t>
              </a:r>
            </a:p>
          </p:txBody>
        </p:sp>
        <p:sp>
          <p:nvSpPr>
            <p:cNvPr id="110" name="Vijfhoek 109"/>
            <p:cNvSpPr/>
            <p:nvPr/>
          </p:nvSpPr>
          <p:spPr>
            <a:xfrm>
              <a:off x="6488677" y="392737"/>
              <a:ext cx="1078740" cy="222303"/>
            </a:xfrm>
            <a:prstGeom prst="homePlate">
              <a:avLst/>
            </a:prstGeom>
          </p:spPr>
          <p:style>
            <a:lnRef idx="0">
              <a:schemeClr val="accent3"/>
            </a:lnRef>
            <a:fillRef idx="3">
              <a:schemeClr val="accent3"/>
            </a:fillRef>
            <a:effectRef idx="3">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200" b="1" noProof="0" dirty="0" smtClean="0">
                  <a:solidFill>
                    <a:srgbClr val="FF0000"/>
                  </a:solidFill>
                  <a:latin typeface="Calibri" panose="020F0502020204030204"/>
                </a:rPr>
                <a:t>3 </a:t>
              </a:r>
              <a:r>
                <a:rPr kumimoji="0" lang="nl-NL" sz="1200" b="1" i="0" u="none" strike="noStrike" kern="1200" cap="none" spc="0" normalizeH="0" baseline="0" noProof="0" dirty="0" smtClean="0">
                  <a:ln>
                    <a:noFill/>
                  </a:ln>
                  <a:solidFill>
                    <a:srgbClr val="FF0000"/>
                  </a:solidFill>
                  <a:effectLst/>
                  <a:uLnTx/>
                  <a:uFillTx/>
                  <a:latin typeface="Calibri" panose="020F0502020204030204"/>
                  <a:ea typeface="+mn-ea"/>
                  <a:cs typeface="+mn-cs"/>
                </a:rPr>
                <a:t>weken</a:t>
              </a:r>
            </a:p>
          </p:txBody>
        </p:sp>
        <p:sp>
          <p:nvSpPr>
            <p:cNvPr id="111" name="Vijfhoek 110"/>
            <p:cNvSpPr/>
            <p:nvPr/>
          </p:nvSpPr>
          <p:spPr>
            <a:xfrm>
              <a:off x="7578451" y="402907"/>
              <a:ext cx="2532417" cy="222303"/>
            </a:xfrm>
            <a:prstGeom prst="homePlate">
              <a:avLst/>
            </a:prstGeom>
          </p:spPr>
          <p:style>
            <a:lnRef idx="0">
              <a:schemeClr val="accent3"/>
            </a:lnRef>
            <a:fillRef idx="3">
              <a:schemeClr val="accent3"/>
            </a:fillRef>
            <a:effectRef idx="3">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200" b="1" dirty="0">
                  <a:solidFill>
                    <a:prstClr val="black"/>
                  </a:solidFill>
                  <a:latin typeface="Calibri" panose="020F0502020204030204"/>
                </a:rPr>
                <a:t>2</a:t>
              </a:r>
              <a:r>
                <a:rPr kumimoji="0" lang="nl-NL" sz="1200" b="1" i="0" u="none" strike="noStrike" kern="1200" cap="none" spc="0" normalizeH="0" baseline="0" noProof="0" dirty="0" smtClean="0">
                  <a:ln>
                    <a:noFill/>
                  </a:ln>
                  <a:solidFill>
                    <a:prstClr val="black"/>
                  </a:solidFill>
                  <a:effectLst/>
                  <a:uLnTx/>
                  <a:uFillTx/>
                  <a:latin typeface="Calibri" panose="020F0502020204030204"/>
                  <a:ea typeface="+mn-ea"/>
                  <a:cs typeface="+mn-cs"/>
                </a:rPr>
                <a:t> maanden</a:t>
              </a:r>
            </a:p>
          </p:txBody>
        </p:sp>
        <p:sp>
          <p:nvSpPr>
            <p:cNvPr id="112" name="Vijfhoek 111"/>
            <p:cNvSpPr/>
            <p:nvPr/>
          </p:nvSpPr>
          <p:spPr>
            <a:xfrm>
              <a:off x="10121901" y="392736"/>
              <a:ext cx="939739" cy="222303"/>
            </a:xfrm>
            <a:prstGeom prst="homePlate">
              <a:avLst/>
            </a:prstGeom>
          </p:spPr>
          <p:style>
            <a:lnRef idx="0">
              <a:schemeClr val="accent3"/>
            </a:lnRef>
            <a:fillRef idx="3">
              <a:schemeClr val="accent3"/>
            </a:fillRef>
            <a:effectRef idx="3">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200" b="1" noProof="0" dirty="0" smtClean="0">
                  <a:solidFill>
                    <a:srgbClr val="FF0000"/>
                  </a:solidFill>
                  <a:latin typeface="Calibri" panose="020F0502020204030204"/>
                </a:rPr>
                <a:t>2 </a:t>
              </a:r>
              <a:r>
                <a:rPr kumimoji="0" lang="nl-NL" sz="1200" b="1" i="0" u="none" strike="noStrike" kern="1200" cap="none" spc="0" normalizeH="0" baseline="0" noProof="0" dirty="0" smtClean="0">
                  <a:ln>
                    <a:noFill/>
                  </a:ln>
                  <a:solidFill>
                    <a:srgbClr val="FF0000"/>
                  </a:solidFill>
                  <a:effectLst/>
                  <a:uLnTx/>
                  <a:uFillTx/>
                  <a:latin typeface="Calibri" panose="020F0502020204030204"/>
                  <a:ea typeface="+mn-ea"/>
                  <a:cs typeface="+mn-cs"/>
                </a:rPr>
                <a:t>weken</a:t>
              </a:r>
            </a:p>
          </p:txBody>
        </p:sp>
      </p:grpSp>
      <p:sp>
        <p:nvSpPr>
          <p:cNvPr id="22" name="PIJL-RECHTS 4">
            <a:extLst>
              <a:ext uri="{FF2B5EF4-FFF2-40B4-BE49-F238E27FC236}">
                <a16:creationId xmlns:a16="http://schemas.microsoft.com/office/drawing/2014/main" id="{ABCB7BAF-5D20-4E2F-97CA-4C3FB958464B}"/>
              </a:ext>
            </a:extLst>
          </p:cNvPr>
          <p:cNvSpPr/>
          <p:nvPr/>
        </p:nvSpPr>
        <p:spPr>
          <a:xfrm>
            <a:off x="0" y="1075608"/>
            <a:ext cx="12192000" cy="1846164"/>
          </a:xfrm>
          <a:prstGeom prst="rightArrow">
            <a:avLst/>
          </a:prstGeom>
          <a:solidFill>
            <a:schemeClr val="accent6">
              <a:lumMod val="40000"/>
              <a:lumOff val="60000"/>
            </a:schemeClr>
          </a:solidFill>
          <a:ln w="25400" cap="flat" cmpd="sng" algn="ctr">
            <a:no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8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3" name="Vijfhoek 22"/>
          <p:cNvSpPr/>
          <p:nvPr/>
        </p:nvSpPr>
        <p:spPr>
          <a:xfrm>
            <a:off x="11064686" y="1675973"/>
            <a:ext cx="998358" cy="633015"/>
          </a:xfrm>
          <a:prstGeom prst="homePlate">
            <a:avLst/>
          </a:prstGeom>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smtClean="0">
                <a:ln>
                  <a:noFill/>
                </a:ln>
                <a:solidFill>
                  <a:prstClr val="black"/>
                </a:solidFill>
                <a:effectLst/>
                <a:uLnTx/>
                <a:uFillTx/>
                <a:latin typeface="Calibri" panose="020F0502020204030204"/>
                <a:ea typeface="+mn-ea"/>
                <a:cs typeface="+mn-cs"/>
              </a:rPr>
              <a:t>In </a:t>
            </a:r>
            <a:r>
              <a:rPr kumimoji="0" lang="nl-NL" sz="1200" b="0" i="0" u="none" strike="noStrike" kern="1200" cap="none" spc="0" normalizeH="0" baseline="0" noProof="0" dirty="0">
                <a:ln>
                  <a:noFill/>
                </a:ln>
                <a:solidFill>
                  <a:prstClr val="black"/>
                </a:solidFill>
                <a:effectLst/>
                <a:uLnTx/>
                <a:uFillTx/>
                <a:latin typeface="Calibri" panose="020F0502020204030204"/>
                <a:ea typeface="+mn-ea"/>
                <a:cs typeface="+mn-cs"/>
              </a:rPr>
              <a:t>gebruik </a:t>
            </a:r>
            <a:r>
              <a:rPr kumimoji="0" lang="nl-NL" sz="1200" b="0" i="0" u="none" strike="noStrike" kern="1200" cap="none" spc="0" normalizeH="0" baseline="0" noProof="0" dirty="0" smtClean="0">
                <a:ln>
                  <a:noFill/>
                </a:ln>
                <a:solidFill>
                  <a:prstClr val="black"/>
                </a:solidFill>
                <a:effectLst/>
                <a:uLnTx/>
                <a:uFillTx/>
                <a:latin typeface="Calibri" panose="020F0502020204030204"/>
                <a:ea typeface="+mn-ea"/>
                <a:cs typeface="+mn-cs"/>
              </a:rPr>
              <a:t>namen</a:t>
            </a:r>
            <a:endParaRPr kumimoji="0" lang="nl-NL"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4" name="PIJL-RECHTS 19">
            <a:extLst>
              <a:ext uri="{FF2B5EF4-FFF2-40B4-BE49-F238E27FC236}">
                <a16:creationId xmlns:a16="http://schemas.microsoft.com/office/drawing/2014/main" id="{70CD4533-EC9A-47D8-8475-45BF3AA27B38}"/>
              </a:ext>
            </a:extLst>
          </p:cNvPr>
          <p:cNvSpPr/>
          <p:nvPr/>
        </p:nvSpPr>
        <p:spPr>
          <a:xfrm>
            <a:off x="30505" y="1537446"/>
            <a:ext cx="2779678" cy="997591"/>
          </a:xfrm>
          <a:prstGeom prst="rightArrow">
            <a:avLst/>
          </a:prstGeom>
          <a:solidFill>
            <a:srgbClr val="8064A2"/>
          </a:solidFill>
          <a:ln w="25400" cap="flat" cmpd="sng" algn="ctr">
            <a:noFill/>
            <a:prstDash val="solid"/>
          </a:ln>
          <a:effectLst/>
        </p:spPr>
        <p:txBody>
          <a:bodyPr lIns="7200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800" b="1" i="0" u="none" strike="noStrike" kern="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FASE 1</a:t>
            </a:r>
            <a:endParaRPr kumimoji="0" lang="nl-NL" sz="8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5" name="PIJL-RECHTS 19">
            <a:extLst>
              <a:ext uri="{FF2B5EF4-FFF2-40B4-BE49-F238E27FC236}">
                <a16:creationId xmlns:a16="http://schemas.microsoft.com/office/drawing/2014/main" id="{70CD4533-EC9A-47D8-8475-45BF3AA27B38}"/>
              </a:ext>
            </a:extLst>
          </p:cNvPr>
          <p:cNvSpPr/>
          <p:nvPr/>
        </p:nvSpPr>
        <p:spPr>
          <a:xfrm>
            <a:off x="3727626" y="1509796"/>
            <a:ext cx="2708282" cy="997591"/>
          </a:xfrm>
          <a:prstGeom prst="rightArrow">
            <a:avLst/>
          </a:prstGeom>
          <a:solidFill>
            <a:srgbClr val="FFC000"/>
          </a:solidFill>
          <a:ln w="25400" cap="flat" cmpd="sng" algn="ctr">
            <a:noFill/>
            <a:prstDash val="solid"/>
          </a:ln>
          <a:effectLst/>
        </p:spPr>
        <p:txBody>
          <a:bodyPr lIns="7200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800" b="1"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Fase 3</a:t>
            </a:r>
            <a:endParaRPr kumimoji="0" lang="nl-NL" sz="800" b="1"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nvGrpSpPr>
          <p:cNvPr id="26" name="Groep 25"/>
          <p:cNvGrpSpPr/>
          <p:nvPr/>
        </p:nvGrpSpPr>
        <p:grpSpPr>
          <a:xfrm>
            <a:off x="-38817" y="1936191"/>
            <a:ext cx="2401821" cy="1538108"/>
            <a:chOff x="4134226" y="498822"/>
            <a:chExt cx="2401821" cy="1559149"/>
          </a:xfrm>
        </p:grpSpPr>
        <p:sp>
          <p:nvSpPr>
            <p:cNvPr id="27" name="Ovaal 26">
              <a:extLst>
                <a:ext uri="{FF2B5EF4-FFF2-40B4-BE49-F238E27FC236}">
                  <a16:creationId xmlns:a16="http://schemas.microsoft.com/office/drawing/2014/main" id="{5EFDF7C6-6622-4484-A628-844B5E956DCA}"/>
                </a:ext>
              </a:extLst>
            </p:cNvPr>
            <p:cNvSpPr/>
            <p:nvPr/>
          </p:nvSpPr>
          <p:spPr>
            <a:xfrm>
              <a:off x="4987655" y="498822"/>
              <a:ext cx="215900" cy="215900"/>
            </a:xfrm>
            <a:prstGeom prst="ellipse">
              <a:avLst/>
            </a:prstGeom>
            <a:solidFill>
              <a:srgbClr val="4BACC6"/>
            </a:solidFill>
            <a:ln w="25400" cap="flat" cmpd="sng" algn="ctr">
              <a:solidFill>
                <a:sysClr val="window" lastClr="FFFFFF">
                  <a:hueOff val="0"/>
                  <a:satOff val="0"/>
                  <a:lumOff val="0"/>
                  <a:alphaOff val="0"/>
                </a:sysClr>
              </a:solidFill>
              <a:prstDash val="solid"/>
            </a:ln>
            <a:effectLst/>
          </p:spPr>
        </p:sp>
        <p:cxnSp>
          <p:nvCxnSpPr>
            <p:cNvPr id="28" name="Rechte verbindingslijn 27">
              <a:extLst>
                <a:ext uri="{FF2B5EF4-FFF2-40B4-BE49-F238E27FC236}">
                  <a16:creationId xmlns:a16="http://schemas.microsoft.com/office/drawing/2014/main" id="{1DCF5A27-1AA6-4DC8-8B7C-ED7169EC374B}"/>
                </a:ext>
              </a:extLst>
            </p:cNvPr>
            <p:cNvCxnSpPr>
              <a:cxnSpLocks/>
            </p:cNvCxnSpPr>
            <p:nvPr/>
          </p:nvCxnSpPr>
          <p:spPr>
            <a:xfrm flipV="1">
              <a:off x="5095605" y="648946"/>
              <a:ext cx="0" cy="522663"/>
            </a:xfrm>
            <a:prstGeom prst="line">
              <a:avLst/>
            </a:prstGeom>
            <a:noFill/>
            <a:ln w="9525" cap="flat" cmpd="sng" algn="ctr">
              <a:solidFill>
                <a:srgbClr val="4BACC6"/>
              </a:solidFill>
              <a:prstDash val="solid"/>
            </a:ln>
            <a:effectLst/>
          </p:spPr>
        </p:cxnSp>
        <p:sp>
          <p:nvSpPr>
            <p:cNvPr id="29" name="Rechthoek 12">
              <a:extLst>
                <a:ext uri="{FF2B5EF4-FFF2-40B4-BE49-F238E27FC236}">
                  <a16:creationId xmlns:a16="http://schemas.microsoft.com/office/drawing/2014/main" id="{4843FED2-3D09-43C3-9AD6-1312A7D3F3EB}"/>
                </a:ext>
              </a:extLst>
            </p:cNvPr>
            <p:cNvSpPr>
              <a:spLocks noChangeArrowheads="1"/>
            </p:cNvSpPr>
            <p:nvPr/>
          </p:nvSpPr>
          <p:spPr bwMode="auto">
            <a:xfrm>
              <a:off x="4134226" y="1028414"/>
              <a:ext cx="2401821" cy="1029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defRPr sz="3200">
                  <a:solidFill>
                    <a:srgbClr val="7F7F7F"/>
                  </a:solidFill>
                  <a:latin typeface="Trebuchet MS" panose="020B0603020202020204" pitchFamily="34" charset="0"/>
                </a:defRPr>
              </a:lvl1pPr>
              <a:lvl2pPr marL="742950" indent="-28575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2pPr>
              <a:lvl3pPr marL="11430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1000" b="1" i="0" u="none" strike="noStrike" kern="1200" cap="none" spc="0" normalizeH="0" baseline="0" noProof="0" dirty="0" smtClean="0">
                  <a:ln>
                    <a:noFill/>
                  </a:ln>
                  <a:solidFill>
                    <a:srgbClr val="7030A0"/>
                  </a:solidFill>
                  <a:effectLst/>
                  <a:uLnTx/>
                  <a:uFillTx/>
                  <a:latin typeface="Arial" panose="020B0604020202020204" pitchFamily="34" charset="0"/>
                  <a:ea typeface="+mn-ea"/>
                  <a:cs typeface="Arial" panose="020B0604020202020204" pitchFamily="34" charset="0"/>
                </a:rPr>
                <a:t>HS – LS voorbereidingen</a:t>
              </a:r>
              <a:endParaRPr kumimoji="0" lang="nl-NL" altLang="nl-NL" sz="1000" b="1" i="0" u="none" strike="noStrike" kern="1200" cap="none" spc="0" normalizeH="0" baseline="0" noProof="0" dirty="0">
                <a:ln>
                  <a:noFill/>
                </a:ln>
                <a:solidFill>
                  <a:srgbClr val="7030A0"/>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Nieuwe Technische ruimte </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Inrichten van technische ruimte</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Bekabeling trekken</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Inkooppunt / Zinkers en boringen</a:t>
              </a:r>
              <a:endParaRPr kumimoji="0" lang="nl-NL" altLang="nl-NL"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nl-NL" altLang="nl-NL"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grpSp>
      <p:sp>
        <p:nvSpPr>
          <p:cNvPr id="30" name="PIJL-RECHTS 19">
            <a:extLst>
              <a:ext uri="{FF2B5EF4-FFF2-40B4-BE49-F238E27FC236}">
                <a16:creationId xmlns:a16="http://schemas.microsoft.com/office/drawing/2014/main" id="{70CD4533-EC9A-47D8-8475-45BF3AA27B38}"/>
              </a:ext>
            </a:extLst>
          </p:cNvPr>
          <p:cNvSpPr/>
          <p:nvPr/>
        </p:nvSpPr>
        <p:spPr>
          <a:xfrm>
            <a:off x="7580449" y="1493315"/>
            <a:ext cx="2501974" cy="997591"/>
          </a:xfrm>
          <a:prstGeom prst="rightArrow">
            <a:avLst/>
          </a:prstGeom>
          <a:solidFill>
            <a:srgbClr val="92D050"/>
          </a:solidFill>
          <a:ln w="25400" cap="flat" cmpd="sng" algn="ctr">
            <a:noFill/>
            <a:prstDash val="solid"/>
          </a:ln>
          <a:effectLst/>
        </p:spPr>
        <p:txBody>
          <a:bodyPr lIns="7200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800" b="1" i="0" u="none" strike="noStrike" kern="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Fase 5</a:t>
            </a:r>
            <a:endParaRPr kumimoji="0" lang="nl-NL" sz="8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grpSp>
        <p:nvGrpSpPr>
          <p:cNvPr id="31" name="Groep 30"/>
          <p:cNvGrpSpPr/>
          <p:nvPr/>
        </p:nvGrpSpPr>
        <p:grpSpPr>
          <a:xfrm>
            <a:off x="7808544" y="1869935"/>
            <a:ext cx="2257569" cy="1413297"/>
            <a:chOff x="3950140" y="498822"/>
            <a:chExt cx="2257569" cy="1432631"/>
          </a:xfrm>
        </p:grpSpPr>
        <p:sp>
          <p:nvSpPr>
            <p:cNvPr id="32" name="Ovaal 31">
              <a:extLst>
                <a:ext uri="{FF2B5EF4-FFF2-40B4-BE49-F238E27FC236}">
                  <a16:creationId xmlns:a16="http://schemas.microsoft.com/office/drawing/2014/main" id="{5EFDF7C6-6622-4484-A628-844B5E956DCA}"/>
                </a:ext>
              </a:extLst>
            </p:cNvPr>
            <p:cNvSpPr/>
            <p:nvPr/>
          </p:nvSpPr>
          <p:spPr>
            <a:xfrm>
              <a:off x="4964693" y="498822"/>
              <a:ext cx="215900" cy="215900"/>
            </a:xfrm>
            <a:prstGeom prst="ellipse">
              <a:avLst/>
            </a:prstGeom>
            <a:solidFill>
              <a:srgbClr val="4BACC6"/>
            </a:solidFill>
            <a:ln w="25400" cap="flat" cmpd="sng" algn="ctr">
              <a:solidFill>
                <a:sysClr val="window" lastClr="FFFFFF">
                  <a:hueOff val="0"/>
                  <a:satOff val="0"/>
                  <a:lumOff val="0"/>
                  <a:alphaOff val="0"/>
                </a:sysClr>
              </a:solidFill>
              <a:prstDash val="solid"/>
            </a:ln>
            <a:effectLst/>
          </p:spPr>
        </p:sp>
        <p:cxnSp>
          <p:nvCxnSpPr>
            <p:cNvPr id="33" name="Rechte verbindingslijn 32">
              <a:extLst>
                <a:ext uri="{FF2B5EF4-FFF2-40B4-BE49-F238E27FC236}">
                  <a16:creationId xmlns:a16="http://schemas.microsoft.com/office/drawing/2014/main" id="{1DCF5A27-1AA6-4DC8-8B7C-ED7169EC374B}"/>
                </a:ext>
              </a:extLst>
            </p:cNvPr>
            <p:cNvCxnSpPr>
              <a:cxnSpLocks/>
            </p:cNvCxnSpPr>
            <p:nvPr/>
          </p:nvCxnSpPr>
          <p:spPr>
            <a:xfrm flipV="1">
              <a:off x="5072643" y="648946"/>
              <a:ext cx="0" cy="522663"/>
            </a:xfrm>
            <a:prstGeom prst="line">
              <a:avLst/>
            </a:prstGeom>
            <a:noFill/>
            <a:ln w="9525" cap="flat" cmpd="sng" algn="ctr">
              <a:solidFill>
                <a:srgbClr val="4BACC6"/>
              </a:solidFill>
              <a:prstDash val="solid"/>
            </a:ln>
            <a:effectLst/>
          </p:spPr>
        </p:cxnSp>
        <p:sp>
          <p:nvSpPr>
            <p:cNvPr id="34" name="Rechthoek 12">
              <a:extLst>
                <a:ext uri="{FF2B5EF4-FFF2-40B4-BE49-F238E27FC236}">
                  <a16:creationId xmlns:a16="http://schemas.microsoft.com/office/drawing/2014/main" id="{4843FED2-3D09-43C3-9AD6-1312A7D3F3EB}"/>
                </a:ext>
              </a:extLst>
            </p:cNvPr>
            <p:cNvSpPr>
              <a:spLocks noChangeArrowheads="1"/>
            </p:cNvSpPr>
            <p:nvPr/>
          </p:nvSpPr>
          <p:spPr bwMode="auto">
            <a:xfrm>
              <a:off x="3950140" y="1213883"/>
              <a:ext cx="2257569" cy="717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defRPr sz="3200">
                  <a:solidFill>
                    <a:srgbClr val="7F7F7F"/>
                  </a:solidFill>
                  <a:latin typeface="Trebuchet MS" panose="020B0603020202020204" pitchFamily="34" charset="0"/>
                </a:defRPr>
              </a:lvl1pPr>
              <a:lvl2pPr marL="742950" indent="-28575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2pPr>
              <a:lvl3pPr marL="11430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1000" b="1" i="0" u="none" strike="noStrike" kern="1200" cap="none" spc="0" normalizeH="0" baseline="0" noProof="0" dirty="0" smtClean="0">
                  <a:ln>
                    <a:noFill/>
                  </a:ln>
                  <a:solidFill>
                    <a:srgbClr val="70AD47">
                      <a:lumMod val="50000"/>
                    </a:srgbClr>
                  </a:solidFill>
                  <a:effectLst/>
                  <a:uLnTx/>
                  <a:uFillTx/>
                  <a:latin typeface="Arial" panose="020B0604020202020204" pitchFamily="34" charset="0"/>
                  <a:ea typeface="+mn-ea"/>
                  <a:cs typeface="Arial" panose="020B0604020202020204" pitchFamily="34" charset="0"/>
                </a:rPr>
                <a:t>Westelijke hef Ombouw</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SAT testen systeem</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Integratie van LFV met 3B (</a:t>
              </a:r>
              <a:r>
                <a:rPr kumimoji="0" lang="nl-NL" altLang="nl-NL" sz="1000" b="0" i="0" u="none" strike="noStrike" kern="1200" cap="none" spc="0" normalizeH="0" baseline="0" noProof="0" dirty="0" err="1" smtClean="0">
                  <a:ln>
                    <a:noFill/>
                  </a:ln>
                  <a:solidFill>
                    <a:prstClr val="black"/>
                  </a:solidFill>
                  <a:effectLst/>
                  <a:uLnTx/>
                  <a:uFillTx/>
                  <a:latin typeface="Arial" panose="020B0604020202020204" pitchFamily="34" charset="0"/>
                  <a:ea typeface="+mn-ea"/>
                  <a:cs typeface="Arial" panose="020B0604020202020204" pitchFamily="34" charset="0"/>
                </a:rPr>
                <a:t>Stub</a:t>
              </a:r>
              <a:r>
                <a:rPr kumimoji="0" lang="nl-NL" altLang="nl-NL" sz="10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p>
            <a:p>
              <a:pPr marL="171450" marR="0" lvl="0" indent="-171450" algn="l" defTabSz="914400" rtl="0" eaLnBrk="1" fontAlgn="base" latinLnBrk="0" hangingPunct="1">
                <a:lnSpc>
                  <a:spcPct val="100000"/>
                </a:lnSpc>
                <a:spcBef>
                  <a:spcPct val="0"/>
                </a:spcBef>
                <a:spcAft>
                  <a:spcPct val="0"/>
                </a:spcAft>
                <a:buClrTx/>
                <a:buSzTx/>
                <a:buFontTx/>
                <a:buChar char="-"/>
                <a:tabLst/>
                <a:defRPr/>
              </a:pPr>
              <a:endParaRPr kumimoji="0" lang="nl-NL" altLang="nl-NL"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grpSp>
        <p:nvGrpSpPr>
          <p:cNvPr id="35" name="Groep 34"/>
          <p:cNvGrpSpPr/>
          <p:nvPr/>
        </p:nvGrpSpPr>
        <p:grpSpPr>
          <a:xfrm>
            <a:off x="3776880" y="622728"/>
            <a:ext cx="2241256" cy="1460130"/>
            <a:chOff x="4285965" y="3134765"/>
            <a:chExt cx="2241256" cy="1480105"/>
          </a:xfrm>
        </p:grpSpPr>
        <p:sp>
          <p:nvSpPr>
            <p:cNvPr id="36" name="Rechthoek 12">
              <a:extLst>
                <a:ext uri="{FF2B5EF4-FFF2-40B4-BE49-F238E27FC236}">
                  <a16:creationId xmlns:a16="http://schemas.microsoft.com/office/drawing/2014/main" id="{4843FED2-3D09-43C3-9AD6-1312A7D3F3EB}"/>
                </a:ext>
              </a:extLst>
            </p:cNvPr>
            <p:cNvSpPr>
              <a:spLocks noChangeArrowheads="1"/>
            </p:cNvSpPr>
            <p:nvPr/>
          </p:nvSpPr>
          <p:spPr bwMode="auto">
            <a:xfrm>
              <a:off x="4285965" y="3134765"/>
              <a:ext cx="2241256" cy="87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defRPr sz="3200">
                  <a:solidFill>
                    <a:srgbClr val="7F7F7F"/>
                  </a:solidFill>
                  <a:latin typeface="Trebuchet MS" panose="020B0603020202020204" pitchFamily="34" charset="0"/>
                </a:defRPr>
              </a:lvl1pPr>
              <a:lvl2pPr marL="742950" indent="-28575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2pPr>
              <a:lvl3pPr marL="11430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1000" b="1" i="0" u="none" strike="noStrike" kern="1200" cap="none" spc="0" normalizeH="0" baseline="0" noProof="0" dirty="0" smtClean="0">
                  <a:ln>
                    <a:noFill/>
                  </a:ln>
                  <a:solidFill>
                    <a:srgbClr val="FFC000">
                      <a:lumMod val="75000"/>
                    </a:srgbClr>
                  </a:solidFill>
                  <a:effectLst/>
                  <a:uLnTx/>
                  <a:uFillTx/>
                  <a:latin typeface="Arial" panose="020B0604020202020204" pitchFamily="34" charset="0"/>
                  <a:ea typeface="+mn-ea"/>
                  <a:cs typeface="Arial" panose="020B0604020202020204" pitchFamily="34" charset="0"/>
                </a:rPr>
                <a:t>Oostelijke hef ombouwen</a:t>
              </a:r>
              <a:endParaRPr kumimoji="0" lang="nl-NL" altLang="nl-NL" sz="1000" b="1" i="0" u="none" strike="noStrike" kern="1200" cap="none" spc="0" normalizeH="0" baseline="0" noProof="0" dirty="0">
                <a:ln>
                  <a:noFill/>
                </a:ln>
                <a:solidFill>
                  <a:srgbClr val="FFC000">
                    <a:lumMod val="75000"/>
                  </a:srgbClr>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Verlichting brug</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Landverkeersseinen</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Communicatie</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Hijs en hefkabels – </a:t>
              </a:r>
              <a:r>
                <a:rPr kumimoji="0" lang="nl-NL" altLang="nl-NL" sz="1000" b="0" i="0" u="none" strike="noStrike" kern="1200" cap="none" spc="0" normalizeH="0" baseline="0" noProof="0" dirty="0" err="1" smtClean="0">
                  <a:ln>
                    <a:noFill/>
                  </a:ln>
                  <a:solidFill>
                    <a:srgbClr val="000000"/>
                  </a:solidFill>
                  <a:effectLst/>
                  <a:uLnTx/>
                  <a:uFillTx/>
                  <a:latin typeface="Arial" panose="020B0604020202020204" pitchFamily="34" charset="0"/>
                  <a:ea typeface="+mn-ea"/>
                  <a:cs typeface="Arial" panose="020B0604020202020204" pitchFamily="34" charset="0"/>
                </a:rPr>
                <a:t>Grendelinst</a:t>
              </a: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a:t>
              </a:r>
            </a:p>
          </p:txBody>
        </p:sp>
        <p:sp>
          <p:nvSpPr>
            <p:cNvPr id="37" name="Ovaal 36">
              <a:extLst>
                <a:ext uri="{FF2B5EF4-FFF2-40B4-BE49-F238E27FC236}">
                  <a16:creationId xmlns:a16="http://schemas.microsoft.com/office/drawing/2014/main" id="{5EFDF7C6-6622-4484-A628-844B5E956DCA}"/>
                </a:ext>
              </a:extLst>
            </p:cNvPr>
            <p:cNvSpPr/>
            <p:nvPr/>
          </p:nvSpPr>
          <p:spPr>
            <a:xfrm>
              <a:off x="4951626" y="4398970"/>
              <a:ext cx="215900" cy="215900"/>
            </a:xfrm>
            <a:prstGeom prst="ellipse">
              <a:avLst/>
            </a:prstGeom>
            <a:solidFill>
              <a:srgbClr val="4BACC6"/>
            </a:solidFill>
            <a:ln w="25400" cap="flat" cmpd="sng" algn="ctr">
              <a:solidFill>
                <a:sysClr val="window" lastClr="FFFFFF">
                  <a:hueOff val="0"/>
                  <a:satOff val="0"/>
                  <a:lumOff val="0"/>
                  <a:alphaOff val="0"/>
                </a:sysClr>
              </a:solidFill>
              <a:prstDash val="solid"/>
            </a:ln>
            <a:effectLst/>
          </p:spPr>
        </p:sp>
        <p:cxnSp>
          <p:nvCxnSpPr>
            <p:cNvPr id="38" name="Rechte verbindingslijn 37">
              <a:extLst>
                <a:ext uri="{FF2B5EF4-FFF2-40B4-BE49-F238E27FC236}">
                  <a16:creationId xmlns:a16="http://schemas.microsoft.com/office/drawing/2014/main" id="{1DCF5A27-1AA6-4DC8-8B7C-ED7169EC374B}"/>
                </a:ext>
              </a:extLst>
            </p:cNvPr>
            <p:cNvCxnSpPr>
              <a:cxnSpLocks/>
            </p:cNvCxnSpPr>
            <p:nvPr/>
          </p:nvCxnSpPr>
          <p:spPr>
            <a:xfrm flipV="1">
              <a:off x="5059576" y="3996644"/>
              <a:ext cx="0" cy="522663"/>
            </a:xfrm>
            <a:prstGeom prst="line">
              <a:avLst/>
            </a:prstGeom>
            <a:noFill/>
            <a:ln w="9525" cap="flat" cmpd="sng" algn="ctr">
              <a:solidFill>
                <a:srgbClr val="4BACC6"/>
              </a:solidFill>
              <a:prstDash val="solid"/>
            </a:ln>
            <a:effectLst/>
          </p:spPr>
        </p:cxnSp>
      </p:grpSp>
      <p:grpSp>
        <p:nvGrpSpPr>
          <p:cNvPr id="40" name="Groep 39"/>
          <p:cNvGrpSpPr/>
          <p:nvPr/>
        </p:nvGrpSpPr>
        <p:grpSpPr>
          <a:xfrm>
            <a:off x="7646733" y="763240"/>
            <a:ext cx="2219450" cy="1305455"/>
            <a:chOff x="4242490" y="3291557"/>
            <a:chExt cx="2219450" cy="1323313"/>
          </a:xfrm>
        </p:grpSpPr>
        <p:sp>
          <p:nvSpPr>
            <p:cNvPr id="41" name="Rechthoek 12">
              <a:extLst>
                <a:ext uri="{FF2B5EF4-FFF2-40B4-BE49-F238E27FC236}">
                  <a16:creationId xmlns:a16="http://schemas.microsoft.com/office/drawing/2014/main" id="{4843FED2-3D09-43C3-9AD6-1312A7D3F3EB}"/>
                </a:ext>
              </a:extLst>
            </p:cNvPr>
            <p:cNvSpPr>
              <a:spLocks noChangeArrowheads="1"/>
            </p:cNvSpPr>
            <p:nvPr/>
          </p:nvSpPr>
          <p:spPr bwMode="auto">
            <a:xfrm>
              <a:off x="4242490" y="3291557"/>
              <a:ext cx="2219450" cy="717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defRPr sz="3200">
                  <a:solidFill>
                    <a:srgbClr val="7F7F7F"/>
                  </a:solidFill>
                  <a:latin typeface="Trebuchet MS" panose="020B0603020202020204" pitchFamily="34" charset="0"/>
                </a:defRPr>
              </a:lvl1pPr>
              <a:lvl2pPr marL="742950" indent="-28575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2pPr>
              <a:lvl3pPr marL="11430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1000" b="1" i="0" u="none" strike="noStrike" kern="1200" cap="none" spc="0" normalizeH="0" baseline="0" noProof="0" dirty="0" smtClean="0">
                  <a:ln>
                    <a:noFill/>
                  </a:ln>
                  <a:solidFill>
                    <a:srgbClr val="70AD47">
                      <a:lumMod val="50000"/>
                    </a:srgbClr>
                  </a:solidFill>
                  <a:effectLst/>
                  <a:uLnTx/>
                  <a:uFillTx/>
                  <a:latin typeface="Arial" panose="020B0604020202020204" pitchFamily="34" charset="0"/>
                  <a:ea typeface="+mn-ea"/>
                  <a:cs typeface="Arial" panose="020B0604020202020204" pitchFamily="34" charset="0"/>
                </a:rPr>
                <a:t>Westelijke hef Ombouwen</a:t>
              </a:r>
              <a:endParaRPr kumimoji="0" lang="nl-NL" altLang="nl-NL" sz="1000" b="1" i="0" u="none" strike="noStrike" kern="1200" cap="none" spc="0" normalizeH="0" baseline="0" noProof="0" dirty="0">
                <a:ln>
                  <a:noFill/>
                </a:ln>
                <a:solidFill>
                  <a:srgbClr val="70AD47">
                    <a:lumMod val="50000"/>
                  </a:srgbClr>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Besturingen</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Hijs </a:t>
              </a:r>
              <a:r>
                <a:rPr kumimoji="0" lang="nl-NL" altLang="nl-NL"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en hefkabels – </a:t>
              </a:r>
              <a:r>
                <a:rPr kumimoji="0" lang="nl-NL" altLang="nl-NL" sz="1000" b="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Grendelinst</a:t>
              </a:r>
              <a:r>
                <a:rPr kumimoji="0" lang="nl-NL" altLang="nl-NL"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t>
              </a:r>
            </a:p>
            <a:p>
              <a:pPr marL="171450" marR="0" lvl="0" indent="-171450" algn="l" defTabSz="914400" rtl="0" eaLnBrk="1" fontAlgn="base" latinLnBrk="0" hangingPunct="1">
                <a:lnSpc>
                  <a:spcPct val="100000"/>
                </a:lnSpc>
                <a:spcBef>
                  <a:spcPct val="0"/>
                </a:spcBef>
                <a:spcAft>
                  <a:spcPct val="0"/>
                </a:spcAft>
                <a:buClrTx/>
                <a:buSzTx/>
                <a:buFontTx/>
                <a:buChar char="-"/>
                <a:tabLst/>
                <a:defRPr/>
              </a:pPr>
              <a:endParaRPr kumimoji="0" lang="nl-NL" altLang="nl-NL"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42" name="Ovaal 41">
              <a:extLst>
                <a:ext uri="{FF2B5EF4-FFF2-40B4-BE49-F238E27FC236}">
                  <a16:creationId xmlns:a16="http://schemas.microsoft.com/office/drawing/2014/main" id="{5EFDF7C6-6622-4484-A628-844B5E956DCA}"/>
                </a:ext>
              </a:extLst>
            </p:cNvPr>
            <p:cNvSpPr/>
            <p:nvPr/>
          </p:nvSpPr>
          <p:spPr>
            <a:xfrm>
              <a:off x="4951626" y="4398970"/>
              <a:ext cx="215900" cy="215900"/>
            </a:xfrm>
            <a:prstGeom prst="ellipse">
              <a:avLst/>
            </a:prstGeom>
            <a:solidFill>
              <a:srgbClr val="4BACC6"/>
            </a:solidFill>
            <a:ln w="25400" cap="flat" cmpd="sng" algn="ctr">
              <a:solidFill>
                <a:sysClr val="window" lastClr="FFFFFF">
                  <a:hueOff val="0"/>
                  <a:satOff val="0"/>
                  <a:lumOff val="0"/>
                  <a:alphaOff val="0"/>
                </a:sysClr>
              </a:solidFill>
              <a:prstDash val="solid"/>
            </a:ln>
            <a:effectLst/>
          </p:spPr>
        </p:sp>
        <p:cxnSp>
          <p:nvCxnSpPr>
            <p:cNvPr id="43" name="Rechte verbindingslijn 42">
              <a:extLst>
                <a:ext uri="{FF2B5EF4-FFF2-40B4-BE49-F238E27FC236}">
                  <a16:creationId xmlns:a16="http://schemas.microsoft.com/office/drawing/2014/main" id="{1DCF5A27-1AA6-4DC8-8B7C-ED7169EC374B}"/>
                </a:ext>
              </a:extLst>
            </p:cNvPr>
            <p:cNvCxnSpPr>
              <a:cxnSpLocks/>
            </p:cNvCxnSpPr>
            <p:nvPr/>
          </p:nvCxnSpPr>
          <p:spPr>
            <a:xfrm flipV="1">
              <a:off x="5059576" y="3996644"/>
              <a:ext cx="0" cy="522663"/>
            </a:xfrm>
            <a:prstGeom prst="line">
              <a:avLst/>
            </a:prstGeom>
            <a:noFill/>
            <a:ln w="9525" cap="flat" cmpd="sng" algn="ctr">
              <a:solidFill>
                <a:srgbClr val="4BACC6"/>
              </a:solidFill>
              <a:prstDash val="solid"/>
            </a:ln>
            <a:effectLst/>
          </p:spPr>
        </p:cxnSp>
      </p:grpSp>
      <p:cxnSp>
        <p:nvCxnSpPr>
          <p:cNvPr id="51" name="Rechte verbindingslijn 50">
            <a:extLst>
              <a:ext uri="{FF2B5EF4-FFF2-40B4-BE49-F238E27FC236}">
                <a16:creationId xmlns:a16="http://schemas.microsoft.com/office/drawing/2014/main" id="{1DCF5A27-1AA6-4DC8-8B7C-ED7169EC374B}"/>
              </a:ext>
            </a:extLst>
          </p:cNvPr>
          <p:cNvCxnSpPr>
            <a:cxnSpLocks/>
          </p:cNvCxnSpPr>
          <p:nvPr/>
        </p:nvCxnSpPr>
        <p:spPr>
          <a:xfrm flipV="1">
            <a:off x="1154197" y="2073294"/>
            <a:ext cx="0" cy="7052"/>
          </a:xfrm>
          <a:prstGeom prst="line">
            <a:avLst/>
          </a:prstGeom>
          <a:noFill/>
          <a:ln w="9525" cap="flat" cmpd="sng" algn="ctr">
            <a:solidFill>
              <a:srgbClr val="4BACC6"/>
            </a:solidFill>
            <a:prstDash val="solid"/>
          </a:ln>
          <a:effectLst/>
        </p:spPr>
      </p:cxnSp>
      <p:cxnSp>
        <p:nvCxnSpPr>
          <p:cNvPr id="52" name="Rechte verbindingslijn 51">
            <a:extLst>
              <a:ext uri="{FF2B5EF4-FFF2-40B4-BE49-F238E27FC236}">
                <a16:creationId xmlns:a16="http://schemas.microsoft.com/office/drawing/2014/main" id="{1DCF5A27-1AA6-4DC8-8B7C-ED7169EC374B}"/>
              </a:ext>
            </a:extLst>
          </p:cNvPr>
          <p:cNvCxnSpPr>
            <a:cxnSpLocks/>
          </p:cNvCxnSpPr>
          <p:nvPr/>
        </p:nvCxnSpPr>
        <p:spPr>
          <a:xfrm flipV="1">
            <a:off x="6740707" y="2022256"/>
            <a:ext cx="0" cy="7052"/>
          </a:xfrm>
          <a:prstGeom prst="line">
            <a:avLst/>
          </a:prstGeom>
          <a:noFill/>
          <a:ln w="9525" cap="flat" cmpd="sng" algn="ctr">
            <a:solidFill>
              <a:srgbClr val="4BACC6"/>
            </a:solidFill>
            <a:prstDash val="solid"/>
          </a:ln>
          <a:effectLst/>
        </p:spPr>
      </p:cxnSp>
      <p:grpSp>
        <p:nvGrpSpPr>
          <p:cNvPr id="53" name="Groep 52"/>
          <p:cNvGrpSpPr/>
          <p:nvPr/>
        </p:nvGrpSpPr>
        <p:grpSpPr>
          <a:xfrm>
            <a:off x="269928" y="714403"/>
            <a:ext cx="2414271" cy="1422028"/>
            <a:chOff x="1601456" y="3192214"/>
            <a:chExt cx="2226220" cy="1441481"/>
          </a:xfrm>
        </p:grpSpPr>
        <p:grpSp>
          <p:nvGrpSpPr>
            <p:cNvPr id="54" name="Groep 53"/>
            <p:cNvGrpSpPr/>
            <p:nvPr/>
          </p:nvGrpSpPr>
          <p:grpSpPr>
            <a:xfrm>
              <a:off x="1601456" y="3192214"/>
              <a:ext cx="2226220" cy="1441481"/>
              <a:chOff x="4134226" y="761714"/>
              <a:chExt cx="2226220" cy="1441481"/>
            </a:xfrm>
          </p:grpSpPr>
          <p:sp>
            <p:nvSpPr>
              <p:cNvPr id="57" name="Ovaal 56">
                <a:extLst>
                  <a:ext uri="{FF2B5EF4-FFF2-40B4-BE49-F238E27FC236}">
                    <a16:creationId xmlns:a16="http://schemas.microsoft.com/office/drawing/2014/main" id="{5EFDF7C6-6622-4484-A628-844B5E956DCA}"/>
                  </a:ext>
                </a:extLst>
              </p:cNvPr>
              <p:cNvSpPr/>
              <p:nvPr/>
            </p:nvSpPr>
            <p:spPr>
              <a:xfrm>
                <a:off x="5090226" y="1987295"/>
                <a:ext cx="215900" cy="215900"/>
              </a:xfrm>
              <a:prstGeom prst="ellipse">
                <a:avLst/>
              </a:prstGeom>
              <a:solidFill>
                <a:srgbClr val="4BACC6"/>
              </a:solidFill>
              <a:ln w="25400" cap="flat" cmpd="sng" algn="ctr">
                <a:solidFill>
                  <a:sysClr val="window" lastClr="FFFFFF">
                    <a:hueOff val="0"/>
                    <a:satOff val="0"/>
                    <a:lumOff val="0"/>
                    <a:alphaOff val="0"/>
                  </a:sysClr>
                </a:solidFill>
                <a:prstDash val="solid"/>
              </a:ln>
              <a:effectLst/>
            </p:spPr>
          </p:sp>
          <p:cxnSp>
            <p:nvCxnSpPr>
              <p:cNvPr id="58" name="Rechte verbindingslijn 57">
                <a:extLst>
                  <a:ext uri="{FF2B5EF4-FFF2-40B4-BE49-F238E27FC236}">
                    <a16:creationId xmlns:a16="http://schemas.microsoft.com/office/drawing/2014/main" id="{1DCF5A27-1AA6-4DC8-8B7C-ED7169EC374B}"/>
                  </a:ext>
                </a:extLst>
              </p:cNvPr>
              <p:cNvCxnSpPr>
                <a:cxnSpLocks/>
              </p:cNvCxnSpPr>
              <p:nvPr/>
            </p:nvCxnSpPr>
            <p:spPr>
              <a:xfrm flipV="1">
                <a:off x="5198165" y="1553757"/>
                <a:ext cx="0" cy="522663"/>
              </a:xfrm>
              <a:prstGeom prst="line">
                <a:avLst/>
              </a:prstGeom>
              <a:noFill/>
              <a:ln w="9525" cap="flat" cmpd="sng" algn="ctr">
                <a:solidFill>
                  <a:srgbClr val="4BACC6"/>
                </a:solidFill>
                <a:prstDash val="solid"/>
              </a:ln>
              <a:effectLst/>
            </p:spPr>
          </p:cxnSp>
          <p:sp>
            <p:nvSpPr>
              <p:cNvPr id="59" name="Rechthoek 12">
                <a:extLst>
                  <a:ext uri="{FF2B5EF4-FFF2-40B4-BE49-F238E27FC236}">
                    <a16:creationId xmlns:a16="http://schemas.microsoft.com/office/drawing/2014/main" id="{4843FED2-3D09-43C3-9AD6-1312A7D3F3EB}"/>
                  </a:ext>
                </a:extLst>
              </p:cNvPr>
              <p:cNvSpPr>
                <a:spLocks noChangeArrowheads="1"/>
              </p:cNvSpPr>
              <p:nvPr/>
            </p:nvSpPr>
            <p:spPr bwMode="auto">
              <a:xfrm>
                <a:off x="4134226" y="761714"/>
                <a:ext cx="2226220" cy="1029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defRPr sz="3200">
                    <a:solidFill>
                      <a:srgbClr val="7F7F7F"/>
                    </a:solidFill>
                    <a:latin typeface="Trebuchet MS" panose="020B0603020202020204" pitchFamily="34" charset="0"/>
                  </a:defRPr>
                </a:lvl1pPr>
                <a:lvl2pPr marL="742950" indent="-28575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2pPr>
                <a:lvl3pPr marL="11430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1000" b="1" i="0" u="none" strike="noStrike" kern="1200" cap="none" spc="0" normalizeH="0" baseline="0" noProof="0" dirty="0" smtClean="0">
                    <a:ln>
                      <a:noFill/>
                    </a:ln>
                    <a:solidFill>
                      <a:srgbClr val="7030A0"/>
                    </a:solidFill>
                    <a:effectLst/>
                    <a:uLnTx/>
                    <a:uFillTx/>
                    <a:latin typeface="Arial" panose="020B0604020202020204" pitchFamily="34" charset="0"/>
                    <a:ea typeface="+mn-ea"/>
                    <a:cs typeface="Arial" panose="020B0604020202020204" pitchFamily="34" charset="0"/>
                  </a:rPr>
                  <a:t>Ombouw bestaande installaties</a:t>
                </a:r>
                <a:endParaRPr kumimoji="0" lang="nl-NL" altLang="nl-NL" sz="1000" b="1" i="0" u="none" strike="noStrike" kern="1200" cap="none" spc="0" normalizeH="0" baseline="0" noProof="0" dirty="0">
                  <a:ln>
                    <a:noFill/>
                  </a:ln>
                  <a:solidFill>
                    <a:srgbClr val="7030A0"/>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Pompinstallatie kelder</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3B bouwblokken opbouwen - FAT</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ORBB installeren</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lang="nl-NL" altLang="nl-NL" sz="1000" noProof="0" dirty="0" smtClean="0">
                    <a:solidFill>
                      <a:srgbClr val="000000"/>
                    </a:solidFill>
                    <a:latin typeface="Arial" panose="020B0604020202020204" pitchFamily="34" charset="0"/>
                    <a:cs typeface="Arial" panose="020B0604020202020204" pitchFamily="34" charset="0"/>
                  </a:rPr>
                  <a:t>ASB</a:t>
                </a:r>
                <a:endParaRPr kumimoji="0" lang="nl-NL" altLang="nl-NL"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grpSp>
        <p:sp>
          <p:nvSpPr>
            <p:cNvPr id="55" name="Ovaal 54">
              <a:extLst>
                <a:ext uri="{FF2B5EF4-FFF2-40B4-BE49-F238E27FC236}">
                  <a16:creationId xmlns:a16="http://schemas.microsoft.com/office/drawing/2014/main" id="{5EFDF7C6-6622-4484-A628-844B5E956DCA}"/>
                </a:ext>
              </a:extLst>
            </p:cNvPr>
            <p:cNvSpPr/>
            <p:nvPr/>
          </p:nvSpPr>
          <p:spPr>
            <a:xfrm>
              <a:off x="2945618" y="4414233"/>
              <a:ext cx="215900" cy="215900"/>
            </a:xfrm>
            <a:prstGeom prst="ellipse">
              <a:avLst/>
            </a:prstGeom>
            <a:solidFill>
              <a:srgbClr val="4BACC6"/>
            </a:solidFill>
            <a:ln w="25400" cap="flat" cmpd="sng" algn="ctr">
              <a:solidFill>
                <a:sysClr val="window" lastClr="FFFFFF">
                  <a:hueOff val="0"/>
                  <a:satOff val="0"/>
                  <a:lumOff val="0"/>
                  <a:alphaOff val="0"/>
                </a:sysClr>
              </a:solidFill>
              <a:prstDash val="solid"/>
            </a:ln>
            <a:effectLst/>
          </p:spPr>
        </p:sp>
        <p:cxnSp>
          <p:nvCxnSpPr>
            <p:cNvPr id="56" name="Rechte verbindingslijn 55">
              <a:extLst>
                <a:ext uri="{FF2B5EF4-FFF2-40B4-BE49-F238E27FC236}">
                  <a16:creationId xmlns:a16="http://schemas.microsoft.com/office/drawing/2014/main" id="{1DCF5A27-1AA6-4DC8-8B7C-ED7169EC374B}"/>
                </a:ext>
              </a:extLst>
            </p:cNvPr>
            <p:cNvCxnSpPr>
              <a:cxnSpLocks/>
            </p:cNvCxnSpPr>
            <p:nvPr/>
          </p:nvCxnSpPr>
          <p:spPr>
            <a:xfrm flipV="1">
              <a:off x="3053568" y="4011907"/>
              <a:ext cx="0" cy="522663"/>
            </a:xfrm>
            <a:prstGeom prst="line">
              <a:avLst/>
            </a:prstGeom>
            <a:noFill/>
            <a:ln w="9525" cap="flat" cmpd="sng" algn="ctr">
              <a:solidFill>
                <a:srgbClr val="4BACC6"/>
              </a:solidFill>
              <a:prstDash val="solid"/>
            </a:ln>
            <a:effectLst/>
          </p:spPr>
        </p:cxnSp>
      </p:grpSp>
      <p:grpSp>
        <p:nvGrpSpPr>
          <p:cNvPr id="60" name="Groep 59"/>
          <p:cNvGrpSpPr/>
          <p:nvPr/>
        </p:nvGrpSpPr>
        <p:grpSpPr>
          <a:xfrm>
            <a:off x="4489968" y="1863626"/>
            <a:ext cx="2053890" cy="1537452"/>
            <a:chOff x="5074168" y="1527893"/>
            <a:chExt cx="2053890" cy="1537452"/>
          </a:xfrm>
        </p:grpSpPr>
        <p:grpSp>
          <p:nvGrpSpPr>
            <p:cNvPr id="61" name="Groep 60"/>
            <p:cNvGrpSpPr/>
            <p:nvPr/>
          </p:nvGrpSpPr>
          <p:grpSpPr>
            <a:xfrm>
              <a:off x="5074168" y="1527893"/>
              <a:ext cx="2053890" cy="1537452"/>
              <a:chOff x="3964428" y="478525"/>
              <a:chExt cx="2053890" cy="1558484"/>
            </a:xfrm>
          </p:grpSpPr>
          <p:sp>
            <p:nvSpPr>
              <p:cNvPr id="64" name="Ovaal 63">
                <a:extLst>
                  <a:ext uri="{FF2B5EF4-FFF2-40B4-BE49-F238E27FC236}">
                    <a16:creationId xmlns:a16="http://schemas.microsoft.com/office/drawing/2014/main" id="{5EFDF7C6-6622-4484-A628-844B5E956DCA}"/>
                  </a:ext>
                </a:extLst>
              </p:cNvPr>
              <p:cNvSpPr/>
              <p:nvPr/>
            </p:nvSpPr>
            <p:spPr>
              <a:xfrm>
                <a:off x="4533056" y="478525"/>
                <a:ext cx="215900" cy="215900"/>
              </a:xfrm>
              <a:prstGeom prst="ellipse">
                <a:avLst/>
              </a:prstGeom>
              <a:solidFill>
                <a:srgbClr val="4BACC6"/>
              </a:solidFill>
              <a:ln w="25400" cap="flat" cmpd="sng" algn="ctr">
                <a:solidFill>
                  <a:sysClr val="window" lastClr="FFFFFF">
                    <a:hueOff val="0"/>
                    <a:satOff val="0"/>
                    <a:lumOff val="0"/>
                    <a:alphaOff val="0"/>
                  </a:sysClr>
                </a:solidFill>
                <a:prstDash val="solid"/>
              </a:ln>
              <a:effectLst/>
            </p:spPr>
          </p:sp>
          <p:cxnSp>
            <p:nvCxnSpPr>
              <p:cNvPr id="65" name="Rechte verbindingslijn 64">
                <a:extLst>
                  <a:ext uri="{FF2B5EF4-FFF2-40B4-BE49-F238E27FC236}">
                    <a16:creationId xmlns:a16="http://schemas.microsoft.com/office/drawing/2014/main" id="{1DCF5A27-1AA6-4DC8-8B7C-ED7169EC374B}"/>
                  </a:ext>
                </a:extLst>
              </p:cNvPr>
              <p:cNvCxnSpPr>
                <a:cxnSpLocks/>
              </p:cNvCxnSpPr>
              <p:nvPr/>
            </p:nvCxnSpPr>
            <p:spPr>
              <a:xfrm flipV="1">
                <a:off x="4641006" y="625473"/>
                <a:ext cx="0" cy="476139"/>
              </a:xfrm>
              <a:prstGeom prst="line">
                <a:avLst/>
              </a:prstGeom>
              <a:noFill/>
              <a:ln w="9525" cap="flat" cmpd="sng" algn="ctr">
                <a:solidFill>
                  <a:srgbClr val="4BACC6"/>
                </a:solidFill>
                <a:prstDash val="solid"/>
              </a:ln>
              <a:effectLst/>
            </p:spPr>
          </p:cxnSp>
          <p:sp>
            <p:nvSpPr>
              <p:cNvPr id="66" name="Rechthoek 12">
                <a:extLst>
                  <a:ext uri="{FF2B5EF4-FFF2-40B4-BE49-F238E27FC236}">
                    <a16:creationId xmlns:a16="http://schemas.microsoft.com/office/drawing/2014/main" id="{4843FED2-3D09-43C3-9AD6-1312A7D3F3EB}"/>
                  </a:ext>
                </a:extLst>
              </p:cNvPr>
              <p:cNvSpPr>
                <a:spLocks noChangeArrowheads="1"/>
              </p:cNvSpPr>
              <p:nvPr/>
            </p:nvSpPr>
            <p:spPr bwMode="auto">
              <a:xfrm>
                <a:off x="3964428" y="1007452"/>
                <a:ext cx="2053890" cy="1029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defRPr sz="3200">
                    <a:solidFill>
                      <a:srgbClr val="7F7F7F"/>
                    </a:solidFill>
                    <a:latin typeface="Trebuchet MS" panose="020B0603020202020204" pitchFamily="34" charset="0"/>
                  </a:defRPr>
                </a:lvl1pPr>
                <a:lvl2pPr marL="742950" indent="-28575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2pPr>
                <a:lvl3pPr marL="11430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1000" b="1" i="0" u="none" strike="noStrike" kern="1200" cap="none" spc="0" normalizeH="0" baseline="0" noProof="0" dirty="0" smtClean="0">
                    <a:ln>
                      <a:noFill/>
                    </a:ln>
                    <a:solidFill>
                      <a:srgbClr val="FFC000">
                        <a:lumMod val="75000"/>
                      </a:srgbClr>
                    </a:solidFill>
                    <a:effectLst/>
                    <a:uLnTx/>
                    <a:uFillTx/>
                    <a:latin typeface="Arial" panose="020B0604020202020204" pitchFamily="34" charset="0"/>
                    <a:ea typeface="+mn-ea"/>
                    <a:cs typeface="Arial" panose="020B0604020202020204" pitchFamily="34" charset="0"/>
                  </a:rPr>
                  <a:t>Parallel opbouwen en testen</a:t>
                </a:r>
                <a:endParaRPr kumimoji="0" lang="nl-NL" altLang="nl-NL" sz="1000" b="1" i="0" u="none" strike="noStrike" kern="1200" cap="none" spc="0" normalizeH="0" baseline="0" noProof="0" dirty="0">
                  <a:ln>
                    <a:noFill/>
                  </a:ln>
                  <a:solidFill>
                    <a:srgbClr val="FFC000">
                      <a:lumMod val="75000"/>
                    </a:srgbClr>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CCTV</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Verlichting</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Audio</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Intercom</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Transmissie systeem</a:t>
                </a:r>
              </a:p>
            </p:txBody>
          </p:sp>
        </p:grpSp>
        <p:sp>
          <p:nvSpPr>
            <p:cNvPr id="62" name="Ovaal 61">
              <a:extLst>
                <a:ext uri="{FF2B5EF4-FFF2-40B4-BE49-F238E27FC236}">
                  <a16:creationId xmlns:a16="http://schemas.microsoft.com/office/drawing/2014/main" id="{5EFDF7C6-6622-4484-A628-844B5E956DCA}"/>
                </a:ext>
              </a:extLst>
            </p:cNvPr>
            <p:cNvSpPr/>
            <p:nvPr/>
          </p:nvSpPr>
          <p:spPr>
            <a:xfrm>
              <a:off x="6264457" y="1539312"/>
              <a:ext cx="215900" cy="212986"/>
            </a:xfrm>
            <a:prstGeom prst="ellipse">
              <a:avLst/>
            </a:prstGeom>
            <a:solidFill>
              <a:srgbClr val="4BACC6"/>
            </a:solidFill>
            <a:ln w="25400" cap="flat" cmpd="sng" algn="ctr">
              <a:solidFill>
                <a:sysClr val="window" lastClr="FFFFFF">
                  <a:hueOff val="0"/>
                  <a:satOff val="0"/>
                  <a:lumOff val="0"/>
                  <a:alphaOff val="0"/>
                </a:sysClr>
              </a:solidFill>
              <a:prstDash val="solid"/>
            </a:ln>
            <a:effectLst/>
          </p:spPr>
        </p:sp>
        <p:cxnSp>
          <p:nvCxnSpPr>
            <p:cNvPr id="63" name="Rechte verbindingslijn 62">
              <a:extLst>
                <a:ext uri="{FF2B5EF4-FFF2-40B4-BE49-F238E27FC236}">
                  <a16:creationId xmlns:a16="http://schemas.microsoft.com/office/drawing/2014/main" id="{1DCF5A27-1AA6-4DC8-8B7C-ED7169EC374B}"/>
                </a:ext>
              </a:extLst>
            </p:cNvPr>
            <p:cNvCxnSpPr>
              <a:cxnSpLocks/>
            </p:cNvCxnSpPr>
            <p:nvPr/>
          </p:nvCxnSpPr>
          <p:spPr>
            <a:xfrm flipV="1">
              <a:off x="6377085" y="1656045"/>
              <a:ext cx="0" cy="515609"/>
            </a:xfrm>
            <a:prstGeom prst="line">
              <a:avLst/>
            </a:prstGeom>
            <a:noFill/>
            <a:ln w="9525" cap="flat" cmpd="sng" algn="ctr">
              <a:solidFill>
                <a:srgbClr val="4BACC6"/>
              </a:solidFill>
              <a:prstDash val="solid"/>
            </a:ln>
            <a:effectLst/>
          </p:spPr>
        </p:cxnSp>
      </p:grpSp>
      <p:sp>
        <p:nvSpPr>
          <p:cNvPr id="70" name="PIJL-RECHTS 19">
            <a:extLst>
              <a:ext uri="{FF2B5EF4-FFF2-40B4-BE49-F238E27FC236}">
                <a16:creationId xmlns:a16="http://schemas.microsoft.com/office/drawing/2014/main" id="{70CD4533-EC9A-47D8-8475-45BF3AA27B38}"/>
              </a:ext>
            </a:extLst>
          </p:cNvPr>
          <p:cNvSpPr/>
          <p:nvPr/>
        </p:nvSpPr>
        <p:spPr>
          <a:xfrm>
            <a:off x="2829113" y="1537445"/>
            <a:ext cx="859695" cy="997591"/>
          </a:xfrm>
          <a:prstGeom prst="rightArrow">
            <a:avLst/>
          </a:prstGeom>
          <a:solidFill>
            <a:schemeClr val="accent2"/>
          </a:solidFill>
          <a:ln w="25400" cap="flat" cmpd="sng" algn="ctr">
            <a:solidFill>
              <a:srgbClr val="FFC000"/>
            </a:solidFill>
            <a:prstDash val="solid"/>
          </a:ln>
          <a:effectLst/>
        </p:spPr>
        <p:txBody>
          <a:bodyPr lIns="7200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800" b="1" i="0" u="none" strike="noStrike" kern="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FASE 2</a:t>
            </a:r>
            <a:endParaRPr kumimoji="0" lang="nl-NL" sz="8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grpSp>
        <p:nvGrpSpPr>
          <p:cNvPr id="72" name="Groep 71"/>
          <p:cNvGrpSpPr/>
          <p:nvPr/>
        </p:nvGrpSpPr>
        <p:grpSpPr>
          <a:xfrm>
            <a:off x="2135218" y="1919926"/>
            <a:ext cx="2563711" cy="1353177"/>
            <a:chOff x="3786262" y="4398970"/>
            <a:chExt cx="2563711" cy="1371689"/>
          </a:xfrm>
        </p:grpSpPr>
        <p:sp>
          <p:nvSpPr>
            <p:cNvPr id="73" name="Rechthoek 12">
              <a:extLst>
                <a:ext uri="{FF2B5EF4-FFF2-40B4-BE49-F238E27FC236}">
                  <a16:creationId xmlns:a16="http://schemas.microsoft.com/office/drawing/2014/main" id="{4843FED2-3D09-43C3-9AD6-1312A7D3F3EB}"/>
                </a:ext>
              </a:extLst>
            </p:cNvPr>
            <p:cNvSpPr>
              <a:spLocks noChangeArrowheads="1"/>
            </p:cNvSpPr>
            <p:nvPr/>
          </p:nvSpPr>
          <p:spPr bwMode="auto">
            <a:xfrm>
              <a:off x="3786262" y="5053089"/>
              <a:ext cx="2563711" cy="717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defRPr sz="3200">
                  <a:solidFill>
                    <a:srgbClr val="7F7F7F"/>
                  </a:solidFill>
                  <a:latin typeface="Trebuchet MS" panose="020B0603020202020204" pitchFamily="34" charset="0"/>
                </a:defRPr>
              </a:lvl1pPr>
              <a:lvl2pPr marL="742950" indent="-28575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2pPr>
              <a:lvl3pPr marL="11430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1000" b="1" i="0" u="none" strike="noStrike" kern="1200" cap="none" spc="0" normalizeH="0" baseline="0" noProof="0" dirty="0" smtClean="0">
                  <a:ln>
                    <a:noFill/>
                  </a:ln>
                  <a:solidFill>
                    <a:srgbClr val="ED7D31">
                      <a:lumMod val="75000"/>
                    </a:srgbClr>
                  </a:solidFill>
                  <a:effectLst/>
                  <a:uLnTx/>
                  <a:uFillTx/>
                  <a:latin typeface="Arial" panose="020B0604020202020204" pitchFamily="34" charset="0"/>
                  <a:ea typeface="+mn-ea"/>
                  <a:cs typeface="Arial" panose="020B0604020202020204" pitchFamily="34" charset="0"/>
                </a:rPr>
                <a:t>Opsplitsen van beide Hefdelen</a:t>
              </a:r>
              <a:endParaRPr kumimoji="0" lang="nl-NL" altLang="nl-NL" sz="10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Loskoppelen Oostelijk hef</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SAT test W-hef bestaand</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SIT testen techniek en Operatie</a:t>
              </a:r>
            </a:p>
          </p:txBody>
        </p:sp>
        <p:cxnSp>
          <p:nvCxnSpPr>
            <p:cNvPr id="75" name="Rechte verbindingslijn 74">
              <a:extLst>
                <a:ext uri="{FF2B5EF4-FFF2-40B4-BE49-F238E27FC236}">
                  <a16:creationId xmlns:a16="http://schemas.microsoft.com/office/drawing/2014/main" id="{1DCF5A27-1AA6-4DC8-8B7C-ED7169EC374B}"/>
                </a:ext>
              </a:extLst>
            </p:cNvPr>
            <p:cNvCxnSpPr>
              <a:cxnSpLocks/>
            </p:cNvCxnSpPr>
            <p:nvPr/>
          </p:nvCxnSpPr>
          <p:spPr>
            <a:xfrm>
              <a:off x="5059576" y="4519307"/>
              <a:ext cx="0" cy="515672"/>
            </a:xfrm>
            <a:prstGeom prst="line">
              <a:avLst/>
            </a:prstGeom>
            <a:noFill/>
            <a:ln w="9525" cap="flat" cmpd="sng" algn="ctr">
              <a:solidFill>
                <a:schemeClr val="accent4">
                  <a:lumMod val="50000"/>
                </a:schemeClr>
              </a:solidFill>
              <a:prstDash val="solid"/>
            </a:ln>
            <a:effectLst/>
          </p:spPr>
        </p:cxnSp>
        <p:sp>
          <p:nvSpPr>
            <p:cNvPr id="74" name="Ovaal 73">
              <a:extLst>
                <a:ext uri="{FF2B5EF4-FFF2-40B4-BE49-F238E27FC236}">
                  <a16:creationId xmlns:a16="http://schemas.microsoft.com/office/drawing/2014/main" id="{5EFDF7C6-6622-4484-A628-844B5E956DCA}"/>
                </a:ext>
              </a:extLst>
            </p:cNvPr>
            <p:cNvSpPr/>
            <p:nvPr/>
          </p:nvSpPr>
          <p:spPr>
            <a:xfrm>
              <a:off x="4951626" y="4398970"/>
              <a:ext cx="215900" cy="215900"/>
            </a:xfrm>
            <a:prstGeom prst="ellipse">
              <a:avLst/>
            </a:prstGeom>
            <a:solidFill>
              <a:srgbClr val="FFFF00"/>
            </a:solidFill>
            <a:ln w="25400" cap="flat" cmpd="sng" algn="ctr">
              <a:solidFill>
                <a:schemeClr val="accent4">
                  <a:lumMod val="50000"/>
                </a:schemeClr>
              </a:solidFill>
              <a:prstDash val="solid"/>
            </a:ln>
            <a:effectLst/>
          </p:spPr>
        </p:sp>
      </p:grpSp>
      <p:sp>
        <p:nvSpPr>
          <p:cNvPr id="80" name="PIJL-RECHTS 19">
            <a:extLst>
              <a:ext uri="{FF2B5EF4-FFF2-40B4-BE49-F238E27FC236}">
                <a16:creationId xmlns:a16="http://schemas.microsoft.com/office/drawing/2014/main" id="{70CD4533-EC9A-47D8-8475-45BF3AA27B38}"/>
              </a:ext>
            </a:extLst>
          </p:cNvPr>
          <p:cNvSpPr/>
          <p:nvPr/>
        </p:nvSpPr>
        <p:spPr>
          <a:xfrm>
            <a:off x="6454838" y="1505168"/>
            <a:ext cx="1099879" cy="997591"/>
          </a:xfrm>
          <a:prstGeom prst="rightArrow">
            <a:avLst/>
          </a:prstGeom>
          <a:solidFill>
            <a:schemeClr val="accent2"/>
          </a:solidFill>
          <a:ln w="25400" cap="flat" cmpd="sng" algn="ctr">
            <a:solidFill>
              <a:srgbClr val="FFC000"/>
            </a:solidFill>
            <a:prstDash val="solid"/>
          </a:ln>
          <a:effectLst/>
        </p:spPr>
        <p:txBody>
          <a:bodyPr lIns="7200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800" b="1" i="0" u="none" strike="noStrike" kern="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FASE 4</a:t>
            </a:r>
            <a:endParaRPr kumimoji="0" lang="nl-NL" sz="8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79" name="PIJL-RECHTS 19">
            <a:extLst>
              <a:ext uri="{FF2B5EF4-FFF2-40B4-BE49-F238E27FC236}">
                <a16:creationId xmlns:a16="http://schemas.microsoft.com/office/drawing/2014/main" id="{70CD4533-EC9A-47D8-8475-45BF3AA27B38}"/>
              </a:ext>
            </a:extLst>
          </p:cNvPr>
          <p:cNvSpPr/>
          <p:nvPr/>
        </p:nvSpPr>
        <p:spPr>
          <a:xfrm>
            <a:off x="10098168" y="1507565"/>
            <a:ext cx="950773" cy="997591"/>
          </a:xfrm>
          <a:prstGeom prst="rightArrow">
            <a:avLst/>
          </a:prstGeom>
          <a:solidFill>
            <a:schemeClr val="accent2"/>
          </a:solidFill>
          <a:ln w="25400" cap="flat" cmpd="sng" algn="ctr">
            <a:solidFill>
              <a:srgbClr val="FFC000"/>
            </a:solidFill>
            <a:prstDash val="solid"/>
          </a:ln>
          <a:effectLst/>
        </p:spPr>
        <p:txBody>
          <a:bodyPr lIns="7200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800" b="1" i="0" u="none" strike="noStrike" kern="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FASE 6</a:t>
            </a:r>
            <a:endParaRPr kumimoji="0" lang="nl-NL" sz="8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grpSp>
        <p:nvGrpSpPr>
          <p:cNvPr id="89" name="Groep 88"/>
          <p:cNvGrpSpPr/>
          <p:nvPr/>
        </p:nvGrpSpPr>
        <p:grpSpPr>
          <a:xfrm>
            <a:off x="10174366" y="1880095"/>
            <a:ext cx="1772359" cy="1272162"/>
            <a:chOff x="10068858" y="1849078"/>
            <a:chExt cx="1772359" cy="1272162"/>
          </a:xfrm>
        </p:grpSpPr>
        <p:sp>
          <p:nvSpPr>
            <p:cNvPr id="50" name="Rechthoek 12">
              <a:extLst>
                <a:ext uri="{FF2B5EF4-FFF2-40B4-BE49-F238E27FC236}">
                  <a16:creationId xmlns:a16="http://schemas.microsoft.com/office/drawing/2014/main" id="{4843FED2-3D09-43C3-9AD6-1312A7D3F3EB}"/>
                </a:ext>
              </a:extLst>
            </p:cNvPr>
            <p:cNvSpPr>
              <a:spLocks noChangeArrowheads="1"/>
            </p:cNvSpPr>
            <p:nvPr/>
          </p:nvSpPr>
          <p:spPr bwMode="auto">
            <a:xfrm>
              <a:off x="10068858" y="2567242"/>
              <a:ext cx="177235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defRPr sz="3200">
                  <a:solidFill>
                    <a:srgbClr val="7F7F7F"/>
                  </a:solidFill>
                  <a:latin typeface="Trebuchet MS" panose="020B0603020202020204" pitchFamily="34" charset="0"/>
                </a:defRPr>
              </a:lvl1pPr>
              <a:lvl2pPr marL="742950" indent="-28575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2pPr>
              <a:lvl3pPr marL="11430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1000" b="1" i="0" u="none" strike="noStrike" kern="1200" cap="none" spc="0" normalizeH="0" baseline="0" noProof="0" dirty="0" smtClean="0">
                  <a:ln>
                    <a:noFill/>
                  </a:ln>
                  <a:solidFill>
                    <a:srgbClr val="ED7D31">
                      <a:lumMod val="75000"/>
                    </a:srgbClr>
                  </a:solidFill>
                  <a:effectLst/>
                  <a:uLnTx/>
                  <a:uFillTx/>
                  <a:latin typeface="Arial" panose="020B0604020202020204" pitchFamily="34" charset="0"/>
                  <a:ea typeface="+mn-ea"/>
                  <a:cs typeface="Arial" panose="020B0604020202020204" pitchFamily="34" charset="0"/>
                </a:rPr>
                <a:t>SIT – O/W-heffen</a:t>
              </a:r>
              <a:endParaRPr kumimoji="0" lang="nl-NL" altLang="nl-NL" sz="10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SIT Techniek</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SIT Operatie</a:t>
              </a:r>
              <a:endParaRPr kumimoji="0" lang="nl-NL" altLang="nl-NL"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cxnSp>
          <p:nvCxnSpPr>
            <p:cNvPr id="85" name="Rechte verbindingslijn 84">
              <a:extLst>
                <a:ext uri="{FF2B5EF4-FFF2-40B4-BE49-F238E27FC236}">
                  <a16:creationId xmlns:a16="http://schemas.microsoft.com/office/drawing/2014/main" id="{1DCF5A27-1AA6-4DC8-8B7C-ED7169EC374B}"/>
                </a:ext>
              </a:extLst>
            </p:cNvPr>
            <p:cNvCxnSpPr>
              <a:cxnSpLocks/>
            </p:cNvCxnSpPr>
            <p:nvPr/>
          </p:nvCxnSpPr>
          <p:spPr>
            <a:xfrm>
              <a:off x="10775908" y="1967792"/>
              <a:ext cx="0" cy="543625"/>
            </a:xfrm>
            <a:prstGeom prst="line">
              <a:avLst/>
            </a:prstGeom>
            <a:noFill/>
            <a:ln w="9525" cap="flat" cmpd="sng" algn="ctr">
              <a:solidFill>
                <a:schemeClr val="accent4">
                  <a:lumMod val="50000"/>
                </a:schemeClr>
              </a:solidFill>
              <a:prstDash val="solid"/>
            </a:ln>
            <a:effectLst/>
          </p:spPr>
        </p:cxnSp>
        <p:sp>
          <p:nvSpPr>
            <p:cNvPr id="86" name="Ovaal 85">
              <a:extLst>
                <a:ext uri="{FF2B5EF4-FFF2-40B4-BE49-F238E27FC236}">
                  <a16:creationId xmlns:a16="http://schemas.microsoft.com/office/drawing/2014/main" id="{5EFDF7C6-6622-4484-A628-844B5E956DCA}"/>
                </a:ext>
              </a:extLst>
            </p:cNvPr>
            <p:cNvSpPr/>
            <p:nvPr/>
          </p:nvSpPr>
          <p:spPr>
            <a:xfrm>
              <a:off x="10667958" y="1849078"/>
              <a:ext cx="215900" cy="212986"/>
            </a:xfrm>
            <a:prstGeom prst="ellipse">
              <a:avLst/>
            </a:prstGeom>
            <a:solidFill>
              <a:srgbClr val="FFFF00"/>
            </a:solidFill>
            <a:ln w="25400" cap="flat" cmpd="sng" algn="ctr">
              <a:solidFill>
                <a:schemeClr val="accent4">
                  <a:lumMod val="50000"/>
                </a:schemeClr>
              </a:solidFill>
              <a:prstDash val="solid"/>
            </a:ln>
            <a:effectLst/>
          </p:spPr>
        </p:sp>
      </p:grpSp>
      <p:grpSp>
        <p:nvGrpSpPr>
          <p:cNvPr id="78" name="Groep 77"/>
          <p:cNvGrpSpPr/>
          <p:nvPr/>
        </p:nvGrpSpPr>
        <p:grpSpPr>
          <a:xfrm>
            <a:off x="5981070" y="743115"/>
            <a:ext cx="1713624" cy="1393316"/>
            <a:chOff x="6174500" y="720890"/>
            <a:chExt cx="1713624" cy="1393316"/>
          </a:xfrm>
        </p:grpSpPr>
        <p:sp>
          <p:nvSpPr>
            <p:cNvPr id="82" name="Rechthoek 12">
              <a:extLst>
                <a:ext uri="{FF2B5EF4-FFF2-40B4-BE49-F238E27FC236}">
                  <a16:creationId xmlns:a16="http://schemas.microsoft.com/office/drawing/2014/main" id="{4843FED2-3D09-43C3-9AD6-1312A7D3F3EB}"/>
                </a:ext>
              </a:extLst>
            </p:cNvPr>
            <p:cNvSpPr>
              <a:spLocks noChangeArrowheads="1"/>
            </p:cNvSpPr>
            <p:nvPr/>
          </p:nvSpPr>
          <p:spPr bwMode="auto">
            <a:xfrm>
              <a:off x="6174500" y="720890"/>
              <a:ext cx="171362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defRPr sz="3200">
                  <a:solidFill>
                    <a:srgbClr val="7F7F7F"/>
                  </a:solidFill>
                  <a:latin typeface="Trebuchet MS" panose="020B0603020202020204" pitchFamily="34" charset="0"/>
                </a:defRPr>
              </a:lvl1pPr>
              <a:lvl2pPr marL="742950" indent="-28575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2pPr>
              <a:lvl3pPr marL="11430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10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mn-ea"/>
                  <a:cs typeface="Arial" panose="020B0604020202020204" pitchFamily="34" charset="0"/>
                </a:rPr>
                <a:t>Ombouwen</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Installaties overzetten</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SAT testen</a:t>
              </a:r>
            </a:p>
          </p:txBody>
        </p:sp>
        <p:cxnSp>
          <p:nvCxnSpPr>
            <p:cNvPr id="87" name="Rechte verbindingslijn 86">
              <a:extLst>
                <a:ext uri="{FF2B5EF4-FFF2-40B4-BE49-F238E27FC236}">
                  <a16:creationId xmlns:a16="http://schemas.microsoft.com/office/drawing/2014/main" id="{1DCF5A27-1AA6-4DC8-8B7C-ED7169EC374B}"/>
                </a:ext>
              </a:extLst>
            </p:cNvPr>
            <p:cNvCxnSpPr>
              <a:cxnSpLocks/>
            </p:cNvCxnSpPr>
            <p:nvPr/>
          </p:nvCxnSpPr>
          <p:spPr>
            <a:xfrm flipV="1">
              <a:off x="7258722" y="1310392"/>
              <a:ext cx="1764" cy="709541"/>
            </a:xfrm>
            <a:prstGeom prst="line">
              <a:avLst/>
            </a:prstGeom>
            <a:noFill/>
            <a:ln w="9525" cap="flat" cmpd="sng" algn="ctr">
              <a:solidFill>
                <a:schemeClr val="accent4">
                  <a:lumMod val="50000"/>
                </a:schemeClr>
              </a:solidFill>
              <a:prstDash val="solid"/>
            </a:ln>
            <a:effectLst/>
          </p:spPr>
        </p:cxnSp>
        <p:sp>
          <p:nvSpPr>
            <p:cNvPr id="88" name="Ovaal 87">
              <a:extLst>
                <a:ext uri="{FF2B5EF4-FFF2-40B4-BE49-F238E27FC236}">
                  <a16:creationId xmlns:a16="http://schemas.microsoft.com/office/drawing/2014/main" id="{5EFDF7C6-6622-4484-A628-844B5E956DCA}"/>
                </a:ext>
              </a:extLst>
            </p:cNvPr>
            <p:cNvSpPr/>
            <p:nvPr/>
          </p:nvSpPr>
          <p:spPr>
            <a:xfrm>
              <a:off x="7150772" y="1901220"/>
              <a:ext cx="215900" cy="212986"/>
            </a:xfrm>
            <a:prstGeom prst="ellipse">
              <a:avLst/>
            </a:prstGeom>
            <a:solidFill>
              <a:srgbClr val="FFFF00"/>
            </a:solidFill>
            <a:ln w="25400" cap="flat" cmpd="sng" algn="ctr">
              <a:solidFill>
                <a:schemeClr val="accent4">
                  <a:lumMod val="50000"/>
                </a:schemeClr>
              </a:solidFill>
              <a:prstDash val="solid"/>
            </a:ln>
            <a:effectLst/>
          </p:spPr>
        </p:sp>
      </p:grpSp>
      <p:grpSp>
        <p:nvGrpSpPr>
          <p:cNvPr id="96" name="Groep 95"/>
          <p:cNvGrpSpPr/>
          <p:nvPr/>
        </p:nvGrpSpPr>
        <p:grpSpPr>
          <a:xfrm>
            <a:off x="6564797" y="1923445"/>
            <a:ext cx="1772359" cy="1273627"/>
            <a:chOff x="6257069" y="1901220"/>
            <a:chExt cx="1772359" cy="1273627"/>
          </a:xfrm>
        </p:grpSpPr>
        <p:cxnSp>
          <p:nvCxnSpPr>
            <p:cNvPr id="90" name="Rechte verbindingslijn 89">
              <a:extLst>
                <a:ext uri="{FF2B5EF4-FFF2-40B4-BE49-F238E27FC236}">
                  <a16:creationId xmlns:a16="http://schemas.microsoft.com/office/drawing/2014/main" id="{1DCF5A27-1AA6-4DC8-8B7C-ED7169EC374B}"/>
                </a:ext>
              </a:extLst>
            </p:cNvPr>
            <p:cNvCxnSpPr>
              <a:cxnSpLocks/>
            </p:cNvCxnSpPr>
            <p:nvPr/>
          </p:nvCxnSpPr>
          <p:spPr>
            <a:xfrm flipH="1">
              <a:off x="7029956" y="2019934"/>
              <a:ext cx="1942" cy="624966"/>
            </a:xfrm>
            <a:prstGeom prst="line">
              <a:avLst/>
            </a:prstGeom>
            <a:noFill/>
            <a:ln w="9525" cap="flat" cmpd="sng" algn="ctr">
              <a:solidFill>
                <a:schemeClr val="accent4">
                  <a:lumMod val="50000"/>
                </a:schemeClr>
              </a:solidFill>
              <a:prstDash val="solid"/>
            </a:ln>
            <a:effectLst/>
          </p:spPr>
        </p:cxnSp>
        <p:sp>
          <p:nvSpPr>
            <p:cNvPr id="91" name="Ovaal 90">
              <a:extLst>
                <a:ext uri="{FF2B5EF4-FFF2-40B4-BE49-F238E27FC236}">
                  <a16:creationId xmlns:a16="http://schemas.microsoft.com/office/drawing/2014/main" id="{5EFDF7C6-6622-4484-A628-844B5E956DCA}"/>
                </a:ext>
              </a:extLst>
            </p:cNvPr>
            <p:cNvSpPr/>
            <p:nvPr/>
          </p:nvSpPr>
          <p:spPr>
            <a:xfrm>
              <a:off x="6923947" y="1901220"/>
              <a:ext cx="215900" cy="212986"/>
            </a:xfrm>
            <a:prstGeom prst="ellipse">
              <a:avLst/>
            </a:prstGeom>
            <a:solidFill>
              <a:srgbClr val="FFFF00"/>
            </a:solidFill>
            <a:ln w="25400" cap="flat" cmpd="sng" algn="ctr">
              <a:solidFill>
                <a:schemeClr val="accent4">
                  <a:lumMod val="50000"/>
                </a:schemeClr>
              </a:solidFill>
              <a:prstDash val="solid"/>
            </a:ln>
            <a:effectLst/>
          </p:spPr>
        </p:sp>
        <p:sp>
          <p:nvSpPr>
            <p:cNvPr id="95" name="Rechthoek 12">
              <a:extLst>
                <a:ext uri="{FF2B5EF4-FFF2-40B4-BE49-F238E27FC236}">
                  <a16:creationId xmlns:a16="http://schemas.microsoft.com/office/drawing/2014/main" id="{4843FED2-3D09-43C3-9AD6-1312A7D3F3EB}"/>
                </a:ext>
              </a:extLst>
            </p:cNvPr>
            <p:cNvSpPr>
              <a:spLocks noChangeArrowheads="1"/>
            </p:cNvSpPr>
            <p:nvPr/>
          </p:nvSpPr>
          <p:spPr bwMode="auto">
            <a:xfrm>
              <a:off x="6257069" y="2620849"/>
              <a:ext cx="177235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defRPr sz="3200">
                  <a:solidFill>
                    <a:srgbClr val="7F7F7F"/>
                  </a:solidFill>
                  <a:latin typeface="Trebuchet MS" panose="020B0603020202020204" pitchFamily="34" charset="0"/>
                </a:defRPr>
              </a:lvl1pPr>
              <a:lvl2pPr marL="742950" indent="-28575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2pPr>
              <a:lvl3pPr marL="11430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1000" b="1" i="0" u="none" strike="noStrike" kern="1200" cap="none" spc="0" normalizeH="0" baseline="0" noProof="0" dirty="0" smtClean="0">
                  <a:ln>
                    <a:noFill/>
                  </a:ln>
                  <a:solidFill>
                    <a:srgbClr val="ED7D31">
                      <a:lumMod val="75000"/>
                    </a:srgbClr>
                  </a:solidFill>
                  <a:effectLst/>
                  <a:uLnTx/>
                  <a:uFillTx/>
                  <a:latin typeface="Arial" panose="020B0604020202020204" pitchFamily="34" charset="0"/>
                  <a:ea typeface="+mn-ea"/>
                  <a:cs typeface="Arial" panose="020B0604020202020204" pitchFamily="34" charset="0"/>
                </a:rPr>
                <a:t>SIT O-hef met 3BB</a:t>
              </a:r>
              <a:endParaRPr kumimoji="0" lang="nl-NL" altLang="nl-NL" sz="10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SIT Techniek</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SIT Operatie</a:t>
              </a:r>
              <a:endParaRPr kumimoji="0" lang="nl-NL" altLang="nl-NL"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grpSp>
        <p:nvGrpSpPr>
          <p:cNvPr id="99" name="Groep 98"/>
          <p:cNvGrpSpPr/>
          <p:nvPr/>
        </p:nvGrpSpPr>
        <p:grpSpPr>
          <a:xfrm>
            <a:off x="9718618" y="737130"/>
            <a:ext cx="1713624" cy="1347159"/>
            <a:chOff x="6332694" y="767047"/>
            <a:chExt cx="1713624" cy="1347159"/>
          </a:xfrm>
        </p:grpSpPr>
        <p:sp>
          <p:nvSpPr>
            <p:cNvPr id="100" name="Rechthoek 12">
              <a:extLst>
                <a:ext uri="{FF2B5EF4-FFF2-40B4-BE49-F238E27FC236}">
                  <a16:creationId xmlns:a16="http://schemas.microsoft.com/office/drawing/2014/main" id="{4843FED2-3D09-43C3-9AD6-1312A7D3F3EB}"/>
                </a:ext>
              </a:extLst>
            </p:cNvPr>
            <p:cNvSpPr>
              <a:spLocks noChangeArrowheads="1"/>
            </p:cNvSpPr>
            <p:nvPr/>
          </p:nvSpPr>
          <p:spPr bwMode="auto">
            <a:xfrm>
              <a:off x="6332694" y="767047"/>
              <a:ext cx="171362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defRPr sz="3200">
                  <a:solidFill>
                    <a:srgbClr val="7F7F7F"/>
                  </a:solidFill>
                  <a:latin typeface="Trebuchet MS" panose="020B0603020202020204" pitchFamily="34" charset="0"/>
                </a:defRPr>
              </a:lvl1pPr>
              <a:lvl2pPr marL="742950" indent="-28575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2pPr>
              <a:lvl3pPr marL="11430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10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mn-ea"/>
                  <a:cs typeface="Arial" panose="020B0604020202020204" pitchFamily="34" charset="0"/>
                </a:rPr>
                <a:t>Ombouwen</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O-W integreren</a:t>
              </a:r>
              <a:endParaRPr kumimoji="0" lang="nl-NL" altLang="nl-NL"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SAT testen</a:t>
              </a:r>
            </a:p>
          </p:txBody>
        </p:sp>
        <p:cxnSp>
          <p:nvCxnSpPr>
            <p:cNvPr id="101" name="Rechte verbindingslijn 100">
              <a:extLst>
                <a:ext uri="{FF2B5EF4-FFF2-40B4-BE49-F238E27FC236}">
                  <a16:creationId xmlns:a16="http://schemas.microsoft.com/office/drawing/2014/main" id="{1DCF5A27-1AA6-4DC8-8B7C-ED7169EC374B}"/>
                </a:ext>
              </a:extLst>
            </p:cNvPr>
            <p:cNvCxnSpPr>
              <a:cxnSpLocks/>
            </p:cNvCxnSpPr>
            <p:nvPr/>
          </p:nvCxnSpPr>
          <p:spPr>
            <a:xfrm flipV="1">
              <a:off x="7258722" y="1310392"/>
              <a:ext cx="1764" cy="709541"/>
            </a:xfrm>
            <a:prstGeom prst="line">
              <a:avLst/>
            </a:prstGeom>
            <a:noFill/>
            <a:ln w="9525" cap="flat" cmpd="sng" algn="ctr">
              <a:solidFill>
                <a:schemeClr val="accent4">
                  <a:lumMod val="50000"/>
                </a:schemeClr>
              </a:solidFill>
              <a:prstDash val="solid"/>
            </a:ln>
            <a:effectLst/>
          </p:spPr>
        </p:cxnSp>
        <p:sp>
          <p:nvSpPr>
            <p:cNvPr id="102" name="Ovaal 101">
              <a:extLst>
                <a:ext uri="{FF2B5EF4-FFF2-40B4-BE49-F238E27FC236}">
                  <a16:creationId xmlns:a16="http://schemas.microsoft.com/office/drawing/2014/main" id="{5EFDF7C6-6622-4484-A628-844B5E956DCA}"/>
                </a:ext>
              </a:extLst>
            </p:cNvPr>
            <p:cNvSpPr/>
            <p:nvPr/>
          </p:nvSpPr>
          <p:spPr>
            <a:xfrm>
              <a:off x="7150772" y="1901220"/>
              <a:ext cx="215900" cy="212986"/>
            </a:xfrm>
            <a:prstGeom prst="ellipse">
              <a:avLst/>
            </a:prstGeom>
            <a:solidFill>
              <a:srgbClr val="FFFF00"/>
            </a:solidFill>
            <a:ln w="25400" cap="flat" cmpd="sng" algn="ctr">
              <a:solidFill>
                <a:schemeClr val="accent4">
                  <a:lumMod val="50000"/>
                </a:schemeClr>
              </a:solidFill>
              <a:prstDash val="solid"/>
            </a:ln>
            <a:effectLst/>
          </p:spPr>
        </p:sp>
      </p:grpSp>
      <p:sp>
        <p:nvSpPr>
          <p:cNvPr id="259" name="Tekstvak 258"/>
          <p:cNvSpPr txBox="1"/>
          <p:nvPr/>
        </p:nvSpPr>
        <p:spPr>
          <a:xfrm>
            <a:off x="1766625" y="3679"/>
            <a:ext cx="1014411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0" normalizeH="0" baseline="0" noProof="0" dirty="0" smtClean="0">
                <a:ln>
                  <a:noFill/>
                </a:ln>
                <a:solidFill>
                  <a:prstClr val="black"/>
                </a:solidFill>
                <a:effectLst/>
                <a:uLnTx/>
                <a:uFillTx/>
                <a:latin typeface="Calibri" panose="020F0502020204030204"/>
                <a:ea typeface="+mn-ea"/>
                <a:cs typeface="+mn-cs"/>
              </a:rPr>
              <a:t>Spijkenisserbrug: Ombouwplan fase 2 [LET OP: op basis van huidige inschatting over 24u] </a:t>
            </a:r>
          </a:p>
        </p:txBody>
      </p:sp>
      <p:sp>
        <p:nvSpPr>
          <p:cNvPr id="5" name="Pijl-omlaag 4"/>
          <p:cNvSpPr/>
          <p:nvPr/>
        </p:nvSpPr>
        <p:spPr>
          <a:xfrm rot="10800000">
            <a:off x="575643" y="3263607"/>
            <a:ext cx="737506" cy="846456"/>
          </a:xfrm>
          <a:prstGeom prst="downArrow">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1" name="Tekstvak 80"/>
          <p:cNvSpPr txBox="1"/>
          <p:nvPr/>
        </p:nvSpPr>
        <p:spPr>
          <a:xfrm>
            <a:off x="1537727" y="3295090"/>
            <a:ext cx="352086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0" normalizeH="0" baseline="0" noProof="0" dirty="0" smtClean="0">
                <a:ln>
                  <a:noFill/>
                </a:ln>
                <a:solidFill>
                  <a:prstClr val="black"/>
                </a:solidFill>
                <a:effectLst/>
                <a:uLnTx/>
                <a:uFillTx/>
                <a:latin typeface="Calibri" panose="020F0502020204030204"/>
                <a:ea typeface="+mn-ea"/>
                <a:cs typeface="+mn-cs"/>
              </a:rPr>
              <a:t>Stremming activiteiten in Fase</a:t>
            </a:r>
            <a:r>
              <a:rPr kumimoji="0" lang="nl-NL" sz="1800" b="0" i="0" u="none" strike="noStrike" kern="1200" cap="none" spc="0" normalizeH="0" noProof="0" dirty="0" smtClean="0">
                <a:ln>
                  <a:noFill/>
                </a:ln>
                <a:solidFill>
                  <a:prstClr val="black"/>
                </a:solidFill>
                <a:effectLst/>
                <a:uLnTx/>
                <a:uFillTx/>
                <a:latin typeface="Calibri" panose="020F0502020204030204"/>
                <a:ea typeface="+mn-ea"/>
                <a:cs typeface="+mn-cs"/>
              </a:rPr>
              <a:t> 1:</a:t>
            </a:r>
            <a:endParaRPr kumimoji="0" lang="nl-NL" sz="1800" b="0" i="0" u="none" strike="noStrike" kern="1200" cap="none" spc="0" normalizeH="0" baseline="0" noProof="0" dirty="0" smtClean="0">
              <a:ln>
                <a:noFill/>
              </a:ln>
              <a:solidFill>
                <a:prstClr val="black"/>
              </a:solidFill>
              <a:effectLst/>
              <a:uLnTx/>
              <a:uFillTx/>
              <a:latin typeface="Calibri" panose="020F0502020204030204"/>
              <a:ea typeface="+mn-ea"/>
              <a:cs typeface="+mn-cs"/>
            </a:endParaRPr>
          </a:p>
        </p:txBody>
      </p:sp>
      <p:sp>
        <p:nvSpPr>
          <p:cNvPr id="7" name="Tijdelijke aanduiding voor dianummer 6"/>
          <p:cNvSpPr>
            <a:spLocks noGrp="1"/>
          </p:cNvSpPr>
          <p:nvPr>
            <p:ph type="sldNum" sz="quarter" idx="12"/>
          </p:nvPr>
        </p:nvSpPr>
        <p:spPr/>
        <p:txBody>
          <a:bodyPr/>
          <a:lstStyle/>
          <a:p>
            <a:fld id="{293BAA4B-D50A-4874-9DB3-4318AEBE765F}" type="slidenum">
              <a:rPr lang="nl-NL" smtClean="0"/>
              <a:t>21</a:t>
            </a:fld>
            <a:endParaRPr lang="nl-NL"/>
          </a:p>
        </p:txBody>
      </p:sp>
      <p:grpSp>
        <p:nvGrpSpPr>
          <p:cNvPr id="6" name="Groep 5"/>
          <p:cNvGrpSpPr/>
          <p:nvPr/>
        </p:nvGrpSpPr>
        <p:grpSpPr>
          <a:xfrm>
            <a:off x="224663" y="3660787"/>
            <a:ext cx="9796185" cy="3153351"/>
            <a:chOff x="269928" y="2545259"/>
            <a:chExt cx="11390936" cy="4124032"/>
          </a:xfrm>
        </p:grpSpPr>
        <p:pic>
          <p:nvPicPr>
            <p:cNvPr id="3" name="Afbeelding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15404" y="5642195"/>
              <a:ext cx="11345460" cy="1027096"/>
            </a:xfrm>
            <a:prstGeom prst="rect">
              <a:avLst/>
            </a:prstGeom>
          </p:spPr>
        </p:pic>
        <p:pic>
          <p:nvPicPr>
            <p:cNvPr id="2" name="Afbeelding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69928" y="2545259"/>
              <a:ext cx="10607164" cy="3123484"/>
            </a:xfrm>
            <a:prstGeom prst="rect">
              <a:avLst/>
            </a:prstGeom>
          </p:spPr>
        </p:pic>
      </p:grpSp>
    </p:spTree>
    <p:extLst>
      <p:ext uri="{BB962C8B-B14F-4D97-AF65-F5344CB8AC3E}">
        <p14:creationId xmlns:p14="http://schemas.microsoft.com/office/powerpoint/2010/main" val="349791291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 name="Groep 82"/>
          <p:cNvGrpSpPr/>
          <p:nvPr/>
        </p:nvGrpSpPr>
        <p:grpSpPr>
          <a:xfrm>
            <a:off x="-7240" y="-3976"/>
            <a:ext cx="11068880" cy="6874723"/>
            <a:chOff x="-7240" y="-3976"/>
            <a:chExt cx="11068880" cy="6874723"/>
          </a:xfrm>
        </p:grpSpPr>
        <p:sp>
          <p:nvSpPr>
            <p:cNvPr id="84" name="Afgeronde rechthoek 83"/>
            <p:cNvSpPr/>
            <p:nvPr/>
          </p:nvSpPr>
          <p:spPr>
            <a:xfrm>
              <a:off x="3717564" y="10313"/>
              <a:ext cx="2761007" cy="6857999"/>
            </a:xfrm>
            <a:prstGeom prst="roundRect">
              <a:avLst>
                <a:gd name="adj" fmla="val 2815"/>
              </a:avLst>
            </a:prstGeom>
            <a:solidFill>
              <a:schemeClr val="accent1">
                <a:lumMod val="40000"/>
                <a:lumOff val="60000"/>
                <a:alpha val="50196"/>
              </a:schemeClr>
            </a:solidFill>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2" name="Afgeronde rechthoek 91"/>
            <p:cNvSpPr/>
            <p:nvPr/>
          </p:nvSpPr>
          <p:spPr>
            <a:xfrm>
              <a:off x="6477613" y="-3976"/>
              <a:ext cx="1065185" cy="6857999"/>
            </a:xfrm>
            <a:prstGeom prst="roundRect">
              <a:avLst>
                <a:gd name="adj" fmla="val 8106"/>
              </a:avLst>
            </a:prstGeom>
            <a:solidFill>
              <a:srgbClr val="FFCC66">
                <a:alpha val="50196"/>
              </a:srgbClr>
            </a:solidFill>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3" name="Afgeronde rechthoek 92"/>
            <p:cNvSpPr/>
            <p:nvPr/>
          </p:nvSpPr>
          <p:spPr>
            <a:xfrm>
              <a:off x="10115756" y="12748"/>
              <a:ext cx="847526" cy="6857999"/>
            </a:xfrm>
            <a:prstGeom prst="roundRect">
              <a:avLst>
                <a:gd name="adj" fmla="val 8106"/>
              </a:avLst>
            </a:prstGeom>
            <a:solidFill>
              <a:srgbClr val="FFCC66">
                <a:alpha val="50196"/>
              </a:srgbClr>
            </a:solidFill>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4" name="Afgeronde rechthoek 93"/>
            <p:cNvSpPr/>
            <p:nvPr/>
          </p:nvSpPr>
          <p:spPr>
            <a:xfrm>
              <a:off x="7555660" y="6789"/>
              <a:ext cx="2553541" cy="6857999"/>
            </a:xfrm>
            <a:prstGeom prst="roundRect">
              <a:avLst>
                <a:gd name="adj" fmla="val 2815"/>
              </a:avLst>
            </a:prstGeom>
            <a:solidFill>
              <a:schemeClr val="accent1">
                <a:lumMod val="40000"/>
                <a:lumOff val="60000"/>
                <a:alpha val="50196"/>
              </a:schemeClr>
            </a:solidFill>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7" name="Afgeronde rechthoek 96"/>
            <p:cNvSpPr/>
            <p:nvPr/>
          </p:nvSpPr>
          <p:spPr>
            <a:xfrm>
              <a:off x="2857499" y="-3976"/>
              <a:ext cx="847526" cy="6857999"/>
            </a:xfrm>
            <a:prstGeom prst="roundRect">
              <a:avLst>
                <a:gd name="adj" fmla="val 8106"/>
              </a:avLst>
            </a:prstGeom>
            <a:solidFill>
              <a:srgbClr val="FFCC66">
                <a:alpha val="50196"/>
              </a:srgbClr>
            </a:solidFill>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8" name="Afgeronde rechthoek 97"/>
            <p:cNvSpPr/>
            <p:nvPr/>
          </p:nvSpPr>
          <p:spPr>
            <a:xfrm>
              <a:off x="-7240" y="0"/>
              <a:ext cx="2858359" cy="6857999"/>
            </a:xfrm>
            <a:prstGeom prst="roundRect">
              <a:avLst>
                <a:gd name="adj" fmla="val 2815"/>
              </a:avLst>
            </a:prstGeom>
            <a:solidFill>
              <a:schemeClr val="accent1">
                <a:lumMod val="40000"/>
                <a:lumOff val="60000"/>
                <a:alpha val="50196"/>
              </a:schemeClr>
            </a:solidFill>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7" name="Vijfhoek 106"/>
            <p:cNvSpPr/>
            <p:nvPr/>
          </p:nvSpPr>
          <p:spPr>
            <a:xfrm>
              <a:off x="30505" y="398932"/>
              <a:ext cx="2811308" cy="223278"/>
            </a:xfrm>
            <a:prstGeom prst="homePlate">
              <a:avLst/>
            </a:prstGeom>
          </p:spPr>
          <p:style>
            <a:lnRef idx="0">
              <a:schemeClr val="accent3"/>
            </a:lnRef>
            <a:fillRef idx="3">
              <a:schemeClr val="accent3"/>
            </a:fillRef>
            <a:effectRef idx="3">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200" b="1" dirty="0" smtClean="0">
                  <a:solidFill>
                    <a:prstClr val="black"/>
                  </a:solidFill>
                  <a:latin typeface="Calibri" panose="020F0502020204030204"/>
                </a:rPr>
                <a:t>3</a:t>
              </a:r>
              <a:r>
                <a:rPr kumimoji="0" lang="nl-NL" sz="1200" b="1" i="0" u="none" strike="noStrike" kern="1200" cap="none" spc="0" normalizeH="0" baseline="0" noProof="0" dirty="0" smtClean="0">
                  <a:ln>
                    <a:noFill/>
                  </a:ln>
                  <a:solidFill>
                    <a:prstClr val="black"/>
                  </a:solidFill>
                  <a:effectLst/>
                  <a:uLnTx/>
                  <a:uFillTx/>
                  <a:latin typeface="Calibri" panose="020F0502020204030204"/>
                  <a:ea typeface="+mn-ea"/>
                  <a:cs typeface="+mn-cs"/>
                </a:rPr>
                <a:t> maanden</a:t>
              </a:r>
            </a:p>
          </p:txBody>
        </p:sp>
        <p:sp>
          <p:nvSpPr>
            <p:cNvPr id="108" name="Vijfhoek 107"/>
            <p:cNvSpPr/>
            <p:nvPr/>
          </p:nvSpPr>
          <p:spPr>
            <a:xfrm>
              <a:off x="2888339" y="398931"/>
              <a:ext cx="809994" cy="233562"/>
            </a:xfrm>
            <a:prstGeom prst="homePlate">
              <a:avLst/>
            </a:prstGeom>
          </p:spPr>
          <p:style>
            <a:lnRef idx="0">
              <a:schemeClr val="accent3"/>
            </a:lnRef>
            <a:fillRef idx="3">
              <a:schemeClr val="accent3"/>
            </a:fillRef>
            <a:effectRef idx="3">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200" b="1" noProof="0" dirty="0" smtClean="0">
                  <a:solidFill>
                    <a:srgbClr val="FF0000"/>
                  </a:solidFill>
                  <a:latin typeface="Calibri" panose="020F0502020204030204"/>
                </a:rPr>
                <a:t>1</a:t>
              </a:r>
              <a:r>
                <a:rPr kumimoji="0" lang="nl-NL" sz="1200" b="1" i="0" u="none" strike="noStrike" kern="1200" cap="none" spc="0" normalizeH="0" baseline="0" noProof="0" dirty="0" smtClean="0">
                  <a:ln>
                    <a:noFill/>
                  </a:ln>
                  <a:solidFill>
                    <a:srgbClr val="FF0000"/>
                  </a:solidFill>
                  <a:effectLst/>
                  <a:uLnTx/>
                  <a:uFillTx/>
                  <a:latin typeface="Calibri" panose="020F0502020204030204"/>
                  <a:ea typeface="+mn-ea"/>
                  <a:cs typeface="+mn-cs"/>
                </a:rPr>
                <a:t> week</a:t>
              </a:r>
            </a:p>
          </p:txBody>
        </p:sp>
        <p:sp>
          <p:nvSpPr>
            <p:cNvPr id="109" name="Vijfhoek 108"/>
            <p:cNvSpPr/>
            <p:nvPr/>
          </p:nvSpPr>
          <p:spPr>
            <a:xfrm>
              <a:off x="3715131" y="392738"/>
              <a:ext cx="2752407" cy="222303"/>
            </a:xfrm>
            <a:prstGeom prst="homePlate">
              <a:avLst/>
            </a:prstGeom>
          </p:spPr>
          <p:style>
            <a:lnRef idx="0">
              <a:schemeClr val="accent3"/>
            </a:lnRef>
            <a:fillRef idx="3">
              <a:schemeClr val="accent3"/>
            </a:fillRef>
            <a:effectRef idx="3">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200" b="1" dirty="0">
                  <a:solidFill>
                    <a:prstClr val="black"/>
                  </a:solidFill>
                  <a:latin typeface="Calibri" panose="020F0502020204030204"/>
                </a:rPr>
                <a:t>3</a:t>
              </a:r>
              <a:r>
                <a:rPr kumimoji="0" lang="nl-NL" sz="1200" b="1" i="0" u="none" strike="noStrike" kern="1200" cap="none" spc="0" normalizeH="0" baseline="0" noProof="0" dirty="0" smtClean="0">
                  <a:ln>
                    <a:noFill/>
                  </a:ln>
                  <a:solidFill>
                    <a:prstClr val="black"/>
                  </a:solidFill>
                  <a:effectLst/>
                  <a:uLnTx/>
                  <a:uFillTx/>
                  <a:latin typeface="Calibri" panose="020F0502020204030204"/>
                  <a:ea typeface="+mn-ea"/>
                  <a:cs typeface="+mn-cs"/>
                </a:rPr>
                <a:t> maanden</a:t>
              </a:r>
            </a:p>
          </p:txBody>
        </p:sp>
        <p:sp>
          <p:nvSpPr>
            <p:cNvPr id="110" name="Vijfhoek 109"/>
            <p:cNvSpPr/>
            <p:nvPr/>
          </p:nvSpPr>
          <p:spPr>
            <a:xfrm>
              <a:off x="6488677" y="392737"/>
              <a:ext cx="1078740" cy="222303"/>
            </a:xfrm>
            <a:prstGeom prst="homePlate">
              <a:avLst/>
            </a:prstGeom>
          </p:spPr>
          <p:style>
            <a:lnRef idx="0">
              <a:schemeClr val="accent3"/>
            </a:lnRef>
            <a:fillRef idx="3">
              <a:schemeClr val="accent3"/>
            </a:fillRef>
            <a:effectRef idx="3">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200" b="1" noProof="0" dirty="0" smtClean="0">
                  <a:solidFill>
                    <a:srgbClr val="FF0000"/>
                  </a:solidFill>
                  <a:latin typeface="Calibri" panose="020F0502020204030204"/>
                </a:rPr>
                <a:t>3 </a:t>
              </a:r>
              <a:r>
                <a:rPr kumimoji="0" lang="nl-NL" sz="1200" b="1" i="0" u="none" strike="noStrike" kern="1200" cap="none" spc="0" normalizeH="0" baseline="0" noProof="0" dirty="0" smtClean="0">
                  <a:ln>
                    <a:noFill/>
                  </a:ln>
                  <a:solidFill>
                    <a:srgbClr val="FF0000"/>
                  </a:solidFill>
                  <a:effectLst/>
                  <a:uLnTx/>
                  <a:uFillTx/>
                  <a:latin typeface="Calibri" panose="020F0502020204030204"/>
                  <a:ea typeface="+mn-ea"/>
                  <a:cs typeface="+mn-cs"/>
                </a:rPr>
                <a:t>weken</a:t>
              </a:r>
            </a:p>
          </p:txBody>
        </p:sp>
        <p:sp>
          <p:nvSpPr>
            <p:cNvPr id="111" name="Vijfhoek 110"/>
            <p:cNvSpPr/>
            <p:nvPr/>
          </p:nvSpPr>
          <p:spPr>
            <a:xfrm>
              <a:off x="7578451" y="402907"/>
              <a:ext cx="2532417" cy="222303"/>
            </a:xfrm>
            <a:prstGeom prst="homePlate">
              <a:avLst/>
            </a:prstGeom>
          </p:spPr>
          <p:style>
            <a:lnRef idx="0">
              <a:schemeClr val="accent3"/>
            </a:lnRef>
            <a:fillRef idx="3">
              <a:schemeClr val="accent3"/>
            </a:fillRef>
            <a:effectRef idx="3">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200" b="1" dirty="0">
                  <a:solidFill>
                    <a:prstClr val="black"/>
                  </a:solidFill>
                  <a:latin typeface="Calibri" panose="020F0502020204030204"/>
                </a:rPr>
                <a:t>2</a:t>
              </a:r>
              <a:r>
                <a:rPr kumimoji="0" lang="nl-NL" sz="1200" b="1" i="0" u="none" strike="noStrike" kern="1200" cap="none" spc="0" normalizeH="0" baseline="0" noProof="0" dirty="0" smtClean="0">
                  <a:ln>
                    <a:noFill/>
                  </a:ln>
                  <a:solidFill>
                    <a:prstClr val="black"/>
                  </a:solidFill>
                  <a:effectLst/>
                  <a:uLnTx/>
                  <a:uFillTx/>
                  <a:latin typeface="Calibri" panose="020F0502020204030204"/>
                  <a:ea typeface="+mn-ea"/>
                  <a:cs typeface="+mn-cs"/>
                </a:rPr>
                <a:t> maanden</a:t>
              </a:r>
            </a:p>
          </p:txBody>
        </p:sp>
        <p:sp>
          <p:nvSpPr>
            <p:cNvPr id="112" name="Vijfhoek 111"/>
            <p:cNvSpPr/>
            <p:nvPr/>
          </p:nvSpPr>
          <p:spPr>
            <a:xfrm>
              <a:off x="10121901" y="392736"/>
              <a:ext cx="939739" cy="222303"/>
            </a:xfrm>
            <a:prstGeom prst="homePlate">
              <a:avLst/>
            </a:prstGeom>
          </p:spPr>
          <p:style>
            <a:lnRef idx="0">
              <a:schemeClr val="accent3"/>
            </a:lnRef>
            <a:fillRef idx="3">
              <a:schemeClr val="accent3"/>
            </a:fillRef>
            <a:effectRef idx="3">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200" b="1" noProof="0" dirty="0" smtClean="0">
                  <a:solidFill>
                    <a:srgbClr val="FF0000"/>
                  </a:solidFill>
                  <a:latin typeface="Calibri" panose="020F0502020204030204"/>
                </a:rPr>
                <a:t>2 </a:t>
              </a:r>
              <a:r>
                <a:rPr kumimoji="0" lang="nl-NL" sz="1200" b="1" i="0" u="none" strike="noStrike" kern="1200" cap="none" spc="0" normalizeH="0" baseline="0" noProof="0" dirty="0" smtClean="0">
                  <a:ln>
                    <a:noFill/>
                  </a:ln>
                  <a:solidFill>
                    <a:srgbClr val="FF0000"/>
                  </a:solidFill>
                  <a:effectLst/>
                  <a:uLnTx/>
                  <a:uFillTx/>
                  <a:latin typeface="Calibri" panose="020F0502020204030204"/>
                  <a:ea typeface="+mn-ea"/>
                  <a:cs typeface="+mn-cs"/>
                </a:rPr>
                <a:t>weken</a:t>
              </a:r>
            </a:p>
          </p:txBody>
        </p:sp>
      </p:grpSp>
      <p:sp>
        <p:nvSpPr>
          <p:cNvPr id="22" name="PIJL-RECHTS 4">
            <a:extLst>
              <a:ext uri="{FF2B5EF4-FFF2-40B4-BE49-F238E27FC236}">
                <a16:creationId xmlns:a16="http://schemas.microsoft.com/office/drawing/2014/main" id="{ABCB7BAF-5D20-4E2F-97CA-4C3FB958464B}"/>
              </a:ext>
            </a:extLst>
          </p:cNvPr>
          <p:cNvSpPr/>
          <p:nvPr/>
        </p:nvSpPr>
        <p:spPr>
          <a:xfrm>
            <a:off x="0" y="1075608"/>
            <a:ext cx="12192000" cy="1846164"/>
          </a:xfrm>
          <a:prstGeom prst="rightArrow">
            <a:avLst/>
          </a:prstGeom>
          <a:solidFill>
            <a:schemeClr val="accent6">
              <a:lumMod val="40000"/>
              <a:lumOff val="60000"/>
            </a:schemeClr>
          </a:solidFill>
          <a:ln w="25400" cap="flat" cmpd="sng" algn="ctr">
            <a:no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8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3" name="Vijfhoek 22"/>
          <p:cNvSpPr/>
          <p:nvPr/>
        </p:nvSpPr>
        <p:spPr>
          <a:xfrm>
            <a:off x="11064686" y="1675973"/>
            <a:ext cx="998358" cy="633015"/>
          </a:xfrm>
          <a:prstGeom prst="homePlate">
            <a:avLst/>
          </a:prstGeom>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smtClean="0">
                <a:ln>
                  <a:noFill/>
                </a:ln>
                <a:solidFill>
                  <a:prstClr val="black"/>
                </a:solidFill>
                <a:effectLst/>
                <a:uLnTx/>
                <a:uFillTx/>
                <a:latin typeface="Calibri" panose="020F0502020204030204"/>
                <a:ea typeface="+mn-ea"/>
                <a:cs typeface="+mn-cs"/>
              </a:rPr>
              <a:t>In </a:t>
            </a:r>
            <a:r>
              <a:rPr kumimoji="0" lang="nl-NL" sz="1200" b="0" i="0" u="none" strike="noStrike" kern="1200" cap="none" spc="0" normalizeH="0" baseline="0" noProof="0" dirty="0">
                <a:ln>
                  <a:noFill/>
                </a:ln>
                <a:solidFill>
                  <a:prstClr val="black"/>
                </a:solidFill>
                <a:effectLst/>
                <a:uLnTx/>
                <a:uFillTx/>
                <a:latin typeface="Calibri" panose="020F0502020204030204"/>
                <a:ea typeface="+mn-ea"/>
                <a:cs typeface="+mn-cs"/>
              </a:rPr>
              <a:t>gebruik </a:t>
            </a:r>
            <a:r>
              <a:rPr kumimoji="0" lang="nl-NL" sz="1200" b="0" i="0" u="none" strike="noStrike" kern="1200" cap="none" spc="0" normalizeH="0" baseline="0" noProof="0" dirty="0" smtClean="0">
                <a:ln>
                  <a:noFill/>
                </a:ln>
                <a:solidFill>
                  <a:prstClr val="black"/>
                </a:solidFill>
                <a:effectLst/>
                <a:uLnTx/>
                <a:uFillTx/>
                <a:latin typeface="Calibri" panose="020F0502020204030204"/>
                <a:ea typeface="+mn-ea"/>
                <a:cs typeface="+mn-cs"/>
              </a:rPr>
              <a:t>namen</a:t>
            </a:r>
            <a:endParaRPr kumimoji="0" lang="nl-NL"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4" name="PIJL-RECHTS 19">
            <a:extLst>
              <a:ext uri="{FF2B5EF4-FFF2-40B4-BE49-F238E27FC236}">
                <a16:creationId xmlns:a16="http://schemas.microsoft.com/office/drawing/2014/main" id="{70CD4533-EC9A-47D8-8475-45BF3AA27B38}"/>
              </a:ext>
            </a:extLst>
          </p:cNvPr>
          <p:cNvSpPr/>
          <p:nvPr/>
        </p:nvSpPr>
        <p:spPr>
          <a:xfrm>
            <a:off x="30505" y="1537446"/>
            <a:ext cx="2779678" cy="997591"/>
          </a:xfrm>
          <a:prstGeom prst="rightArrow">
            <a:avLst/>
          </a:prstGeom>
          <a:solidFill>
            <a:srgbClr val="8064A2"/>
          </a:solidFill>
          <a:ln w="25400" cap="flat" cmpd="sng" algn="ctr">
            <a:noFill/>
            <a:prstDash val="solid"/>
          </a:ln>
          <a:effectLst/>
        </p:spPr>
        <p:txBody>
          <a:bodyPr lIns="7200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800" b="1" i="0" u="none" strike="noStrike" kern="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FASE 1</a:t>
            </a:r>
            <a:endParaRPr kumimoji="0" lang="nl-NL" sz="8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5" name="PIJL-RECHTS 19">
            <a:extLst>
              <a:ext uri="{FF2B5EF4-FFF2-40B4-BE49-F238E27FC236}">
                <a16:creationId xmlns:a16="http://schemas.microsoft.com/office/drawing/2014/main" id="{70CD4533-EC9A-47D8-8475-45BF3AA27B38}"/>
              </a:ext>
            </a:extLst>
          </p:cNvPr>
          <p:cNvSpPr/>
          <p:nvPr/>
        </p:nvSpPr>
        <p:spPr>
          <a:xfrm>
            <a:off x="3727626" y="1509796"/>
            <a:ext cx="2708282" cy="997591"/>
          </a:xfrm>
          <a:prstGeom prst="rightArrow">
            <a:avLst/>
          </a:prstGeom>
          <a:solidFill>
            <a:srgbClr val="FFC000"/>
          </a:solidFill>
          <a:ln w="25400" cap="flat" cmpd="sng" algn="ctr">
            <a:noFill/>
            <a:prstDash val="solid"/>
          </a:ln>
          <a:effectLst/>
        </p:spPr>
        <p:txBody>
          <a:bodyPr lIns="7200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800" b="1"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Fase 3</a:t>
            </a:r>
            <a:endParaRPr kumimoji="0" lang="nl-NL" sz="800" b="1"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nvGrpSpPr>
          <p:cNvPr id="26" name="Groep 25"/>
          <p:cNvGrpSpPr/>
          <p:nvPr/>
        </p:nvGrpSpPr>
        <p:grpSpPr>
          <a:xfrm>
            <a:off x="-38817" y="1936191"/>
            <a:ext cx="2401821" cy="1538108"/>
            <a:chOff x="4134226" y="498822"/>
            <a:chExt cx="2401821" cy="1559149"/>
          </a:xfrm>
        </p:grpSpPr>
        <p:sp>
          <p:nvSpPr>
            <p:cNvPr id="27" name="Ovaal 26">
              <a:extLst>
                <a:ext uri="{FF2B5EF4-FFF2-40B4-BE49-F238E27FC236}">
                  <a16:creationId xmlns:a16="http://schemas.microsoft.com/office/drawing/2014/main" id="{5EFDF7C6-6622-4484-A628-844B5E956DCA}"/>
                </a:ext>
              </a:extLst>
            </p:cNvPr>
            <p:cNvSpPr/>
            <p:nvPr/>
          </p:nvSpPr>
          <p:spPr>
            <a:xfrm>
              <a:off x="4987655" y="498822"/>
              <a:ext cx="215900" cy="215900"/>
            </a:xfrm>
            <a:prstGeom prst="ellipse">
              <a:avLst/>
            </a:prstGeom>
            <a:solidFill>
              <a:srgbClr val="4BACC6"/>
            </a:solidFill>
            <a:ln w="25400" cap="flat" cmpd="sng" algn="ctr">
              <a:solidFill>
                <a:sysClr val="window" lastClr="FFFFFF">
                  <a:hueOff val="0"/>
                  <a:satOff val="0"/>
                  <a:lumOff val="0"/>
                  <a:alphaOff val="0"/>
                </a:sysClr>
              </a:solidFill>
              <a:prstDash val="solid"/>
            </a:ln>
            <a:effectLst/>
          </p:spPr>
        </p:sp>
        <p:cxnSp>
          <p:nvCxnSpPr>
            <p:cNvPr id="28" name="Rechte verbindingslijn 27">
              <a:extLst>
                <a:ext uri="{FF2B5EF4-FFF2-40B4-BE49-F238E27FC236}">
                  <a16:creationId xmlns:a16="http://schemas.microsoft.com/office/drawing/2014/main" id="{1DCF5A27-1AA6-4DC8-8B7C-ED7169EC374B}"/>
                </a:ext>
              </a:extLst>
            </p:cNvPr>
            <p:cNvCxnSpPr>
              <a:cxnSpLocks/>
            </p:cNvCxnSpPr>
            <p:nvPr/>
          </p:nvCxnSpPr>
          <p:spPr>
            <a:xfrm flipV="1">
              <a:off x="5095605" y="648946"/>
              <a:ext cx="0" cy="522663"/>
            </a:xfrm>
            <a:prstGeom prst="line">
              <a:avLst/>
            </a:prstGeom>
            <a:noFill/>
            <a:ln w="9525" cap="flat" cmpd="sng" algn="ctr">
              <a:solidFill>
                <a:srgbClr val="4BACC6"/>
              </a:solidFill>
              <a:prstDash val="solid"/>
            </a:ln>
            <a:effectLst/>
          </p:spPr>
        </p:cxnSp>
        <p:sp>
          <p:nvSpPr>
            <p:cNvPr id="29" name="Rechthoek 12">
              <a:extLst>
                <a:ext uri="{FF2B5EF4-FFF2-40B4-BE49-F238E27FC236}">
                  <a16:creationId xmlns:a16="http://schemas.microsoft.com/office/drawing/2014/main" id="{4843FED2-3D09-43C3-9AD6-1312A7D3F3EB}"/>
                </a:ext>
              </a:extLst>
            </p:cNvPr>
            <p:cNvSpPr>
              <a:spLocks noChangeArrowheads="1"/>
            </p:cNvSpPr>
            <p:nvPr/>
          </p:nvSpPr>
          <p:spPr bwMode="auto">
            <a:xfrm>
              <a:off x="4134226" y="1028414"/>
              <a:ext cx="2401821" cy="1029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defRPr sz="3200">
                  <a:solidFill>
                    <a:srgbClr val="7F7F7F"/>
                  </a:solidFill>
                  <a:latin typeface="Trebuchet MS" panose="020B0603020202020204" pitchFamily="34" charset="0"/>
                </a:defRPr>
              </a:lvl1pPr>
              <a:lvl2pPr marL="742950" indent="-28575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2pPr>
              <a:lvl3pPr marL="11430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1000" b="1" i="0" u="none" strike="noStrike" kern="1200" cap="none" spc="0" normalizeH="0" baseline="0" noProof="0" dirty="0" smtClean="0">
                  <a:ln>
                    <a:noFill/>
                  </a:ln>
                  <a:solidFill>
                    <a:srgbClr val="7030A0"/>
                  </a:solidFill>
                  <a:effectLst/>
                  <a:uLnTx/>
                  <a:uFillTx/>
                  <a:latin typeface="Arial" panose="020B0604020202020204" pitchFamily="34" charset="0"/>
                  <a:ea typeface="+mn-ea"/>
                  <a:cs typeface="Arial" panose="020B0604020202020204" pitchFamily="34" charset="0"/>
                </a:rPr>
                <a:t>HS – LS voorbereidingen</a:t>
              </a:r>
              <a:endParaRPr kumimoji="0" lang="nl-NL" altLang="nl-NL" sz="1000" b="1" i="0" u="none" strike="noStrike" kern="1200" cap="none" spc="0" normalizeH="0" baseline="0" noProof="0" dirty="0">
                <a:ln>
                  <a:noFill/>
                </a:ln>
                <a:solidFill>
                  <a:srgbClr val="7030A0"/>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Nieuwe Technische ruimte </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Inrichten van technische ruimte</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Bekabeling trekken</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Inkooppunt / Zinkers en boringen</a:t>
              </a:r>
              <a:endParaRPr kumimoji="0" lang="nl-NL" altLang="nl-NL"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nl-NL" altLang="nl-NL"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grpSp>
      <p:sp>
        <p:nvSpPr>
          <p:cNvPr id="30" name="PIJL-RECHTS 19">
            <a:extLst>
              <a:ext uri="{FF2B5EF4-FFF2-40B4-BE49-F238E27FC236}">
                <a16:creationId xmlns:a16="http://schemas.microsoft.com/office/drawing/2014/main" id="{70CD4533-EC9A-47D8-8475-45BF3AA27B38}"/>
              </a:ext>
            </a:extLst>
          </p:cNvPr>
          <p:cNvSpPr/>
          <p:nvPr/>
        </p:nvSpPr>
        <p:spPr>
          <a:xfrm>
            <a:off x="7580449" y="1493315"/>
            <a:ext cx="2501974" cy="997591"/>
          </a:xfrm>
          <a:prstGeom prst="rightArrow">
            <a:avLst/>
          </a:prstGeom>
          <a:solidFill>
            <a:srgbClr val="92D050"/>
          </a:solidFill>
          <a:ln w="25400" cap="flat" cmpd="sng" algn="ctr">
            <a:noFill/>
            <a:prstDash val="solid"/>
          </a:ln>
          <a:effectLst/>
        </p:spPr>
        <p:txBody>
          <a:bodyPr lIns="7200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800" b="1" i="0" u="none" strike="noStrike" kern="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Fase 5</a:t>
            </a:r>
            <a:endParaRPr kumimoji="0" lang="nl-NL" sz="8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grpSp>
        <p:nvGrpSpPr>
          <p:cNvPr id="31" name="Groep 30"/>
          <p:cNvGrpSpPr/>
          <p:nvPr/>
        </p:nvGrpSpPr>
        <p:grpSpPr>
          <a:xfrm>
            <a:off x="7808544" y="1869935"/>
            <a:ext cx="2257569" cy="1413297"/>
            <a:chOff x="3950140" y="498822"/>
            <a:chExt cx="2257569" cy="1432631"/>
          </a:xfrm>
        </p:grpSpPr>
        <p:sp>
          <p:nvSpPr>
            <p:cNvPr id="32" name="Ovaal 31">
              <a:extLst>
                <a:ext uri="{FF2B5EF4-FFF2-40B4-BE49-F238E27FC236}">
                  <a16:creationId xmlns:a16="http://schemas.microsoft.com/office/drawing/2014/main" id="{5EFDF7C6-6622-4484-A628-844B5E956DCA}"/>
                </a:ext>
              </a:extLst>
            </p:cNvPr>
            <p:cNvSpPr/>
            <p:nvPr/>
          </p:nvSpPr>
          <p:spPr>
            <a:xfrm>
              <a:off x="4964693" y="498822"/>
              <a:ext cx="215900" cy="215900"/>
            </a:xfrm>
            <a:prstGeom prst="ellipse">
              <a:avLst/>
            </a:prstGeom>
            <a:solidFill>
              <a:srgbClr val="4BACC6"/>
            </a:solidFill>
            <a:ln w="25400" cap="flat" cmpd="sng" algn="ctr">
              <a:solidFill>
                <a:sysClr val="window" lastClr="FFFFFF">
                  <a:hueOff val="0"/>
                  <a:satOff val="0"/>
                  <a:lumOff val="0"/>
                  <a:alphaOff val="0"/>
                </a:sysClr>
              </a:solidFill>
              <a:prstDash val="solid"/>
            </a:ln>
            <a:effectLst/>
          </p:spPr>
        </p:sp>
        <p:cxnSp>
          <p:nvCxnSpPr>
            <p:cNvPr id="33" name="Rechte verbindingslijn 32">
              <a:extLst>
                <a:ext uri="{FF2B5EF4-FFF2-40B4-BE49-F238E27FC236}">
                  <a16:creationId xmlns:a16="http://schemas.microsoft.com/office/drawing/2014/main" id="{1DCF5A27-1AA6-4DC8-8B7C-ED7169EC374B}"/>
                </a:ext>
              </a:extLst>
            </p:cNvPr>
            <p:cNvCxnSpPr>
              <a:cxnSpLocks/>
            </p:cNvCxnSpPr>
            <p:nvPr/>
          </p:nvCxnSpPr>
          <p:spPr>
            <a:xfrm flipV="1">
              <a:off x="5072643" y="648946"/>
              <a:ext cx="0" cy="522663"/>
            </a:xfrm>
            <a:prstGeom prst="line">
              <a:avLst/>
            </a:prstGeom>
            <a:noFill/>
            <a:ln w="9525" cap="flat" cmpd="sng" algn="ctr">
              <a:solidFill>
                <a:srgbClr val="4BACC6"/>
              </a:solidFill>
              <a:prstDash val="solid"/>
            </a:ln>
            <a:effectLst/>
          </p:spPr>
        </p:cxnSp>
        <p:sp>
          <p:nvSpPr>
            <p:cNvPr id="34" name="Rechthoek 12">
              <a:extLst>
                <a:ext uri="{FF2B5EF4-FFF2-40B4-BE49-F238E27FC236}">
                  <a16:creationId xmlns:a16="http://schemas.microsoft.com/office/drawing/2014/main" id="{4843FED2-3D09-43C3-9AD6-1312A7D3F3EB}"/>
                </a:ext>
              </a:extLst>
            </p:cNvPr>
            <p:cNvSpPr>
              <a:spLocks noChangeArrowheads="1"/>
            </p:cNvSpPr>
            <p:nvPr/>
          </p:nvSpPr>
          <p:spPr bwMode="auto">
            <a:xfrm>
              <a:off x="3950140" y="1213883"/>
              <a:ext cx="2257569" cy="717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defRPr sz="3200">
                  <a:solidFill>
                    <a:srgbClr val="7F7F7F"/>
                  </a:solidFill>
                  <a:latin typeface="Trebuchet MS" panose="020B0603020202020204" pitchFamily="34" charset="0"/>
                </a:defRPr>
              </a:lvl1pPr>
              <a:lvl2pPr marL="742950" indent="-28575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2pPr>
              <a:lvl3pPr marL="11430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1000" b="1" i="0" u="none" strike="noStrike" kern="1200" cap="none" spc="0" normalizeH="0" baseline="0" noProof="0" dirty="0" smtClean="0">
                  <a:ln>
                    <a:noFill/>
                  </a:ln>
                  <a:solidFill>
                    <a:srgbClr val="70AD47">
                      <a:lumMod val="50000"/>
                    </a:srgbClr>
                  </a:solidFill>
                  <a:effectLst/>
                  <a:uLnTx/>
                  <a:uFillTx/>
                  <a:latin typeface="Arial" panose="020B0604020202020204" pitchFamily="34" charset="0"/>
                  <a:ea typeface="+mn-ea"/>
                  <a:cs typeface="Arial" panose="020B0604020202020204" pitchFamily="34" charset="0"/>
                </a:rPr>
                <a:t>Westelijke hef Ombouw</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SAT testen systeem</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Integratie van LFV met 3B (</a:t>
              </a:r>
              <a:r>
                <a:rPr kumimoji="0" lang="nl-NL" altLang="nl-NL" sz="1000" b="0" i="0" u="none" strike="noStrike" kern="1200" cap="none" spc="0" normalizeH="0" baseline="0" noProof="0" dirty="0" err="1" smtClean="0">
                  <a:ln>
                    <a:noFill/>
                  </a:ln>
                  <a:solidFill>
                    <a:prstClr val="black"/>
                  </a:solidFill>
                  <a:effectLst/>
                  <a:uLnTx/>
                  <a:uFillTx/>
                  <a:latin typeface="Arial" panose="020B0604020202020204" pitchFamily="34" charset="0"/>
                  <a:ea typeface="+mn-ea"/>
                  <a:cs typeface="Arial" panose="020B0604020202020204" pitchFamily="34" charset="0"/>
                </a:rPr>
                <a:t>Stub</a:t>
              </a:r>
              <a:r>
                <a:rPr kumimoji="0" lang="nl-NL" altLang="nl-NL" sz="10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p>
            <a:p>
              <a:pPr marL="171450" marR="0" lvl="0" indent="-171450" algn="l" defTabSz="914400" rtl="0" eaLnBrk="1" fontAlgn="base" latinLnBrk="0" hangingPunct="1">
                <a:lnSpc>
                  <a:spcPct val="100000"/>
                </a:lnSpc>
                <a:spcBef>
                  <a:spcPct val="0"/>
                </a:spcBef>
                <a:spcAft>
                  <a:spcPct val="0"/>
                </a:spcAft>
                <a:buClrTx/>
                <a:buSzTx/>
                <a:buFontTx/>
                <a:buChar char="-"/>
                <a:tabLst/>
                <a:defRPr/>
              </a:pPr>
              <a:endParaRPr kumimoji="0" lang="nl-NL" altLang="nl-NL"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grpSp>
        <p:nvGrpSpPr>
          <p:cNvPr id="35" name="Groep 34"/>
          <p:cNvGrpSpPr/>
          <p:nvPr/>
        </p:nvGrpSpPr>
        <p:grpSpPr>
          <a:xfrm>
            <a:off x="3776880" y="622728"/>
            <a:ext cx="2241256" cy="1460130"/>
            <a:chOff x="4285965" y="3134765"/>
            <a:chExt cx="2241256" cy="1480105"/>
          </a:xfrm>
        </p:grpSpPr>
        <p:sp>
          <p:nvSpPr>
            <p:cNvPr id="36" name="Rechthoek 12">
              <a:extLst>
                <a:ext uri="{FF2B5EF4-FFF2-40B4-BE49-F238E27FC236}">
                  <a16:creationId xmlns:a16="http://schemas.microsoft.com/office/drawing/2014/main" id="{4843FED2-3D09-43C3-9AD6-1312A7D3F3EB}"/>
                </a:ext>
              </a:extLst>
            </p:cNvPr>
            <p:cNvSpPr>
              <a:spLocks noChangeArrowheads="1"/>
            </p:cNvSpPr>
            <p:nvPr/>
          </p:nvSpPr>
          <p:spPr bwMode="auto">
            <a:xfrm>
              <a:off x="4285965" y="3134765"/>
              <a:ext cx="2241256" cy="87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defRPr sz="3200">
                  <a:solidFill>
                    <a:srgbClr val="7F7F7F"/>
                  </a:solidFill>
                  <a:latin typeface="Trebuchet MS" panose="020B0603020202020204" pitchFamily="34" charset="0"/>
                </a:defRPr>
              </a:lvl1pPr>
              <a:lvl2pPr marL="742950" indent="-28575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2pPr>
              <a:lvl3pPr marL="11430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1000" b="1" i="0" u="none" strike="noStrike" kern="1200" cap="none" spc="0" normalizeH="0" baseline="0" noProof="0" dirty="0" smtClean="0">
                  <a:ln>
                    <a:noFill/>
                  </a:ln>
                  <a:solidFill>
                    <a:srgbClr val="FFC000">
                      <a:lumMod val="75000"/>
                    </a:srgbClr>
                  </a:solidFill>
                  <a:effectLst/>
                  <a:uLnTx/>
                  <a:uFillTx/>
                  <a:latin typeface="Arial" panose="020B0604020202020204" pitchFamily="34" charset="0"/>
                  <a:ea typeface="+mn-ea"/>
                  <a:cs typeface="Arial" panose="020B0604020202020204" pitchFamily="34" charset="0"/>
                </a:rPr>
                <a:t>Oostelijke hef ombouwen</a:t>
              </a:r>
              <a:endParaRPr kumimoji="0" lang="nl-NL" altLang="nl-NL" sz="1000" b="1" i="0" u="none" strike="noStrike" kern="1200" cap="none" spc="0" normalizeH="0" baseline="0" noProof="0" dirty="0">
                <a:ln>
                  <a:noFill/>
                </a:ln>
                <a:solidFill>
                  <a:srgbClr val="FFC000">
                    <a:lumMod val="75000"/>
                  </a:srgbClr>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Verlichting brug</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Landverkeersseinen</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Communicatie</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Hijs en hefkabels – </a:t>
              </a:r>
              <a:r>
                <a:rPr kumimoji="0" lang="nl-NL" altLang="nl-NL" sz="1000" b="0" i="0" u="none" strike="noStrike" kern="1200" cap="none" spc="0" normalizeH="0" baseline="0" noProof="0" dirty="0" err="1" smtClean="0">
                  <a:ln>
                    <a:noFill/>
                  </a:ln>
                  <a:solidFill>
                    <a:srgbClr val="000000"/>
                  </a:solidFill>
                  <a:effectLst/>
                  <a:uLnTx/>
                  <a:uFillTx/>
                  <a:latin typeface="Arial" panose="020B0604020202020204" pitchFamily="34" charset="0"/>
                  <a:ea typeface="+mn-ea"/>
                  <a:cs typeface="Arial" panose="020B0604020202020204" pitchFamily="34" charset="0"/>
                </a:rPr>
                <a:t>Grendelinst</a:t>
              </a: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a:t>
              </a:r>
            </a:p>
          </p:txBody>
        </p:sp>
        <p:sp>
          <p:nvSpPr>
            <p:cNvPr id="37" name="Ovaal 36">
              <a:extLst>
                <a:ext uri="{FF2B5EF4-FFF2-40B4-BE49-F238E27FC236}">
                  <a16:creationId xmlns:a16="http://schemas.microsoft.com/office/drawing/2014/main" id="{5EFDF7C6-6622-4484-A628-844B5E956DCA}"/>
                </a:ext>
              </a:extLst>
            </p:cNvPr>
            <p:cNvSpPr/>
            <p:nvPr/>
          </p:nvSpPr>
          <p:spPr>
            <a:xfrm>
              <a:off x="4951626" y="4398970"/>
              <a:ext cx="215900" cy="215900"/>
            </a:xfrm>
            <a:prstGeom prst="ellipse">
              <a:avLst/>
            </a:prstGeom>
            <a:solidFill>
              <a:srgbClr val="4BACC6"/>
            </a:solidFill>
            <a:ln w="25400" cap="flat" cmpd="sng" algn="ctr">
              <a:solidFill>
                <a:sysClr val="window" lastClr="FFFFFF">
                  <a:hueOff val="0"/>
                  <a:satOff val="0"/>
                  <a:lumOff val="0"/>
                  <a:alphaOff val="0"/>
                </a:sysClr>
              </a:solidFill>
              <a:prstDash val="solid"/>
            </a:ln>
            <a:effectLst/>
          </p:spPr>
        </p:sp>
        <p:cxnSp>
          <p:nvCxnSpPr>
            <p:cNvPr id="38" name="Rechte verbindingslijn 37">
              <a:extLst>
                <a:ext uri="{FF2B5EF4-FFF2-40B4-BE49-F238E27FC236}">
                  <a16:creationId xmlns:a16="http://schemas.microsoft.com/office/drawing/2014/main" id="{1DCF5A27-1AA6-4DC8-8B7C-ED7169EC374B}"/>
                </a:ext>
              </a:extLst>
            </p:cNvPr>
            <p:cNvCxnSpPr>
              <a:cxnSpLocks/>
            </p:cNvCxnSpPr>
            <p:nvPr/>
          </p:nvCxnSpPr>
          <p:spPr>
            <a:xfrm flipV="1">
              <a:off x="5059576" y="3996644"/>
              <a:ext cx="0" cy="522663"/>
            </a:xfrm>
            <a:prstGeom prst="line">
              <a:avLst/>
            </a:prstGeom>
            <a:noFill/>
            <a:ln w="9525" cap="flat" cmpd="sng" algn="ctr">
              <a:solidFill>
                <a:srgbClr val="4BACC6"/>
              </a:solidFill>
              <a:prstDash val="solid"/>
            </a:ln>
            <a:effectLst/>
          </p:spPr>
        </p:cxnSp>
      </p:grpSp>
      <p:grpSp>
        <p:nvGrpSpPr>
          <p:cNvPr id="40" name="Groep 39"/>
          <p:cNvGrpSpPr/>
          <p:nvPr/>
        </p:nvGrpSpPr>
        <p:grpSpPr>
          <a:xfrm>
            <a:off x="7646733" y="763240"/>
            <a:ext cx="2219450" cy="1305455"/>
            <a:chOff x="4242490" y="3291557"/>
            <a:chExt cx="2219450" cy="1323313"/>
          </a:xfrm>
        </p:grpSpPr>
        <p:sp>
          <p:nvSpPr>
            <p:cNvPr id="41" name="Rechthoek 12">
              <a:extLst>
                <a:ext uri="{FF2B5EF4-FFF2-40B4-BE49-F238E27FC236}">
                  <a16:creationId xmlns:a16="http://schemas.microsoft.com/office/drawing/2014/main" id="{4843FED2-3D09-43C3-9AD6-1312A7D3F3EB}"/>
                </a:ext>
              </a:extLst>
            </p:cNvPr>
            <p:cNvSpPr>
              <a:spLocks noChangeArrowheads="1"/>
            </p:cNvSpPr>
            <p:nvPr/>
          </p:nvSpPr>
          <p:spPr bwMode="auto">
            <a:xfrm>
              <a:off x="4242490" y="3291557"/>
              <a:ext cx="2219450" cy="717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defRPr sz="3200">
                  <a:solidFill>
                    <a:srgbClr val="7F7F7F"/>
                  </a:solidFill>
                  <a:latin typeface="Trebuchet MS" panose="020B0603020202020204" pitchFamily="34" charset="0"/>
                </a:defRPr>
              </a:lvl1pPr>
              <a:lvl2pPr marL="742950" indent="-28575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2pPr>
              <a:lvl3pPr marL="11430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1000" b="1" i="0" u="none" strike="noStrike" kern="1200" cap="none" spc="0" normalizeH="0" baseline="0" noProof="0" dirty="0" smtClean="0">
                  <a:ln>
                    <a:noFill/>
                  </a:ln>
                  <a:solidFill>
                    <a:srgbClr val="70AD47">
                      <a:lumMod val="50000"/>
                    </a:srgbClr>
                  </a:solidFill>
                  <a:effectLst/>
                  <a:uLnTx/>
                  <a:uFillTx/>
                  <a:latin typeface="Arial" panose="020B0604020202020204" pitchFamily="34" charset="0"/>
                  <a:ea typeface="+mn-ea"/>
                  <a:cs typeface="Arial" panose="020B0604020202020204" pitchFamily="34" charset="0"/>
                </a:rPr>
                <a:t>Westelijke hef Ombouwen</a:t>
              </a:r>
              <a:endParaRPr kumimoji="0" lang="nl-NL" altLang="nl-NL" sz="1000" b="1" i="0" u="none" strike="noStrike" kern="1200" cap="none" spc="0" normalizeH="0" baseline="0" noProof="0" dirty="0">
                <a:ln>
                  <a:noFill/>
                </a:ln>
                <a:solidFill>
                  <a:srgbClr val="70AD47">
                    <a:lumMod val="50000"/>
                  </a:srgbClr>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Besturingen</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Hijs </a:t>
              </a:r>
              <a:r>
                <a:rPr kumimoji="0" lang="nl-NL" altLang="nl-NL"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en hefkabels – </a:t>
              </a:r>
              <a:r>
                <a:rPr kumimoji="0" lang="nl-NL" altLang="nl-NL" sz="1000" b="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Grendelinst</a:t>
              </a:r>
              <a:r>
                <a:rPr kumimoji="0" lang="nl-NL" altLang="nl-NL"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t>
              </a:r>
            </a:p>
            <a:p>
              <a:pPr marL="171450" marR="0" lvl="0" indent="-171450" algn="l" defTabSz="914400" rtl="0" eaLnBrk="1" fontAlgn="base" latinLnBrk="0" hangingPunct="1">
                <a:lnSpc>
                  <a:spcPct val="100000"/>
                </a:lnSpc>
                <a:spcBef>
                  <a:spcPct val="0"/>
                </a:spcBef>
                <a:spcAft>
                  <a:spcPct val="0"/>
                </a:spcAft>
                <a:buClrTx/>
                <a:buSzTx/>
                <a:buFontTx/>
                <a:buChar char="-"/>
                <a:tabLst/>
                <a:defRPr/>
              </a:pPr>
              <a:endParaRPr kumimoji="0" lang="nl-NL" altLang="nl-NL"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42" name="Ovaal 41">
              <a:extLst>
                <a:ext uri="{FF2B5EF4-FFF2-40B4-BE49-F238E27FC236}">
                  <a16:creationId xmlns:a16="http://schemas.microsoft.com/office/drawing/2014/main" id="{5EFDF7C6-6622-4484-A628-844B5E956DCA}"/>
                </a:ext>
              </a:extLst>
            </p:cNvPr>
            <p:cNvSpPr/>
            <p:nvPr/>
          </p:nvSpPr>
          <p:spPr>
            <a:xfrm>
              <a:off x="4951626" y="4398970"/>
              <a:ext cx="215900" cy="215900"/>
            </a:xfrm>
            <a:prstGeom prst="ellipse">
              <a:avLst/>
            </a:prstGeom>
            <a:solidFill>
              <a:srgbClr val="4BACC6"/>
            </a:solidFill>
            <a:ln w="25400" cap="flat" cmpd="sng" algn="ctr">
              <a:solidFill>
                <a:sysClr val="window" lastClr="FFFFFF">
                  <a:hueOff val="0"/>
                  <a:satOff val="0"/>
                  <a:lumOff val="0"/>
                  <a:alphaOff val="0"/>
                </a:sysClr>
              </a:solidFill>
              <a:prstDash val="solid"/>
            </a:ln>
            <a:effectLst/>
          </p:spPr>
        </p:sp>
        <p:cxnSp>
          <p:nvCxnSpPr>
            <p:cNvPr id="43" name="Rechte verbindingslijn 42">
              <a:extLst>
                <a:ext uri="{FF2B5EF4-FFF2-40B4-BE49-F238E27FC236}">
                  <a16:creationId xmlns:a16="http://schemas.microsoft.com/office/drawing/2014/main" id="{1DCF5A27-1AA6-4DC8-8B7C-ED7169EC374B}"/>
                </a:ext>
              </a:extLst>
            </p:cNvPr>
            <p:cNvCxnSpPr>
              <a:cxnSpLocks/>
            </p:cNvCxnSpPr>
            <p:nvPr/>
          </p:nvCxnSpPr>
          <p:spPr>
            <a:xfrm flipV="1">
              <a:off x="5059576" y="3996644"/>
              <a:ext cx="0" cy="522663"/>
            </a:xfrm>
            <a:prstGeom prst="line">
              <a:avLst/>
            </a:prstGeom>
            <a:noFill/>
            <a:ln w="9525" cap="flat" cmpd="sng" algn="ctr">
              <a:solidFill>
                <a:srgbClr val="4BACC6"/>
              </a:solidFill>
              <a:prstDash val="solid"/>
            </a:ln>
            <a:effectLst/>
          </p:spPr>
        </p:cxnSp>
      </p:grpSp>
      <p:cxnSp>
        <p:nvCxnSpPr>
          <p:cNvPr id="51" name="Rechte verbindingslijn 50">
            <a:extLst>
              <a:ext uri="{FF2B5EF4-FFF2-40B4-BE49-F238E27FC236}">
                <a16:creationId xmlns:a16="http://schemas.microsoft.com/office/drawing/2014/main" id="{1DCF5A27-1AA6-4DC8-8B7C-ED7169EC374B}"/>
              </a:ext>
            </a:extLst>
          </p:cNvPr>
          <p:cNvCxnSpPr>
            <a:cxnSpLocks/>
          </p:cNvCxnSpPr>
          <p:nvPr/>
        </p:nvCxnSpPr>
        <p:spPr>
          <a:xfrm flipV="1">
            <a:off x="1154197" y="2073294"/>
            <a:ext cx="0" cy="7052"/>
          </a:xfrm>
          <a:prstGeom prst="line">
            <a:avLst/>
          </a:prstGeom>
          <a:noFill/>
          <a:ln w="9525" cap="flat" cmpd="sng" algn="ctr">
            <a:solidFill>
              <a:srgbClr val="4BACC6"/>
            </a:solidFill>
            <a:prstDash val="solid"/>
          </a:ln>
          <a:effectLst/>
        </p:spPr>
      </p:cxnSp>
      <p:cxnSp>
        <p:nvCxnSpPr>
          <p:cNvPr id="52" name="Rechte verbindingslijn 51">
            <a:extLst>
              <a:ext uri="{FF2B5EF4-FFF2-40B4-BE49-F238E27FC236}">
                <a16:creationId xmlns:a16="http://schemas.microsoft.com/office/drawing/2014/main" id="{1DCF5A27-1AA6-4DC8-8B7C-ED7169EC374B}"/>
              </a:ext>
            </a:extLst>
          </p:cNvPr>
          <p:cNvCxnSpPr>
            <a:cxnSpLocks/>
          </p:cNvCxnSpPr>
          <p:nvPr/>
        </p:nvCxnSpPr>
        <p:spPr>
          <a:xfrm flipV="1">
            <a:off x="6740707" y="2022256"/>
            <a:ext cx="0" cy="7052"/>
          </a:xfrm>
          <a:prstGeom prst="line">
            <a:avLst/>
          </a:prstGeom>
          <a:noFill/>
          <a:ln w="9525" cap="flat" cmpd="sng" algn="ctr">
            <a:solidFill>
              <a:srgbClr val="4BACC6"/>
            </a:solidFill>
            <a:prstDash val="solid"/>
          </a:ln>
          <a:effectLst/>
        </p:spPr>
      </p:cxnSp>
      <p:grpSp>
        <p:nvGrpSpPr>
          <p:cNvPr id="53" name="Groep 52"/>
          <p:cNvGrpSpPr/>
          <p:nvPr/>
        </p:nvGrpSpPr>
        <p:grpSpPr>
          <a:xfrm>
            <a:off x="269928" y="714403"/>
            <a:ext cx="2414271" cy="1422028"/>
            <a:chOff x="1601456" y="3192214"/>
            <a:chExt cx="2226220" cy="1441481"/>
          </a:xfrm>
        </p:grpSpPr>
        <p:grpSp>
          <p:nvGrpSpPr>
            <p:cNvPr id="54" name="Groep 53"/>
            <p:cNvGrpSpPr/>
            <p:nvPr/>
          </p:nvGrpSpPr>
          <p:grpSpPr>
            <a:xfrm>
              <a:off x="1601456" y="3192214"/>
              <a:ext cx="2226220" cy="1441481"/>
              <a:chOff x="4134226" y="761714"/>
              <a:chExt cx="2226220" cy="1441481"/>
            </a:xfrm>
          </p:grpSpPr>
          <p:sp>
            <p:nvSpPr>
              <p:cNvPr id="57" name="Ovaal 56">
                <a:extLst>
                  <a:ext uri="{FF2B5EF4-FFF2-40B4-BE49-F238E27FC236}">
                    <a16:creationId xmlns:a16="http://schemas.microsoft.com/office/drawing/2014/main" id="{5EFDF7C6-6622-4484-A628-844B5E956DCA}"/>
                  </a:ext>
                </a:extLst>
              </p:cNvPr>
              <p:cNvSpPr/>
              <p:nvPr/>
            </p:nvSpPr>
            <p:spPr>
              <a:xfrm>
                <a:off x="5090226" y="1987295"/>
                <a:ext cx="215900" cy="215900"/>
              </a:xfrm>
              <a:prstGeom prst="ellipse">
                <a:avLst/>
              </a:prstGeom>
              <a:solidFill>
                <a:srgbClr val="4BACC6"/>
              </a:solidFill>
              <a:ln w="25400" cap="flat" cmpd="sng" algn="ctr">
                <a:solidFill>
                  <a:sysClr val="window" lastClr="FFFFFF">
                    <a:hueOff val="0"/>
                    <a:satOff val="0"/>
                    <a:lumOff val="0"/>
                    <a:alphaOff val="0"/>
                  </a:sysClr>
                </a:solidFill>
                <a:prstDash val="solid"/>
              </a:ln>
              <a:effectLst/>
            </p:spPr>
          </p:sp>
          <p:cxnSp>
            <p:nvCxnSpPr>
              <p:cNvPr id="58" name="Rechte verbindingslijn 57">
                <a:extLst>
                  <a:ext uri="{FF2B5EF4-FFF2-40B4-BE49-F238E27FC236}">
                    <a16:creationId xmlns:a16="http://schemas.microsoft.com/office/drawing/2014/main" id="{1DCF5A27-1AA6-4DC8-8B7C-ED7169EC374B}"/>
                  </a:ext>
                </a:extLst>
              </p:cNvPr>
              <p:cNvCxnSpPr>
                <a:cxnSpLocks/>
              </p:cNvCxnSpPr>
              <p:nvPr/>
            </p:nvCxnSpPr>
            <p:spPr>
              <a:xfrm flipV="1">
                <a:off x="5198165" y="1553757"/>
                <a:ext cx="0" cy="522663"/>
              </a:xfrm>
              <a:prstGeom prst="line">
                <a:avLst/>
              </a:prstGeom>
              <a:noFill/>
              <a:ln w="9525" cap="flat" cmpd="sng" algn="ctr">
                <a:solidFill>
                  <a:srgbClr val="4BACC6"/>
                </a:solidFill>
                <a:prstDash val="solid"/>
              </a:ln>
              <a:effectLst/>
            </p:spPr>
          </p:cxnSp>
          <p:sp>
            <p:nvSpPr>
              <p:cNvPr id="59" name="Rechthoek 12">
                <a:extLst>
                  <a:ext uri="{FF2B5EF4-FFF2-40B4-BE49-F238E27FC236}">
                    <a16:creationId xmlns:a16="http://schemas.microsoft.com/office/drawing/2014/main" id="{4843FED2-3D09-43C3-9AD6-1312A7D3F3EB}"/>
                  </a:ext>
                </a:extLst>
              </p:cNvPr>
              <p:cNvSpPr>
                <a:spLocks noChangeArrowheads="1"/>
              </p:cNvSpPr>
              <p:nvPr/>
            </p:nvSpPr>
            <p:spPr bwMode="auto">
              <a:xfrm>
                <a:off x="4134226" y="761714"/>
                <a:ext cx="2226220" cy="1029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defRPr sz="3200">
                    <a:solidFill>
                      <a:srgbClr val="7F7F7F"/>
                    </a:solidFill>
                    <a:latin typeface="Trebuchet MS" panose="020B0603020202020204" pitchFamily="34" charset="0"/>
                  </a:defRPr>
                </a:lvl1pPr>
                <a:lvl2pPr marL="742950" indent="-28575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2pPr>
                <a:lvl3pPr marL="11430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1000" b="1" i="0" u="none" strike="noStrike" kern="1200" cap="none" spc="0" normalizeH="0" baseline="0" noProof="0" dirty="0" smtClean="0">
                    <a:ln>
                      <a:noFill/>
                    </a:ln>
                    <a:solidFill>
                      <a:srgbClr val="7030A0"/>
                    </a:solidFill>
                    <a:effectLst/>
                    <a:uLnTx/>
                    <a:uFillTx/>
                    <a:latin typeface="Arial" panose="020B0604020202020204" pitchFamily="34" charset="0"/>
                    <a:ea typeface="+mn-ea"/>
                    <a:cs typeface="Arial" panose="020B0604020202020204" pitchFamily="34" charset="0"/>
                  </a:rPr>
                  <a:t>Ombouw bestaande installaties</a:t>
                </a:r>
                <a:endParaRPr kumimoji="0" lang="nl-NL" altLang="nl-NL" sz="1000" b="1" i="0" u="none" strike="noStrike" kern="1200" cap="none" spc="0" normalizeH="0" baseline="0" noProof="0" dirty="0">
                  <a:ln>
                    <a:noFill/>
                  </a:ln>
                  <a:solidFill>
                    <a:srgbClr val="7030A0"/>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Pompinstallatie kelder</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3B bouwblokken opbouwen - FAT</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ORBB installeren</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lang="nl-NL" altLang="nl-NL" sz="1000" noProof="0" dirty="0" smtClean="0">
                    <a:solidFill>
                      <a:srgbClr val="000000"/>
                    </a:solidFill>
                    <a:latin typeface="Arial" panose="020B0604020202020204" pitchFamily="34" charset="0"/>
                    <a:cs typeface="Arial" panose="020B0604020202020204" pitchFamily="34" charset="0"/>
                  </a:rPr>
                  <a:t>ASB</a:t>
                </a:r>
                <a:endParaRPr kumimoji="0" lang="nl-NL" altLang="nl-NL"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grpSp>
        <p:sp>
          <p:nvSpPr>
            <p:cNvPr id="55" name="Ovaal 54">
              <a:extLst>
                <a:ext uri="{FF2B5EF4-FFF2-40B4-BE49-F238E27FC236}">
                  <a16:creationId xmlns:a16="http://schemas.microsoft.com/office/drawing/2014/main" id="{5EFDF7C6-6622-4484-A628-844B5E956DCA}"/>
                </a:ext>
              </a:extLst>
            </p:cNvPr>
            <p:cNvSpPr/>
            <p:nvPr/>
          </p:nvSpPr>
          <p:spPr>
            <a:xfrm>
              <a:off x="2945618" y="4414233"/>
              <a:ext cx="215900" cy="215900"/>
            </a:xfrm>
            <a:prstGeom prst="ellipse">
              <a:avLst/>
            </a:prstGeom>
            <a:solidFill>
              <a:srgbClr val="4BACC6"/>
            </a:solidFill>
            <a:ln w="25400" cap="flat" cmpd="sng" algn="ctr">
              <a:solidFill>
                <a:sysClr val="window" lastClr="FFFFFF">
                  <a:hueOff val="0"/>
                  <a:satOff val="0"/>
                  <a:lumOff val="0"/>
                  <a:alphaOff val="0"/>
                </a:sysClr>
              </a:solidFill>
              <a:prstDash val="solid"/>
            </a:ln>
            <a:effectLst/>
          </p:spPr>
        </p:sp>
        <p:cxnSp>
          <p:nvCxnSpPr>
            <p:cNvPr id="56" name="Rechte verbindingslijn 55">
              <a:extLst>
                <a:ext uri="{FF2B5EF4-FFF2-40B4-BE49-F238E27FC236}">
                  <a16:creationId xmlns:a16="http://schemas.microsoft.com/office/drawing/2014/main" id="{1DCF5A27-1AA6-4DC8-8B7C-ED7169EC374B}"/>
                </a:ext>
              </a:extLst>
            </p:cNvPr>
            <p:cNvCxnSpPr>
              <a:cxnSpLocks/>
            </p:cNvCxnSpPr>
            <p:nvPr/>
          </p:nvCxnSpPr>
          <p:spPr>
            <a:xfrm flipV="1">
              <a:off x="3053568" y="4011907"/>
              <a:ext cx="0" cy="522663"/>
            </a:xfrm>
            <a:prstGeom prst="line">
              <a:avLst/>
            </a:prstGeom>
            <a:noFill/>
            <a:ln w="9525" cap="flat" cmpd="sng" algn="ctr">
              <a:solidFill>
                <a:srgbClr val="4BACC6"/>
              </a:solidFill>
              <a:prstDash val="solid"/>
            </a:ln>
            <a:effectLst/>
          </p:spPr>
        </p:cxnSp>
      </p:grpSp>
      <p:grpSp>
        <p:nvGrpSpPr>
          <p:cNvPr id="60" name="Groep 59"/>
          <p:cNvGrpSpPr/>
          <p:nvPr/>
        </p:nvGrpSpPr>
        <p:grpSpPr>
          <a:xfrm>
            <a:off x="4489968" y="1863626"/>
            <a:ext cx="2053890" cy="1537452"/>
            <a:chOff x="5074168" y="1527893"/>
            <a:chExt cx="2053890" cy="1537452"/>
          </a:xfrm>
        </p:grpSpPr>
        <p:grpSp>
          <p:nvGrpSpPr>
            <p:cNvPr id="61" name="Groep 60"/>
            <p:cNvGrpSpPr/>
            <p:nvPr/>
          </p:nvGrpSpPr>
          <p:grpSpPr>
            <a:xfrm>
              <a:off x="5074168" y="1527893"/>
              <a:ext cx="2053890" cy="1537452"/>
              <a:chOff x="3964428" y="478525"/>
              <a:chExt cx="2053890" cy="1558484"/>
            </a:xfrm>
          </p:grpSpPr>
          <p:sp>
            <p:nvSpPr>
              <p:cNvPr id="64" name="Ovaal 63">
                <a:extLst>
                  <a:ext uri="{FF2B5EF4-FFF2-40B4-BE49-F238E27FC236}">
                    <a16:creationId xmlns:a16="http://schemas.microsoft.com/office/drawing/2014/main" id="{5EFDF7C6-6622-4484-A628-844B5E956DCA}"/>
                  </a:ext>
                </a:extLst>
              </p:cNvPr>
              <p:cNvSpPr/>
              <p:nvPr/>
            </p:nvSpPr>
            <p:spPr>
              <a:xfrm>
                <a:off x="4533056" y="478525"/>
                <a:ext cx="215900" cy="215900"/>
              </a:xfrm>
              <a:prstGeom prst="ellipse">
                <a:avLst/>
              </a:prstGeom>
              <a:solidFill>
                <a:srgbClr val="4BACC6"/>
              </a:solidFill>
              <a:ln w="25400" cap="flat" cmpd="sng" algn="ctr">
                <a:solidFill>
                  <a:sysClr val="window" lastClr="FFFFFF">
                    <a:hueOff val="0"/>
                    <a:satOff val="0"/>
                    <a:lumOff val="0"/>
                    <a:alphaOff val="0"/>
                  </a:sysClr>
                </a:solidFill>
                <a:prstDash val="solid"/>
              </a:ln>
              <a:effectLst/>
            </p:spPr>
          </p:sp>
          <p:cxnSp>
            <p:nvCxnSpPr>
              <p:cNvPr id="65" name="Rechte verbindingslijn 64">
                <a:extLst>
                  <a:ext uri="{FF2B5EF4-FFF2-40B4-BE49-F238E27FC236}">
                    <a16:creationId xmlns:a16="http://schemas.microsoft.com/office/drawing/2014/main" id="{1DCF5A27-1AA6-4DC8-8B7C-ED7169EC374B}"/>
                  </a:ext>
                </a:extLst>
              </p:cNvPr>
              <p:cNvCxnSpPr>
                <a:cxnSpLocks/>
              </p:cNvCxnSpPr>
              <p:nvPr/>
            </p:nvCxnSpPr>
            <p:spPr>
              <a:xfrm flipV="1">
                <a:off x="4641006" y="625473"/>
                <a:ext cx="0" cy="476139"/>
              </a:xfrm>
              <a:prstGeom prst="line">
                <a:avLst/>
              </a:prstGeom>
              <a:noFill/>
              <a:ln w="9525" cap="flat" cmpd="sng" algn="ctr">
                <a:solidFill>
                  <a:srgbClr val="4BACC6"/>
                </a:solidFill>
                <a:prstDash val="solid"/>
              </a:ln>
              <a:effectLst/>
            </p:spPr>
          </p:cxnSp>
          <p:sp>
            <p:nvSpPr>
              <p:cNvPr id="66" name="Rechthoek 12">
                <a:extLst>
                  <a:ext uri="{FF2B5EF4-FFF2-40B4-BE49-F238E27FC236}">
                    <a16:creationId xmlns:a16="http://schemas.microsoft.com/office/drawing/2014/main" id="{4843FED2-3D09-43C3-9AD6-1312A7D3F3EB}"/>
                  </a:ext>
                </a:extLst>
              </p:cNvPr>
              <p:cNvSpPr>
                <a:spLocks noChangeArrowheads="1"/>
              </p:cNvSpPr>
              <p:nvPr/>
            </p:nvSpPr>
            <p:spPr bwMode="auto">
              <a:xfrm>
                <a:off x="3964428" y="1007452"/>
                <a:ext cx="2053890" cy="1029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defRPr sz="3200">
                    <a:solidFill>
                      <a:srgbClr val="7F7F7F"/>
                    </a:solidFill>
                    <a:latin typeface="Trebuchet MS" panose="020B0603020202020204" pitchFamily="34" charset="0"/>
                  </a:defRPr>
                </a:lvl1pPr>
                <a:lvl2pPr marL="742950" indent="-28575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2pPr>
                <a:lvl3pPr marL="11430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1000" b="1" i="0" u="none" strike="noStrike" kern="1200" cap="none" spc="0" normalizeH="0" baseline="0" noProof="0" dirty="0" smtClean="0">
                    <a:ln>
                      <a:noFill/>
                    </a:ln>
                    <a:solidFill>
                      <a:srgbClr val="FFC000">
                        <a:lumMod val="75000"/>
                      </a:srgbClr>
                    </a:solidFill>
                    <a:effectLst/>
                    <a:uLnTx/>
                    <a:uFillTx/>
                    <a:latin typeface="Arial" panose="020B0604020202020204" pitchFamily="34" charset="0"/>
                    <a:ea typeface="+mn-ea"/>
                    <a:cs typeface="Arial" panose="020B0604020202020204" pitchFamily="34" charset="0"/>
                  </a:rPr>
                  <a:t>Parallel opbouwen en testen</a:t>
                </a:r>
                <a:endParaRPr kumimoji="0" lang="nl-NL" altLang="nl-NL" sz="1000" b="1" i="0" u="none" strike="noStrike" kern="1200" cap="none" spc="0" normalizeH="0" baseline="0" noProof="0" dirty="0">
                  <a:ln>
                    <a:noFill/>
                  </a:ln>
                  <a:solidFill>
                    <a:srgbClr val="FFC000">
                      <a:lumMod val="75000"/>
                    </a:srgbClr>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CCTV</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Verlichting</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Audio</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Intercom</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Transmissie systeem</a:t>
                </a:r>
              </a:p>
            </p:txBody>
          </p:sp>
        </p:grpSp>
        <p:sp>
          <p:nvSpPr>
            <p:cNvPr id="62" name="Ovaal 61">
              <a:extLst>
                <a:ext uri="{FF2B5EF4-FFF2-40B4-BE49-F238E27FC236}">
                  <a16:creationId xmlns:a16="http://schemas.microsoft.com/office/drawing/2014/main" id="{5EFDF7C6-6622-4484-A628-844B5E956DCA}"/>
                </a:ext>
              </a:extLst>
            </p:cNvPr>
            <p:cNvSpPr/>
            <p:nvPr/>
          </p:nvSpPr>
          <p:spPr>
            <a:xfrm>
              <a:off x="6264457" y="1539312"/>
              <a:ext cx="215900" cy="212986"/>
            </a:xfrm>
            <a:prstGeom prst="ellipse">
              <a:avLst/>
            </a:prstGeom>
            <a:solidFill>
              <a:srgbClr val="4BACC6"/>
            </a:solidFill>
            <a:ln w="25400" cap="flat" cmpd="sng" algn="ctr">
              <a:solidFill>
                <a:sysClr val="window" lastClr="FFFFFF">
                  <a:hueOff val="0"/>
                  <a:satOff val="0"/>
                  <a:lumOff val="0"/>
                  <a:alphaOff val="0"/>
                </a:sysClr>
              </a:solidFill>
              <a:prstDash val="solid"/>
            </a:ln>
            <a:effectLst/>
          </p:spPr>
        </p:sp>
        <p:cxnSp>
          <p:nvCxnSpPr>
            <p:cNvPr id="63" name="Rechte verbindingslijn 62">
              <a:extLst>
                <a:ext uri="{FF2B5EF4-FFF2-40B4-BE49-F238E27FC236}">
                  <a16:creationId xmlns:a16="http://schemas.microsoft.com/office/drawing/2014/main" id="{1DCF5A27-1AA6-4DC8-8B7C-ED7169EC374B}"/>
                </a:ext>
              </a:extLst>
            </p:cNvPr>
            <p:cNvCxnSpPr>
              <a:cxnSpLocks/>
            </p:cNvCxnSpPr>
            <p:nvPr/>
          </p:nvCxnSpPr>
          <p:spPr>
            <a:xfrm flipV="1">
              <a:off x="6377085" y="1656045"/>
              <a:ext cx="0" cy="515609"/>
            </a:xfrm>
            <a:prstGeom prst="line">
              <a:avLst/>
            </a:prstGeom>
            <a:noFill/>
            <a:ln w="9525" cap="flat" cmpd="sng" algn="ctr">
              <a:solidFill>
                <a:srgbClr val="4BACC6"/>
              </a:solidFill>
              <a:prstDash val="solid"/>
            </a:ln>
            <a:effectLst/>
          </p:spPr>
        </p:cxnSp>
      </p:grpSp>
      <p:sp>
        <p:nvSpPr>
          <p:cNvPr id="70" name="PIJL-RECHTS 19">
            <a:extLst>
              <a:ext uri="{FF2B5EF4-FFF2-40B4-BE49-F238E27FC236}">
                <a16:creationId xmlns:a16="http://schemas.microsoft.com/office/drawing/2014/main" id="{70CD4533-EC9A-47D8-8475-45BF3AA27B38}"/>
              </a:ext>
            </a:extLst>
          </p:cNvPr>
          <p:cNvSpPr/>
          <p:nvPr/>
        </p:nvSpPr>
        <p:spPr>
          <a:xfrm>
            <a:off x="2829113" y="1537445"/>
            <a:ext cx="859695" cy="997591"/>
          </a:xfrm>
          <a:prstGeom prst="rightArrow">
            <a:avLst/>
          </a:prstGeom>
          <a:solidFill>
            <a:schemeClr val="accent2"/>
          </a:solidFill>
          <a:ln w="25400" cap="flat" cmpd="sng" algn="ctr">
            <a:solidFill>
              <a:srgbClr val="FFC000"/>
            </a:solidFill>
            <a:prstDash val="solid"/>
          </a:ln>
          <a:effectLst/>
        </p:spPr>
        <p:txBody>
          <a:bodyPr lIns="7200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800" b="1" i="0" u="none" strike="noStrike" kern="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FASE 2</a:t>
            </a:r>
            <a:endParaRPr kumimoji="0" lang="nl-NL" sz="8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grpSp>
        <p:nvGrpSpPr>
          <p:cNvPr id="72" name="Groep 71"/>
          <p:cNvGrpSpPr/>
          <p:nvPr/>
        </p:nvGrpSpPr>
        <p:grpSpPr>
          <a:xfrm>
            <a:off x="2135218" y="1919926"/>
            <a:ext cx="2563711" cy="1353177"/>
            <a:chOff x="3786262" y="4398970"/>
            <a:chExt cx="2563711" cy="1371689"/>
          </a:xfrm>
        </p:grpSpPr>
        <p:sp>
          <p:nvSpPr>
            <p:cNvPr id="73" name="Rechthoek 12">
              <a:extLst>
                <a:ext uri="{FF2B5EF4-FFF2-40B4-BE49-F238E27FC236}">
                  <a16:creationId xmlns:a16="http://schemas.microsoft.com/office/drawing/2014/main" id="{4843FED2-3D09-43C3-9AD6-1312A7D3F3EB}"/>
                </a:ext>
              </a:extLst>
            </p:cNvPr>
            <p:cNvSpPr>
              <a:spLocks noChangeArrowheads="1"/>
            </p:cNvSpPr>
            <p:nvPr/>
          </p:nvSpPr>
          <p:spPr bwMode="auto">
            <a:xfrm>
              <a:off x="3786262" y="5053089"/>
              <a:ext cx="2563711" cy="717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defRPr sz="3200">
                  <a:solidFill>
                    <a:srgbClr val="7F7F7F"/>
                  </a:solidFill>
                  <a:latin typeface="Trebuchet MS" panose="020B0603020202020204" pitchFamily="34" charset="0"/>
                </a:defRPr>
              </a:lvl1pPr>
              <a:lvl2pPr marL="742950" indent="-28575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2pPr>
              <a:lvl3pPr marL="11430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1000" b="1" i="0" u="none" strike="noStrike" kern="1200" cap="none" spc="0" normalizeH="0" baseline="0" noProof="0" dirty="0" smtClean="0">
                  <a:ln>
                    <a:noFill/>
                  </a:ln>
                  <a:solidFill>
                    <a:srgbClr val="ED7D31">
                      <a:lumMod val="75000"/>
                    </a:srgbClr>
                  </a:solidFill>
                  <a:effectLst/>
                  <a:uLnTx/>
                  <a:uFillTx/>
                  <a:latin typeface="Arial" panose="020B0604020202020204" pitchFamily="34" charset="0"/>
                  <a:ea typeface="+mn-ea"/>
                  <a:cs typeface="Arial" panose="020B0604020202020204" pitchFamily="34" charset="0"/>
                </a:rPr>
                <a:t>Opsplitsen van beide Hefdelen</a:t>
              </a:r>
              <a:endParaRPr kumimoji="0" lang="nl-NL" altLang="nl-NL" sz="10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Loskoppelen Oostelijk hef</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SAT test W-hef bestaand</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SIT testen techniek en Operatie</a:t>
              </a:r>
            </a:p>
          </p:txBody>
        </p:sp>
        <p:cxnSp>
          <p:nvCxnSpPr>
            <p:cNvPr id="75" name="Rechte verbindingslijn 74">
              <a:extLst>
                <a:ext uri="{FF2B5EF4-FFF2-40B4-BE49-F238E27FC236}">
                  <a16:creationId xmlns:a16="http://schemas.microsoft.com/office/drawing/2014/main" id="{1DCF5A27-1AA6-4DC8-8B7C-ED7169EC374B}"/>
                </a:ext>
              </a:extLst>
            </p:cNvPr>
            <p:cNvCxnSpPr>
              <a:cxnSpLocks/>
            </p:cNvCxnSpPr>
            <p:nvPr/>
          </p:nvCxnSpPr>
          <p:spPr>
            <a:xfrm>
              <a:off x="5059576" y="4519307"/>
              <a:ext cx="0" cy="515672"/>
            </a:xfrm>
            <a:prstGeom prst="line">
              <a:avLst/>
            </a:prstGeom>
            <a:noFill/>
            <a:ln w="9525" cap="flat" cmpd="sng" algn="ctr">
              <a:solidFill>
                <a:schemeClr val="accent4">
                  <a:lumMod val="50000"/>
                </a:schemeClr>
              </a:solidFill>
              <a:prstDash val="solid"/>
            </a:ln>
            <a:effectLst/>
          </p:spPr>
        </p:cxnSp>
        <p:sp>
          <p:nvSpPr>
            <p:cNvPr id="74" name="Ovaal 73">
              <a:extLst>
                <a:ext uri="{FF2B5EF4-FFF2-40B4-BE49-F238E27FC236}">
                  <a16:creationId xmlns:a16="http://schemas.microsoft.com/office/drawing/2014/main" id="{5EFDF7C6-6622-4484-A628-844B5E956DCA}"/>
                </a:ext>
              </a:extLst>
            </p:cNvPr>
            <p:cNvSpPr/>
            <p:nvPr/>
          </p:nvSpPr>
          <p:spPr>
            <a:xfrm>
              <a:off x="4951626" y="4398970"/>
              <a:ext cx="215900" cy="215900"/>
            </a:xfrm>
            <a:prstGeom prst="ellipse">
              <a:avLst/>
            </a:prstGeom>
            <a:solidFill>
              <a:srgbClr val="FFFF00"/>
            </a:solidFill>
            <a:ln w="25400" cap="flat" cmpd="sng" algn="ctr">
              <a:solidFill>
                <a:schemeClr val="accent4">
                  <a:lumMod val="50000"/>
                </a:schemeClr>
              </a:solidFill>
              <a:prstDash val="solid"/>
            </a:ln>
            <a:effectLst/>
          </p:spPr>
        </p:sp>
      </p:grpSp>
      <p:sp>
        <p:nvSpPr>
          <p:cNvPr id="80" name="PIJL-RECHTS 19">
            <a:extLst>
              <a:ext uri="{FF2B5EF4-FFF2-40B4-BE49-F238E27FC236}">
                <a16:creationId xmlns:a16="http://schemas.microsoft.com/office/drawing/2014/main" id="{70CD4533-EC9A-47D8-8475-45BF3AA27B38}"/>
              </a:ext>
            </a:extLst>
          </p:cNvPr>
          <p:cNvSpPr/>
          <p:nvPr/>
        </p:nvSpPr>
        <p:spPr>
          <a:xfrm>
            <a:off x="6454838" y="1505168"/>
            <a:ext cx="1099879" cy="997591"/>
          </a:xfrm>
          <a:prstGeom prst="rightArrow">
            <a:avLst/>
          </a:prstGeom>
          <a:solidFill>
            <a:schemeClr val="accent2"/>
          </a:solidFill>
          <a:ln w="25400" cap="flat" cmpd="sng" algn="ctr">
            <a:solidFill>
              <a:srgbClr val="FFC000"/>
            </a:solidFill>
            <a:prstDash val="solid"/>
          </a:ln>
          <a:effectLst/>
        </p:spPr>
        <p:txBody>
          <a:bodyPr lIns="7200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800" b="1" i="0" u="none" strike="noStrike" kern="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FASE 4</a:t>
            </a:r>
            <a:endParaRPr kumimoji="0" lang="nl-NL" sz="8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79" name="PIJL-RECHTS 19">
            <a:extLst>
              <a:ext uri="{FF2B5EF4-FFF2-40B4-BE49-F238E27FC236}">
                <a16:creationId xmlns:a16="http://schemas.microsoft.com/office/drawing/2014/main" id="{70CD4533-EC9A-47D8-8475-45BF3AA27B38}"/>
              </a:ext>
            </a:extLst>
          </p:cNvPr>
          <p:cNvSpPr/>
          <p:nvPr/>
        </p:nvSpPr>
        <p:spPr>
          <a:xfrm>
            <a:off x="10098168" y="1507565"/>
            <a:ext cx="950773" cy="997591"/>
          </a:xfrm>
          <a:prstGeom prst="rightArrow">
            <a:avLst/>
          </a:prstGeom>
          <a:solidFill>
            <a:schemeClr val="accent2"/>
          </a:solidFill>
          <a:ln w="25400" cap="flat" cmpd="sng" algn="ctr">
            <a:solidFill>
              <a:srgbClr val="FFC000"/>
            </a:solidFill>
            <a:prstDash val="solid"/>
          </a:ln>
          <a:effectLst/>
        </p:spPr>
        <p:txBody>
          <a:bodyPr lIns="7200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800" b="1" i="0" u="none" strike="noStrike" kern="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FASE 6</a:t>
            </a:r>
            <a:endParaRPr kumimoji="0" lang="nl-NL" sz="8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grpSp>
        <p:nvGrpSpPr>
          <p:cNvPr id="89" name="Groep 88"/>
          <p:cNvGrpSpPr/>
          <p:nvPr/>
        </p:nvGrpSpPr>
        <p:grpSpPr>
          <a:xfrm>
            <a:off x="10174366" y="1880095"/>
            <a:ext cx="1772359" cy="1272162"/>
            <a:chOff x="10068858" y="1849078"/>
            <a:chExt cx="1772359" cy="1272162"/>
          </a:xfrm>
        </p:grpSpPr>
        <p:sp>
          <p:nvSpPr>
            <p:cNvPr id="50" name="Rechthoek 12">
              <a:extLst>
                <a:ext uri="{FF2B5EF4-FFF2-40B4-BE49-F238E27FC236}">
                  <a16:creationId xmlns:a16="http://schemas.microsoft.com/office/drawing/2014/main" id="{4843FED2-3D09-43C3-9AD6-1312A7D3F3EB}"/>
                </a:ext>
              </a:extLst>
            </p:cNvPr>
            <p:cNvSpPr>
              <a:spLocks noChangeArrowheads="1"/>
            </p:cNvSpPr>
            <p:nvPr/>
          </p:nvSpPr>
          <p:spPr bwMode="auto">
            <a:xfrm>
              <a:off x="10068858" y="2567242"/>
              <a:ext cx="177235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defRPr sz="3200">
                  <a:solidFill>
                    <a:srgbClr val="7F7F7F"/>
                  </a:solidFill>
                  <a:latin typeface="Trebuchet MS" panose="020B0603020202020204" pitchFamily="34" charset="0"/>
                </a:defRPr>
              </a:lvl1pPr>
              <a:lvl2pPr marL="742950" indent="-28575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2pPr>
              <a:lvl3pPr marL="11430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1000" b="1" i="0" u="none" strike="noStrike" kern="1200" cap="none" spc="0" normalizeH="0" baseline="0" noProof="0" dirty="0" smtClean="0">
                  <a:ln>
                    <a:noFill/>
                  </a:ln>
                  <a:solidFill>
                    <a:srgbClr val="ED7D31">
                      <a:lumMod val="75000"/>
                    </a:srgbClr>
                  </a:solidFill>
                  <a:effectLst/>
                  <a:uLnTx/>
                  <a:uFillTx/>
                  <a:latin typeface="Arial" panose="020B0604020202020204" pitchFamily="34" charset="0"/>
                  <a:ea typeface="+mn-ea"/>
                  <a:cs typeface="Arial" panose="020B0604020202020204" pitchFamily="34" charset="0"/>
                </a:rPr>
                <a:t>SIT – O/W-heffen</a:t>
              </a:r>
              <a:endParaRPr kumimoji="0" lang="nl-NL" altLang="nl-NL" sz="10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SIT Techniek</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SIT Operatie</a:t>
              </a:r>
              <a:endParaRPr kumimoji="0" lang="nl-NL" altLang="nl-NL"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cxnSp>
          <p:nvCxnSpPr>
            <p:cNvPr id="85" name="Rechte verbindingslijn 84">
              <a:extLst>
                <a:ext uri="{FF2B5EF4-FFF2-40B4-BE49-F238E27FC236}">
                  <a16:creationId xmlns:a16="http://schemas.microsoft.com/office/drawing/2014/main" id="{1DCF5A27-1AA6-4DC8-8B7C-ED7169EC374B}"/>
                </a:ext>
              </a:extLst>
            </p:cNvPr>
            <p:cNvCxnSpPr>
              <a:cxnSpLocks/>
            </p:cNvCxnSpPr>
            <p:nvPr/>
          </p:nvCxnSpPr>
          <p:spPr>
            <a:xfrm>
              <a:off x="10775908" y="1967792"/>
              <a:ext cx="0" cy="543625"/>
            </a:xfrm>
            <a:prstGeom prst="line">
              <a:avLst/>
            </a:prstGeom>
            <a:noFill/>
            <a:ln w="9525" cap="flat" cmpd="sng" algn="ctr">
              <a:solidFill>
                <a:schemeClr val="accent4">
                  <a:lumMod val="50000"/>
                </a:schemeClr>
              </a:solidFill>
              <a:prstDash val="solid"/>
            </a:ln>
            <a:effectLst/>
          </p:spPr>
        </p:cxnSp>
        <p:sp>
          <p:nvSpPr>
            <p:cNvPr id="86" name="Ovaal 85">
              <a:extLst>
                <a:ext uri="{FF2B5EF4-FFF2-40B4-BE49-F238E27FC236}">
                  <a16:creationId xmlns:a16="http://schemas.microsoft.com/office/drawing/2014/main" id="{5EFDF7C6-6622-4484-A628-844B5E956DCA}"/>
                </a:ext>
              </a:extLst>
            </p:cNvPr>
            <p:cNvSpPr/>
            <p:nvPr/>
          </p:nvSpPr>
          <p:spPr>
            <a:xfrm>
              <a:off x="10667958" y="1849078"/>
              <a:ext cx="215900" cy="212986"/>
            </a:xfrm>
            <a:prstGeom prst="ellipse">
              <a:avLst/>
            </a:prstGeom>
            <a:solidFill>
              <a:srgbClr val="FFFF00"/>
            </a:solidFill>
            <a:ln w="25400" cap="flat" cmpd="sng" algn="ctr">
              <a:solidFill>
                <a:schemeClr val="accent4">
                  <a:lumMod val="50000"/>
                </a:schemeClr>
              </a:solidFill>
              <a:prstDash val="solid"/>
            </a:ln>
            <a:effectLst/>
          </p:spPr>
        </p:sp>
      </p:grpSp>
      <p:grpSp>
        <p:nvGrpSpPr>
          <p:cNvPr id="78" name="Groep 77"/>
          <p:cNvGrpSpPr/>
          <p:nvPr/>
        </p:nvGrpSpPr>
        <p:grpSpPr>
          <a:xfrm>
            <a:off x="5981070" y="743115"/>
            <a:ext cx="1713624" cy="1393316"/>
            <a:chOff x="6174500" y="720890"/>
            <a:chExt cx="1713624" cy="1393316"/>
          </a:xfrm>
        </p:grpSpPr>
        <p:sp>
          <p:nvSpPr>
            <p:cNvPr id="82" name="Rechthoek 12">
              <a:extLst>
                <a:ext uri="{FF2B5EF4-FFF2-40B4-BE49-F238E27FC236}">
                  <a16:creationId xmlns:a16="http://schemas.microsoft.com/office/drawing/2014/main" id="{4843FED2-3D09-43C3-9AD6-1312A7D3F3EB}"/>
                </a:ext>
              </a:extLst>
            </p:cNvPr>
            <p:cNvSpPr>
              <a:spLocks noChangeArrowheads="1"/>
            </p:cNvSpPr>
            <p:nvPr/>
          </p:nvSpPr>
          <p:spPr bwMode="auto">
            <a:xfrm>
              <a:off x="6174500" y="720890"/>
              <a:ext cx="171362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defRPr sz="3200">
                  <a:solidFill>
                    <a:srgbClr val="7F7F7F"/>
                  </a:solidFill>
                  <a:latin typeface="Trebuchet MS" panose="020B0603020202020204" pitchFamily="34" charset="0"/>
                </a:defRPr>
              </a:lvl1pPr>
              <a:lvl2pPr marL="742950" indent="-28575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2pPr>
              <a:lvl3pPr marL="11430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10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mn-ea"/>
                  <a:cs typeface="Arial" panose="020B0604020202020204" pitchFamily="34" charset="0"/>
                </a:rPr>
                <a:t>Ombouwen</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Installaties overzetten</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SAT testen</a:t>
              </a:r>
            </a:p>
          </p:txBody>
        </p:sp>
        <p:cxnSp>
          <p:nvCxnSpPr>
            <p:cNvPr id="87" name="Rechte verbindingslijn 86">
              <a:extLst>
                <a:ext uri="{FF2B5EF4-FFF2-40B4-BE49-F238E27FC236}">
                  <a16:creationId xmlns:a16="http://schemas.microsoft.com/office/drawing/2014/main" id="{1DCF5A27-1AA6-4DC8-8B7C-ED7169EC374B}"/>
                </a:ext>
              </a:extLst>
            </p:cNvPr>
            <p:cNvCxnSpPr>
              <a:cxnSpLocks/>
            </p:cNvCxnSpPr>
            <p:nvPr/>
          </p:nvCxnSpPr>
          <p:spPr>
            <a:xfrm flipV="1">
              <a:off x="7258722" y="1310392"/>
              <a:ext cx="1764" cy="709541"/>
            </a:xfrm>
            <a:prstGeom prst="line">
              <a:avLst/>
            </a:prstGeom>
            <a:noFill/>
            <a:ln w="9525" cap="flat" cmpd="sng" algn="ctr">
              <a:solidFill>
                <a:schemeClr val="accent4">
                  <a:lumMod val="50000"/>
                </a:schemeClr>
              </a:solidFill>
              <a:prstDash val="solid"/>
            </a:ln>
            <a:effectLst/>
          </p:spPr>
        </p:cxnSp>
        <p:sp>
          <p:nvSpPr>
            <p:cNvPr id="88" name="Ovaal 87">
              <a:extLst>
                <a:ext uri="{FF2B5EF4-FFF2-40B4-BE49-F238E27FC236}">
                  <a16:creationId xmlns:a16="http://schemas.microsoft.com/office/drawing/2014/main" id="{5EFDF7C6-6622-4484-A628-844B5E956DCA}"/>
                </a:ext>
              </a:extLst>
            </p:cNvPr>
            <p:cNvSpPr/>
            <p:nvPr/>
          </p:nvSpPr>
          <p:spPr>
            <a:xfrm>
              <a:off x="7150772" y="1901220"/>
              <a:ext cx="215900" cy="212986"/>
            </a:xfrm>
            <a:prstGeom prst="ellipse">
              <a:avLst/>
            </a:prstGeom>
            <a:solidFill>
              <a:srgbClr val="FFFF00"/>
            </a:solidFill>
            <a:ln w="25400" cap="flat" cmpd="sng" algn="ctr">
              <a:solidFill>
                <a:schemeClr val="accent4">
                  <a:lumMod val="50000"/>
                </a:schemeClr>
              </a:solidFill>
              <a:prstDash val="solid"/>
            </a:ln>
            <a:effectLst/>
          </p:spPr>
        </p:sp>
      </p:grpSp>
      <p:grpSp>
        <p:nvGrpSpPr>
          <p:cNvPr id="96" name="Groep 95"/>
          <p:cNvGrpSpPr/>
          <p:nvPr/>
        </p:nvGrpSpPr>
        <p:grpSpPr>
          <a:xfrm>
            <a:off x="6564797" y="1923445"/>
            <a:ext cx="1772359" cy="1273627"/>
            <a:chOff x="6257069" y="1901220"/>
            <a:chExt cx="1772359" cy="1273627"/>
          </a:xfrm>
        </p:grpSpPr>
        <p:cxnSp>
          <p:nvCxnSpPr>
            <p:cNvPr id="90" name="Rechte verbindingslijn 89">
              <a:extLst>
                <a:ext uri="{FF2B5EF4-FFF2-40B4-BE49-F238E27FC236}">
                  <a16:creationId xmlns:a16="http://schemas.microsoft.com/office/drawing/2014/main" id="{1DCF5A27-1AA6-4DC8-8B7C-ED7169EC374B}"/>
                </a:ext>
              </a:extLst>
            </p:cNvPr>
            <p:cNvCxnSpPr>
              <a:cxnSpLocks/>
            </p:cNvCxnSpPr>
            <p:nvPr/>
          </p:nvCxnSpPr>
          <p:spPr>
            <a:xfrm flipH="1">
              <a:off x="7029956" y="2019934"/>
              <a:ext cx="1942" cy="624966"/>
            </a:xfrm>
            <a:prstGeom prst="line">
              <a:avLst/>
            </a:prstGeom>
            <a:noFill/>
            <a:ln w="9525" cap="flat" cmpd="sng" algn="ctr">
              <a:solidFill>
                <a:schemeClr val="accent4">
                  <a:lumMod val="50000"/>
                </a:schemeClr>
              </a:solidFill>
              <a:prstDash val="solid"/>
            </a:ln>
            <a:effectLst/>
          </p:spPr>
        </p:cxnSp>
        <p:sp>
          <p:nvSpPr>
            <p:cNvPr id="91" name="Ovaal 90">
              <a:extLst>
                <a:ext uri="{FF2B5EF4-FFF2-40B4-BE49-F238E27FC236}">
                  <a16:creationId xmlns:a16="http://schemas.microsoft.com/office/drawing/2014/main" id="{5EFDF7C6-6622-4484-A628-844B5E956DCA}"/>
                </a:ext>
              </a:extLst>
            </p:cNvPr>
            <p:cNvSpPr/>
            <p:nvPr/>
          </p:nvSpPr>
          <p:spPr>
            <a:xfrm>
              <a:off x="6923947" y="1901220"/>
              <a:ext cx="215900" cy="212986"/>
            </a:xfrm>
            <a:prstGeom prst="ellipse">
              <a:avLst/>
            </a:prstGeom>
            <a:solidFill>
              <a:srgbClr val="FFFF00"/>
            </a:solidFill>
            <a:ln w="25400" cap="flat" cmpd="sng" algn="ctr">
              <a:solidFill>
                <a:schemeClr val="accent4">
                  <a:lumMod val="50000"/>
                </a:schemeClr>
              </a:solidFill>
              <a:prstDash val="solid"/>
            </a:ln>
            <a:effectLst/>
          </p:spPr>
        </p:sp>
        <p:sp>
          <p:nvSpPr>
            <p:cNvPr id="95" name="Rechthoek 12">
              <a:extLst>
                <a:ext uri="{FF2B5EF4-FFF2-40B4-BE49-F238E27FC236}">
                  <a16:creationId xmlns:a16="http://schemas.microsoft.com/office/drawing/2014/main" id="{4843FED2-3D09-43C3-9AD6-1312A7D3F3EB}"/>
                </a:ext>
              </a:extLst>
            </p:cNvPr>
            <p:cNvSpPr>
              <a:spLocks noChangeArrowheads="1"/>
            </p:cNvSpPr>
            <p:nvPr/>
          </p:nvSpPr>
          <p:spPr bwMode="auto">
            <a:xfrm>
              <a:off x="6257069" y="2620849"/>
              <a:ext cx="177235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defRPr sz="3200">
                  <a:solidFill>
                    <a:srgbClr val="7F7F7F"/>
                  </a:solidFill>
                  <a:latin typeface="Trebuchet MS" panose="020B0603020202020204" pitchFamily="34" charset="0"/>
                </a:defRPr>
              </a:lvl1pPr>
              <a:lvl2pPr marL="742950" indent="-28575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2pPr>
              <a:lvl3pPr marL="11430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1000" b="1" i="0" u="none" strike="noStrike" kern="1200" cap="none" spc="0" normalizeH="0" baseline="0" noProof="0" dirty="0" smtClean="0">
                  <a:ln>
                    <a:noFill/>
                  </a:ln>
                  <a:solidFill>
                    <a:srgbClr val="ED7D31">
                      <a:lumMod val="75000"/>
                    </a:srgbClr>
                  </a:solidFill>
                  <a:effectLst/>
                  <a:uLnTx/>
                  <a:uFillTx/>
                  <a:latin typeface="Arial" panose="020B0604020202020204" pitchFamily="34" charset="0"/>
                  <a:ea typeface="+mn-ea"/>
                  <a:cs typeface="Arial" panose="020B0604020202020204" pitchFamily="34" charset="0"/>
                </a:rPr>
                <a:t>SIT O-hef met 3BB</a:t>
              </a:r>
              <a:endParaRPr kumimoji="0" lang="nl-NL" altLang="nl-NL" sz="10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SIT Techniek</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SIT Operatie</a:t>
              </a:r>
              <a:endParaRPr kumimoji="0" lang="nl-NL" altLang="nl-NL"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grpSp>
        <p:nvGrpSpPr>
          <p:cNvPr id="99" name="Groep 98"/>
          <p:cNvGrpSpPr/>
          <p:nvPr/>
        </p:nvGrpSpPr>
        <p:grpSpPr>
          <a:xfrm>
            <a:off x="9718618" y="737130"/>
            <a:ext cx="1713624" cy="1347159"/>
            <a:chOff x="6332694" y="767047"/>
            <a:chExt cx="1713624" cy="1347159"/>
          </a:xfrm>
        </p:grpSpPr>
        <p:sp>
          <p:nvSpPr>
            <p:cNvPr id="100" name="Rechthoek 12">
              <a:extLst>
                <a:ext uri="{FF2B5EF4-FFF2-40B4-BE49-F238E27FC236}">
                  <a16:creationId xmlns:a16="http://schemas.microsoft.com/office/drawing/2014/main" id="{4843FED2-3D09-43C3-9AD6-1312A7D3F3EB}"/>
                </a:ext>
              </a:extLst>
            </p:cNvPr>
            <p:cNvSpPr>
              <a:spLocks noChangeArrowheads="1"/>
            </p:cNvSpPr>
            <p:nvPr/>
          </p:nvSpPr>
          <p:spPr bwMode="auto">
            <a:xfrm>
              <a:off x="6332694" y="767047"/>
              <a:ext cx="171362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defRPr sz="3200">
                  <a:solidFill>
                    <a:srgbClr val="7F7F7F"/>
                  </a:solidFill>
                  <a:latin typeface="Trebuchet MS" panose="020B0603020202020204" pitchFamily="34" charset="0"/>
                </a:defRPr>
              </a:lvl1pPr>
              <a:lvl2pPr marL="742950" indent="-28575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2pPr>
              <a:lvl3pPr marL="11430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10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mn-ea"/>
                  <a:cs typeface="Arial" panose="020B0604020202020204" pitchFamily="34" charset="0"/>
                </a:rPr>
                <a:t>Ombouwen</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O-W integreren</a:t>
              </a:r>
              <a:endParaRPr kumimoji="0" lang="nl-NL" altLang="nl-NL"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SAT testen</a:t>
              </a:r>
            </a:p>
          </p:txBody>
        </p:sp>
        <p:cxnSp>
          <p:nvCxnSpPr>
            <p:cNvPr id="101" name="Rechte verbindingslijn 100">
              <a:extLst>
                <a:ext uri="{FF2B5EF4-FFF2-40B4-BE49-F238E27FC236}">
                  <a16:creationId xmlns:a16="http://schemas.microsoft.com/office/drawing/2014/main" id="{1DCF5A27-1AA6-4DC8-8B7C-ED7169EC374B}"/>
                </a:ext>
              </a:extLst>
            </p:cNvPr>
            <p:cNvCxnSpPr>
              <a:cxnSpLocks/>
            </p:cNvCxnSpPr>
            <p:nvPr/>
          </p:nvCxnSpPr>
          <p:spPr>
            <a:xfrm flipV="1">
              <a:off x="7258722" y="1310392"/>
              <a:ext cx="1764" cy="709541"/>
            </a:xfrm>
            <a:prstGeom prst="line">
              <a:avLst/>
            </a:prstGeom>
            <a:noFill/>
            <a:ln w="9525" cap="flat" cmpd="sng" algn="ctr">
              <a:solidFill>
                <a:schemeClr val="accent4">
                  <a:lumMod val="50000"/>
                </a:schemeClr>
              </a:solidFill>
              <a:prstDash val="solid"/>
            </a:ln>
            <a:effectLst/>
          </p:spPr>
        </p:cxnSp>
        <p:sp>
          <p:nvSpPr>
            <p:cNvPr id="102" name="Ovaal 101">
              <a:extLst>
                <a:ext uri="{FF2B5EF4-FFF2-40B4-BE49-F238E27FC236}">
                  <a16:creationId xmlns:a16="http://schemas.microsoft.com/office/drawing/2014/main" id="{5EFDF7C6-6622-4484-A628-844B5E956DCA}"/>
                </a:ext>
              </a:extLst>
            </p:cNvPr>
            <p:cNvSpPr/>
            <p:nvPr/>
          </p:nvSpPr>
          <p:spPr>
            <a:xfrm>
              <a:off x="7150772" y="1901220"/>
              <a:ext cx="215900" cy="212986"/>
            </a:xfrm>
            <a:prstGeom prst="ellipse">
              <a:avLst/>
            </a:prstGeom>
            <a:solidFill>
              <a:srgbClr val="FFFF00"/>
            </a:solidFill>
            <a:ln w="25400" cap="flat" cmpd="sng" algn="ctr">
              <a:solidFill>
                <a:schemeClr val="accent4">
                  <a:lumMod val="50000"/>
                </a:schemeClr>
              </a:solidFill>
              <a:prstDash val="solid"/>
            </a:ln>
            <a:effectLst/>
          </p:spPr>
        </p:sp>
      </p:grpSp>
      <p:sp>
        <p:nvSpPr>
          <p:cNvPr id="259" name="Tekstvak 258"/>
          <p:cNvSpPr txBox="1"/>
          <p:nvPr/>
        </p:nvSpPr>
        <p:spPr>
          <a:xfrm>
            <a:off x="1766625" y="3679"/>
            <a:ext cx="1014411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0" normalizeH="0" baseline="0" noProof="0" dirty="0" smtClean="0">
                <a:ln>
                  <a:noFill/>
                </a:ln>
                <a:solidFill>
                  <a:prstClr val="black"/>
                </a:solidFill>
                <a:effectLst/>
                <a:uLnTx/>
                <a:uFillTx/>
                <a:latin typeface="Calibri" panose="020F0502020204030204"/>
                <a:ea typeface="+mn-ea"/>
                <a:cs typeface="+mn-cs"/>
              </a:rPr>
              <a:t>Spijkenisserbrug: Ombouwplan fase 2 [LET OP: op basis van huidige inschatting over 24u] </a:t>
            </a:r>
          </a:p>
        </p:txBody>
      </p:sp>
      <p:sp>
        <p:nvSpPr>
          <p:cNvPr id="5" name="Pijl-omlaag 4"/>
          <p:cNvSpPr/>
          <p:nvPr/>
        </p:nvSpPr>
        <p:spPr>
          <a:xfrm rot="10800000">
            <a:off x="2914771" y="3997380"/>
            <a:ext cx="737506" cy="846456"/>
          </a:xfrm>
          <a:prstGeom prst="downArrow">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1" name="Tekstvak 80"/>
          <p:cNvSpPr txBox="1"/>
          <p:nvPr/>
        </p:nvSpPr>
        <p:spPr>
          <a:xfrm>
            <a:off x="1802606" y="3587883"/>
            <a:ext cx="1014411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0" normalizeH="0" baseline="0" noProof="0" dirty="0" smtClean="0">
                <a:ln>
                  <a:noFill/>
                </a:ln>
                <a:solidFill>
                  <a:prstClr val="black"/>
                </a:solidFill>
                <a:effectLst/>
                <a:uLnTx/>
                <a:uFillTx/>
                <a:latin typeface="Calibri" panose="020F0502020204030204"/>
                <a:ea typeface="+mn-ea"/>
                <a:cs typeface="+mn-cs"/>
              </a:rPr>
              <a:t>Geplande activiteiten in Fase</a:t>
            </a:r>
            <a:r>
              <a:rPr kumimoji="0" lang="nl-NL" sz="1800" b="0" i="0" u="none" strike="noStrike" kern="1200" cap="none" spc="0" normalizeH="0" noProof="0" dirty="0" smtClean="0">
                <a:ln>
                  <a:noFill/>
                </a:ln>
                <a:solidFill>
                  <a:prstClr val="black"/>
                </a:solidFill>
                <a:effectLst/>
                <a:uLnTx/>
                <a:uFillTx/>
                <a:latin typeface="Calibri" panose="020F0502020204030204"/>
                <a:ea typeface="+mn-ea"/>
                <a:cs typeface="+mn-cs"/>
              </a:rPr>
              <a:t> 2:</a:t>
            </a:r>
            <a:endParaRPr kumimoji="0" lang="nl-NL" sz="1800" b="0" i="0" u="none" strike="noStrike" kern="1200" cap="none" spc="0" normalizeH="0" baseline="0" noProof="0" dirty="0" smtClean="0">
              <a:ln>
                <a:noFill/>
              </a:ln>
              <a:solidFill>
                <a:prstClr val="black"/>
              </a:solidFill>
              <a:effectLst/>
              <a:uLnTx/>
              <a:uFillTx/>
              <a:latin typeface="Calibri" panose="020F0502020204030204"/>
              <a:ea typeface="+mn-ea"/>
              <a:cs typeface="+mn-cs"/>
            </a:endParaRPr>
          </a:p>
        </p:txBody>
      </p:sp>
      <p:pic>
        <p:nvPicPr>
          <p:cNvPr id="4" name="Afbeelding 3"/>
          <p:cNvPicPr>
            <a:picLocks noChangeAspect="1"/>
          </p:cNvPicPr>
          <p:nvPr/>
        </p:nvPicPr>
        <p:blipFill>
          <a:blip r:embed="rId2"/>
          <a:stretch>
            <a:fillRect/>
          </a:stretch>
        </p:blipFill>
        <p:spPr>
          <a:xfrm>
            <a:off x="-7240" y="4833327"/>
            <a:ext cx="10990476" cy="2038095"/>
          </a:xfrm>
          <a:prstGeom prst="rect">
            <a:avLst/>
          </a:prstGeom>
        </p:spPr>
      </p:pic>
      <p:sp>
        <p:nvSpPr>
          <p:cNvPr id="7" name="Tijdelijke aanduiding voor dianummer 6"/>
          <p:cNvSpPr>
            <a:spLocks noGrp="1"/>
          </p:cNvSpPr>
          <p:nvPr>
            <p:ph type="sldNum" sz="quarter" idx="12"/>
          </p:nvPr>
        </p:nvSpPr>
        <p:spPr/>
        <p:txBody>
          <a:bodyPr/>
          <a:lstStyle/>
          <a:p>
            <a:fld id="{293BAA4B-D50A-4874-9DB3-4318AEBE765F}" type="slidenum">
              <a:rPr lang="nl-NL" smtClean="0"/>
              <a:t>22</a:t>
            </a:fld>
            <a:endParaRPr lang="nl-NL"/>
          </a:p>
        </p:txBody>
      </p:sp>
    </p:spTree>
    <p:extLst>
      <p:ext uri="{BB962C8B-B14F-4D97-AF65-F5344CB8AC3E}">
        <p14:creationId xmlns:p14="http://schemas.microsoft.com/office/powerpoint/2010/main" val="133699986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4" name="Groep 83"/>
          <p:cNvGrpSpPr/>
          <p:nvPr/>
        </p:nvGrpSpPr>
        <p:grpSpPr>
          <a:xfrm>
            <a:off x="-7240" y="-3976"/>
            <a:ext cx="11068880" cy="6874723"/>
            <a:chOff x="-7240" y="-3976"/>
            <a:chExt cx="11068880" cy="6874723"/>
          </a:xfrm>
        </p:grpSpPr>
        <p:sp>
          <p:nvSpPr>
            <p:cNvPr id="92" name="Afgeronde rechthoek 91"/>
            <p:cNvSpPr/>
            <p:nvPr/>
          </p:nvSpPr>
          <p:spPr>
            <a:xfrm>
              <a:off x="3717564" y="10313"/>
              <a:ext cx="2761007" cy="6857999"/>
            </a:xfrm>
            <a:prstGeom prst="roundRect">
              <a:avLst>
                <a:gd name="adj" fmla="val 2815"/>
              </a:avLst>
            </a:prstGeom>
            <a:solidFill>
              <a:schemeClr val="accent1">
                <a:lumMod val="40000"/>
                <a:lumOff val="60000"/>
                <a:alpha val="50196"/>
              </a:schemeClr>
            </a:solidFill>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3" name="Afgeronde rechthoek 92"/>
            <p:cNvSpPr/>
            <p:nvPr/>
          </p:nvSpPr>
          <p:spPr>
            <a:xfrm>
              <a:off x="6477613" y="-3976"/>
              <a:ext cx="1065185" cy="6857999"/>
            </a:xfrm>
            <a:prstGeom prst="roundRect">
              <a:avLst>
                <a:gd name="adj" fmla="val 8106"/>
              </a:avLst>
            </a:prstGeom>
            <a:solidFill>
              <a:srgbClr val="FFCC66">
                <a:alpha val="50196"/>
              </a:srgbClr>
            </a:solidFill>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4" name="Afgeronde rechthoek 93"/>
            <p:cNvSpPr/>
            <p:nvPr/>
          </p:nvSpPr>
          <p:spPr>
            <a:xfrm>
              <a:off x="10115756" y="12748"/>
              <a:ext cx="847526" cy="6857999"/>
            </a:xfrm>
            <a:prstGeom prst="roundRect">
              <a:avLst>
                <a:gd name="adj" fmla="val 8106"/>
              </a:avLst>
            </a:prstGeom>
            <a:solidFill>
              <a:srgbClr val="FFCC66">
                <a:alpha val="50196"/>
              </a:srgbClr>
            </a:solidFill>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7" name="Afgeronde rechthoek 96"/>
            <p:cNvSpPr/>
            <p:nvPr/>
          </p:nvSpPr>
          <p:spPr>
            <a:xfrm>
              <a:off x="7555660" y="6789"/>
              <a:ext cx="2553541" cy="6857999"/>
            </a:xfrm>
            <a:prstGeom prst="roundRect">
              <a:avLst>
                <a:gd name="adj" fmla="val 2815"/>
              </a:avLst>
            </a:prstGeom>
            <a:solidFill>
              <a:schemeClr val="accent1">
                <a:lumMod val="40000"/>
                <a:lumOff val="60000"/>
                <a:alpha val="50196"/>
              </a:schemeClr>
            </a:solidFill>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8" name="Afgeronde rechthoek 97"/>
            <p:cNvSpPr/>
            <p:nvPr/>
          </p:nvSpPr>
          <p:spPr>
            <a:xfrm>
              <a:off x="2857499" y="-3976"/>
              <a:ext cx="847526" cy="6857999"/>
            </a:xfrm>
            <a:prstGeom prst="roundRect">
              <a:avLst>
                <a:gd name="adj" fmla="val 8106"/>
              </a:avLst>
            </a:prstGeom>
            <a:solidFill>
              <a:srgbClr val="FFCC66">
                <a:alpha val="50196"/>
              </a:srgbClr>
            </a:solidFill>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7" name="Afgeronde rechthoek 106"/>
            <p:cNvSpPr/>
            <p:nvPr/>
          </p:nvSpPr>
          <p:spPr>
            <a:xfrm>
              <a:off x="-7240" y="0"/>
              <a:ext cx="2858359" cy="6857999"/>
            </a:xfrm>
            <a:prstGeom prst="roundRect">
              <a:avLst>
                <a:gd name="adj" fmla="val 2815"/>
              </a:avLst>
            </a:prstGeom>
            <a:solidFill>
              <a:schemeClr val="accent1">
                <a:lumMod val="40000"/>
                <a:lumOff val="60000"/>
                <a:alpha val="50196"/>
              </a:schemeClr>
            </a:solidFill>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8" name="Vijfhoek 107"/>
            <p:cNvSpPr/>
            <p:nvPr/>
          </p:nvSpPr>
          <p:spPr>
            <a:xfrm>
              <a:off x="30505" y="398932"/>
              <a:ext cx="2811308" cy="223278"/>
            </a:xfrm>
            <a:prstGeom prst="homePlate">
              <a:avLst/>
            </a:prstGeom>
          </p:spPr>
          <p:style>
            <a:lnRef idx="0">
              <a:schemeClr val="accent3"/>
            </a:lnRef>
            <a:fillRef idx="3">
              <a:schemeClr val="accent3"/>
            </a:fillRef>
            <a:effectRef idx="3">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200" b="1" dirty="0" smtClean="0">
                  <a:solidFill>
                    <a:prstClr val="black"/>
                  </a:solidFill>
                  <a:latin typeface="Calibri" panose="020F0502020204030204"/>
                </a:rPr>
                <a:t>3</a:t>
              </a:r>
              <a:r>
                <a:rPr kumimoji="0" lang="nl-NL" sz="1200" b="1" i="0" u="none" strike="noStrike" kern="1200" cap="none" spc="0" normalizeH="0" baseline="0" noProof="0" dirty="0" smtClean="0">
                  <a:ln>
                    <a:noFill/>
                  </a:ln>
                  <a:solidFill>
                    <a:prstClr val="black"/>
                  </a:solidFill>
                  <a:effectLst/>
                  <a:uLnTx/>
                  <a:uFillTx/>
                  <a:latin typeface="Calibri" panose="020F0502020204030204"/>
                  <a:ea typeface="+mn-ea"/>
                  <a:cs typeface="+mn-cs"/>
                </a:rPr>
                <a:t> maanden</a:t>
              </a:r>
            </a:p>
          </p:txBody>
        </p:sp>
        <p:sp>
          <p:nvSpPr>
            <p:cNvPr id="109" name="Vijfhoek 108"/>
            <p:cNvSpPr/>
            <p:nvPr/>
          </p:nvSpPr>
          <p:spPr>
            <a:xfrm>
              <a:off x="2888339" y="398931"/>
              <a:ext cx="809994" cy="233562"/>
            </a:xfrm>
            <a:prstGeom prst="homePlate">
              <a:avLst/>
            </a:prstGeom>
          </p:spPr>
          <p:style>
            <a:lnRef idx="0">
              <a:schemeClr val="accent3"/>
            </a:lnRef>
            <a:fillRef idx="3">
              <a:schemeClr val="accent3"/>
            </a:fillRef>
            <a:effectRef idx="3">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200" b="1" noProof="0" dirty="0" smtClean="0">
                  <a:solidFill>
                    <a:srgbClr val="FF0000"/>
                  </a:solidFill>
                  <a:latin typeface="Calibri" panose="020F0502020204030204"/>
                </a:rPr>
                <a:t>1</a:t>
              </a:r>
              <a:r>
                <a:rPr kumimoji="0" lang="nl-NL" sz="1200" b="1" i="0" u="none" strike="noStrike" kern="1200" cap="none" spc="0" normalizeH="0" baseline="0" noProof="0" dirty="0" smtClean="0">
                  <a:ln>
                    <a:noFill/>
                  </a:ln>
                  <a:solidFill>
                    <a:srgbClr val="FF0000"/>
                  </a:solidFill>
                  <a:effectLst/>
                  <a:uLnTx/>
                  <a:uFillTx/>
                  <a:latin typeface="Calibri" panose="020F0502020204030204"/>
                  <a:ea typeface="+mn-ea"/>
                  <a:cs typeface="+mn-cs"/>
                </a:rPr>
                <a:t> week</a:t>
              </a:r>
            </a:p>
          </p:txBody>
        </p:sp>
        <p:sp>
          <p:nvSpPr>
            <p:cNvPr id="110" name="Vijfhoek 109"/>
            <p:cNvSpPr/>
            <p:nvPr/>
          </p:nvSpPr>
          <p:spPr>
            <a:xfrm>
              <a:off x="3715131" y="392738"/>
              <a:ext cx="2752407" cy="222303"/>
            </a:xfrm>
            <a:prstGeom prst="homePlate">
              <a:avLst/>
            </a:prstGeom>
          </p:spPr>
          <p:style>
            <a:lnRef idx="0">
              <a:schemeClr val="accent3"/>
            </a:lnRef>
            <a:fillRef idx="3">
              <a:schemeClr val="accent3"/>
            </a:fillRef>
            <a:effectRef idx="3">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200" b="1" dirty="0">
                  <a:solidFill>
                    <a:prstClr val="black"/>
                  </a:solidFill>
                  <a:latin typeface="Calibri" panose="020F0502020204030204"/>
                </a:rPr>
                <a:t>3</a:t>
              </a:r>
              <a:r>
                <a:rPr kumimoji="0" lang="nl-NL" sz="1200" b="1" i="0" u="none" strike="noStrike" kern="1200" cap="none" spc="0" normalizeH="0" baseline="0" noProof="0" dirty="0" smtClean="0">
                  <a:ln>
                    <a:noFill/>
                  </a:ln>
                  <a:solidFill>
                    <a:prstClr val="black"/>
                  </a:solidFill>
                  <a:effectLst/>
                  <a:uLnTx/>
                  <a:uFillTx/>
                  <a:latin typeface="Calibri" panose="020F0502020204030204"/>
                  <a:ea typeface="+mn-ea"/>
                  <a:cs typeface="+mn-cs"/>
                </a:rPr>
                <a:t> maanden</a:t>
              </a:r>
            </a:p>
          </p:txBody>
        </p:sp>
        <p:sp>
          <p:nvSpPr>
            <p:cNvPr id="111" name="Vijfhoek 110"/>
            <p:cNvSpPr/>
            <p:nvPr/>
          </p:nvSpPr>
          <p:spPr>
            <a:xfrm>
              <a:off x="6488677" y="392737"/>
              <a:ext cx="1078740" cy="222303"/>
            </a:xfrm>
            <a:prstGeom prst="homePlate">
              <a:avLst/>
            </a:prstGeom>
          </p:spPr>
          <p:style>
            <a:lnRef idx="0">
              <a:schemeClr val="accent3"/>
            </a:lnRef>
            <a:fillRef idx="3">
              <a:schemeClr val="accent3"/>
            </a:fillRef>
            <a:effectRef idx="3">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200" b="1" noProof="0" dirty="0" smtClean="0">
                  <a:solidFill>
                    <a:srgbClr val="FF0000"/>
                  </a:solidFill>
                  <a:latin typeface="Calibri" panose="020F0502020204030204"/>
                </a:rPr>
                <a:t>3 </a:t>
              </a:r>
              <a:r>
                <a:rPr kumimoji="0" lang="nl-NL" sz="1200" b="1" i="0" u="none" strike="noStrike" kern="1200" cap="none" spc="0" normalizeH="0" baseline="0" noProof="0" dirty="0" smtClean="0">
                  <a:ln>
                    <a:noFill/>
                  </a:ln>
                  <a:solidFill>
                    <a:srgbClr val="FF0000"/>
                  </a:solidFill>
                  <a:effectLst/>
                  <a:uLnTx/>
                  <a:uFillTx/>
                  <a:latin typeface="Calibri" panose="020F0502020204030204"/>
                  <a:ea typeface="+mn-ea"/>
                  <a:cs typeface="+mn-cs"/>
                </a:rPr>
                <a:t>weken</a:t>
              </a:r>
            </a:p>
          </p:txBody>
        </p:sp>
        <p:sp>
          <p:nvSpPr>
            <p:cNvPr id="112" name="Vijfhoek 111"/>
            <p:cNvSpPr/>
            <p:nvPr/>
          </p:nvSpPr>
          <p:spPr>
            <a:xfrm>
              <a:off x="7578451" y="402907"/>
              <a:ext cx="2532417" cy="222303"/>
            </a:xfrm>
            <a:prstGeom prst="homePlate">
              <a:avLst/>
            </a:prstGeom>
          </p:spPr>
          <p:style>
            <a:lnRef idx="0">
              <a:schemeClr val="accent3"/>
            </a:lnRef>
            <a:fillRef idx="3">
              <a:schemeClr val="accent3"/>
            </a:fillRef>
            <a:effectRef idx="3">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200" b="1" dirty="0">
                  <a:solidFill>
                    <a:prstClr val="black"/>
                  </a:solidFill>
                  <a:latin typeface="Calibri" panose="020F0502020204030204"/>
                </a:rPr>
                <a:t>2</a:t>
              </a:r>
              <a:r>
                <a:rPr kumimoji="0" lang="nl-NL" sz="1200" b="1" i="0" u="none" strike="noStrike" kern="1200" cap="none" spc="0" normalizeH="0" baseline="0" noProof="0" dirty="0" smtClean="0">
                  <a:ln>
                    <a:noFill/>
                  </a:ln>
                  <a:solidFill>
                    <a:prstClr val="black"/>
                  </a:solidFill>
                  <a:effectLst/>
                  <a:uLnTx/>
                  <a:uFillTx/>
                  <a:latin typeface="Calibri" panose="020F0502020204030204"/>
                  <a:ea typeface="+mn-ea"/>
                  <a:cs typeface="+mn-cs"/>
                </a:rPr>
                <a:t> maanden</a:t>
              </a:r>
            </a:p>
          </p:txBody>
        </p:sp>
        <p:sp>
          <p:nvSpPr>
            <p:cNvPr id="114" name="Vijfhoek 113"/>
            <p:cNvSpPr/>
            <p:nvPr/>
          </p:nvSpPr>
          <p:spPr>
            <a:xfrm>
              <a:off x="10121901" y="392736"/>
              <a:ext cx="939739" cy="222303"/>
            </a:xfrm>
            <a:prstGeom prst="homePlate">
              <a:avLst/>
            </a:prstGeom>
          </p:spPr>
          <p:style>
            <a:lnRef idx="0">
              <a:schemeClr val="accent3"/>
            </a:lnRef>
            <a:fillRef idx="3">
              <a:schemeClr val="accent3"/>
            </a:fillRef>
            <a:effectRef idx="3">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200" b="1" noProof="0" dirty="0" smtClean="0">
                  <a:solidFill>
                    <a:srgbClr val="FF0000"/>
                  </a:solidFill>
                  <a:latin typeface="Calibri" panose="020F0502020204030204"/>
                </a:rPr>
                <a:t>2 </a:t>
              </a:r>
              <a:r>
                <a:rPr kumimoji="0" lang="nl-NL" sz="1200" b="1" i="0" u="none" strike="noStrike" kern="1200" cap="none" spc="0" normalizeH="0" baseline="0" noProof="0" dirty="0" smtClean="0">
                  <a:ln>
                    <a:noFill/>
                  </a:ln>
                  <a:solidFill>
                    <a:srgbClr val="FF0000"/>
                  </a:solidFill>
                  <a:effectLst/>
                  <a:uLnTx/>
                  <a:uFillTx/>
                  <a:latin typeface="Calibri" panose="020F0502020204030204"/>
                  <a:ea typeface="+mn-ea"/>
                  <a:cs typeface="+mn-cs"/>
                </a:rPr>
                <a:t>weken</a:t>
              </a:r>
            </a:p>
          </p:txBody>
        </p:sp>
      </p:grpSp>
      <p:sp>
        <p:nvSpPr>
          <p:cNvPr id="22" name="PIJL-RECHTS 4">
            <a:extLst>
              <a:ext uri="{FF2B5EF4-FFF2-40B4-BE49-F238E27FC236}">
                <a16:creationId xmlns:a16="http://schemas.microsoft.com/office/drawing/2014/main" id="{ABCB7BAF-5D20-4E2F-97CA-4C3FB958464B}"/>
              </a:ext>
            </a:extLst>
          </p:cNvPr>
          <p:cNvSpPr/>
          <p:nvPr/>
        </p:nvSpPr>
        <p:spPr>
          <a:xfrm>
            <a:off x="0" y="1075608"/>
            <a:ext cx="12192000" cy="1846164"/>
          </a:xfrm>
          <a:prstGeom prst="rightArrow">
            <a:avLst/>
          </a:prstGeom>
          <a:solidFill>
            <a:schemeClr val="accent6">
              <a:lumMod val="40000"/>
              <a:lumOff val="60000"/>
            </a:schemeClr>
          </a:solidFill>
          <a:ln w="25400" cap="flat" cmpd="sng" algn="ctr">
            <a:no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8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3" name="Vijfhoek 22"/>
          <p:cNvSpPr/>
          <p:nvPr/>
        </p:nvSpPr>
        <p:spPr>
          <a:xfrm>
            <a:off x="11064686" y="1675973"/>
            <a:ext cx="998358" cy="633015"/>
          </a:xfrm>
          <a:prstGeom prst="homePlate">
            <a:avLst/>
          </a:prstGeom>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smtClean="0">
                <a:ln>
                  <a:noFill/>
                </a:ln>
                <a:solidFill>
                  <a:prstClr val="black"/>
                </a:solidFill>
                <a:effectLst/>
                <a:uLnTx/>
                <a:uFillTx/>
                <a:latin typeface="Calibri" panose="020F0502020204030204"/>
                <a:ea typeface="+mn-ea"/>
                <a:cs typeface="+mn-cs"/>
              </a:rPr>
              <a:t>In </a:t>
            </a:r>
            <a:r>
              <a:rPr kumimoji="0" lang="nl-NL" sz="1200" b="0" i="0" u="none" strike="noStrike" kern="1200" cap="none" spc="0" normalizeH="0" baseline="0" noProof="0" dirty="0">
                <a:ln>
                  <a:noFill/>
                </a:ln>
                <a:solidFill>
                  <a:prstClr val="black"/>
                </a:solidFill>
                <a:effectLst/>
                <a:uLnTx/>
                <a:uFillTx/>
                <a:latin typeface="Calibri" panose="020F0502020204030204"/>
                <a:ea typeface="+mn-ea"/>
                <a:cs typeface="+mn-cs"/>
              </a:rPr>
              <a:t>gebruik </a:t>
            </a:r>
            <a:r>
              <a:rPr kumimoji="0" lang="nl-NL" sz="1200" b="0" i="0" u="none" strike="noStrike" kern="1200" cap="none" spc="0" normalizeH="0" baseline="0" noProof="0" dirty="0" smtClean="0">
                <a:ln>
                  <a:noFill/>
                </a:ln>
                <a:solidFill>
                  <a:prstClr val="black"/>
                </a:solidFill>
                <a:effectLst/>
                <a:uLnTx/>
                <a:uFillTx/>
                <a:latin typeface="Calibri" panose="020F0502020204030204"/>
                <a:ea typeface="+mn-ea"/>
                <a:cs typeface="+mn-cs"/>
              </a:rPr>
              <a:t>namen</a:t>
            </a:r>
            <a:endParaRPr kumimoji="0" lang="nl-NL"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4" name="PIJL-RECHTS 19">
            <a:extLst>
              <a:ext uri="{FF2B5EF4-FFF2-40B4-BE49-F238E27FC236}">
                <a16:creationId xmlns:a16="http://schemas.microsoft.com/office/drawing/2014/main" id="{70CD4533-EC9A-47D8-8475-45BF3AA27B38}"/>
              </a:ext>
            </a:extLst>
          </p:cNvPr>
          <p:cNvSpPr/>
          <p:nvPr/>
        </p:nvSpPr>
        <p:spPr>
          <a:xfrm>
            <a:off x="30505" y="1537446"/>
            <a:ext cx="2779678" cy="997591"/>
          </a:xfrm>
          <a:prstGeom prst="rightArrow">
            <a:avLst/>
          </a:prstGeom>
          <a:solidFill>
            <a:srgbClr val="8064A2"/>
          </a:solidFill>
          <a:ln w="25400" cap="flat" cmpd="sng" algn="ctr">
            <a:noFill/>
            <a:prstDash val="solid"/>
          </a:ln>
          <a:effectLst/>
        </p:spPr>
        <p:txBody>
          <a:bodyPr lIns="7200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800" b="1" i="0" u="none" strike="noStrike" kern="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FASE 1</a:t>
            </a:r>
            <a:endParaRPr kumimoji="0" lang="nl-NL" sz="8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5" name="PIJL-RECHTS 19">
            <a:extLst>
              <a:ext uri="{FF2B5EF4-FFF2-40B4-BE49-F238E27FC236}">
                <a16:creationId xmlns:a16="http://schemas.microsoft.com/office/drawing/2014/main" id="{70CD4533-EC9A-47D8-8475-45BF3AA27B38}"/>
              </a:ext>
            </a:extLst>
          </p:cNvPr>
          <p:cNvSpPr/>
          <p:nvPr/>
        </p:nvSpPr>
        <p:spPr>
          <a:xfrm>
            <a:off x="3727626" y="1509796"/>
            <a:ext cx="2708282" cy="997591"/>
          </a:xfrm>
          <a:prstGeom prst="rightArrow">
            <a:avLst/>
          </a:prstGeom>
          <a:solidFill>
            <a:srgbClr val="FFC000"/>
          </a:solidFill>
          <a:ln w="25400" cap="flat" cmpd="sng" algn="ctr">
            <a:noFill/>
            <a:prstDash val="solid"/>
          </a:ln>
          <a:effectLst/>
        </p:spPr>
        <p:txBody>
          <a:bodyPr lIns="7200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800" b="1"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Fase 3</a:t>
            </a:r>
            <a:endParaRPr kumimoji="0" lang="nl-NL" sz="800" b="1"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nvGrpSpPr>
          <p:cNvPr id="26" name="Groep 25"/>
          <p:cNvGrpSpPr/>
          <p:nvPr/>
        </p:nvGrpSpPr>
        <p:grpSpPr>
          <a:xfrm>
            <a:off x="-38817" y="1936191"/>
            <a:ext cx="2401821" cy="1538108"/>
            <a:chOff x="4134226" y="498822"/>
            <a:chExt cx="2401821" cy="1559149"/>
          </a:xfrm>
        </p:grpSpPr>
        <p:sp>
          <p:nvSpPr>
            <p:cNvPr id="27" name="Ovaal 26">
              <a:extLst>
                <a:ext uri="{FF2B5EF4-FFF2-40B4-BE49-F238E27FC236}">
                  <a16:creationId xmlns:a16="http://schemas.microsoft.com/office/drawing/2014/main" id="{5EFDF7C6-6622-4484-A628-844B5E956DCA}"/>
                </a:ext>
              </a:extLst>
            </p:cNvPr>
            <p:cNvSpPr/>
            <p:nvPr/>
          </p:nvSpPr>
          <p:spPr>
            <a:xfrm>
              <a:off x="4987655" y="498822"/>
              <a:ext cx="215900" cy="215900"/>
            </a:xfrm>
            <a:prstGeom prst="ellipse">
              <a:avLst/>
            </a:prstGeom>
            <a:solidFill>
              <a:srgbClr val="4BACC6"/>
            </a:solidFill>
            <a:ln w="25400" cap="flat" cmpd="sng" algn="ctr">
              <a:solidFill>
                <a:sysClr val="window" lastClr="FFFFFF">
                  <a:hueOff val="0"/>
                  <a:satOff val="0"/>
                  <a:lumOff val="0"/>
                  <a:alphaOff val="0"/>
                </a:sysClr>
              </a:solidFill>
              <a:prstDash val="solid"/>
            </a:ln>
            <a:effectLst/>
          </p:spPr>
        </p:sp>
        <p:cxnSp>
          <p:nvCxnSpPr>
            <p:cNvPr id="28" name="Rechte verbindingslijn 27">
              <a:extLst>
                <a:ext uri="{FF2B5EF4-FFF2-40B4-BE49-F238E27FC236}">
                  <a16:creationId xmlns:a16="http://schemas.microsoft.com/office/drawing/2014/main" id="{1DCF5A27-1AA6-4DC8-8B7C-ED7169EC374B}"/>
                </a:ext>
              </a:extLst>
            </p:cNvPr>
            <p:cNvCxnSpPr>
              <a:cxnSpLocks/>
            </p:cNvCxnSpPr>
            <p:nvPr/>
          </p:nvCxnSpPr>
          <p:spPr>
            <a:xfrm flipV="1">
              <a:off x="5095605" y="648946"/>
              <a:ext cx="0" cy="522663"/>
            </a:xfrm>
            <a:prstGeom prst="line">
              <a:avLst/>
            </a:prstGeom>
            <a:noFill/>
            <a:ln w="9525" cap="flat" cmpd="sng" algn="ctr">
              <a:solidFill>
                <a:srgbClr val="4BACC6"/>
              </a:solidFill>
              <a:prstDash val="solid"/>
            </a:ln>
            <a:effectLst/>
          </p:spPr>
        </p:cxnSp>
        <p:sp>
          <p:nvSpPr>
            <p:cNvPr id="29" name="Rechthoek 12">
              <a:extLst>
                <a:ext uri="{FF2B5EF4-FFF2-40B4-BE49-F238E27FC236}">
                  <a16:creationId xmlns:a16="http://schemas.microsoft.com/office/drawing/2014/main" id="{4843FED2-3D09-43C3-9AD6-1312A7D3F3EB}"/>
                </a:ext>
              </a:extLst>
            </p:cNvPr>
            <p:cNvSpPr>
              <a:spLocks noChangeArrowheads="1"/>
            </p:cNvSpPr>
            <p:nvPr/>
          </p:nvSpPr>
          <p:spPr bwMode="auto">
            <a:xfrm>
              <a:off x="4134226" y="1028414"/>
              <a:ext cx="2401821" cy="1029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defRPr sz="3200">
                  <a:solidFill>
                    <a:srgbClr val="7F7F7F"/>
                  </a:solidFill>
                  <a:latin typeface="Trebuchet MS" panose="020B0603020202020204" pitchFamily="34" charset="0"/>
                </a:defRPr>
              </a:lvl1pPr>
              <a:lvl2pPr marL="742950" indent="-28575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2pPr>
              <a:lvl3pPr marL="11430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1000" b="1" i="0" u="none" strike="noStrike" kern="1200" cap="none" spc="0" normalizeH="0" baseline="0" noProof="0" dirty="0" smtClean="0">
                  <a:ln>
                    <a:noFill/>
                  </a:ln>
                  <a:solidFill>
                    <a:srgbClr val="7030A0"/>
                  </a:solidFill>
                  <a:effectLst/>
                  <a:uLnTx/>
                  <a:uFillTx/>
                  <a:latin typeface="Arial" panose="020B0604020202020204" pitchFamily="34" charset="0"/>
                  <a:ea typeface="+mn-ea"/>
                  <a:cs typeface="Arial" panose="020B0604020202020204" pitchFamily="34" charset="0"/>
                </a:rPr>
                <a:t>HS – LS voorbereidingen</a:t>
              </a:r>
              <a:endParaRPr kumimoji="0" lang="nl-NL" altLang="nl-NL" sz="1000" b="1" i="0" u="none" strike="noStrike" kern="1200" cap="none" spc="0" normalizeH="0" baseline="0" noProof="0" dirty="0">
                <a:ln>
                  <a:noFill/>
                </a:ln>
                <a:solidFill>
                  <a:srgbClr val="7030A0"/>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Nieuwe Technische ruimte </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Inrichten van technische ruimte</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Bekabeling trekken</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Inkooppunt / Zinkers en boringen</a:t>
              </a:r>
              <a:endParaRPr kumimoji="0" lang="nl-NL" altLang="nl-NL"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nl-NL" altLang="nl-NL"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grpSp>
      <p:sp>
        <p:nvSpPr>
          <p:cNvPr id="30" name="PIJL-RECHTS 19">
            <a:extLst>
              <a:ext uri="{FF2B5EF4-FFF2-40B4-BE49-F238E27FC236}">
                <a16:creationId xmlns:a16="http://schemas.microsoft.com/office/drawing/2014/main" id="{70CD4533-EC9A-47D8-8475-45BF3AA27B38}"/>
              </a:ext>
            </a:extLst>
          </p:cNvPr>
          <p:cNvSpPr/>
          <p:nvPr/>
        </p:nvSpPr>
        <p:spPr>
          <a:xfrm>
            <a:off x="7580449" y="1493315"/>
            <a:ext cx="2501974" cy="997591"/>
          </a:xfrm>
          <a:prstGeom prst="rightArrow">
            <a:avLst/>
          </a:prstGeom>
          <a:solidFill>
            <a:srgbClr val="92D050"/>
          </a:solidFill>
          <a:ln w="25400" cap="flat" cmpd="sng" algn="ctr">
            <a:noFill/>
            <a:prstDash val="solid"/>
          </a:ln>
          <a:effectLst/>
        </p:spPr>
        <p:txBody>
          <a:bodyPr lIns="7200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800" b="1" i="0" u="none" strike="noStrike" kern="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Fase 5</a:t>
            </a:r>
            <a:endParaRPr kumimoji="0" lang="nl-NL" sz="8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grpSp>
        <p:nvGrpSpPr>
          <p:cNvPr id="31" name="Groep 30"/>
          <p:cNvGrpSpPr/>
          <p:nvPr/>
        </p:nvGrpSpPr>
        <p:grpSpPr>
          <a:xfrm>
            <a:off x="7808544" y="1869935"/>
            <a:ext cx="2257569" cy="1413297"/>
            <a:chOff x="3950140" y="498822"/>
            <a:chExt cx="2257569" cy="1432631"/>
          </a:xfrm>
        </p:grpSpPr>
        <p:sp>
          <p:nvSpPr>
            <p:cNvPr id="32" name="Ovaal 31">
              <a:extLst>
                <a:ext uri="{FF2B5EF4-FFF2-40B4-BE49-F238E27FC236}">
                  <a16:creationId xmlns:a16="http://schemas.microsoft.com/office/drawing/2014/main" id="{5EFDF7C6-6622-4484-A628-844B5E956DCA}"/>
                </a:ext>
              </a:extLst>
            </p:cNvPr>
            <p:cNvSpPr/>
            <p:nvPr/>
          </p:nvSpPr>
          <p:spPr>
            <a:xfrm>
              <a:off x="4964693" y="498822"/>
              <a:ext cx="215900" cy="215900"/>
            </a:xfrm>
            <a:prstGeom prst="ellipse">
              <a:avLst/>
            </a:prstGeom>
            <a:solidFill>
              <a:srgbClr val="4BACC6"/>
            </a:solidFill>
            <a:ln w="25400" cap="flat" cmpd="sng" algn="ctr">
              <a:solidFill>
                <a:sysClr val="window" lastClr="FFFFFF">
                  <a:hueOff val="0"/>
                  <a:satOff val="0"/>
                  <a:lumOff val="0"/>
                  <a:alphaOff val="0"/>
                </a:sysClr>
              </a:solidFill>
              <a:prstDash val="solid"/>
            </a:ln>
            <a:effectLst/>
          </p:spPr>
        </p:sp>
        <p:cxnSp>
          <p:nvCxnSpPr>
            <p:cNvPr id="33" name="Rechte verbindingslijn 32">
              <a:extLst>
                <a:ext uri="{FF2B5EF4-FFF2-40B4-BE49-F238E27FC236}">
                  <a16:creationId xmlns:a16="http://schemas.microsoft.com/office/drawing/2014/main" id="{1DCF5A27-1AA6-4DC8-8B7C-ED7169EC374B}"/>
                </a:ext>
              </a:extLst>
            </p:cNvPr>
            <p:cNvCxnSpPr>
              <a:cxnSpLocks/>
            </p:cNvCxnSpPr>
            <p:nvPr/>
          </p:nvCxnSpPr>
          <p:spPr>
            <a:xfrm flipV="1">
              <a:off x="5072643" y="648946"/>
              <a:ext cx="0" cy="522663"/>
            </a:xfrm>
            <a:prstGeom prst="line">
              <a:avLst/>
            </a:prstGeom>
            <a:noFill/>
            <a:ln w="9525" cap="flat" cmpd="sng" algn="ctr">
              <a:solidFill>
                <a:srgbClr val="4BACC6"/>
              </a:solidFill>
              <a:prstDash val="solid"/>
            </a:ln>
            <a:effectLst/>
          </p:spPr>
        </p:cxnSp>
        <p:sp>
          <p:nvSpPr>
            <p:cNvPr id="34" name="Rechthoek 12">
              <a:extLst>
                <a:ext uri="{FF2B5EF4-FFF2-40B4-BE49-F238E27FC236}">
                  <a16:creationId xmlns:a16="http://schemas.microsoft.com/office/drawing/2014/main" id="{4843FED2-3D09-43C3-9AD6-1312A7D3F3EB}"/>
                </a:ext>
              </a:extLst>
            </p:cNvPr>
            <p:cNvSpPr>
              <a:spLocks noChangeArrowheads="1"/>
            </p:cNvSpPr>
            <p:nvPr/>
          </p:nvSpPr>
          <p:spPr bwMode="auto">
            <a:xfrm>
              <a:off x="3950140" y="1213883"/>
              <a:ext cx="2257569" cy="717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defRPr sz="3200">
                  <a:solidFill>
                    <a:srgbClr val="7F7F7F"/>
                  </a:solidFill>
                  <a:latin typeface="Trebuchet MS" panose="020B0603020202020204" pitchFamily="34" charset="0"/>
                </a:defRPr>
              </a:lvl1pPr>
              <a:lvl2pPr marL="742950" indent="-28575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2pPr>
              <a:lvl3pPr marL="11430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1000" b="1" i="0" u="none" strike="noStrike" kern="1200" cap="none" spc="0" normalizeH="0" baseline="0" noProof="0" dirty="0" smtClean="0">
                  <a:ln>
                    <a:noFill/>
                  </a:ln>
                  <a:solidFill>
                    <a:srgbClr val="70AD47">
                      <a:lumMod val="50000"/>
                    </a:srgbClr>
                  </a:solidFill>
                  <a:effectLst/>
                  <a:uLnTx/>
                  <a:uFillTx/>
                  <a:latin typeface="Arial" panose="020B0604020202020204" pitchFamily="34" charset="0"/>
                  <a:ea typeface="+mn-ea"/>
                  <a:cs typeface="Arial" panose="020B0604020202020204" pitchFamily="34" charset="0"/>
                </a:rPr>
                <a:t>Westelijke hef Ombouw</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SAT testen systeem</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Integratie van LFV met 3B (</a:t>
              </a:r>
              <a:r>
                <a:rPr kumimoji="0" lang="nl-NL" altLang="nl-NL" sz="1000" b="0" i="0" u="none" strike="noStrike" kern="1200" cap="none" spc="0" normalizeH="0" baseline="0" noProof="0" dirty="0" err="1" smtClean="0">
                  <a:ln>
                    <a:noFill/>
                  </a:ln>
                  <a:solidFill>
                    <a:prstClr val="black"/>
                  </a:solidFill>
                  <a:effectLst/>
                  <a:uLnTx/>
                  <a:uFillTx/>
                  <a:latin typeface="Arial" panose="020B0604020202020204" pitchFamily="34" charset="0"/>
                  <a:ea typeface="+mn-ea"/>
                  <a:cs typeface="Arial" panose="020B0604020202020204" pitchFamily="34" charset="0"/>
                </a:rPr>
                <a:t>Stub</a:t>
              </a:r>
              <a:r>
                <a:rPr kumimoji="0" lang="nl-NL" altLang="nl-NL" sz="10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p>
            <a:p>
              <a:pPr marL="171450" marR="0" lvl="0" indent="-171450" algn="l" defTabSz="914400" rtl="0" eaLnBrk="1" fontAlgn="base" latinLnBrk="0" hangingPunct="1">
                <a:lnSpc>
                  <a:spcPct val="100000"/>
                </a:lnSpc>
                <a:spcBef>
                  <a:spcPct val="0"/>
                </a:spcBef>
                <a:spcAft>
                  <a:spcPct val="0"/>
                </a:spcAft>
                <a:buClrTx/>
                <a:buSzTx/>
                <a:buFontTx/>
                <a:buChar char="-"/>
                <a:tabLst/>
                <a:defRPr/>
              </a:pPr>
              <a:endParaRPr kumimoji="0" lang="nl-NL" altLang="nl-NL"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grpSp>
        <p:nvGrpSpPr>
          <p:cNvPr id="35" name="Groep 34"/>
          <p:cNvGrpSpPr/>
          <p:nvPr/>
        </p:nvGrpSpPr>
        <p:grpSpPr>
          <a:xfrm>
            <a:off x="3776880" y="622728"/>
            <a:ext cx="2241256" cy="1460130"/>
            <a:chOff x="4285965" y="3134765"/>
            <a:chExt cx="2241256" cy="1480105"/>
          </a:xfrm>
        </p:grpSpPr>
        <p:sp>
          <p:nvSpPr>
            <p:cNvPr id="36" name="Rechthoek 12">
              <a:extLst>
                <a:ext uri="{FF2B5EF4-FFF2-40B4-BE49-F238E27FC236}">
                  <a16:creationId xmlns:a16="http://schemas.microsoft.com/office/drawing/2014/main" id="{4843FED2-3D09-43C3-9AD6-1312A7D3F3EB}"/>
                </a:ext>
              </a:extLst>
            </p:cNvPr>
            <p:cNvSpPr>
              <a:spLocks noChangeArrowheads="1"/>
            </p:cNvSpPr>
            <p:nvPr/>
          </p:nvSpPr>
          <p:spPr bwMode="auto">
            <a:xfrm>
              <a:off x="4285965" y="3134765"/>
              <a:ext cx="2241256" cy="87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defRPr sz="3200">
                  <a:solidFill>
                    <a:srgbClr val="7F7F7F"/>
                  </a:solidFill>
                  <a:latin typeface="Trebuchet MS" panose="020B0603020202020204" pitchFamily="34" charset="0"/>
                </a:defRPr>
              </a:lvl1pPr>
              <a:lvl2pPr marL="742950" indent="-28575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2pPr>
              <a:lvl3pPr marL="11430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1000" b="1" i="0" u="none" strike="noStrike" kern="1200" cap="none" spc="0" normalizeH="0" baseline="0" noProof="0" dirty="0" smtClean="0">
                  <a:ln>
                    <a:noFill/>
                  </a:ln>
                  <a:solidFill>
                    <a:srgbClr val="FFC000">
                      <a:lumMod val="75000"/>
                    </a:srgbClr>
                  </a:solidFill>
                  <a:effectLst/>
                  <a:uLnTx/>
                  <a:uFillTx/>
                  <a:latin typeface="Arial" panose="020B0604020202020204" pitchFamily="34" charset="0"/>
                  <a:ea typeface="+mn-ea"/>
                  <a:cs typeface="Arial" panose="020B0604020202020204" pitchFamily="34" charset="0"/>
                </a:rPr>
                <a:t>Oostelijke hef ombouwen</a:t>
              </a:r>
              <a:endParaRPr kumimoji="0" lang="nl-NL" altLang="nl-NL" sz="1000" b="1" i="0" u="none" strike="noStrike" kern="1200" cap="none" spc="0" normalizeH="0" baseline="0" noProof="0" dirty="0">
                <a:ln>
                  <a:noFill/>
                </a:ln>
                <a:solidFill>
                  <a:srgbClr val="FFC000">
                    <a:lumMod val="75000"/>
                  </a:srgbClr>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Verlichting brug</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Landverkeersseinen</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Communicatie</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Hijs en hefkabels – </a:t>
              </a:r>
              <a:r>
                <a:rPr kumimoji="0" lang="nl-NL" altLang="nl-NL" sz="1000" b="0" i="0" u="none" strike="noStrike" kern="1200" cap="none" spc="0" normalizeH="0" baseline="0" noProof="0" dirty="0" err="1" smtClean="0">
                  <a:ln>
                    <a:noFill/>
                  </a:ln>
                  <a:solidFill>
                    <a:srgbClr val="000000"/>
                  </a:solidFill>
                  <a:effectLst/>
                  <a:uLnTx/>
                  <a:uFillTx/>
                  <a:latin typeface="Arial" panose="020B0604020202020204" pitchFamily="34" charset="0"/>
                  <a:ea typeface="+mn-ea"/>
                  <a:cs typeface="Arial" panose="020B0604020202020204" pitchFamily="34" charset="0"/>
                </a:rPr>
                <a:t>Grendelinst</a:t>
              </a: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a:t>
              </a:r>
            </a:p>
          </p:txBody>
        </p:sp>
        <p:sp>
          <p:nvSpPr>
            <p:cNvPr id="37" name="Ovaal 36">
              <a:extLst>
                <a:ext uri="{FF2B5EF4-FFF2-40B4-BE49-F238E27FC236}">
                  <a16:creationId xmlns:a16="http://schemas.microsoft.com/office/drawing/2014/main" id="{5EFDF7C6-6622-4484-A628-844B5E956DCA}"/>
                </a:ext>
              </a:extLst>
            </p:cNvPr>
            <p:cNvSpPr/>
            <p:nvPr/>
          </p:nvSpPr>
          <p:spPr>
            <a:xfrm>
              <a:off x="4951626" y="4398970"/>
              <a:ext cx="215900" cy="215900"/>
            </a:xfrm>
            <a:prstGeom prst="ellipse">
              <a:avLst/>
            </a:prstGeom>
            <a:solidFill>
              <a:srgbClr val="4BACC6"/>
            </a:solidFill>
            <a:ln w="25400" cap="flat" cmpd="sng" algn="ctr">
              <a:solidFill>
                <a:sysClr val="window" lastClr="FFFFFF">
                  <a:hueOff val="0"/>
                  <a:satOff val="0"/>
                  <a:lumOff val="0"/>
                  <a:alphaOff val="0"/>
                </a:sysClr>
              </a:solidFill>
              <a:prstDash val="solid"/>
            </a:ln>
            <a:effectLst/>
          </p:spPr>
        </p:sp>
        <p:cxnSp>
          <p:nvCxnSpPr>
            <p:cNvPr id="38" name="Rechte verbindingslijn 37">
              <a:extLst>
                <a:ext uri="{FF2B5EF4-FFF2-40B4-BE49-F238E27FC236}">
                  <a16:creationId xmlns:a16="http://schemas.microsoft.com/office/drawing/2014/main" id="{1DCF5A27-1AA6-4DC8-8B7C-ED7169EC374B}"/>
                </a:ext>
              </a:extLst>
            </p:cNvPr>
            <p:cNvCxnSpPr>
              <a:cxnSpLocks/>
            </p:cNvCxnSpPr>
            <p:nvPr/>
          </p:nvCxnSpPr>
          <p:spPr>
            <a:xfrm flipV="1">
              <a:off x="5059576" y="3996644"/>
              <a:ext cx="0" cy="522663"/>
            </a:xfrm>
            <a:prstGeom prst="line">
              <a:avLst/>
            </a:prstGeom>
            <a:noFill/>
            <a:ln w="9525" cap="flat" cmpd="sng" algn="ctr">
              <a:solidFill>
                <a:srgbClr val="4BACC6"/>
              </a:solidFill>
              <a:prstDash val="solid"/>
            </a:ln>
            <a:effectLst/>
          </p:spPr>
        </p:cxnSp>
      </p:grpSp>
      <p:grpSp>
        <p:nvGrpSpPr>
          <p:cNvPr id="40" name="Groep 39"/>
          <p:cNvGrpSpPr/>
          <p:nvPr/>
        </p:nvGrpSpPr>
        <p:grpSpPr>
          <a:xfrm>
            <a:off x="7646733" y="763240"/>
            <a:ext cx="2219450" cy="1305455"/>
            <a:chOff x="4242490" y="3291557"/>
            <a:chExt cx="2219450" cy="1323313"/>
          </a:xfrm>
        </p:grpSpPr>
        <p:sp>
          <p:nvSpPr>
            <p:cNvPr id="41" name="Rechthoek 12">
              <a:extLst>
                <a:ext uri="{FF2B5EF4-FFF2-40B4-BE49-F238E27FC236}">
                  <a16:creationId xmlns:a16="http://schemas.microsoft.com/office/drawing/2014/main" id="{4843FED2-3D09-43C3-9AD6-1312A7D3F3EB}"/>
                </a:ext>
              </a:extLst>
            </p:cNvPr>
            <p:cNvSpPr>
              <a:spLocks noChangeArrowheads="1"/>
            </p:cNvSpPr>
            <p:nvPr/>
          </p:nvSpPr>
          <p:spPr bwMode="auto">
            <a:xfrm>
              <a:off x="4242490" y="3291557"/>
              <a:ext cx="2219450" cy="717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defRPr sz="3200">
                  <a:solidFill>
                    <a:srgbClr val="7F7F7F"/>
                  </a:solidFill>
                  <a:latin typeface="Trebuchet MS" panose="020B0603020202020204" pitchFamily="34" charset="0"/>
                </a:defRPr>
              </a:lvl1pPr>
              <a:lvl2pPr marL="742950" indent="-28575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2pPr>
              <a:lvl3pPr marL="11430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1000" b="1" i="0" u="none" strike="noStrike" kern="1200" cap="none" spc="0" normalizeH="0" baseline="0" noProof="0" dirty="0" smtClean="0">
                  <a:ln>
                    <a:noFill/>
                  </a:ln>
                  <a:solidFill>
                    <a:srgbClr val="70AD47">
                      <a:lumMod val="50000"/>
                    </a:srgbClr>
                  </a:solidFill>
                  <a:effectLst/>
                  <a:uLnTx/>
                  <a:uFillTx/>
                  <a:latin typeface="Arial" panose="020B0604020202020204" pitchFamily="34" charset="0"/>
                  <a:ea typeface="+mn-ea"/>
                  <a:cs typeface="Arial" panose="020B0604020202020204" pitchFamily="34" charset="0"/>
                </a:rPr>
                <a:t>Westelijke hef Ombouwen</a:t>
              </a:r>
              <a:endParaRPr kumimoji="0" lang="nl-NL" altLang="nl-NL" sz="1000" b="1" i="0" u="none" strike="noStrike" kern="1200" cap="none" spc="0" normalizeH="0" baseline="0" noProof="0" dirty="0">
                <a:ln>
                  <a:noFill/>
                </a:ln>
                <a:solidFill>
                  <a:srgbClr val="70AD47">
                    <a:lumMod val="50000"/>
                  </a:srgbClr>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Besturingen</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Hijs </a:t>
              </a:r>
              <a:r>
                <a:rPr kumimoji="0" lang="nl-NL" altLang="nl-NL"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en hefkabels – </a:t>
              </a:r>
              <a:r>
                <a:rPr kumimoji="0" lang="nl-NL" altLang="nl-NL" sz="1000" b="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Grendelinst</a:t>
              </a:r>
              <a:r>
                <a:rPr kumimoji="0" lang="nl-NL" altLang="nl-NL"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t>
              </a:r>
            </a:p>
            <a:p>
              <a:pPr marL="171450" marR="0" lvl="0" indent="-171450" algn="l" defTabSz="914400" rtl="0" eaLnBrk="1" fontAlgn="base" latinLnBrk="0" hangingPunct="1">
                <a:lnSpc>
                  <a:spcPct val="100000"/>
                </a:lnSpc>
                <a:spcBef>
                  <a:spcPct val="0"/>
                </a:spcBef>
                <a:spcAft>
                  <a:spcPct val="0"/>
                </a:spcAft>
                <a:buClrTx/>
                <a:buSzTx/>
                <a:buFontTx/>
                <a:buChar char="-"/>
                <a:tabLst/>
                <a:defRPr/>
              </a:pPr>
              <a:endParaRPr kumimoji="0" lang="nl-NL" altLang="nl-NL"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42" name="Ovaal 41">
              <a:extLst>
                <a:ext uri="{FF2B5EF4-FFF2-40B4-BE49-F238E27FC236}">
                  <a16:creationId xmlns:a16="http://schemas.microsoft.com/office/drawing/2014/main" id="{5EFDF7C6-6622-4484-A628-844B5E956DCA}"/>
                </a:ext>
              </a:extLst>
            </p:cNvPr>
            <p:cNvSpPr/>
            <p:nvPr/>
          </p:nvSpPr>
          <p:spPr>
            <a:xfrm>
              <a:off x="4951626" y="4398970"/>
              <a:ext cx="215900" cy="215900"/>
            </a:xfrm>
            <a:prstGeom prst="ellipse">
              <a:avLst/>
            </a:prstGeom>
            <a:solidFill>
              <a:srgbClr val="4BACC6"/>
            </a:solidFill>
            <a:ln w="25400" cap="flat" cmpd="sng" algn="ctr">
              <a:solidFill>
                <a:sysClr val="window" lastClr="FFFFFF">
                  <a:hueOff val="0"/>
                  <a:satOff val="0"/>
                  <a:lumOff val="0"/>
                  <a:alphaOff val="0"/>
                </a:sysClr>
              </a:solidFill>
              <a:prstDash val="solid"/>
            </a:ln>
            <a:effectLst/>
          </p:spPr>
        </p:sp>
        <p:cxnSp>
          <p:nvCxnSpPr>
            <p:cNvPr id="43" name="Rechte verbindingslijn 42">
              <a:extLst>
                <a:ext uri="{FF2B5EF4-FFF2-40B4-BE49-F238E27FC236}">
                  <a16:creationId xmlns:a16="http://schemas.microsoft.com/office/drawing/2014/main" id="{1DCF5A27-1AA6-4DC8-8B7C-ED7169EC374B}"/>
                </a:ext>
              </a:extLst>
            </p:cNvPr>
            <p:cNvCxnSpPr>
              <a:cxnSpLocks/>
            </p:cNvCxnSpPr>
            <p:nvPr/>
          </p:nvCxnSpPr>
          <p:spPr>
            <a:xfrm flipV="1">
              <a:off x="5059576" y="3996644"/>
              <a:ext cx="0" cy="522663"/>
            </a:xfrm>
            <a:prstGeom prst="line">
              <a:avLst/>
            </a:prstGeom>
            <a:noFill/>
            <a:ln w="9525" cap="flat" cmpd="sng" algn="ctr">
              <a:solidFill>
                <a:srgbClr val="4BACC6"/>
              </a:solidFill>
              <a:prstDash val="solid"/>
            </a:ln>
            <a:effectLst/>
          </p:spPr>
        </p:cxnSp>
      </p:grpSp>
      <p:cxnSp>
        <p:nvCxnSpPr>
          <p:cNvPr id="51" name="Rechte verbindingslijn 50">
            <a:extLst>
              <a:ext uri="{FF2B5EF4-FFF2-40B4-BE49-F238E27FC236}">
                <a16:creationId xmlns:a16="http://schemas.microsoft.com/office/drawing/2014/main" id="{1DCF5A27-1AA6-4DC8-8B7C-ED7169EC374B}"/>
              </a:ext>
            </a:extLst>
          </p:cNvPr>
          <p:cNvCxnSpPr>
            <a:cxnSpLocks/>
          </p:cNvCxnSpPr>
          <p:nvPr/>
        </p:nvCxnSpPr>
        <p:spPr>
          <a:xfrm flipV="1">
            <a:off x="1154197" y="2073294"/>
            <a:ext cx="0" cy="7052"/>
          </a:xfrm>
          <a:prstGeom prst="line">
            <a:avLst/>
          </a:prstGeom>
          <a:noFill/>
          <a:ln w="9525" cap="flat" cmpd="sng" algn="ctr">
            <a:solidFill>
              <a:srgbClr val="4BACC6"/>
            </a:solidFill>
            <a:prstDash val="solid"/>
          </a:ln>
          <a:effectLst/>
        </p:spPr>
      </p:cxnSp>
      <p:cxnSp>
        <p:nvCxnSpPr>
          <p:cNvPr id="52" name="Rechte verbindingslijn 51">
            <a:extLst>
              <a:ext uri="{FF2B5EF4-FFF2-40B4-BE49-F238E27FC236}">
                <a16:creationId xmlns:a16="http://schemas.microsoft.com/office/drawing/2014/main" id="{1DCF5A27-1AA6-4DC8-8B7C-ED7169EC374B}"/>
              </a:ext>
            </a:extLst>
          </p:cNvPr>
          <p:cNvCxnSpPr>
            <a:cxnSpLocks/>
          </p:cNvCxnSpPr>
          <p:nvPr/>
        </p:nvCxnSpPr>
        <p:spPr>
          <a:xfrm flipV="1">
            <a:off x="6740707" y="2022256"/>
            <a:ext cx="0" cy="7052"/>
          </a:xfrm>
          <a:prstGeom prst="line">
            <a:avLst/>
          </a:prstGeom>
          <a:noFill/>
          <a:ln w="9525" cap="flat" cmpd="sng" algn="ctr">
            <a:solidFill>
              <a:srgbClr val="4BACC6"/>
            </a:solidFill>
            <a:prstDash val="solid"/>
          </a:ln>
          <a:effectLst/>
        </p:spPr>
      </p:cxnSp>
      <p:grpSp>
        <p:nvGrpSpPr>
          <p:cNvPr id="53" name="Groep 52"/>
          <p:cNvGrpSpPr/>
          <p:nvPr/>
        </p:nvGrpSpPr>
        <p:grpSpPr>
          <a:xfrm>
            <a:off x="269929" y="714403"/>
            <a:ext cx="2151858" cy="1422028"/>
            <a:chOff x="1601456" y="3192214"/>
            <a:chExt cx="2226220" cy="1441481"/>
          </a:xfrm>
        </p:grpSpPr>
        <p:grpSp>
          <p:nvGrpSpPr>
            <p:cNvPr id="54" name="Groep 53"/>
            <p:cNvGrpSpPr/>
            <p:nvPr/>
          </p:nvGrpSpPr>
          <p:grpSpPr>
            <a:xfrm>
              <a:off x="1601456" y="3192214"/>
              <a:ext cx="2226220" cy="1441481"/>
              <a:chOff x="4134226" y="761714"/>
              <a:chExt cx="2226220" cy="1441481"/>
            </a:xfrm>
          </p:grpSpPr>
          <p:sp>
            <p:nvSpPr>
              <p:cNvPr id="57" name="Ovaal 56">
                <a:extLst>
                  <a:ext uri="{FF2B5EF4-FFF2-40B4-BE49-F238E27FC236}">
                    <a16:creationId xmlns:a16="http://schemas.microsoft.com/office/drawing/2014/main" id="{5EFDF7C6-6622-4484-A628-844B5E956DCA}"/>
                  </a:ext>
                </a:extLst>
              </p:cNvPr>
              <p:cNvSpPr/>
              <p:nvPr/>
            </p:nvSpPr>
            <p:spPr>
              <a:xfrm>
                <a:off x="5090226" y="1987295"/>
                <a:ext cx="215900" cy="215900"/>
              </a:xfrm>
              <a:prstGeom prst="ellipse">
                <a:avLst/>
              </a:prstGeom>
              <a:solidFill>
                <a:srgbClr val="4BACC6"/>
              </a:solidFill>
              <a:ln w="25400" cap="flat" cmpd="sng" algn="ctr">
                <a:solidFill>
                  <a:sysClr val="window" lastClr="FFFFFF">
                    <a:hueOff val="0"/>
                    <a:satOff val="0"/>
                    <a:lumOff val="0"/>
                    <a:alphaOff val="0"/>
                  </a:sysClr>
                </a:solidFill>
                <a:prstDash val="solid"/>
              </a:ln>
              <a:effectLst/>
            </p:spPr>
          </p:sp>
          <p:cxnSp>
            <p:nvCxnSpPr>
              <p:cNvPr id="58" name="Rechte verbindingslijn 57">
                <a:extLst>
                  <a:ext uri="{FF2B5EF4-FFF2-40B4-BE49-F238E27FC236}">
                    <a16:creationId xmlns:a16="http://schemas.microsoft.com/office/drawing/2014/main" id="{1DCF5A27-1AA6-4DC8-8B7C-ED7169EC374B}"/>
                  </a:ext>
                </a:extLst>
              </p:cNvPr>
              <p:cNvCxnSpPr>
                <a:cxnSpLocks/>
              </p:cNvCxnSpPr>
              <p:nvPr/>
            </p:nvCxnSpPr>
            <p:spPr>
              <a:xfrm flipV="1">
                <a:off x="5198165" y="1553757"/>
                <a:ext cx="0" cy="522663"/>
              </a:xfrm>
              <a:prstGeom prst="line">
                <a:avLst/>
              </a:prstGeom>
              <a:noFill/>
              <a:ln w="9525" cap="flat" cmpd="sng" algn="ctr">
                <a:solidFill>
                  <a:srgbClr val="4BACC6"/>
                </a:solidFill>
                <a:prstDash val="solid"/>
              </a:ln>
              <a:effectLst/>
            </p:spPr>
          </p:cxnSp>
          <p:sp>
            <p:nvSpPr>
              <p:cNvPr id="59" name="Rechthoek 12">
                <a:extLst>
                  <a:ext uri="{FF2B5EF4-FFF2-40B4-BE49-F238E27FC236}">
                    <a16:creationId xmlns:a16="http://schemas.microsoft.com/office/drawing/2014/main" id="{4843FED2-3D09-43C3-9AD6-1312A7D3F3EB}"/>
                  </a:ext>
                </a:extLst>
              </p:cNvPr>
              <p:cNvSpPr>
                <a:spLocks noChangeArrowheads="1"/>
              </p:cNvSpPr>
              <p:nvPr/>
            </p:nvSpPr>
            <p:spPr bwMode="auto">
              <a:xfrm>
                <a:off x="4134226" y="761714"/>
                <a:ext cx="222622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defRPr sz="3200">
                    <a:solidFill>
                      <a:srgbClr val="7F7F7F"/>
                    </a:solidFill>
                    <a:latin typeface="Trebuchet MS" panose="020B0603020202020204" pitchFamily="34" charset="0"/>
                  </a:defRPr>
                </a:lvl1pPr>
                <a:lvl2pPr marL="742950" indent="-28575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2pPr>
                <a:lvl3pPr marL="11430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1000" b="1" i="0" u="none" strike="noStrike" kern="1200" cap="none" spc="0" normalizeH="0" baseline="0" noProof="0" dirty="0" smtClean="0">
                    <a:ln>
                      <a:noFill/>
                    </a:ln>
                    <a:solidFill>
                      <a:srgbClr val="7030A0"/>
                    </a:solidFill>
                    <a:effectLst/>
                    <a:uLnTx/>
                    <a:uFillTx/>
                    <a:latin typeface="Arial" panose="020B0604020202020204" pitchFamily="34" charset="0"/>
                    <a:ea typeface="+mn-ea"/>
                    <a:cs typeface="Arial" panose="020B0604020202020204" pitchFamily="34" charset="0"/>
                  </a:rPr>
                  <a:t>Ombouw bestaande installaties</a:t>
                </a:r>
                <a:endParaRPr kumimoji="0" lang="nl-NL" altLang="nl-NL" sz="1000" b="1" i="0" u="none" strike="noStrike" kern="1200" cap="none" spc="0" normalizeH="0" baseline="0" noProof="0" dirty="0">
                  <a:ln>
                    <a:noFill/>
                  </a:ln>
                  <a:solidFill>
                    <a:srgbClr val="7030A0"/>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Pompinstallatie kelder</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3B bouwblokken opbouwen</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ORBB installeren</a:t>
                </a:r>
                <a:endParaRPr kumimoji="0" lang="nl-NL" altLang="nl-NL"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grpSp>
        <p:sp>
          <p:nvSpPr>
            <p:cNvPr id="55" name="Ovaal 54">
              <a:extLst>
                <a:ext uri="{FF2B5EF4-FFF2-40B4-BE49-F238E27FC236}">
                  <a16:creationId xmlns:a16="http://schemas.microsoft.com/office/drawing/2014/main" id="{5EFDF7C6-6622-4484-A628-844B5E956DCA}"/>
                </a:ext>
              </a:extLst>
            </p:cNvPr>
            <p:cNvSpPr/>
            <p:nvPr/>
          </p:nvSpPr>
          <p:spPr>
            <a:xfrm>
              <a:off x="2945618" y="4414233"/>
              <a:ext cx="215900" cy="215900"/>
            </a:xfrm>
            <a:prstGeom prst="ellipse">
              <a:avLst/>
            </a:prstGeom>
            <a:solidFill>
              <a:srgbClr val="4BACC6"/>
            </a:solidFill>
            <a:ln w="25400" cap="flat" cmpd="sng" algn="ctr">
              <a:solidFill>
                <a:sysClr val="window" lastClr="FFFFFF">
                  <a:hueOff val="0"/>
                  <a:satOff val="0"/>
                  <a:lumOff val="0"/>
                  <a:alphaOff val="0"/>
                </a:sysClr>
              </a:solidFill>
              <a:prstDash val="solid"/>
            </a:ln>
            <a:effectLst/>
          </p:spPr>
        </p:sp>
        <p:cxnSp>
          <p:nvCxnSpPr>
            <p:cNvPr id="56" name="Rechte verbindingslijn 55">
              <a:extLst>
                <a:ext uri="{FF2B5EF4-FFF2-40B4-BE49-F238E27FC236}">
                  <a16:creationId xmlns:a16="http://schemas.microsoft.com/office/drawing/2014/main" id="{1DCF5A27-1AA6-4DC8-8B7C-ED7169EC374B}"/>
                </a:ext>
              </a:extLst>
            </p:cNvPr>
            <p:cNvCxnSpPr>
              <a:cxnSpLocks/>
            </p:cNvCxnSpPr>
            <p:nvPr/>
          </p:nvCxnSpPr>
          <p:spPr>
            <a:xfrm flipV="1">
              <a:off x="3053568" y="4011907"/>
              <a:ext cx="0" cy="522663"/>
            </a:xfrm>
            <a:prstGeom prst="line">
              <a:avLst/>
            </a:prstGeom>
            <a:noFill/>
            <a:ln w="9525" cap="flat" cmpd="sng" algn="ctr">
              <a:solidFill>
                <a:srgbClr val="4BACC6"/>
              </a:solidFill>
              <a:prstDash val="solid"/>
            </a:ln>
            <a:effectLst/>
          </p:spPr>
        </p:cxnSp>
      </p:grpSp>
      <p:grpSp>
        <p:nvGrpSpPr>
          <p:cNvPr id="60" name="Groep 59"/>
          <p:cNvGrpSpPr/>
          <p:nvPr/>
        </p:nvGrpSpPr>
        <p:grpSpPr>
          <a:xfrm>
            <a:off x="4489968" y="1863626"/>
            <a:ext cx="2053890" cy="1537452"/>
            <a:chOff x="5074168" y="1527893"/>
            <a:chExt cx="2053890" cy="1537452"/>
          </a:xfrm>
        </p:grpSpPr>
        <p:grpSp>
          <p:nvGrpSpPr>
            <p:cNvPr id="61" name="Groep 60"/>
            <p:cNvGrpSpPr/>
            <p:nvPr/>
          </p:nvGrpSpPr>
          <p:grpSpPr>
            <a:xfrm>
              <a:off x="5074168" y="1527893"/>
              <a:ext cx="2053890" cy="1537452"/>
              <a:chOff x="3964428" y="478525"/>
              <a:chExt cx="2053890" cy="1558484"/>
            </a:xfrm>
          </p:grpSpPr>
          <p:sp>
            <p:nvSpPr>
              <p:cNvPr id="64" name="Ovaal 63">
                <a:extLst>
                  <a:ext uri="{FF2B5EF4-FFF2-40B4-BE49-F238E27FC236}">
                    <a16:creationId xmlns:a16="http://schemas.microsoft.com/office/drawing/2014/main" id="{5EFDF7C6-6622-4484-A628-844B5E956DCA}"/>
                  </a:ext>
                </a:extLst>
              </p:cNvPr>
              <p:cNvSpPr/>
              <p:nvPr/>
            </p:nvSpPr>
            <p:spPr>
              <a:xfrm>
                <a:off x="4533056" y="478525"/>
                <a:ext cx="215900" cy="215900"/>
              </a:xfrm>
              <a:prstGeom prst="ellipse">
                <a:avLst/>
              </a:prstGeom>
              <a:solidFill>
                <a:srgbClr val="4BACC6"/>
              </a:solidFill>
              <a:ln w="25400" cap="flat" cmpd="sng" algn="ctr">
                <a:solidFill>
                  <a:sysClr val="window" lastClr="FFFFFF">
                    <a:hueOff val="0"/>
                    <a:satOff val="0"/>
                    <a:lumOff val="0"/>
                    <a:alphaOff val="0"/>
                  </a:sysClr>
                </a:solidFill>
                <a:prstDash val="solid"/>
              </a:ln>
              <a:effectLst/>
            </p:spPr>
          </p:sp>
          <p:cxnSp>
            <p:nvCxnSpPr>
              <p:cNvPr id="65" name="Rechte verbindingslijn 64">
                <a:extLst>
                  <a:ext uri="{FF2B5EF4-FFF2-40B4-BE49-F238E27FC236}">
                    <a16:creationId xmlns:a16="http://schemas.microsoft.com/office/drawing/2014/main" id="{1DCF5A27-1AA6-4DC8-8B7C-ED7169EC374B}"/>
                  </a:ext>
                </a:extLst>
              </p:cNvPr>
              <p:cNvCxnSpPr>
                <a:cxnSpLocks/>
              </p:cNvCxnSpPr>
              <p:nvPr/>
            </p:nvCxnSpPr>
            <p:spPr>
              <a:xfrm flipV="1">
                <a:off x="4641006" y="625473"/>
                <a:ext cx="0" cy="476139"/>
              </a:xfrm>
              <a:prstGeom prst="line">
                <a:avLst/>
              </a:prstGeom>
              <a:noFill/>
              <a:ln w="9525" cap="flat" cmpd="sng" algn="ctr">
                <a:solidFill>
                  <a:srgbClr val="4BACC6"/>
                </a:solidFill>
                <a:prstDash val="solid"/>
              </a:ln>
              <a:effectLst/>
            </p:spPr>
          </p:cxnSp>
          <p:sp>
            <p:nvSpPr>
              <p:cNvPr id="66" name="Rechthoek 12">
                <a:extLst>
                  <a:ext uri="{FF2B5EF4-FFF2-40B4-BE49-F238E27FC236}">
                    <a16:creationId xmlns:a16="http://schemas.microsoft.com/office/drawing/2014/main" id="{4843FED2-3D09-43C3-9AD6-1312A7D3F3EB}"/>
                  </a:ext>
                </a:extLst>
              </p:cNvPr>
              <p:cNvSpPr>
                <a:spLocks noChangeArrowheads="1"/>
              </p:cNvSpPr>
              <p:nvPr/>
            </p:nvSpPr>
            <p:spPr bwMode="auto">
              <a:xfrm>
                <a:off x="3964428" y="1007452"/>
                <a:ext cx="2053890" cy="1029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defRPr sz="3200">
                    <a:solidFill>
                      <a:srgbClr val="7F7F7F"/>
                    </a:solidFill>
                    <a:latin typeface="Trebuchet MS" panose="020B0603020202020204" pitchFamily="34" charset="0"/>
                  </a:defRPr>
                </a:lvl1pPr>
                <a:lvl2pPr marL="742950" indent="-28575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2pPr>
                <a:lvl3pPr marL="11430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1000" b="1" i="0" u="none" strike="noStrike" kern="1200" cap="none" spc="0" normalizeH="0" baseline="0" noProof="0" dirty="0" smtClean="0">
                    <a:ln>
                      <a:noFill/>
                    </a:ln>
                    <a:solidFill>
                      <a:srgbClr val="FFC000">
                        <a:lumMod val="75000"/>
                      </a:srgbClr>
                    </a:solidFill>
                    <a:effectLst/>
                    <a:uLnTx/>
                    <a:uFillTx/>
                    <a:latin typeface="Arial" panose="020B0604020202020204" pitchFamily="34" charset="0"/>
                    <a:ea typeface="+mn-ea"/>
                    <a:cs typeface="Arial" panose="020B0604020202020204" pitchFamily="34" charset="0"/>
                  </a:rPr>
                  <a:t>Parallel opbouwen en testen</a:t>
                </a:r>
                <a:endParaRPr kumimoji="0" lang="nl-NL" altLang="nl-NL" sz="1000" b="1" i="0" u="none" strike="noStrike" kern="1200" cap="none" spc="0" normalizeH="0" baseline="0" noProof="0" dirty="0">
                  <a:ln>
                    <a:noFill/>
                  </a:ln>
                  <a:solidFill>
                    <a:srgbClr val="FFC000">
                      <a:lumMod val="75000"/>
                    </a:srgbClr>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CCTV</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Verlichting</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Audio</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Intercom</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Transmissie systeem</a:t>
                </a:r>
              </a:p>
            </p:txBody>
          </p:sp>
        </p:grpSp>
        <p:sp>
          <p:nvSpPr>
            <p:cNvPr id="62" name="Ovaal 61">
              <a:extLst>
                <a:ext uri="{FF2B5EF4-FFF2-40B4-BE49-F238E27FC236}">
                  <a16:creationId xmlns:a16="http://schemas.microsoft.com/office/drawing/2014/main" id="{5EFDF7C6-6622-4484-A628-844B5E956DCA}"/>
                </a:ext>
              </a:extLst>
            </p:cNvPr>
            <p:cNvSpPr/>
            <p:nvPr/>
          </p:nvSpPr>
          <p:spPr>
            <a:xfrm>
              <a:off x="6264457" y="1539312"/>
              <a:ext cx="215900" cy="212986"/>
            </a:xfrm>
            <a:prstGeom prst="ellipse">
              <a:avLst/>
            </a:prstGeom>
            <a:solidFill>
              <a:srgbClr val="4BACC6"/>
            </a:solidFill>
            <a:ln w="25400" cap="flat" cmpd="sng" algn="ctr">
              <a:solidFill>
                <a:sysClr val="window" lastClr="FFFFFF">
                  <a:hueOff val="0"/>
                  <a:satOff val="0"/>
                  <a:lumOff val="0"/>
                  <a:alphaOff val="0"/>
                </a:sysClr>
              </a:solidFill>
              <a:prstDash val="solid"/>
            </a:ln>
            <a:effectLst/>
          </p:spPr>
        </p:sp>
        <p:cxnSp>
          <p:nvCxnSpPr>
            <p:cNvPr id="63" name="Rechte verbindingslijn 62">
              <a:extLst>
                <a:ext uri="{FF2B5EF4-FFF2-40B4-BE49-F238E27FC236}">
                  <a16:creationId xmlns:a16="http://schemas.microsoft.com/office/drawing/2014/main" id="{1DCF5A27-1AA6-4DC8-8B7C-ED7169EC374B}"/>
                </a:ext>
              </a:extLst>
            </p:cNvPr>
            <p:cNvCxnSpPr>
              <a:cxnSpLocks/>
            </p:cNvCxnSpPr>
            <p:nvPr/>
          </p:nvCxnSpPr>
          <p:spPr>
            <a:xfrm flipV="1">
              <a:off x="6377085" y="1656045"/>
              <a:ext cx="0" cy="515609"/>
            </a:xfrm>
            <a:prstGeom prst="line">
              <a:avLst/>
            </a:prstGeom>
            <a:noFill/>
            <a:ln w="9525" cap="flat" cmpd="sng" algn="ctr">
              <a:solidFill>
                <a:srgbClr val="4BACC6"/>
              </a:solidFill>
              <a:prstDash val="solid"/>
            </a:ln>
            <a:effectLst/>
          </p:spPr>
        </p:cxnSp>
      </p:grpSp>
      <p:sp>
        <p:nvSpPr>
          <p:cNvPr id="70" name="PIJL-RECHTS 19">
            <a:extLst>
              <a:ext uri="{FF2B5EF4-FFF2-40B4-BE49-F238E27FC236}">
                <a16:creationId xmlns:a16="http://schemas.microsoft.com/office/drawing/2014/main" id="{70CD4533-EC9A-47D8-8475-45BF3AA27B38}"/>
              </a:ext>
            </a:extLst>
          </p:cNvPr>
          <p:cNvSpPr/>
          <p:nvPr/>
        </p:nvSpPr>
        <p:spPr>
          <a:xfrm>
            <a:off x="2829113" y="1537445"/>
            <a:ext cx="859695" cy="997591"/>
          </a:xfrm>
          <a:prstGeom prst="rightArrow">
            <a:avLst/>
          </a:prstGeom>
          <a:solidFill>
            <a:schemeClr val="accent2"/>
          </a:solidFill>
          <a:ln w="25400" cap="flat" cmpd="sng" algn="ctr">
            <a:solidFill>
              <a:srgbClr val="FFC000"/>
            </a:solidFill>
            <a:prstDash val="solid"/>
          </a:ln>
          <a:effectLst/>
        </p:spPr>
        <p:txBody>
          <a:bodyPr lIns="7200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800" b="1" i="0" u="none" strike="noStrike" kern="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FASE 2</a:t>
            </a:r>
            <a:endParaRPr kumimoji="0" lang="nl-NL" sz="8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grpSp>
        <p:nvGrpSpPr>
          <p:cNvPr id="72" name="Groep 71"/>
          <p:cNvGrpSpPr/>
          <p:nvPr/>
        </p:nvGrpSpPr>
        <p:grpSpPr>
          <a:xfrm>
            <a:off x="2135218" y="1919926"/>
            <a:ext cx="2563711" cy="1353177"/>
            <a:chOff x="3786262" y="4398970"/>
            <a:chExt cx="2563711" cy="1371689"/>
          </a:xfrm>
        </p:grpSpPr>
        <p:sp>
          <p:nvSpPr>
            <p:cNvPr id="73" name="Rechthoek 12">
              <a:extLst>
                <a:ext uri="{FF2B5EF4-FFF2-40B4-BE49-F238E27FC236}">
                  <a16:creationId xmlns:a16="http://schemas.microsoft.com/office/drawing/2014/main" id="{4843FED2-3D09-43C3-9AD6-1312A7D3F3EB}"/>
                </a:ext>
              </a:extLst>
            </p:cNvPr>
            <p:cNvSpPr>
              <a:spLocks noChangeArrowheads="1"/>
            </p:cNvSpPr>
            <p:nvPr/>
          </p:nvSpPr>
          <p:spPr bwMode="auto">
            <a:xfrm>
              <a:off x="3786262" y="5053089"/>
              <a:ext cx="2563711" cy="717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defRPr sz="3200">
                  <a:solidFill>
                    <a:srgbClr val="7F7F7F"/>
                  </a:solidFill>
                  <a:latin typeface="Trebuchet MS" panose="020B0603020202020204" pitchFamily="34" charset="0"/>
                </a:defRPr>
              </a:lvl1pPr>
              <a:lvl2pPr marL="742950" indent="-28575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2pPr>
              <a:lvl3pPr marL="11430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1000" b="1" i="0" u="none" strike="noStrike" kern="1200" cap="none" spc="0" normalizeH="0" baseline="0" noProof="0" dirty="0" smtClean="0">
                  <a:ln>
                    <a:noFill/>
                  </a:ln>
                  <a:solidFill>
                    <a:srgbClr val="ED7D31">
                      <a:lumMod val="75000"/>
                    </a:srgbClr>
                  </a:solidFill>
                  <a:effectLst/>
                  <a:uLnTx/>
                  <a:uFillTx/>
                  <a:latin typeface="Arial" panose="020B0604020202020204" pitchFamily="34" charset="0"/>
                  <a:ea typeface="+mn-ea"/>
                  <a:cs typeface="Arial" panose="020B0604020202020204" pitchFamily="34" charset="0"/>
                </a:rPr>
                <a:t>Opsplitsen van beide Hefdelen</a:t>
              </a:r>
              <a:endParaRPr kumimoji="0" lang="nl-NL" altLang="nl-NL" sz="10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Loskoppelen Oostelijk hef</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SAT test W-hef bestaand</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SIT testen techniek en Operatie</a:t>
              </a:r>
            </a:p>
          </p:txBody>
        </p:sp>
        <p:cxnSp>
          <p:nvCxnSpPr>
            <p:cNvPr id="75" name="Rechte verbindingslijn 74">
              <a:extLst>
                <a:ext uri="{FF2B5EF4-FFF2-40B4-BE49-F238E27FC236}">
                  <a16:creationId xmlns:a16="http://schemas.microsoft.com/office/drawing/2014/main" id="{1DCF5A27-1AA6-4DC8-8B7C-ED7169EC374B}"/>
                </a:ext>
              </a:extLst>
            </p:cNvPr>
            <p:cNvCxnSpPr>
              <a:cxnSpLocks/>
            </p:cNvCxnSpPr>
            <p:nvPr/>
          </p:nvCxnSpPr>
          <p:spPr>
            <a:xfrm>
              <a:off x="5059576" y="4519307"/>
              <a:ext cx="0" cy="515672"/>
            </a:xfrm>
            <a:prstGeom prst="line">
              <a:avLst/>
            </a:prstGeom>
            <a:noFill/>
            <a:ln w="9525" cap="flat" cmpd="sng" algn="ctr">
              <a:solidFill>
                <a:schemeClr val="accent4">
                  <a:lumMod val="50000"/>
                </a:schemeClr>
              </a:solidFill>
              <a:prstDash val="solid"/>
            </a:ln>
            <a:effectLst/>
          </p:spPr>
        </p:cxnSp>
        <p:sp>
          <p:nvSpPr>
            <p:cNvPr id="74" name="Ovaal 73">
              <a:extLst>
                <a:ext uri="{FF2B5EF4-FFF2-40B4-BE49-F238E27FC236}">
                  <a16:creationId xmlns:a16="http://schemas.microsoft.com/office/drawing/2014/main" id="{5EFDF7C6-6622-4484-A628-844B5E956DCA}"/>
                </a:ext>
              </a:extLst>
            </p:cNvPr>
            <p:cNvSpPr/>
            <p:nvPr/>
          </p:nvSpPr>
          <p:spPr>
            <a:xfrm>
              <a:off x="4951626" y="4398970"/>
              <a:ext cx="215900" cy="215900"/>
            </a:xfrm>
            <a:prstGeom prst="ellipse">
              <a:avLst/>
            </a:prstGeom>
            <a:solidFill>
              <a:srgbClr val="FFFF00"/>
            </a:solidFill>
            <a:ln w="25400" cap="flat" cmpd="sng" algn="ctr">
              <a:solidFill>
                <a:schemeClr val="accent4">
                  <a:lumMod val="50000"/>
                </a:schemeClr>
              </a:solidFill>
              <a:prstDash val="solid"/>
            </a:ln>
            <a:effectLst/>
          </p:spPr>
        </p:sp>
      </p:grpSp>
      <p:sp>
        <p:nvSpPr>
          <p:cNvPr id="80" name="PIJL-RECHTS 19">
            <a:extLst>
              <a:ext uri="{FF2B5EF4-FFF2-40B4-BE49-F238E27FC236}">
                <a16:creationId xmlns:a16="http://schemas.microsoft.com/office/drawing/2014/main" id="{70CD4533-EC9A-47D8-8475-45BF3AA27B38}"/>
              </a:ext>
            </a:extLst>
          </p:cNvPr>
          <p:cNvSpPr/>
          <p:nvPr/>
        </p:nvSpPr>
        <p:spPr>
          <a:xfrm>
            <a:off x="6454838" y="1505168"/>
            <a:ext cx="1099879" cy="997591"/>
          </a:xfrm>
          <a:prstGeom prst="rightArrow">
            <a:avLst/>
          </a:prstGeom>
          <a:solidFill>
            <a:schemeClr val="accent2"/>
          </a:solidFill>
          <a:ln w="25400" cap="flat" cmpd="sng" algn="ctr">
            <a:solidFill>
              <a:srgbClr val="FFC000"/>
            </a:solidFill>
            <a:prstDash val="solid"/>
          </a:ln>
          <a:effectLst/>
        </p:spPr>
        <p:txBody>
          <a:bodyPr lIns="7200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800" b="1" i="0" u="none" strike="noStrike" kern="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FASE 4</a:t>
            </a:r>
            <a:endParaRPr kumimoji="0" lang="nl-NL" sz="8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79" name="PIJL-RECHTS 19">
            <a:extLst>
              <a:ext uri="{FF2B5EF4-FFF2-40B4-BE49-F238E27FC236}">
                <a16:creationId xmlns:a16="http://schemas.microsoft.com/office/drawing/2014/main" id="{70CD4533-EC9A-47D8-8475-45BF3AA27B38}"/>
              </a:ext>
            </a:extLst>
          </p:cNvPr>
          <p:cNvSpPr/>
          <p:nvPr/>
        </p:nvSpPr>
        <p:spPr>
          <a:xfrm>
            <a:off x="10098168" y="1507565"/>
            <a:ext cx="950773" cy="997591"/>
          </a:xfrm>
          <a:prstGeom prst="rightArrow">
            <a:avLst/>
          </a:prstGeom>
          <a:solidFill>
            <a:schemeClr val="accent2"/>
          </a:solidFill>
          <a:ln w="25400" cap="flat" cmpd="sng" algn="ctr">
            <a:solidFill>
              <a:srgbClr val="FFC000"/>
            </a:solidFill>
            <a:prstDash val="solid"/>
          </a:ln>
          <a:effectLst/>
        </p:spPr>
        <p:txBody>
          <a:bodyPr lIns="7200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800" b="1" i="0" u="none" strike="noStrike" kern="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FASE 6</a:t>
            </a:r>
            <a:endParaRPr kumimoji="0" lang="nl-NL" sz="8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grpSp>
        <p:nvGrpSpPr>
          <p:cNvPr id="89" name="Groep 88"/>
          <p:cNvGrpSpPr/>
          <p:nvPr/>
        </p:nvGrpSpPr>
        <p:grpSpPr>
          <a:xfrm>
            <a:off x="10174366" y="1880095"/>
            <a:ext cx="1772359" cy="1272162"/>
            <a:chOff x="10068858" y="1849078"/>
            <a:chExt cx="1772359" cy="1272162"/>
          </a:xfrm>
        </p:grpSpPr>
        <p:sp>
          <p:nvSpPr>
            <p:cNvPr id="50" name="Rechthoek 12">
              <a:extLst>
                <a:ext uri="{FF2B5EF4-FFF2-40B4-BE49-F238E27FC236}">
                  <a16:creationId xmlns:a16="http://schemas.microsoft.com/office/drawing/2014/main" id="{4843FED2-3D09-43C3-9AD6-1312A7D3F3EB}"/>
                </a:ext>
              </a:extLst>
            </p:cNvPr>
            <p:cNvSpPr>
              <a:spLocks noChangeArrowheads="1"/>
            </p:cNvSpPr>
            <p:nvPr/>
          </p:nvSpPr>
          <p:spPr bwMode="auto">
            <a:xfrm>
              <a:off x="10068858" y="2567242"/>
              <a:ext cx="177235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defRPr sz="3200">
                  <a:solidFill>
                    <a:srgbClr val="7F7F7F"/>
                  </a:solidFill>
                  <a:latin typeface="Trebuchet MS" panose="020B0603020202020204" pitchFamily="34" charset="0"/>
                </a:defRPr>
              </a:lvl1pPr>
              <a:lvl2pPr marL="742950" indent="-28575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2pPr>
              <a:lvl3pPr marL="11430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1000" b="1" i="0" u="none" strike="noStrike" kern="1200" cap="none" spc="0" normalizeH="0" baseline="0" noProof="0" dirty="0" smtClean="0">
                  <a:ln>
                    <a:noFill/>
                  </a:ln>
                  <a:solidFill>
                    <a:srgbClr val="ED7D31">
                      <a:lumMod val="75000"/>
                    </a:srgbClr>
                  </a:solidFill>
                  <a:effectLst/>
                  <a:uLnTx/>
                  <a:uFillTx/>
                  <a:latin typeface="Arial" panose="020B0604020202020204" pitchFamily="34" charset="0"/>
                  <a:ea typeface="+mn-ea"/>
                  <a:cs typeface="Arial" panose="020B0604020202020204" pitchFamily="34" charset="0"/>
                </a:rPr>
                <a:t>SIT – O/W-heffen</a:t>
              </a:r>
              <a:endParaRPr kumimoji="0" lang="nl-NL" altLang="nl-NL" sz="10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SIT Techniek</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SIT Operatie</a:t>
              </a:r>
              <a:endParaRPr kumimoji="0" lang="nl-NL" altLang="nl-NL"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cxnSp>
          <p:nvCxnSpPr>
            <p:cNvPr id="85" name="Rechte verbindingslijn 84">
              <a:extLst>
                <a:ext uri="{FF2B5EF4-FFF2-40B4-BE49-F238E27FC236}">
                  <a16:creationId xmlns:a16="http://schemas.microsoft.com/office/drawing/2014/main" id="{1DCF5A27-1AA6-4DC8-8B7C-ED7169EC374B}"/>
                </a:ext>
              </a:extLst>
            </p:cNvPr>
            <p:cNvCxnSpPr>
              <a:cxnSpLocks/>
            </p:cNvCxnSpPr>
            <p:nvPr/>
          </p:nvCxnSpPr>
          <p:spPr>
            <a:xfrm>
              <a:off x="10775908" y="1967792"/>
              <a:ext cx="0" cy="543625"/>
            </a:xfrm>
            <a:prstGeom prst="line">
              <a:avLst/>
            </a:prstGeom>
            <a:noFill/>
            <a:ln w="9525" cap="flat" cmpd="sng" algn="ctr">
              <a:solidFill>
                <a:schemeClr val="accent4">
                  <a:lumMod val="50000"/>
                </a:schemeClr>
              </a:solidFill>
              <a:prstDash val="solid"/>
            </a:ln>
            <a:effectLst/>
          </p:spPr>
        </p:cxnSp>
        <p:sp>
          <p:nvSpPr>
            <p:cNvPr id="86" name="Ovaal 85">
              <a:extLst>
                <a:ext uri="{FF2B5EF4-FFF2-40B4-BE49-F238E27FC236}">
                  <a16:creationId xmlns:a16="http://schemas.microsoft.com/office/drawing/2014/main" id="{5EFDF7C6-6622-4484-A628-844B5E956DCA}"/>
                </a:ext>
              </a:extLst>
            </p:cNvPr>
            <p:cNvSpPr/>
            <p:nvPr/>
          </p:nvSpPr>
          <p:spPr>
            <a:xfrm>
              <a:off x="10667958" y="1849078"/>
              <a:ext cx="215900" cy="212986"/>
            </a:xfrm>
            <a:prstGeom prst="ellipse">
              <a:avLst/>
            </a:prstGeom>
            <a:solidFill>
              <a:srgbClr val="FFFF00"/>
            </a:solidFill>
            <a:ln w="25400" cap="flat" cmpd="sng" algn="ctr">
              <a:solidFill>
                <a:schemeClr val="accent4">
                  <a:lumMod val="50000"/>
                </a:schemeClr>
              </a:solidFill>
              <a:prstDash val="solid"/>
            </a:ln>
            <a:effectLst/>
          </p:spPr>
        </p:sp>
      </p:grpSp>
      <p:grpSp>
        <p:nvGrpSpPr>
          <p:cNvPr id="78" name="Groep 77"/>
          <p:cNvGrpSpPr/>
          <p:nvPr/>
        </p:nvGrpSpPr>
        <p:grpSpPr>
          <a:xfrm>
            <a:off x="5981070" y="743115"/>
            <a:ext cx="1713624" cy="1393316"/>
            <a:chOff x="6174500" y="720890"/>
            <a:chExt cx="1713624" cy="1393316"/>
          </a:xfrm>
        </p:grpSpPr>
        <p:sp>
          <p:nvSpPr>
            <p:cNvPr id="82" name="Rechthoek 12">
              <a:extLst>
                <a:ext uri="{FF2B5EF4-FFF2-40B4-BE49-F238E27FC236}">
                  <a16:creationId xmlns:a16="http://schemas.microsoft.com/office/drawing/2014/main" id="{4843FED2-3D09-43C3-9AD6-1312A7D3F3EB}"/>
                </a:ext>
              </a:extLst>
            </p:cNvPr>
            <p:cNvSpPr>
              <a:spLocks noChangeArrowheads="1"/>
            </p:cNvSpPr>
            <p:nvPr/>
          </p:nvSpPr>
          <p:spPr bwMode="auto">
            <a:xfrm>
              <a:off x="6174500" y="720890"/>
              <a:ext cx="171362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defRPr sz="3200">
                  <a:solidFill>
                    <a:srgbClr val="7F7F7F"/>
                  </a:solidFill>
                  <a:latin typeface="Trebuchet MS" panose="020B0603020202020204" pitchFamily="34" charset="0"/>
                </a:defRPr>
              </a:lvl1pPr>
              <a:lvl2pPr marL="742950" indent="-28575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2pPr>
              <a:lvl3pPr marL="11430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10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mn-ea"/>
                  <a:cs typeface="Arial" panose="020B0604020202020204" pitchFamily="34" charset="0"/>
                </a:rPr>
                <a:t>Ombouwen</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Afsluitbomen</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SAT testen</a:t>
              </a:r>
            </a:p>
          </p:txBody>
        </p:sp>
        <p:cxnSp>
          <p:nvCxnSpPr>
            <p:cNvPr id="87" name="Rechte verbindingslijn 86">
              <a:extLst>
                <a:ext uri="{FF2B5EF4-FFF2-40B4-BE49-F238E27FC236}">
                  <a16:creationId xmlns:a16="http://schemas.microsoft.com/office/drawing/2014/main" id="{1DCF5A27-1AA6-4DC8-8B7C-ED7169EC374B}"/>
                </a:ext>
              </a:extLst>
            </p:cNvPr>
            <p:cNvCxnSpPr>
              <a:cxnSpLocks/>
            </p:cNvCxnSpPr>
            <p:nvPr/>
          </p:nvCxnSpPr>
          <p:spPr>
            <a:xfrm flipV="1">
              <a:off x="7258722" y="1310392"/>
              <a:ext cx="1764" cy="709541"/>
            </a:xfrm>
            <a:prstGeom prst="line">
              <a:avLst/>
            </a:prstGeom>
            <a:noFill/>
            <a:ln w="9525" cap="flat" cmpd="sng" algn="ctr">
              <a:solidFill>
                <a:schemeClr val="accent4">
                  <a:lumMod val="50000"/>
                </a:schemeClr>
              </a:solidFill>
              <a:prstDash val="solid"/>
            </a:ln>
            <a:effectLst/>
          </p:spPr>
        </p:cxnSp>
        <p:sp>
          <p:nvSpPr>
            <p:cNvPr id="88" name="Ovaal 87">
              <a:extLst>
                <a:ext uri="{FF2B5EF4-FFF2-40B4-BE49-F238E27FC236}">
                  <a16:creationId xmlns:a16="http://schemas.microsoft.com/office/drawing/2014/main" id="{5EFDF7C6-6622-4484-A628-844B5E956DCA}"/>
                </a:ext>
              </a:extLst>
            </p:cNvPr>
            <p:cNvSpPr/>
            <p:nvPr/>
          </p:nvSpPr>
          <p:spPr>
            <a:xfrm>
              <a:off x="7150772" y="1901220"/>
              <a:ext cx="215900" cy="212986"/>
            </a:xfrm>
            <a:prstGeom prst="ellipse">
              <a:avLst/>
            </a:prstGeom>
            <a:solidFill>
              <a:srgbClr val="FFFF00"/>
            </a:solidFill>
            <a:ln w="25400" cap="flat" cmpd="sng" algn="ctr">
              <a:solidFill>
                <a:schemeClr val="accent4">
                  <a:lumMod val="50000"/>
                </a:schemeClr>
              </a:solidFill>
              <a:prstDash val="solid"/>
            </a:ln>
            <a:effectLst/>
          </p:spPr>
        </p:sp>
      </p:grpSp>
      <p:grpSp>
        <p:nvGrpSpPr>
          <p:cNvPr id="96" name="Groep 95"/>
          <p:cNvGrpSpPr/>
          <p:nvPr/>
        </p:nvGrpSpPr>
        <p:grpSpPr>
          <a:xfrm>
            <a:off x="6564797" y="1923445"/>
            <a:ext cx="1772359" cy="1273627"/>
            <a:chOff x="6257069" y="1901220"/>
            <a:chExt cx="1772359" cy="1273627"/>
          </a:xfrm>
        </p:grpSpPr>
        <p:cxnSp>
          <p:nvCxnSpPr>
            <p:cNvPr id="90" name="Rechte verbindingslijn 89">
              <a:extLst>
                <a:ext uri="{FF2B5EF4-FFF2-40B4-BE49-F238E27FC236}">
                  <a16:creationId xmlns:a16="http://schemas.microsoft.com/office/drawing/2014/main" id="{1DCF5A27-1AA6-4DC8-8B7C-ED7169EC374B}"/>
                </a:ext>
              </a:extLst>
            </p:cNvPr>
            <p:cNvCxnSpPr>
              <a:cxnSpLocks/>
            </p:cNvCxnSpPr>
            <p:nvPr/>
          </p:nvCxnSpPr>
          <p:spPr>
            <a:xfrm flipH="1">
              <a:off x="7029956" y="2019934"/>
              <a:ext cx="1942" cy="624966"/>
            </a:xfrm>
            <a:prstGeom prst="line">
              <a:avLst/>
            </a:prstGeom>
            <a:noFill/>
            <a:ln w="9525" cap="flat" cmpd="sng" algn="ctr">
              <a:solidFill>
                <a:schemeClr val="accent4">
                  <a:lumMod val="50000"/>
                </a:schemeClr>
              </a:solidFill>
              <a:prstDash val="solid"/>
            </a:ln>
            <a:effectLst/>
          </p:spPr>
        </p:cxnSp>
        <p:sp>
          <p:nvSpPr>
            <p:cNvPr id="91" name="Ovaal 90">
              <a:extLst>
                <a:ext uri="{FF2B5EF4-FFF2-40B4-BE49-F238E27FC236}">
                  <a16:creationId xmlns:a16="http://schemas.microsoft.com/office/drawing/2014/main" id="{5EFDF7C6-6622-4484-A628-844B5E956DCA}"/>
                </a:ext>
              </a:extLst>
            </p:cNvPr>
            <p:cNvSpPr/>
            <p:nvPr/>
          </p:nvSpPr>
          <p:spPr>
            <a:xfrm>
              <a:off x="6923947" y="1901220"/>
              <a:ext cx="215900" cy="212986"/>
            </a:xfrm>
            <a:prstGeom prst="ellipse">
              <a:avLst/>
            </a:prstGeom>
            <a:solidFill>
              <a:srgbClr val="FFFF00"/>
            </a:solidFill>
            <a:ln w="25400" cap="flat" cmpd="sng" algn="ctr">
              <a:solidFill>
                <a:schemeClr val="accent4">
                  <a:lumMod val="50000"/>
                </a:schemeClr>
              </a:solidFill>
              <a:prstDash val="solid"/>
            </a:ln>
            <a:effectLst/>
          </p:spPr>
        </p:sp>
        <p:sp>
          <p:nvSpPr>
            <p:cNvPr id="95" name="Rechthoek 12">
              <a:extLst>
                <a:ext uri="{FF2B5EF4-FFF2-40B4-BE49-F238E27FC236}">
                  <a16:creationId xmlns:a16="http://schemas.microsoft.com/office/drawing/2014/main" id="{4843FED2-3D09-43C3-9AD6-1312A7D3F3EB}"/>
                </a:ext>
              </a:extLst>
            </p:cNvPr>
            <p:cNvSpPr>
              <a:spLocks noChangeArrowheads="1"/>
            </p:cNvSpPr>
            <p:nvPr/>
          </p:nvSpPr>
          <p:spPr bwMode="auto">
            <a:xfrm>
              <a:off x="6257069" y="2620849"/>
              <a:ext cx="177235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defRPr sz="3200">
                  <a:solidFill>
                    <a:srgbClr val="7F7F7F"/>
                  </a:solidFill>
                  <a:latin typeface="Trebuchet MS" panose="020B0603020202020204" pitchFamily="34" charset="0"/>
                </a:defRPr>
              </a:lvl1pPr>
              <a:lvl2pPr marL="742950" indent="-28575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2pPr>
              <a:lvl3pPr marL="11430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1000" b="1" i="0" u="none" strike="noStrike" kern="1200" cap="none" spc="0" normalizeH="0" baseline="0" noProof="0" dirty="0" smtClean="0">
                  <a:ln>
                    <a:noFill/>
                  </a:ln>
                  <a:solidFill>
                    <a:srgbClr val="ED7D31">
                      <a:lumMod val="75000"/>
                    </a:srgbClr>
                  </a:solidFill>
                  <a:effectLst/>
                  <a:uLnTx/>
                  <a:uFillTx/>
                  <a:latin typeface="Arial" panose="020B0604020202020204" pitchFamily="34" charset="0"/>
                  <a:ea typeface="+mn-ea"/>
                  <a:cs typeface="Arial" panose="020B0604020202020204" pitchFamily="34" charset="0"/>
                </a:rPr>
                <a:t>SIT O-hef met 3BB</a:t>
              </a:r>
              <a:endParaRPr kumimoji="0" lang="nl-NL" altLang="nl-NL" sz="10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SIT Techniek</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SIT Operatie</a:t>
              </a:r>
              <a:endParaRPr kumimoji="0" lang="nl-NL" altLang="nl-NL"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grpSp>
        <p:nvGrpSpPr>
          <p:cNvPr id="99" name="Groep 98"/>
          <p:cNvGrpSpPr/>
          <p:nvPr/>
        </p:nvGrpSpPr>
        <p:grpSpPr>
          <a:xfrm>
            <a:off x="9718618" y="737130"/>
            <a:ext cx="1713624" cy="1347159"/>
            <a:chOff x="6332694" y="767047"/>
            <a:chExt cx="1713624" cy="1347159"/>
          </a:xfrm>
        </p:grpSpPr>
        <p:sp>
          <p:nvSpPr>
            <p:cNvPr id="100" name="Rechthoek 12">
              <a:extLst>
                <a:ext uri="{FF2B5EF4-FFF2-40B4-BE49-F238E27FC236}">
                  <a16:creationId xmlns:a16="http://schemas.microsoft.com/office/drawing/2014/main" id="{4843FED2-3D09-43C3-9AD6-1312A7D3F3EB}"/>
                </a:ext>
              </a:extLst>
            </p:cNvPr>
            <p:cNvSpPr>
              <a:spLocks noChangeArrowheads="1"/>
            </p:cNvSpPr>
            <p:nvPr/>
          </p:nvSpPr>
          <p:spPr bwMode="auto">
            <a:xfrm>
              <a:off x="6332694" y="767047"/>
              <a:ext cx="171362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defRPr sz="3200">
                  <a:solidFill>
                    <a:srgbClr val="7F7F7F"/>
                  </a:solidFill>
                  <a:latin typeface="Trebuchet MS" panose="020B0603020202020204" pitchFamily="34" charset="0"/>
                </a:defRPr>
              </a:lvl1pPr>
              <a:lvl2pPr marL="742950" indent="-28575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2pPr>
              <a:lvl3pPr marL="11430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10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mn-ea"/>
                  <a:cs typeface="Arial" panose="020B0604020202020204" pitchFamily="34" charset="0"/>
                </a:rPr>
                <a:t>Ombouwen</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O-W integreren</a:t>
              </a:r>
              <a:endParaRPr kumimoji="0" lang="nl-NL" altLang="nl-NL"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SAT testen</a:t>
              </a:r>
            </a:p>
          </p:txBody>
        </p:sp>
        <p:cxnSp>
          <p:nvCxnSpPr>
            <p:cNvPr id="101" name="Rechte verbindingslijn 100">
              <a:extLst>
                <a:ext uri="{FF2B5EF4-FFF2-40B4-BE49-F238E27FC236}">
                  <a16:creationId xmlns:a16="http://schemas.microsoft.com/office/drawing/2014/main" id="{1DCF5A27-1AA6-4DC8-8B7C-ED7169EC374B}"/>
                </a:ext>
              </a:extLst>
            </p:cNvPr>
            <p:cNvCxnSpPr>
              <a:cxnSpLocks/>
            </p:cNvCxnSpPr>
            <p:nvPr/>
          </p:nvCxnSpPr>
          <p:spPr>
            <a:xfrm flipV="1">
              <a:off x="7258722" y="1310392"/>
              <a:ext cx="1764" cy="709541"/>
            </a:xfrm>
            <a:prstGeom prst="line">
              <a:avLst/>
            </a:prstGeom>
            <a:noFill/>
            <a:ln w="9525" cap="flat" cmpd="sng" algn="ctr">
              <a:solidFill>
                <a:schemeClr val="accent4">
                  <a:lumMod val="50000"/>
                </a:schemeClr>
              </a:solidFill>
              <a:prstDash val="solid"/>
            </a:ln>
            <a:effectLst/>
          </p:spPr>
        </p:cxnSp>
        <p:sp>
          <p:nvSpPr>
            <p:cNvPr id="102" name="Ovaal 101">
              <a:extLst>
                <a:ext uri="{FF2B5EF4-FFF2-40B4-BE49-F238E27FC236}">
                  <a16:creationId xmlns:a16="http://schemas.microsoft.com/office/drawing/2014/main" id="{5EFDF7C6-6622-4484-A628-844B5E956DCA}"/>
                </a:ext>
              </a:extLst>
            </p:cNvPr>
            <p:cNvSpPr/>
            <p:nvPr/>
          </p:nvSpPr>
          <p:spPr>
            <a:xfrm>
              <a:off x="7150772" y="1901220"/>
              <a:ext cx="215900" cy="212986"/>
            </a:xfrm>
            <a:prstGeom prst="ellipse">
              <a:avLst/>
            </a:prstGeom>
            <a:solidFill>
              <a:srgbClr val="FFFF00"/>
            </a:solidFill>
            <a:ln w="25400" cap="flat" cmpd="sng" algn="ctr">
              <a:solidFill>
                <a:schemeClr val="accent4">
                  <a:lumMod val="50000"/>
                </a:schemeClr>
              </a:solidFill>
              <a:prstDash val="solid"/>
            </a:ln>
            <a:effectLst/>
          </p:spPr>
        </p:sp>
      </p:grpSp>
      <p:sp>
        <p:nvSpPr>
          <p:cNvPr id="259" name="Tekstvak 258"/>
          <p:cNvSpPr txBox="1"/>
          <p:nvPr/>
        </p:nvSpPr>
        <p:spPr>
          <a:xfrm>
            <a:off x="1766625" y="3679"/>
            <a:ext cx="1014411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0" normalizeH="0" baseline="0" noProof="0" dirty="0" smtClean="0">
                <a:ln>
                  <a:noFill/>
                </a:ln>
                <a:solidFill>
                  <a:prstClr val="black"/>
                </a:solidFill>
                <a:effectLst/>
                <a:uLnTx/>
                <a:uFillTx/>
                <a:latin typeface="Calibri" panose="020F0502020204030204"/>
                <a:ea typeface="+mn-ea"/>
                <a:cs typeface="+mn-cs"/>
              </a:rPr>
              <a:t>Spijkenisserbrug: Ombouwplan fase 4 [LET OP: op basis van huidige inschatting] </a:t>
            </a:r>
          </a:p>
        </p:txBody>
      </p:sp>
      <p:sp>
        <p:nvSpPr>
          <p:cNvPr id="81" name="Pijl-omlaag 80"/>
          <p:cNvSpPr/>
          <p:nvPr/>
        </p:nvSpPr>
        <p:spPr>
          <a:xfrm rot="10800000">
            <a:off x="6676640" y="3185692"/>
            <a:ext cx="737506" cy="846456"/>
          </a:xfrm>
          <a:prstGeom prst="downArrow">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3" name="Tekstvak 82"/>
          <p:cNvSpPr txBox="1"/>
          <p:nvPr/>
        </p:nvSpPr>
        <p:spPr>
          <a:xfrm>
            <a:off x="1941405" y="3423122"/>
            <a:ext cx="681011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0" normalizeH="0" baseline="0" noProof="0" dirty="0" smtClean="0">
                <a:ln>
                  <a:noFill/>
                </a:ln>
                <a:solidFill>
                  <a:prstClr val="black"/>
                </a:solidFill>
                <a:effectLst/>
                <a:uLnTx/>
                <a:uFillTx/>
                <a:latin typeface="Calibri" panose="020F0502020204030204"/>
                <a:ea typeface="+mn-ea"/>
                <a:cs typeface="+mn-cs"/>
              </a:rPr>
              <a:t>Geplande activiteiten in Fase</a:t>
            </a:r>
            <a:r>
              <a:rPr kumimoji="0" lang="nl-NL" sz="1800" b="0" i="0" u="none" strike="noStrike" kern="1200" cap="none" spc="0" normalizeH="0" noProof="0" dirty="0" smtClean="0">
                <a:ln>
                  <a:noFill/>
                </a:ln>
                <a:solidFill>
                  <a:prstClr val="black"/>
                </a:solidFill>
                <a:effectLst/>
                <a:uLnTx/>
                <a:uFillTx/>
                <a:latin typeface="Calibri" panose="020F0502020204030204"/>
                <a:ea typeface="+mn-ea"/>
                <a:cs typeface="+mn-cs"/>
              </a:rPr>
              <a:t> 4:</a:t>
            </a:r>
            <a:endParaRPr kumimoji="0" lang="nl-NL" sz="1800" b="0" i="0" u="none" strike="noStrike" kern="1200" cap="none" spc="0" normalizeH="0" baseline="0" noProof="0" dirty="0" smtClean="0">
              <a:ln>
                <a:noFill/>
              </a:ln>
              <a:solidFill>
                <a:prstClr val="black"/>
              </a:solidFill>
              <a:effectLst/>
              <a:uLnTx/>
              <a:uFillTx/>
              <a:latin typeface="Calibri" panose="020F0502020204030204"/>
              <a:ea typeface="+mn-ea"/>
              <a:cs typeface="+mn-cs"/>
            </a:endParaRPr>
          </a:p>
        </p:txBody>
      </p:sp>
      <p:pic>
        <p:nvPicPr>
          <p:cNvPr id="3" name="Afbeelding 2"/>
          <p:cNvPicPr>
            <a:picLocks noChangeAspect="1"/>
          </p:cNvPicPr>
          <p:nvPr/>
        </p:nvPicPr>
        <p:blipFill>
          <a:blip r:embed="rId2"/>
          <a:stretch>
            <a:fillRect/>
          </a:stretch>
        </p:blipFill>
        <p:spPr>
          <a:xfrm>
            <a:off x="19918" y="3729083"/>
            <a:ext cx="10961905" cy="3152381"/>
          </a:xfrm>
          <a:prstGeom prst="rect">
            <a:avLst/>
          </a:prstGeom>
        </p:spPr>
      </p:pic>
      <p:sp>
        <p:nvSpPr>
          <p:cNvPr id="5" name="Tijdelijke aanduiding voor dianummer 4"/>
          <p:cNvSpPr>
            <a:spLocks noGrp="1"/>
          </p:cNvSpPr>
          <p:nvPr>
            <p:ph type="sldNum" sz="quarter" idx="12"/>
          </p:nvPr>
        </p:nvSpPr>
        <p:spPr/>
        <p:txBody>
          <a:bodyPr/>
          <a:lstStyle/>
          <a:p>
            <a:fld id="{293BAA4B-D50A-4874-9DB3-4318AEBE765F}" type="slidenum">
              <a:rPr lang="nl-NL" smtClean="0"/>
              <a:t>23</a:t>
            </a:fld>
            <a:endParaRPr lang="nl-NL"/>
          </a:p>
        </p:txBody>
      </p:sp>
    </p:spTree>
    <p:extLst>
      <p:ext uri="{BB962C8B-B14F-4D97-AF65-F5344CB8AC3E}">
        <p14:creationId xmlns:p14="http://schemas.microsoft.com/office/powerpoint/2010/main" val="419586612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4" name="Groep 83"/>
          <p:cNvGrpSpPr/>
          <p:nvPr/>
        </p:nvGrpSpPr>
        <p:grpSpPr>
          <a:xfrm>
            <a:off x="-7240" y="-3976"/>
            <a:ext cx="11068880" cy="6874723"/>
            <a:chOff x="-7240" y="-3976"/>
            <a:chExt cx="11068880" cy="6874723"/>
          </a:xfrm>
        </p:grpSpPr>
        <p:sp>
          <p:nvSpPr>
            <p:cNvPr id="92" name="Afgeronde rechthoek 91"/>
            <p:cNvSpPr/>
            <p:nvPr/>
          </p:nvSpPr>
          <p:spPr>
            <a:xfrm>
              <a:off x="3717564" y="10313"/>
              <a:ext cx="2761007" cy="6857999"/>
            </a:xfrm>
            <a:prstGeom prst="roundRect">
              <a:avLst>
                <a:gd name="adj" fmla="val 2815"/>
              </a:avLst>
            </a:prstGeom>
            <a:solidFill>
              <a:schemeClr val="accent1">
                <a:lumMod val="40000"/>
                <a:lumOff val="60000"/>
                <a:alpha val="50196"/>
              </a:schemeClr>
            </a:solidFill>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3" name="Afgeronde rechthoek 92"/>
            <p:cNvSpPr/>
            <p:nvPr/>
          </p:nvSpPr>
          <p:spPr>
            <a:xfrm>
              <a:off x="6477613" y="-3976"/>
              <a:ext cx="1065185" cy="6857999"/>
            </a:xfrm>
            <a:prstGeom prst="roundRect">
              <a:avLst>
                <a:gd name="adj" fmla="val 8106"/>
              </a:avLst>
            </a:prstGeom>
            <a:solidFill>
              <a:srgbClr val="FFCC66">
                <a:alpha val="50196"/>
              </a:srgbClr>
            </a:solidFill>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4" name="Afgeronde rechthoek 93"/>
            <p:cNvSpPr/>
            <p:nvPr/>
          </p:nvSpPr>
          <p:spPr>
            <a:xfrm>
              <a:off x="10115756" y="12748"/>
              <a:ext cx="847526" cy="6857999"/>
            </a:xfrm>
            <a:prstGeom prst="roundRect">
              <a:avLst>
                <a:gd name="adj" fmla="val 8106"/>
              </a:avLst>
            </a:prstGeom>
            <a:solidFill>
              <a:srgbClr val="FFCC66">
                <a:alpha val="50196"/>
              </a:srgbClr>
            </a:solidFill>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7" name="Afgeronde rechthoek 96"/>
            <p:cNvSpPr/>
            <p:nvPr/>
          </p:nvSpPr>
          <p:spPr>
            <a:xfrm>
              <a:off x="7555660" y="6789"/>
              <a:ext cx="2553541" cy="6857999"/>
            </a:xfrm>
            <a:prstGeom prst="roundRect">
              <a:avLst>
                <a:gd name="adj" fmla="val 2815"/>
              </a:avLst>
            </a:prstGeom>
            <a:solidFill>
              <a:schemeClr val="accent1">
                <a:lumMod val="40000"/>
                <a:lumOff val="60000"/>
                <a:alpha val="50196"/>
              </a:schemeClr>
            </a:solidFill>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8" name="Afgeronde rechthoek 97"/>
            <p:cNvSpPr/>
            <p:nvPr/>
          </p:nvSpPr>
          <p:spPr>
            <a:xfrm>
              <a:off x="2857499" y="-3976"/>
              <a:ext cx="847526" cy="6857999"/>
            </a:xfrm>
            <a:prstGeom prst="roundRect">
              <a:avLst>
                <a:gd name="adj" fmla="val 8106"/>
              </a:avLst>
            </a:prstGeom>
            <a:solidFill>
              <a:srgbClr val="FFCC66">
                <a:alpha val="50196"/>
              </a:srgbClr>
            </a:solidFill>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7" name="Afgeronde rechthoek 106"/>
            <p:cNvSpPr/>
            <p:nvPr/>
          </p:nvSpPr>
          <p:spPr>
            <a:xfrm>
              <a:off x="-7240" y="0"/>
              <a:ext cx="2858359" cy="6857999"/>
            </a:xfrm>
            <a:prstGeom prst="roundRect">
              <a:avLst>
                <a:gd name="adj" fmla="val 2815"/>
              </a:avLst>
            </a:prstGeom>
            <a:solidFill>
              <a:schemeClr val="accent1">
                <a:lumMod val="40000"/>
                <a:lumOff val="60000"/>
                <a:alpha val="50196"/>
              </a:schemeClr>
            </a:solidFill>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8" name="Vijfhoek 107"/>
            <p:cNvSpPr/>
            <p:nvPr/>
          </p:nvSpPr>
          <p:spPr>
            <a:xfrm>
              <a:off x="30505" y="398932"/>
              <a:ext cx="2811308" cy="223278"/>
            </a:xfrm>
            <a:prstGeom prst="homePlate">
              <a:avLst/>
            </a:prstGeom>
          </p:spPr>
          <p:style>
            <a:lnRef idx="0">
              <a:schemeClr val="accent3"/>
            </a:lnRef>
            <a:fillRef idx="3">
              <a:schemeClr val="accent3"/>
            </a:fillRef>
            <a:effectRef idx="3">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200" b="1" dirty="0" smtClean="0">
                  <a:solidFill>
                    <a:prstClr val="black"/>
                  </a:solidFill>
                  <a:latin typeface="Calibri" panose="020F0502020204030204"/>
                </a:rPr>
                <a:t>3</a:t>
              </a:r>
              <a:r>
                <a:rPr kumimoji="0" lang="nl-NL" sz="1200" b="1" i="0" u="none" strike="noStrike" kern="1200" cap="none" spc="0" normalizeH="0" baseline="0" noProof="0" dirty="0" smtClean="0">
                  <a:ln>
                    <a:noFill/>
                  </a:ln>
                  <a:solidFill>
                    <a:prstClr val="black"/>
                  </a:solidFill>
                  <a:effectLst/>
                  <a:uLnTx/>
                  <a:uFillTx/>
                  <a:latin typeface="Calibri" panose="020F0502020204030204"/>
                  <a:ea typeface="+mn-ea"/>
                  <a:cs typeface="+mn-cs"/>
                </a:rPr>
                <a:t> maanden</a:t>
              </a:r>
            </a:p>
          </p:txBody>
        </p:sp>
        <p:sp>
          <p:nvSpPr>
            <p:cNvPr id="109" name="Vijfhoek 108"/>
            <p:cNvSpPr/>
            <p:nvPr/>
          </p:nvSpPr>
          <p:spPr>
            <a:xfrm>
              <a:off x="2888339" y="398931"/>
              <a:ext cx="809994" cy="233562"/>
            </a:xfrm>
            <a:prstGeom prst="homePlate">
              <a:avLst/>
            </a:prstGeom>
          </p:spPr>
          <p:style>
            <a:lnRef idx="0">
              <a:schemeClr val="accent3"/>
            </a:lnRef>
            <a:fillRef idx="3">
              <a:schemeClr val="accent3"/>
            </a:fillRef>
            <a:effectRef idx="3">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200" b="1" noProof="0" dirty="0" smtClean="0">
                  <a:solidFill>
                    <a:srgbClr val="FF0000"/>
                  </a:solidFill>
                  <a:latin typeface="Calibri" panose="020F0502020204030204"/>
                </a:rPr>
                <a:t>1</a:t>
              </a:r>
              <a:r>
                <a:rPr kumimoji="0" lang="nl-NL" sz="1200" b="1" i="0" u="none" strike="noStrike" kern="1200" cap="none" spc="0" normalizeH="0" baseline="0" noProof="0" dirty="0" smtClean="0">
                  <a:ln>
                    <a:noFill/>
                  </a:ln>
                  <a:solidFill>
                    <a:srgbClr val="FF0000"/>
                  </a:solidFill>
                  <a:effectLst/>
                  <a:uLnTx/>
                  <a:uFillTx/>
                  <a:latin typeface="Calibri" panose="020F0502020204030204"/>
                  <a:ea typeface="+mn-ea"/>
                  <a:cs typeface="+mn-cs"/>
                </a:rPr>
                <a:t> week</a:t>
              </a:r>
            </a:p>
          </p:txBody>
        </p:sp>
        <p:sp>
          <p:nvSpPr>
            <p:cNvPr id="110" name="Vijfhoek 109"/>
            <p:cNvSpPr/>
            <p:nvPr/>
          </p:nvSpPr>
          <p:spPr>
            <a:xfrm>
              <a:off x="3715131" y="392738"/>
              <a:ext cx="2752407" cy="222303"/>
            </a:xfrm>
            <a:prstGeom prst="homePlate">
              <a:avLst/>
            </a:prstGeom>
          </p:spPr>
          <p:style>
            <a:lnRef idx="0">
              <a:schemeClr val="accent3"/>
            </a:lnRef>
            <a:fillRef idx="3">
              <a:schemeClr val="accent3"/>
            </a:fillRef>
            <a:effectRef idx="3">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200" b="1" dirty="0">
                  <a:solidFill>
                    <a:prstClr val="black"/>
                  </a:solidFill>
                  <a:latin typeface="Calibri" panose="020F0502020204030204"/>
                </a:rPr>
                <a:t>3</a:t>
              </a:r>
              <a:r>
                <a:rPr kumimoji="0" lang="nl-NL" sz="1200" b="1" i="0" u="none" strike="noStrike" kern="1200" cap="none" spc="0" normalizeH="0" baseline="0" noProof="0" dirty="0" smtClean="0">
                  <a:ln>
                    <a:noFill/>
                  </a:ln>
                  <a:solidFill>
                    <a:prstClr val="black"/>
                  </a:solidFill>
                  <a:effectLst/>
                  <a:uLnTx/>
                  <a:uFillTx/>
                  <a:latin typeface="Calibri" panose="020F0502020204030204"/>
                  <a:ea typeface="+mn-ea"/>
                  <a:cs typeface="+mn-cs"/>
                </a:rPr>
                <a:t> maanden</a:t>
              </a:r>
            </a:p>
          </p:txBody>
        </p:sp>
        <p:sp>
          <p:nvSpPr>
            <p:cNvPr id="111" name="Vijfhoek 110"/>
            <p:cNvSpPr/>
            <p:nvPr/>
          </p:nvSpPr>
          <p:spPr>
            <a:xfrm>
              <a:off x="6488677" y="392737"/>
              <a:ext cx="1078740" cy="222303"/>
            </a:xfrm>
            <a:prstGeom prst="homePlate">
              <a:avLst/>
            </a:prstGeom>
          </p:spPr>
          <p:style>
            <a:lnRef idx="0">
              <a:schemeClr val="accent3"/>
            </a:lnRef>
            <a:fillRef idx="3">
              <a:schemeClr val="accent3"/>
            </a:fillRef>
            <a:effectRef idx="3">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200" b="1" noProof="0" dirty="0" smtClean="0">
                  <a:solidFill>
                    <a:srgbClr val="FF0000"/>
                  </a:solidFill>
                  <a:latin typeface="Calibri" panose="020F0502020204030204"/>
                </a:rPr>
                <a:t>3 </a:t>
              </a:r>
              <a:r>
                <a:rPr kumimoji="0" lang="nl-NL" sz="1200" b="1" i="0" u="none" strike="noStrike" kern="1200" cap="none" spc="0" normalizeH="0" baseline="0" noProof="0" dirty="0" smtClean="0">
                  <a:ln>
                    <a:noFill/>
                  </a:ln>
                  <a:solidFill>
                    <a:srgbClr val="FF0000"/>
                  </a:solidFill>
                  <a:effectLst/>
                  <a:uLnTx/>
                  <a:uFillTx/>
                  <a:latin typeface="Calibri" panose="020F0502020204030204"/>
                  <a:ea typeface="+mn-ea"/>
                  <a:cs typeface="+mn-cs"/>
                </a:rPr>
                <a:t>weken</a:t>
              </a:r>
            </a:p>
          </p:txBody>
        </p:sp>
        <p:sp>
          <p:nvSpPr>
            <p:cNvPr id="112" name="Vijfhoek 111"/>
            <p:cNvSpPr/>
            <p:nvPr/>
          </p:nvSpPr>
          <p:spPr>
            <a:xfrm>
              <a:off x="7578451" y="402907"/>
              <a:ext cx="2532417" cy="222303"/>
            </a:xfrm>
            <a:prstGeom prst="homePlate">
              <a:avLst/>
            </a:prstGeom>
          </p:spPr>
          <p:style>
            <a:lnRef idx="0">
              <a:schemeClr val="accent3"/>
            </a:lnRef>
            <a:fillRef idx="3">
              <a:schemeClr val="accent3"/>
            </a:fillRef>
            <a:effectRef idx="3">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200" b="1" dirty="0">
                  <a:solidFill>
                    <a:prstClr val="black"/>
                  </a:solidFill>
                  <a:latin typeface="Calibri" panose="020F0502020204030204"/>
                </a:rPr>
                <a:t>2</a:t>
              </a:r>
              <a:r>
                <a:rPr kumimoji="0" lang="nl-NL" sz="1200" b="1" i="0" u="none" strike="noStrike" kern="1200" cap="none" spc="0" normalizeH="0" baseline="0" noProof="0" dirty="0" smtClean="0">
                  <a:ln>
                    <a:noFill/>
                  </a:ln>
                  <a:solidFill>
                    <a:prstClr val="black"/>
                  </a:solidFill>
                  <a:effectLst/>
                  <a:uLnTx/>
                  <a:uFillTx/>
                  <a:latin typeface="Calibri" panose="020F0502020204030204"/>
                  <a:ea typeface="+mn-ea"/>
                  <a:cs typeface="+mn-cs"/>
                </a:rPr>
                <a:t> maanden</a:t>
              </a:r>
            </a:p>
          </p:txBody>
        </p:sp>
        <p:sp>
          <p:nvSpPr>
            <p:cNvPr id="114" name="Vijfhoek 113"/>
            <p:cNvSpPr/>
            <p:nvPr/>
          </p:nvSpPr>
          <p:spPr>
            <a:xfrm>
              <a:off x="10121901" y="392736"/>
              <a:ext cx="939739" cy="222303"/>
            </a:xfrm>
            <a:prstGeom prst="homePlate">
              <a:avLst/>
            </a:prstGeom>
          </p:spPr>
          <p:style>
            <a:lnRef idx="0">
              <a:schemeClr val="accent3"/>
            </a:lnRef>
            <a:fillRef idx="3">
              <a:schemeClr val="accent3"/>
            </a:fillRef>
            <a:effectRef idx="3">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200" b="1" noProof="0" dirty="0" smtClean="0">
                  <a:solidFill>
                    <a:srgbClr val="FF0000"/>
                  </a:solidFill>
                  <a:latin typeface="Calibri" panose="020F0502020204030204"/>
                </a:rPr>
                <a:t>2 </a:t>
              </a:r>
              <a:r>
                <a:rPr kumimoji="0" lang="nl-NL" sz="1200" b="1" i="0" u="none" strike="noStrike" kern="1200" cap="none" spc="0" normalizeH="0" baseline="0" noProof="0" dirty="0" smtClean="0">
                  <a:ln>
                    <a:noFill/>
                  </a:ln>
                  <a:solidFill>
                    <a:srgbClr val="FF0000"/>
                  </a:solidFill>
                  <a:effectLst/>
                  <a:uLnTx/>
                  <a:uFillTx/>
                  <a:latin typeface="Calibri" panose="020F0502020204030204"/>
                  <a:ea typeface="+mn-ea"/>
                  <a:cs typeface="+mn-cs"/>
                </a:rPr>
                <a:t>weken</a:t>
              </a:r>
            </a:p>
          </p:txBody>
        </p:sp>
      </p:grpSp>
      <p:sp>
        <p:nvSpPr>
          <p:cNvPr id="22" name="PIJL-RECHTS 4">
            <a:extLst>
              <a:ext uri="{FF2B5EF4-FFF2-40B4-BE49-F238E27FC236}">
                <a16:creationId xmlns:a16="http://schemas.microsoft.com/office/drawing/2014/main" id="{ABCB7BAF-5D20-4E2F-97CA-4C3FB958464B}"/>
              </a:ext>
            </a:extLst>
          </p:cNvPr>
          <p:cNvSpPr/>
          <p:nvPr/>
        </p:nvSpPr>
        <p:spPr>
          <a:xfrm>
            <a:off x="0" y="1075608"/>
            <a:ext cx="12192000" cy="1846164"/>
          </a:xfrm>
          <a:prstGeom prst="rightArrow">
            <a:avLst/>
          </a:prstGeom>
          <a:solidFill>
            <a:schemeClr val="accent6">
              <a:lumMod val="40000"/>
              <a:lumOff val="60000"/>
            </a:schemeClr>
          </a:solidFill>
          <a:ln w="25400" cap="flat" cmpd="sng" algn="ctr">
            <a:no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8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3" name="Vijfhoek 22"/>
          <p:cNvSpPr/>
          <p:nvPr/>
        </p:nvSpPr>
        <p:spPr>
          <a:xfrm>
            <a:off x="11064686" y="1675973"/>
            <a:ext cx="998358" cy="633015"/>
          </a:xfrm>
          <a:prstGeom prst="homePlate">
            <a:avLst/>
          </a:prstGeom>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smtClean="0">
                <a:ln>
                  <a:noFill/>
                </a:ln>
                <a:solidFill>
                  <a:prstClr val="black"/>
                </a:solidFill>
                <a:effectLst/>
                <a:uLnTx/>
                <a:uFillTx/>
                <a:latin typeface="Calibri" panose="020F0502020204030204"/>
                <a:ea typeface="+mn-ea"/>
                <a:cs typeface="+mn-cs"/>
              </a:rPr>
              <a:t>In </a:t>
            </a:r>
            <a:r>
              <a:rPr kumimoji="0" lang="nl-NL" sz="1200" b="0" i="0" u="none" strike="noStrike" kern="1200" cap="none" spc="0" normalizeH="0" baseline="0" noProof="0" dirty="0">
                <a:ln>
                  <a:noFill/>
                </a:ln>
                <a:solidFill>
                  <a:prstClr val="black"/>
                </a:solidFill>
                <a:effectLst/>
                <a:uLnTx/>
                <a:uFillTx/>
                <a:latin typeface="Calibri" panose="020F0502020204030204"/>
                <a:ea typeface="+mn-ea"/>
                <a:cs typeface="+mn-cs"/>
              </a:rPr>
              <a:t>gebruik </a:t>
            </a:r>
            <a:r>
              <a:rPr kumimoji="0" lang="nl-NL" sz="1200" b="0" i="0" u="none" strike="noStrike" kern="1200" cap="none" spc="0" normalizeH="0" baseline="0" noProof="0" dirty="0" smtClean="0">
                <a:ln>
                  <a:noFill/>
                </a:ln>
                <a:solidFill>
                  <a:prstClr val="black"/>
                </a:solidFill>
                <a:effectLst/>
                <a:uLnTx/>
                <a:uFillTx/>
                <a:latin typeface="Calibri" panose="020F0502020204030204"/>
                <a:ea typeface="+mn-ea"/>
                <a:cs typeface="+mn-cs"/>
              </a:rPr>
              <a:t>namen</a:t>
            </a:r>
            <a:endParaRPr kumimoji="0" lang="nl-NL"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4" name="PIJL-RECHTS 19">
            <a:extLst>
              <a:ext uri="{FF2B5EF4-FFF2-40B4-BE49-F238E27FC236}">
                <a16:creationId xmlns:a16="http://schemas.microsoft.com/office/drawing/2014/main" id="{70CD4533-EC9A-47D8-8475-45BF3AA27B38}"/>
              </a:ext>
            </a:extLst>
          </p:cNvPr>
          <p:cNvSpPr/>
          <p:nvPr/>
        </p:nvSpPr>
        <p:spPr>
          <a:xfrm>
            <a:off x="30505" y="1537446"/>
            <a:ext cx="2779678" cy="997591"/>
          </a:xfrm>
          <a:prstGeom prst="rightArrow">
            <a:avLst/>
          </a:prstGeom>
          <a:solidFill>
            <a:srgbClr val="8064A2"/>
          </a:solidFill>
          <a:ln w="25400" cap="flat" cmpd="sng" algn="ctr">
            <a:noFill/>
            <a:prstDash val="solid"/>
          </a:ln>
          <a:effectLst/>
        </p:spPr>
        <p:txBody>
          <a:bodyPr lIns="7200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800" b="1" i="0" u="none" strike="noStrike" kern="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FASE 1</a:t>
            </a:r>
            <a:endParaRPr kumimoji="0" lang="nl-NL" sz="8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5" name="PIJL-RECHTS 19">
            <a:extLst>
              <a:ext uri="{FF2B5EF4-FFF2-40B4-BE49-F238E27FC236}">
                <a16:creationId xmlns:a16="http://schemas.microsoft.com/office/drawing/2014/main" id="{70CD4533-EC9A-47D8-8475-45BF3AA27B38}"/>
              </a:ext>
            </a:extLst>
          </p:cNvPr>
          <p:cNvSpPr/>
          <p:nvPr/>
        </p:nvSpPr>
        <p:spPr>
          <a:xfrm>
            <a:off x="3727626" y="1509796"/>
            <a:ext cx="2708282" cy="997591"/>
          </a:xfrm>
          <a:prstGeom prst="rightArrow">
            <a:avLst/>
          </a:prstGeom>
          <a:solidFill>
            <a:srgbClr val="FFC000"/>
          </a:solidFill>
          <a:ln w="25400" cap="flat" cmpd="sng" algn="ctr">
            <a:noFill/>
            <a:prstDash val="solid"/>
          </a:ln>
          <a:effectLst/>
        </p:spPr>
        <p:txBody>
          <a:bodyPr lIns="7200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800" b="1"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Fase 3</a:t>
            </a:r>
            <a:endParaRPr kumimoji="0" lang="nl-NL" sz="800" b="1"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nvGrpSpPr>
          <p:cNvPr id="26" name="Groep 25"/>
          <p:cNvGrpSpPr/>
          <p:nvPr/>
        </p:nvGrpSpPr>
        <p:grpSpPr>
          <a:xfrm>
            <a:off x="-38817" y="1936191"/>
            <a:ext cx="2401821" cy="1538108"/>
            <a:chOff x="4134226" y="498822"/>
            <a:chExt cx="2401821" cy="1559149"/>
          </a:xfrm>
        </p:grpSpPr>
        <p:sp>
          <p:nvSpPr>
            <p:cNvPr id="27" name="Ovaal 26">
              <a:extLst>
                <a:ext uri="{FF2B5EF4-FFF2-40B4-BE49-F238E27FC236}">
                  <a16:creationId xmlns:a16="http://schemas.microsoft.com/office/drawing/2014/main" id="{5EFDF7C6-6622-4484-A628-844B5E956DCA}"/>
                </a:ext>
              </a:extLst>
            </p:cNvPr>
            <p:cNvSpPr/>
            <p:nvPr/>
          </p:nvSpPr>
          <p:spPr>
            <a:xfrm>
              <a:off x="4987655" y="498822"/>
              <a:ext cx="215900" cy="215900"/>
            </a:xfrm>
            <a:prstGeom prst="ellipse">
              <a:avLst/>
            </a:prstGeom>
            <a:solidFill>
              <a:srgbClr val="4BACC6"/>
            </a:solidFill>
            <a:ln w="25400" cap="flat" cmpd="sng" algn="ctr">
              <a:solidFill>
                <a:sysClr val="window" lastClr="FFFFFF">
                  <a:hueOff val="0"/>
                  <a:satOff val="0"/>
                  <a:lumOff val="0"/>
                  <a:alphaOff val="0"/>
                </a:sysClr>
              </a:solidFill>
              <a:prstDash val="solid"/>
            </a:ln>
            <a:effectLst/>
          </p:spPr>
        </p:sp>
        <p:cxnSp>
          <p:nvCxnSpPr>
            <p:cNvPr id="28" name="Rechte verbindingslijn 27">
              <a:extLst>
                <a:ext uri="{FF2B5EF4-FFF2-40B4-BE49-F238E27FC236}">
                  <a16:creationId xmlns:a16="http://schemas.microsoft.com/office/drawing/2014/main" id="{1DCF5A27-1AA6-4DC8-8B7C-ED7169EC374B}"/>
                </a:ext>
              </a:extLst>
            </p:cNvPr>
            <p:cNvCxnSpPr>
              <a:cxnSpLocks/>
            </p:cNvCxnSpPr>
            <p:nvPr/>
          </p:nvCxnSpPr>
          <p:spPr>
            <a:xfrm flipV="1">
              <a:off x="5095605" y="648946"/>
              <a:ext cx="0" cy="522663"/>
            </a:xfrm>
            <a:prstGeom prst="line">
              <a:avLst/>
            </a:prstGeom>
            <a:noFill/>
            <a:ln w="9525" cap="flat" cmpd="sng" algn="ctr">
              <a:solidFill>
                <a:srgbClr val="4BACC6"/>
              </a:solidFill>
              <a:prstDash val="solid"/>
            </a:ln>
            <a:effectLst/>
          </p:spPr>
        </p:cxnSp>
        <p:sp>
          <p:nvSpPr>
            <p:cNvPr id="29" name="Rechthoek 12">
              <a:extLst>
                <a:ext uri="{FF2B5EF4-FFF2-40B4-BE49-F238E27FC236}">
                  <a16:creationId xmlns:a16="http://schemas.microsoft.com/office/drawing/2014/main" id="{4843FED2-3D09-43C3-9AD6-1312A7D3F3EB}"/>
                </a:ext>
              </a:extLst>
            </p:cNvPr>
            <p:cNvSpPr>
              <a:spLocks noChangeArrowheads="1"/>
            </p:cNvSpPr>
            <p:nvPr/>
          </p:nvSpPr>
          <p:spPr bwMode="auto">
            <a:xfrm>
              <a:off x="4134226" y="1028414"/>
              <a:ext cx="2401821" cy="1029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defRPr sz="3200">
                  <a:solidFill>
                    <a:srgbClr val="7F7F7F"/>
                  </a:solidFill>
                  <a:latin typeface="Trebuchet MS" panose="020B0603020202020204" pitchFamily="34" charset="0"/>
                </a:defRPr>
              </a:lvl1pPr>
              <a:lvl2pPr marL="742950" indent="-28575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2pPr>
              <a:lvl3pPr marL="11430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1000" b="1" i="0" u="none" strike="noStrike" kern="1200" cap="none" spc="0" normalizeH="0" baseline="0" noProof="0" dirty="0" smtClean="0">
                  <a:ln>
                    <a:noFill/>
                  </a:ln>
                  <a:solidFill>
                    <a:srgbClr val="7030A0"/>
                  </a:solidFill>
                  <a:effectLst/>
                  <a:uLnTx/>
                  <a:uFillTx/>
                  <a:latin typeface="Arial" panose="020B0604020202020204" pitchFamily="34" charset="0"/>
                  <a:ea typeface="+mn-ea"/>
                  <a:cs typeface="Arial" panose="020B0604020202020204" pitchFamily="34" charset="0"/>
                </a:rPr>
                <a:t>HS – LS voorbereidingen</a:t>
              </a:r>
              <a:endParaRPr kumimoji="0" lang="nl-NL" altLang="nl-NL" sz="1000" b="1" i="0" u="none" strike="noStrike" kern="1200" cap="none" spc="0" normalizeH="0" baseline="0" noProof="0" dirty="0">
                <a:ln>
                  <a:noFill/>
                </a:ln>
                <a:solidFill>
                  <a:srgbClr val="7030A0"/>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Nieuwe Technische ruimte </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Inrichten van technische ruimte</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Bekabeling trekken</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Inkooppunt / Zinkers en boringen</a:t>
              </a:r>
              <a:endParaRPr kumimoji="0" lang="nl-NL" altLang="nl-NL"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nl-NL" altLang="nl-NL"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grpSp>
      <p:sp>
        <p:nvSpPr>
          <p:cNvPr id="30" name="PIJL-RECHTS 19">
            <a:extLst>
              <a:ext uri="{FF2B5EF4-FFF2-40B4-BE49-F238E27FC236}">
                <a16:creationId xmlns:a16="http://schemas.microsoft.com/office/drawing/2014/main" id="{70CD4533-EC9A-47D8-8475-45BF3AA27B38}"/>
              </a:ext>
            </a:extLst>
          </p:cNvPr>
          <p:cNvSpPr/>
          <p:nvPr/>
        </p:nvSpPr>
        <p:spPr>
          <a:xfrm>
            <a:off x="7580449" y="1493315"/>
            <a:ext cx="2501974" cy="997591"/>
          </a:xfrm>
          <a:prstGeom prst="rightArrow">
            <a:avLst/>
          </a:prstGeom>
          <a:solidFill>
            <a:srgbClr val="92D050"/>
          </a:solidFill>
          <a:ln w="25400" cap="flat" cmpd="sng" algn="ctr">
            <a:noFill/>
            <a:prstDash val="solid"/>
          </a:ln>
          <a:effectLst/>
        </p:spPr>
        <p:txBody>
          <a:bodyPr lIns="7200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800" b="1" i="0" u="none" strike="noStrike" kern="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Fase 5</a:t>
            </a:r>
            <a:endParaRPr kumimoji="0" lang="nl-NL" sz="8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grpSp>
        <p:nvGrpSpPr>
          <p:cNvPr id="31" name="Groep 30"/>
          <p:cNvGrpSpPr/>
          <p:nvPr/>
        </p:nvGrpSpPr>
        <p:grpSpPr>
          <a:xfrm>
            <a:off x="7808544" y="1869935"/>
            <a:ext cx="2257569" cy="1413297"/>
            <a:chOff x="3950140" y="498822"/>
            <a:chExt cx="2257569" cy="1432631"/>
          </a:xfrm>
        </p:grpSpPr>
        <p:sp>
          <p:nvSpPr>
            <p:cNvPr id="32" name="Ovaal 31">
              <a:extLst>
                <a:ext uri="{FF2B5EF4-FFF2-40B4-BE49-F238E27FC236}">
                  <a16:creationId xmlns:a16="http://schemas.microsoft.com/office/drawing/2014/main" id="{5EFDF7C6-6622-4484-A628-844B5E956DCA}"/>
                </a:ext>
              </a:extLst>
            </p:cNvPr>
            <p:cNvSpPr/>
            <p:nvPr/>
          </p:nvSpPr>
          <p:spPr>
            <a:xfrm>
              <a:off x="4964693" y="498822"/>
              <a:ext cx="215900" cy="215900"/>
            </a:xfrm>
            <a:prstGeom prst="ellipse">
              <a:avLst/>
            </a:prstGeom>
            <a:solidFill>
              <a:srgbClr val="4BACC6"/>
            </a:solidFill>
            <a:ln w="25400" cap="flat" cmpd="sng" algn="ctr">
              <a:solidFill>
                <a:sysClr val="window" lastClr="FFFFFF">
                  <a:hueOff val="0"/>
                  <a:satOff val="0"/>
                  <a:lumOff val="0"/>
                  <a:alphaOff val="0"/>
                </a:sysClr>
              </a:solidFill>
              <a:prstDash val="solid"/>
            </a:ln>
            <a:effectLst/>
          </p:spPr>
        </p:sp>
        <p:cxnSp>
          <p:nvCxnSpPr>
            <p:cNvPr id="33" name="Rechte verbindingslijn 32">
              <a:extLst>
                <a:ext uri="{FF2B5EF4-FFF2-40B4-BE49-F238E27FC236}">
                  <a16:creationId xmlns:a16="http://schemas.microsoft.com/office/drawing/2014/main" id="{1DCF5A27-1AA6-4DC8-8B7C-ED7169EC374B}"/>
                </a:ext>
              </a:extLst>
            </p:cNvPr>
            <p:cNvCxnSpPr>
              <a:cxnSpLocks/>
            </p:cNvCxnSpPr>
            <p:nvPr/>
          </p:nvCxnSpPr>
          <p:spPr>
            <a:xfrm flipV="1">
              <a:off x="5072643" y="648946"/>
              <a:ext cx="0" cy="522663"/>
            </a:xfrm>
            <a:prstGeom prst="line">
              <a:avLst/>
            </a:prstGeom>
            <a:noFill/>
            <a:ln w="9525" cap="flat" cmpd="sng" algn="ctr">
              <a:solidFill>
                <a:srgbClr val="4BACC6"/>
              </a:solidFill>
              <a:prstDash val="solid"/>
            </a:ln>
            <a:effectLst/>
          </p:spPr>
        </p:cxnSp>
        <p:sp>
          <p:nvSpPr>
            <p:cNvPr id="34" name="Rechthoek 12">
              <a:extLst>
                <a:ext uri="{FF2B5EF4-FFF2-40B4-BE49-F238E27FC236}">
                  <a16:creationId xmlns:a16="http://schemas.microsoft.com/office/drawing/2014/main" id="{4843FED2-3D09-43C3-9AD6-1312A7D3F3EB}"/>
                </a:ext>
              </a:extLst>
            </p:cNvPr>
            <p:cNvSpPr>
              <a:spLocks noChangeArrowheads="1"/>
            </p:cNvSpPr>
            <p:nvPr/>
          </p:nvSpPr>
          <p:spPr bwMode="auto">
            <a:xfrm>
              <a:off x="3950140" y="1213883"/>
              <a:ext cx="2257569" cy="717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defRPr sz="3200">
                  <a:solidFill>
                    <a:srgbClr val="7F7F7F"/>
                  </a:solidFill>
                  <a:latin typeface="Trebuchet MS" panose="020B0603020202020204" pitchFamily="34" charset="0"/>
                </a:defRPr>
              </a:lvl1pPr>
              <a:lvl2pPr marL="742950" indent="-28575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2pPr>
              <a:lvl3pPr marL="11430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1000" b="1" i="0" u="none" strike="noStrike" kern="1200" cap="none" spc="0" normalizeH="0" baseline="0" noProof="0" dirty="0" smtClean="0">
                  <a:ln>
                    <a:noFill/>
                  </a:ln>
                  <a:solidFill>
                    <a:srgbClr val="70AD47">
                      <a:lumMod val="50000"/>
                    </a:srgbClr>
                  </a:solidFill>
                  <a:effectLst/>
                  <a:uLnTx/>
                  <a:uFillTx/>
                  <a:latin typeface="Arial" panose="020B0604020202020204" pitchFamily="34" charset="0"/>
                  <a:ea typeface="+mn-ea"/>
                  <a:cs typeface="Arial" panose="020B0604020202020204" pitchFamily="34" charset="0"/>
                </a:rPr>
                <a:t>Westelijke hef Ombouw</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SAT testen systeem</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Integratie van LFV met 3B (</a:t>
              </a:r>
              <a:r>
                <a:rPr kumimoji="0" lang="nl-NL" altLang="nl-NL" sz="1000" b="0" i="0" u="none" strike="noStrike" kern="1200" cap="none" spc="0" normalizeH="0" baseline="0" noProof="0" dirty="0" err="1" smtClean="0">
                  <a:ln>
                    <a:noFill/>
                  </a:ln>
                  <a:solidFill>
                    <a:prstClr val="black"/>
                  </a:solidFill>
                  <a:effectLst/>
                  <a:uLnTx/>
                  <a:uFillTx/>
                  <a:latin typeface="Arial" panose="020B0604020202020204" pitchFamily="34" charset="0"/>
                  <a:ea typeface="+mn-ea"/>
                  <a:cs typeface="Arial" panose="020B0604020202020204" pitchFamily="34" charset="0"/>
                </a:rPr>
                <a:t>Stub</a:t>
              </a:r>
              <a:r>
                <a:rPr kumimoji="0" lang="nl-NL" altLang="nl-NL" sz="10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p>
            <a:p>
              <a:pPr marL="171450" marR="0" lvl="0" indent="-171450" algn="l" defTabSz="914400" rtl="0" eaLnBrk="1" fontAlgn="base" latinLnBrk="0" hangingPunct="1">
                <a:lnSpc>
                  <a:spcPct val="100000"/>
                </a:lnSpc>
                <a:spcBef>
                  <a:spcPct val="0"/>
                </a:spcBef>
                <a:spcAft>
                  <a:spcPct val="0"/>
                </a:spcAft>
                <a:buClrTx/>
                <a:buSzTx/>
                <a:buFontTx/>
                <a:buChar char="-"/>
                <a:tabLst/>
                <a:defRPr/>
              </a:pPr>
              <a:endParaRPr kumimoji="0" lang="nl-NL" altLang="nl-NL"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grpSp>
        <p:nvGrpSpPr>
          <p:cNvPr id="35" name="Groep 34"/>
          <p:cNvGrpSpPr/>
          <p:nvPr/>
        </p:nvGrpSpPr>
        <p:grpSpPr>
          <a:xfrm>
            <a:off x="3776880" y="622728"/>
            <a:ext cx="2241256" cy="1460130"/>
            <a:chOff x="4285965" y="3134765"/>
            <a:chExt cx="2241256" cy="1480105"/>
          </a:xfrm>
        </p:grpSpPr>
        <p:sp>
          <p:nvSpPr>
            <p:cNvPr id="36" name="Rechthoek 12">
              <a:extLst>
                <a:ext uri="{FF2B5EF4-FFF2-40B4-BE49-F238E27FC236}">
                  <a16:creationId xmlns:a16="http://schemas.microsoft.com/office/drawing/2014/main" id="{4843FED2-3D09-43C3-9AD6-1312A7D3F3EB}"/>
                </a:ext>
              </a:extLst>
            </p:cNvPr>
            <p:cNvSpPr>
              <a:spLocks noChangeArrowheads="1"/>
            </p:cNvSpPr>
            <p:nvPr/>
          </p:nvSpPr>
          <p:spPr bwMode="auto">
            <a:xfrm>
              <a:off x="4285965" y="3134765"/>
              <a:ext cx="2241256" cy="87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defRPr sz="3200">
                  <a:solidFill>
                    <a:srgbClr val="7F7F7F"/>
                  </a:solidFill>
                  <a:latin typeface="Trebuchet MS" panose="020B0603020202020204" pitchFamily="34" charset="0"/>
                </a:defRPr>
              </a:lvl1pPr>
              <a:lvl2pPr marL="742950" indent="-28575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2pPr>
              <a:lvl3pPr marL="11430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1000" b="1" i="0" u="none" strike="noStrike" kern="1200" cap="none" spc="0" normalizeH="0" baseline="0" noProof="0" dirty="0" smtClean="0">
                  <a:ln>
                    <a:noFill/>
                  </a:ln>
                  <a:solidFill>
                    <a:srgbClr val="FFC000">
                      <a:lumMod val="75000"/>
                    </a:srgbClr>
                  </a:solidFill>
                  <a:effectLst/>
                  <a:uLnTx/>
                  <a:uFillTx/>
                  <a:latin typeface="Arial" panose="020B0604020202020204" pitchFamily="34" charset="0"/>
                  <a:ea typeface="+mn-ea"/>
                  <a:cs typeface="Arial" panose="020B0604020202020204" pitchFamily="34" charset="0"/>
                </a:rPr>
                <a:t>Oostelijke hef ombouwen</a:t>
              </a:r>
              <a:endParaRPr kumimoji="0" lang="nl-NL" altLang="nl-NL" sz="1000" b="1" i="0" u="none" strike="noStrike" kern="1200" cap="none" spc="0" normalizeH="0" baseline="0" noProof="0" dirty="0">
                <a:ln>
                  <a:noFill/>
                </a:ln>
                <a:solidFill>
                  <a:srgbClr val="FFC000">
                    <a:lumMod val="75000"/>
                  </a:srgbClr>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Verlichting brug</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Landverkeersseinen</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Communicatie</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Hijs en hefkabels – </a:t>
              </a:r>
              <a:r>
                <a:rPr kumimoji="0" lang="nl-NL" altLang="nl-NL" sz="1000" b="0" i="0" u="none" strike="noStrike" kern="1200" cap="none" spc="0" normalizeH="0" baseline="0" noProof="0" dirty="0" err="1" smtClean="0">
                  <a:ln>
                    <a:noFill/>
                  </a:ln>
                  <a:solidFill>
                    <a:srgbClr val="000000"/>
                  </a:solidFill>
                  <a:effectLst/>
                  <a:uLnTx/>
                  <a:uFillTx/>
                  <a:latin typeface="Arial" panose="020B0604020202020204" pitchFamily="34" charset="0"/>
                  <a:ea typeface="+mn-ea"/>
                  <a:cs typeface="Arial" panose="020B0604020202020204" pitchFamily="34" charset="0"/>
                </a:rPr>
                <a:t>Grendelinst</a:t>
              </a: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a:t>
              </a:r>
            </a:p>
          </p:txBody>
        </p:sp>
        <p:sp>
          <p:nvSpPr>
            <p:cNvPr id="37" name="Ovaal 36">
              <a:extLst>
                <a:ext uri="{FF2B5EF4-FFF2-40B4-BE49-F238E27FC236}">
                  <a16:creationId xmlns:a16="http://schemas.microsoft.com/office/drawing/2014/main" id="{5EFDF7C6-6622-4484-A628-844B5E956DCA}"/>
                </a:ext>
              </a:extLst>
            </p:cNvPr>
            <p:cNvSpPr/>
            <p:nvPr/>
          </p:nvSpPr>
          <p:spPr>
            <a:xfrm>
              <a:off x="4951626" y="4398970"/>
              <a:ext cx="215900" cy="215900"/>
            </a:xfrm>
            <a:prstGeom prst="ellipse">
              <a:avLst/>
            </a:prstGeom>
            <a:solidFill>
              <a:srgbClr val="4BACC6"/>
            </a:solidFill>
            <a:ln w="25400" cap="flat" cmpd="sng" algn="ctr">
              <a:solidFill>
                <a:sysClr val="window" lastClr="FFFFFF">
                  <a:hueOff val="0"/>
                  <a:satOff val="0"/>
                  <a:lumOff val="0"/>
                  <a:alphaOff val="0"/>
                </a:sysClr>
              </a:solidFill>
              <a:prstDash val="solid"/>
            </a:ln>
            <a:effectLst/>
          </p:spPr>
        </p:sp>
        <p:cxnSp>
          <p:nvCxnSpPr>
            <p:cNvPr id="38" name="Rechte verbindingslijn 37">
              <a:extLst>
                <a:ext uri="{FF2B5EF4-FFF2-40B4-BE49-F238E27FC236}">
                  <a16:creationId xmlns:a16="http://schemas.microsoft.com/office/drawing/2014/main" id="{1DCF5A27-1AA6-4DC8-8B7C-ED7169EC374B}"/>
                </a:ext>
              </a:extLst>
            </p:cNvPr>
            <p:cNvCxnSpPr>
              <a:cxnSpLocks/>
            </p:cNvCxnSpPr>
            <p:nvPr/>
          </p:nvCxnSpPr>
          <p:spPr>
            <a:xfrm flipV="1">
              <a:off x="5059576" y="3996644"/>
              <a:ext cx="0" cy="522663"/>
            </a:xfrm>
            <a:prstGeom prst="line">
              <a:avLst/>
            </a:prstGeom>
            <a:noFill/>
            <a:ln w="9525" cap="flat" cmpd="sng" algn="ctr">
              <a:solidFill>
                <a:srgbClr val="4BACC6"/>
              </a:solidFill>
              <a:prstDash val="solid"/>
            </a:ln>
            <a:effectLst/>
          </p:spPr>
        </p:cxnSp>
      </p:grpSp>
      <p:grpSp>
        <p:nvGrpSpPr>
          <p:cNvPr id="40" name="Groep 39"/>
          <p:cNvGrpSpPr/>
          <p:nvPr/>
        </p:nvGrpSpPr>
        <p:grpSpPr>
          <a:xfrm>
            <a:off x="7646733" y="763240"/>
            <a:ext cx="2219450" cy="1305455"/>
            <a:chOff x="4242490" y="3291557"/>
            <a:chExt cx="2219450" cy="1323313"/>
          </a:xfrm>
        </p:grpSpPr>
        <p:sp>
          <p:nvSpPr>
            <p:cNvPr id="41" name="Rechthoek 12">
              <a:extLst>
                <a:ext uri="{FF2B5EF4-FFF2-40B4-BE49-F238E27FC236}">
                  <a16:creationId xmlns:a16="http://schemas.microsoft.com/office/drawing/2014/main" id="{4843FED2-3D09-43C3-9AD6-1312A7D3F3EB}"/>
                </a:ext>
              </a:extLst>
            </p:cNvPr>
            <p:cNvSpPr>
              <a:spLocks noChangeArrowheads="1"/>
            </p:cNvSpPr>
            <p:nvPr/>
          </p:nvSpPr>
          <p:spPr bwMode="auto">
            <a:xfrm>
              <a:off x="4242490" y="3291557"/>
              <a:ext cx="2219450" cy="717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defRPr sz="3200">
                  <a:solidFill>
                    <a:srgbClr val="7F7F7F"/>
                  </a:solidFill>
                  <a:latin typeface="Trebuchet MS" panose="020B0603020202020204" pitchFamily="34" charset="0"/>
                </a:defRPr>
              </a:lvl1pPr>
              <a:lvl2pPr marL="742950" indent="-28575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2pPr>
              <a:lvl3pPr marL="11430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1000" b="1" i="0" u="none" strike="noStrike" kern="1200" cap="none" spc="0" normalizeH="0" baseline="0" noProof="0" dirty="0" smtClean="0">
                  <a:ln>
                    <a:noFill/>
                  </a:ln>
                  <a:solidFill>
                    <a:srgbClr val="70AD47">
                      <a:lumMod val="50000"/>
                    </a:srgbClr>
                  </a:solidFill>
                  <a:effectLst/>
                  <a:uLnTx/>
                  <a:uFillTx/>
                  <a:latin typeface="Arial" panose="020B0604020202020204" pitchFamily="34" charset="0"/>
                  <a:ea typeface="+mn-ea"/>
                  <a:cs typeface="Arial" panose="020B0604020202020204" pitchFamily="34" charset="0"/>
                </a:rPr>
                <a:t>Westelijke hef Ombouwen</a:t>
              </a:r>
              <a:endParaRPr kumimoji="0" lang="nl-NL" altLang="nl-NL" sz="1000" b="1" i="0" u="none" strike="noStrike" kern="1200" cap="none" spc="0" normalizeH="0" baseline="0" noProof="0" dirty="0">
                <a:ln>
                  <a:noFill/>
                </a:ln>
                <a:solidFill>
                  <a:srgbClr val="70AD47">
                    <a:lumMod val="50000"/>
                  </a:srgbClr>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Besturingen</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Hijs </a:t>
              </a:r>
              <a:r>
                <a:rPr kumimoji="0" lang="nl-NL" altLang="nl-NL"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en hefkabels – </a:t>
              </a:r>
              <a:r>
                <a:rPr kumimoji="0" lang="nl-NL" altLang="nl-NL" sz="1000" b="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Grendelinst</a:t>
              </a:r>
              <a:r>
                <a:rPr kumimoji="0" lang="nl-NL" altLang="nl-NL"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t>
              </a:r>
            </a:p>
            <a:p>
              <a:pPr marL="171450" marR="0" lvl="0" indent="-171450" algn="l" defTabSz="914400" rtl="0" eaLnBrk="1" fontAlgn="base" latinLnBrk="0" hangingPunct="1">
                <a:lnSpc>
                  <a:spcPct val="100000"/>
                </a:lnSpc>
                <a:spcBef>
                  <a:spcPct val="0"/>
                </a:spcBef>
                <a:spcAft>
                  <a:spcPct val="0"/>
                </a:spcAft>
                <a:buClrTx/>
                <a:buSzTx/>
                <a:buFontTx/>
                <a:buChar char="-"/>
                <a:tabLst/>
                <a:defRPr/>
              </a:pPr>
              <a:endParaRPr kumimoji="0" lang="nl-NL" altLang="nl-NL"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42" name="Ovaal 41">
              <a:extLst>
                <a:ext uri="{FF2B5EF4-FFF2-40B4-BE49-F238E27FC236}">
                  <a16:creationId xmlns:a16="http://schemas.microsoft.com/office/drawing/2014/main" id="{5EFDF7C6-6622-4484-A628-844B5E956DCA}"/>
                </a:ext>
              </a:extLst>
            </p:cNvPr>
            <p:cNvSpPr/>
            <p:nvPr/>
          </p:nvSpPr>
          <p:spPr>
            <a:xfrm>
              <a:off x="4951626" y="4398970"/>
              <a:ext cx="215900" cy="215900"/>
            </a:xfrm>
            <a:prstGeom prst="ellipse">
              <a:avLst/>
            </a:prstGeom>
            <a:solidFill>
              <a:srgbClr val="4BACC6"/>
            </a:solidFill>
            <a:ln w="25400" cap="flat" cmpd="sng" algn="ctr">
              <a:solidFill>
                <a:sysClr val="window" lastClr="FFFFFF">
                  <a:hueOff val="0"/>
                  <a:satOff val="0"/>
                  <a:lumOff val="0"/>
                  <a:alphaOff val="0"/>
                </a:sysClr>
              </a:solidFill>
              <a:prstDash val="solid"/>
            </a:ln>
            <a:effectLst/>
          </p:spPr>
        </p:sp>
        <p:cxnSp>
          <p:nvCxnSpPr>
            <p:cNvPr id="43" name="Rechte verbindingslijn 42">
              <a:extLst>
                <a:ext uri="{FF2B5EF4-FFF2-40B4-BE49-F238E27FC236}">
                  <a16:creationId xmlns:a16="http://schemas.microsoft.com/office/drawing/2014/main" id="{1DCF5A27-1AA6-4DC8-8B7C-ED7169EC374B}"/>
                </a:ext>
              </a:extLst>
            </p:cNvPr>
            <p:cNvCxnSpPr>
              <a:cxnSpLocks/>
            </p:cNvCxnSpPr>
            <p:nvPr/>
          </p:nvCxnSpPr>
          <p:spPr>
            <a:xfrm flipV="1">
              <a:off x="5059576" y="3996644"/>
              <a:ext cx="0" cy="522663"/>
            </a:xfrm>
            <a:prstGeom prst="line">
              <a:avLst/>
            </a:prstGeom>
            <a:noFill/>
            <a:ln w="9525" cap="flat" cmpd="sng" algn="ctr">
              <a:solidFill>
                <a:srgbClr val="4BACC6"/>
              </a:solidFill>
              <a:prstDash val="solid"/>
            </a:ln>
            <a:effectLst/>
          </p:spPr>
        </p:cxnSp>
      </p:grpSp>
      <p:cxnSp>
        <p:nvCxnSpPr>
          <p:cNvPr id="51" name="Rechte verbindingslijn 50">
            <a:extLst>
              <a:ext uri="{FF2B5EF4-FFF2-40B4-BE49-F238E27FC236}">
                <a16:creationId xmlns:a16="http://schemas.microsoft.com/office/drawing/2014/main" id="{1DCF5A27-1AA6-4DC8-8B7C-ED7169EC374B}"/>
              </a:ext>
            </a:extLst>
          </p:cNvPr>
          <p:cNvCxnSpPr>
            <a:cxnSpLocks/>
          </p:cNvCxnSpPr>
          <p:nvPr/>
        </p:nvCxnSpPr>
        <p:spPr>
          <a:xfrm flipV="1">
            <a:off x="1154197" y="2073294"/>
            <a:ext cx="0" cy="7052"/>
          </a:xfrm>
          <a:prstGeom prst="line">
            <a:avLst/>
          </a:prstGeom>
          <a:noFill/>
          <a:ln w="9525" cap="flat" cmpd="sng" algn="ctr">
            <a:solidFill>
              <a:srgbClr val="4BACC6"/>
            </a:solidFill>
            <a:prstDash val="solid"/>
          </a:ln>
          <a:effectLst/>
        </p:spPr>
      </p:cxnSp>
      <p:cxnSp>
        <p:nvCxnSpPr>
          <p:cNvPr id="52" name="Rechte verbindingslijn 51">
            <a:extLst>
              <a:ext uri="{FF2B5EF4-FFF2-40B4-BE49-F238E27FC236}">
                <a16:creationId xmlns:a16="http://schemas.microsoft.com/office/drawing/2014/main" id="{1DCF5A27-1AA6-4DC8-8B7C-ED7169EC374B}"/>
              </a:ext>
            </a:extLst>
          </p:cNvPr>
          <p:cNvCxnSpPr>
            <a:cxnSpLocks/>
          </p:cNvCxnSpPr>
          <p:nvPr/>
        </p:nvCxnSpPr>
        <p:spPr>
          <a:xfrm flipV="1">
            <a:off x="6740707" y="2022256"/>
            <a:ext cx="0" cy="7052"/>
          </a:xfrm>
          <a:prstGeom prst="line">
            <a:avLst/>
          </a:prstGeom>
          <a:noFill/>
          <a:ln w="9525" cap="flat" cmpd="sng" algn="ctr">
            <a:solidFill>
              <a:srgbClr val="4BACC6"/>
            </a:solidFill>
            <a:prstDash val="solid"/>
          </a:ln>
          <a:effectLst/>
        </p:spPr>
      </p:cxnSp>
      <p:grpSp>
        <p:nvGrpSpPr>
          <p:cNvPr id="53" name="Groep 52"/>
          <p:cNvGrpSpPr/>
          <p:nvPr/>
        </p:nvGrpSpPr>
        <p:grpSpPr>
          <a:xfrm>
            <a:off x="269929" y="714403"/>
            <a:ext cx="2151858" cy="1422028"/>
            <a:chOff x="1601456" y="3192214"/>
            <a:chExt cx="2226220" cy="1441481"/>
          </a:xfrm>
        </p:grpSpPr>
        <p:grpSp>
          <p:nvGrpSpPr>
            <p:cNvPr id="54" name="Groep 53"/>
            <p:cNvGrpSpPr/>
            <p:nvPr/>
          </p:nvGrpSpPr>
          <p:grpSpPr>
            <a:xfrm>
              <a:off x="1601456" y="3192214"/>
              <a:ext cx="2226220" cy="1441481"/>
              <a:chOff x="4134226" y="761714"/>
              <a:chExt cx="2226220" cy="1441481"/>
            </a:xfrm>
          </p:grpSpPr>
          <p:sp>
            <p:nvSpPr>
              <p:cNvPr id="57" name="Ovaal 56">
                <a:extLst>
                  <a:ext uri="{FF2B5EF4-FFF2-40B4-BE49-F238E27FC236}">
                    <a16:creationId xmlns:a16="http://schemas.microsoft.com/office/drawing/2014/main" id="{5EFDF7C6-6622-4484-A628-844B5E956DCA}"/>
                  </a:ext>
                </a:extLst>
              </p:cNvPr>
              <p:cNvSpPr/>
              <p:nvPr/>
            </p:nvSpPr>
            <p:spPr>
              <a:xfrm>
                <a:off x="5090226" y="1987295"/>
                <a:ext cx="215900" cy="215900"/>
              </a:xfrm>
              <a:prstGeom prst="ellipse">
                <a:avLst/>
              </a:prstGeom>
              <a:solidFill>
                <a:srgbClr val="4BACC6"/>
              </a:solidFill>
              <a:ln w="25400" cap="flat" cmpd="sng" algn="ctr">
                <a:solidFill>
                  <a:sysClr val="window" lastClr="FFFFFF">
                    <a:hueOff val="0"/>
                    <a:satOff val="0"/>
                    <a:lumOff val="0"/>
                    <a:alphaOff val="0"/>
                  </a:sysClr>
                </a:solidFill>
                <a:prstDash val="solid"/>
              </a:ln>
              <a:effectLst/>
            </p:spPr>
          </p:sp>
          <p:cxnSp>
            <p:nvCxnSpPr>
              <p:cNvPr id="58" name="Rechte verbindingslijn 57">
                <a:extLst>
                  <a:ext uri="{FF2B5EF4-FFF2-40B4-BE49-F238E27FC236}">
                    <a16:creationId xmlns:a16="http://schemas.microsoft.com/office/drawing/2014/main" id="{1DCF5A27-1AA6-4DC8-8B7C-ED7169EC374B}"/>
                  </a:ext>
                </a:extLst>
              </p:cNvPr>
              <p:cNvCxnSpPr>
                <a:cxnSpLocks/>
              </p:cNvCxnSpPr>
              <p:nvPr/>
            </p:nvCxnSpPr>
            <p:spPr>
              <a:xfrm flipV="1">
                <a:off x="5198165" y="1553757"/>
                <a:ext cx="0" cy="522663"/>
              </a:xfrm>
              <a:prstGeom prst="line">
                <a:avLst/>
              </a:prstGeom>
              <a:noFill/>
              <a:ln w="9525" cap="flat" cmpd="sng" algn="ctr">
                <a:solidFill>
                  <a:srgbClr val="4BACC6"/>
                </a:solidFill>
                <a:prstDash val="solid"/>
              </a:ln>
              <a:effectLst/>
            </p:spPr>
          </p:cxnSp>
          <p:sp>
            <p:nvSpPr>
              <p:cNvPr id="59" name="Rechthoek 12">
                <a:extLst>
                  <a:ext uri="{FF2B5EF4-FFF2-40B4-BE49-F238E27FC236}">
                    <a16:creationId xmlns:a16="http://schemas.microsoft.com/office/drawing/2014/main" id="{4843FED2-3D09-43C3-9AD6-1312A7D3F3EB}"/>
                  </a:ext>
                </a:extLst>
              </p:cNvPr>
              <p:cNvSpPr>
                <a:spLocks noChangeArrowheads="1"/>
              </p:cNvSpPr>
              <p:nvPr/>
            </p:nvSpPr>
            <p:spPr bwMode="auto">
              <a:xfrm>
                <a:off x="4134226" y="761714"/>
                <a:ext cx="222622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defRPr sz="3200">
                    <a:solidFill>
                      <a:srgbClr val="7F7F7F"/>
                    </a:solidFill>
                    <a:latin typeface="Trebuchet MS" panose="020B0603020202020204" pitchFamily="34" charset="0"/>
                  </a:defRPr>
                </a:lvl1pPr>
                <a:lvl2pPr marL="742950" indent="-28575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2pPr>
                <a:lvl3pPr marL="11430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1000" b="1" i="0" u="none" strike="noStrike" kern="1200" cap="none" spc="0" normalizeH="0" baseline="0" noProof="0" dirty="0" smtClean="0">
                    <a:ln>
                      <a:noFill/>
                    </a:ln>
                    <a:solidFill>
                      <a:srgbClr val="7030A0"/>
                    </a:solidFill>
                    <a:effectLst/>
                    <a:uLnTx/>
                    <a:uFillTx/>
                    <a:latin typeface="Arial" panose="020B0604020202020204" pitchFamily="34" charset="0"/>
                    <a:ea typeface="+mn-ea"/>
                    <a:cs typeface="Arial" panose="020B0604020202020204" pitchFamily="34" charset="0"/>
                  </a:rPr>
                  <a:t>Ombouw bestaande installaties</a:t>
                </a:r>
                <a:endParaRPr kumimoji="0" lang="nl-NL" altLang="nl-NL" sz="1000" b="1" i="0" u="none" strike="noStrike" kern="1200" cap="none" spc="0" normalizeH="0" baseline="0" noProof="0" dirty="0">
                  <a:ln>
                    <a:noFill/>
                  </a:ln>
                  <a:solidFill>
                    <a:srgbClr val="7030A0"/>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Pompinstallatie kelder</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3B bouwblokken opbouwen</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ORBB installeren</a:t>
                </a:r>
                <a:endParaRPr kumimoji="0" lang="nl-NL" altLang="nl-NL"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grpSp>
        <p:sp>
          <p:nvSpPr>
            <p:cNvPr id="55" name="Ovaal 54">
              <a:extLst>
                <a:ext uri="{FF2B5EF4-FFF2-40B4-BE49-F238E27FC236}">
                  <a16:creationId xmlns:a16="http://schemas.microsoft.com/office/drawing/2014/main" id="{5EFDF7C6-6622-4484-A628-844B5E956DCA}"/>
                </a:ext>
              </a:extLst>
            </p:cNvPr>
            <p:cNvSpPr/>
            <p:nvPr/>
          </p:nvSpPr>
          <p:spPr>
            <a:xfrm>
              <a:off x="2945618" y="4414233"/>
              <a:ext cx="215900" cy="215900"/>
            </a:xfrm>
            <a:prstGeom prst="ellipse">
              <a:avLst/>
            </a:prstGeom>
            <a:solidFill>
              <a:srgbClr val="4BACC6"/>
            </a:solidFill>
            <a:ln w="25400" cap="flat" cmpd="sng" algn="ctr">
              <a:solidFill>
                <a:sysClr val="window" lastClr="FFFFFF">
                  <a:hueOff val="0"/>
                  <a:satOff val="0"/>
                  <a:lumOff val="0"/>
                  <a:alphaOff val="0"/>
                </a:sysClr>
              </a:solidFill>
              <a:prstDash val="solid"/>
            </a:ln>
            <a:effectLst/>
          </p:spPr>
        </p:sp>
        <p:cxnSp>
          <p:nvCxnSpPr>
            <p:cNvPr id="56" name="Rechte verbindingslijn 55">
              <a:extLst>
                <a:ext uri="{FF2B5EF4-FFF2-40B4-BE49-F238E27FC236}">
                  <a16:creationId xmlns:a16="http://schemas.microsoft.com/office/drawing/2014/main" id="{1DCF5A27-1AA6-4DC8-8B7C-ED7169EC374B}"/>
                </a:ext>
              </a:extLst>
            </p:cNvPr>
            <p:cNvCxnSpPr>
              <a:cxnSpLocks/>
            </p:cNvCxnSpPr>
            <p:nvPr/>
          </p:nvCxnSpPr>
          <p:spPr>
            <a:xfrm flipV="1">
              <a:off x="3053568" y="4011907"/>
              <a:ext cx="0" cy="522663"/>
            </a:xfrm>
            <a:prstGeom prst="line">
              <a:avLst/>
            </a:prstGeom>
            <a:noFill/>
            <a:ln w="9525" cap="flat" cmpd="sng" algn="ctr">
              <a:solidFill>
                <a:srgbClr val="4BACC6"/>
              </a:solidFill>
              <a:prstDash val="solid"/>
            </a:ln>
            <a:effectLst/>
          </p:spPr>
        </p:cxnSp>
      </p:grpSp>
      <p:grpSp>
        <p:nvGrpSpPr>
          <p:cNvPr id="60" name="Groep 59"/>
          <p:cNvGrpSpPr/>
          <p:nvPr/>
        </p:nvGrpSpPr>
        <p:grpSpPr>
          <a:xfrm>
            <a:off x="4489968" y="1863626"/>
            <a:ext cx="2053890" cy="1537452"/>
            <a:chOff x="5074168" y="1527893"/>
            <a:chExt cx="2053890" cy="1537452"/>
          </a:xfrm>
        </p:grpSpPr>
        <p:grpSp>
          <p:nvGrpSpPr>
            <p:cNvPr id="61" name="Groep 60"/>
            <p:cNvGrpSpPr/>
            <p:nvPr/>
          </p:nvGrpSpPr>
          <p:grpSpPr>
            <a:xfrm>
              <a:off x="5074168" y="1527893"/>
              <a:ext cx="2053890" cy="1537452"/>
              <a:chOff x="3964428" y="478525"/>
              <a:chExt cx="2053890" cy="1558484"/>
            </a:xfrm>
          </p:grpSpPr>
          <p:sp>
            <p:nvSpPr>
              <p:cNvPr id="64" name="Ovaal 63">
                <a:extLst>
                  <a:ext uri="{FF2B5EF4-FFF2-40B4-BE49-F238E27FC236}">
                    <a16:creationId xmlns:a16="http://schemas.microsoft.com/office/drawing/2014/main" id="{5EFDF7C6-6622-4484-A628-844B5E956DCA}"/>
                  </a:ext>
                </a:extLst>
              </p:cNvPr>
              <p:cNvSpPr/>
              <p:nvPr/>
            </p:nvSpPr>
            <p:spPr>
              <a:xfrm>
                <a:off x="4533056" y="478525"/>
                <a:ext cx="215900" cy="215900"/>
              </a:xfrm>
              <a:prstGeom prst="ellipse">
                <a:avLst/>
              </a:prstGeom>
              <a:solidFill>
                <a:srgbClr val="4BACC6"/>
              </a:solidFill>
              <a:ln w="25400" cap="flat" cmpd="sng" algn="ctr">
                <a:solidFill>
                  <a:sysClr val="window" lastClr="FFFFFF">
                    <a:hueOff val="0"/>
                    <a:satOff val="0"/>
                    <a:lumOff val="0"/>
                    <a:alphaOff val="0"/>
                  </a:sysClr>
                </a:solidFill>
                <a:prstDash val="solid"/>
              </a:ln>
              <a:effectLst/>
            </p:spPr>
          </p:sp>
          <p:cxnSp>
            <p:nvCxnSpPr>
              <p:cNvPr id="65" name="Rechte verbindingslijn 64">
                <a:extLst>
                  <a:ext uri="{FF2B5EF4-FFF2-40B4-BE49-F238E27FC236}">
                    <a16:creationId xmlns:a16="http://schemas.microsoft.com/office/drawing/2014/main" id="{1DCF5A27-1AA6-4DC8-8B7C-ED7169EC374B}"/>
                  </a:ext>
                </a:extLst>
              </p:cNvPr>
              <p:cNvCxnSpPr>
                <a:cxnSpLocks/>
              </p:cNvCxnSpPr>
              <p:nvPr/>
            </p:nvCxnSpPr>
            <p:spPr>
              <a:xfrm flipV="1">
                <a:off x="4641006" y="625473"/>
                <a:ext cx="0" cy="476139"/>
              </a:xfrm>
              <a:prstGeom prst="line">
                <a:avLst/>
              </a:prstGeom>
              <a:noFill/>
              <a:ln w="9525" cap="flat" cmpd="sng" algn="ctr">
                <a:solidFill>
                  <a:srgbClr val="4BACC6"/>
                </a:solidFill>
                <a:prstDash val="solid"/>
              </a:ln>
              <a:effectLst/>
            </p:spPr>
          </p:cxnSp>
          <p:sp>
            <p:nvSpPr>
              <p:cNvPr id="66" name="Rechthoek 12">
                <a:extLst>
                  <a:ext uri="{FF2B5EF4-FFF2-40B4-BE49-F238E27FC236}">
                    <a16:creationId xmlns:a16="http://schemas.microsoft.com/office/drawing/2014/main" id="{4843FED2-3D09-43C3-9AD6-1312A7D3F3EB}"/>
                  </a:ext>
                </a:extLst>
              </p:cNvPr>
              <p:cNvSpPr>
                <a:spLocks noChangeArrowheads="1"/>
              </p:cNvSpPr>
              <p:nvPr/>
            </p:nvSpPr>
            <p:spPr bwMode="auto">
              <a:xfrm>
                <a:off x="3964428" y="1007452"/>
                <a:ext cx="2053890" cy="1029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defRPr sz="3200">
                    <a:solidFill>
                      <a:srgbClr val="7F7F7F"/>
                    </a:solidFill>
                    <a:latin typeface="Trebuchet MS" panose="020B0603020202020204" pitchFamily="34" charset="0"/>
                  </a:defRPr>
                </a:lvl1pPr>
                <a:lvl2pPr marL="742950" indent="-28575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2pPr>
                <a:lvl3pPr marL="11430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1000" b="1" i="0" u="none" strike="noStrike" kern="1200" cap="none" spc="0" normalizeH="0" baseline="0" noProof="0" dirty="0" smtClean="0">
                    <a:ln>
                      <a:noFill/>
                    </a:ln>
                    <a:solidFill>
                      <a:srgbClr val="FFC000">
                        <a:lumMod val="75000"/>
                      </a:srgbClr>
                    </a:solidFill>
                    <a:effectLst/>
                    <a:uLnTx/>
                    <a:uFillTx/>
                    <a:latin typeface="Arial" panose="020B0604020202020204" pitchFamily="34" charset="0"/>
                    <a:ea typeface="+mn-ea"/>
                    <a:cs typeface="Arial" panose="020B0604020202020204" pitchFamily="34" charset="0"/>
                  </a:rPr>
                  <a:t>Parallel opbouwen en testen</a:t>
                </a:r>
                <a:endParaRPr kumimoji="0" lang="nl-NL" altLang="nl-NL" sz="1000" b="1" i="0" u="none" strike="noStrike" kern="1200" cap="none" spc="0" normalizeH="0" baseline="0" noProof="0" dirty="0">
                  <a:ln>
                    <a:noFill/>
                  </a:ln>
                  <a:solidFill>
                    <a:srgbClr val="FFC000">
                      <a:lumMod val="75000"/>
                    </a:srgbClr>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CCTV</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Verlichting</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Audio</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Intercom</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Transmissie systeem</a:t>
                </a:r>
              </a:p>
            </p:txBody>
          </p:sp>
        </p:grpSp>
        <p:sp>
          <p:nvSpPr>
            <p:cNvPr id="62" name="Ovaal 61">
              <a:extLst>
                <a:ext uri="{FF2B5EF4-FFF2-40B4-BE49-F238E27FC236}">
                  <a16:creationId xmlns:a16="http://schemas.microsoft.com/office/drawing/2014/main" id="{5EFDF7C6-6622-4484-A628-844B5E956DCA}"/>
                </a:ext>
              </a:extLst>
            </p:cNvPr>
            <p:cNvSpPr/>
            <p:nvPr/>
          </p:nvSpPr>
          <p:spPr>
            <a:xfrm>
              <a:off x="6264457" y="1539312"/>
              <a:ext cx="215900" cy="212986"/>
            </a:xfrm>
            <a:prstGeom prst="ellipse">
              <a:avLst/>
            </a:prstGeom>
            <a:solidFill>
              <a:srgbClr val="4BACC6"/>
            </a:solidFill>
            <a:ln w="25400" cap="flat" cmpd="sng" algn="ctr">
              <a:solidFill>
                <a:sysClr val="window" lastClr="FFFFFF">
                  <a:hueOff val="0"/>
                  <a:satOff val="0"/>
                  <a:lumOff val="0"/>
                  <a:alphaOff val="0"/>
                </a:sysClr>
              </a:solidFill>
              <a:prstDash val="solid"/>
            </a:ln>
            <a:effectLst/>
          </p:spPr>
        </p:sp>
        <p:cxnSp>
          <p:nvCxnSpPr>
            <p:cNvPr id="63" name="Rechte verbindingslijn 62">
              <a:extLst>
                <a:ext uri="{FF2B5EF4-FFF2-40B4-BE49-F238E27FC236}">
                  <a16:creationId xmlns:a16="http://schemas.microsoft.com/office/drawing/2014/main" id="{1DCF5A27-1AA6-4DC8-8B7C-ED7169EC374B}"/>
                </a:ext>
              </a:extLst>
            </p:cNvPr>
            <p:cNvCxnSpPr>
              <a:cxnSpLocks/>
            </p:cNvCxnSpPr>
            <p:nvPr/>
          </p:nvCxnSpPr>
          <p:spPr>
            <a:xfrm flipV="1">
              <a:off x="6377085" y="1656045"/>
              <a:ext cx="0" cy="515609"/>
            </a:xfrm>
            <a:prstGeom prst="line">
              <a:avLst/>
            </a:prstGeom>
            <a:noFill/>
            <a:ln w="9525" cap="flat" cmpd="sng" algn="ctr">
              <a:solidFill>
                <a:srgbClr val="4BACC6"/>
              </a:solidFill>
              <a:prstDash val="solid"/>
            </a:ln>
            <a:effectLst/>
          </p:spPr>
        </p:cxnSp>
      </p:grpSp>
      <p:sp>
        <p:nvSpPr>
          <p:cNvPr id="70" name="PIJL-RECHTS 19">
            <a:extLst>
              <a:ext uri="{FF2B5EF4-FFF2-40B4-BE49-F238E27FC236}">
                <a16:creationId xmlns:a16="http://schemas.microsoft.com/office/drawing/2014/main" id="{70CD4533-EC9A-47D8-8475-45BF3AA27B38}"/>
              </a:ext>
            </a:extLst>
          </p:cNvPr>
          <p:cNvSpPr/>
          <p:nvPr/>
        </p:nvSpPr>
        <p:spPr>
          <a:xfrm>
            <a:off x="2829113" y="1537445"/>
            <a:ext cx="859695" cy="997591"/>
          </a:xfrm>
          <a:prstGeom prst="rightArrow">
            <a:avLst/>
          </a:prstGeom>
          <a:solidFill>
            <a:schemeClr val="accent2"/>
          </a:solidFill>
          <a:ln w="25400" cap="flat" cmpd="sng" algn="ctr">
            <a:solidFill>
              <a:srgbClr val="FFC000"/>
            </a:solidFill>
            <a:prstDash val="solid"/>
          </a:ln>
          <a:effectLst/>
        </p:spPr>
        <p:txBody>
          <a:bodyPr lIns="7200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800" b="1" i="0" u="none" strike="noStrike" kern="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FASE 2</a:t>
            </a:r>
            <a:endParaRPr kumimoji="0" lang="nl-NL" sz="8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grpSp>
        <p:nvGrpSpPr>
          <p:cNvPr id="72" name="Groep 71"/>
          <p:cNvGrpSpPr/>
          <p:nvPr/>
        </p:nvGrpSpPr>
        <p:grpSpPr>
          <a:xfrm>
            <a:off x="2135218" y="1919926"/>
            <a:ext cx="2563711" cy="1353177"/>
            <a:chOff x="3786262" y="4398970"/>
            <a:chExt cx="2563711" cy="1371689"/>
          </a:xfrm>
        </p:grpSpPr>
        <p:sp>
          <p:nvSpPr>
            <p:cNvPr id="73" name="Rechthoek 12">
              <a:extLst>
                <a:ext uri="{FF2B5EF4-FFF2-40B4-BE49-F238E27FC236}">
                  <a16:creationId xmlns:a16="http://schemas.microsoft.com/office/drawing/2014/main" id="{4843FED2-3D09-43C3-9AD6-1312A7D3F3EB}"/>
                </a:ext>
              </a:extLst>
            </p:cNvPr>
            <p:cNvSpPr>
              <a:spLocks noChangeArrowheads="1"/>
            </p:cNvSpPr>
            <p:nvPr/>
          </p:nvSpPr>
          <p:spPr bwMode="auto">
            <a:xfrm>
              <a:off x="3786262" y="5053089"/>
              <a:ext cx="2563711" cy="717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defRPr sz="3200">
                  <a:solidFill>
                    <a:srgbClr val="7F7F7F"/>
                  </a:solidFill>
                  <a:latin typeface="Trebuchet MS" panose="020B0603020202020204" pitchFamily="34" charset="0"/>
                </a:defRPr>
              </a:lvl1pPr>
              <a:lvl2pPr marL="742950" indent="-28575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2pPr>
              <a:lvl3pPr marL="11430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1000" b="1" i="0" u="none" strike="noStrike" kern="1200" cap="none" spc="0" normalizeH="0" baseline="0" noProof="0" dirty="0" smtClean="0">
                  <a:ln>
                    <a:noFill/>
                  </a:ln>
                  <a:solidFill>
                    <a:srgbClr val="ED7D31">
                      <a:lumMod val="75000"/>
                    </a:srgbClr>
                  </a:solidFill>
                  <a:effectLst/>
                  <a:uLnTx/>
                  <a:uFillTx/>
                  <a:latin typeface="Arial" panose="020B0604020202020204" pitchFamily="34" charset="0"/>
                  <a:ea typeface="+mn-ea"/>
                  <a:cs typeface="Arial" panose="020B0604020202020204" pitchFamily="34" charset="0"/>
                </a:rPr>
                <a:t>Opsplitsen van beide Hefdelen</a:t>
              </a:r>
              <a:endParaRPr kumimoji="0" lang="nl-NL" altLang="nl-NL" sz="10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Loskoppelen Oostelijk hef</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SAT test W-hef bestaand</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SIT testen techniek en Operatie</a:t>
              </a:r>
            </a:p>
          </p:txBody>
        </p:sp>
        <p:cxnSp>
          <p:nvCxnSpPr>
            <p:cNvPr id="75" name="Rechte verbindingslijn 74">
              <a:extLst>
                <a:ext uri="{FF2B5EF4-FFF2-40B4-BE49-F238E27FC236}">
                  <a16:creationId xmlns:a16="http://schemas.microsoft.com/office/drawing/2014/main" id="{1DCF5A27-1AA6-4DC8-8B7C-ED7169EC374B}"/>
                </a:ext>
              </a:extLst>
            </p:cNvPr>
            <p:cNvCxnSpPr>
              <a:cxnSpLocks/>
            </p:cNvCxnSpPr>
            <p:nvPr/>
          </p:nvCxnSpPr>
          <p:spPr>
            <a:xfrm>
              <a:off x="5059576" y="4519307"/>
              <a:ext cx="0" cy="515672"/>
            </a:xfrm>
            <a:prstGeom prst="line">
              <a:avLst/>
            </a:prstGeom>
            <a:noFill/>
            <a:ln w="9525" cap="flat" cmpd="sng" algn="ctr">
              <a:solidFill>
                <a:schemeClr val="accent4">
                  <a:lumMod val="50000"/>
                </a:schemeClr>
              </a:solidFill>
              <a:prstDash val="solid"/>
            </a:ln>
            <a:effectLst/>
          </p:spPr>
        </p:cxnSp>
        <p:sp>
          <p:nvSpPr>
            <p:cNvPr id="74" name="Ovaal 73">
              <a:extLst>
                <a:ext uri="{FF2B5EF4-FFF2-40B4-BE49-F238E27FC236}">
                  <a16:creationId xmlns:a16="http://schemas.microsoft.com/office/drawing/2014/main" id="{5EFDF7C6-6622-4484-A628-844B5E956DCA}"/>
                </a:ext>
              </a:extLst>
            </p:cNvPr>
            <p:cNvSpPr/>
            <p:nvPr/>
          </p:nvSpPr>
          <p:spPr>
            <a:xfrm>
              <a:off x="4951626" y="4398970"/>
              <a:ext cx="215900" cy="215900"/>
            </a:xfrm>
            <a:prstGeom prst="ellipse">
              <a:avLst/>
            </a:prstGeom>
            <a:solidFill>
              <a:srgbClr val="FFFF00"/>
            </a:solidFill>
            <a:ln w="25400" cap="flat" cmpd="sng" algn="ctr">
              <a:solidFill>
                <a:schemeClr val="accent4">
                  <a:lumMod val="50000"/>
                </a:schemeClr>
              </a:solidFill>
              <a:prstDash val="solid"/>
            </a:ln>
            <a:effectLst/>
          </p:spPr>
        </p:sp>
      </p:grpSp>
      <p:sp>
        <p:nvSpPr>
          <p:cNvPr id="80" name="PIJL-RECHTS 19">
            <a:extLst>
              <a:ext uri="{FF2B5EF4-FFF2-40B4-BE49-F238E27FC236}">
                <a16:creationId xmlns:a16="http://schemas.microsoft.com/office/drawing/2014/main" id="{70CD4533-EC9A-47D8-8475-45BF3AA27B38}"/>
              </a:ext>
            </a:extLst>
          </p:cNvPr>
          <p:cNvSpPr/>
          <p:nvPr/>
        </p:nvSpPr>
        <p:spPr>
          <a:xfrm>
            <a:off x="6454838" y="1505168"/>
            <a:ext cx="1099879" cy="997591"/>
          </a:xfrm>
          <a:prstGeom prst="rightArrow">
            <a:avLst/>
          </a:prstGeom>
          <a:solidFill>
            <a:schemeClr val="accent2"/>
          </a:solidFill>
          <a:ln w="25400" cap="flat" cmpd="sng" algn="ctr">
            <a:solidFill>
              <a:srgbClr val="FFC000"/>
            </a:solidFill>
            <a:prstDash val="solid"/>
          </a:ln>
          <a:effectLst/>
        </p:spPr>
        <p:txBody>
          <a:bodyPr lIns="7200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800" b="1" i="0" u="none" strike="noStrike" kern="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FASE 4</a:t>
            </a:r>
            <a:endParaRPr kumimoji="0" lang="nl-NL" sz="8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79" name="PIJL-RECHTS 19">
            <a:extLst>
              <a:ext uri="{FF2B5EF4-FFF2-40B4-BE49-F238E27FC236}">
                <a16:creationId xmlns:a16="http://schemas.microsoft.com/office/drawing/2014/main" id="{70CD4533-EC9A-47D8-8475-45BF3AA27B38}"/>
              </a:ext>
            </a:extLst>
          </p:cNvPr>
          <p:cNvSpPr/>
          <p:nvPr/>
        </p:nvSpPr>
        <p:spPr>
          <a:xfrm>
            <a:off x="10098168" y="1507565"/>
            <a:ext cx="950773" cy="997591"/>
          </a:xfrm>
          <a:prstGeom prst="rightArrow">
            <a:avLst/>
          </a:prstGeom>
          <a:solidFill>
            <a:schemeClr val="accent2"/>
          </a:solidFill>
          <a:ln w="25400" cap="flat" cmpd="sng" algn="ctr">
            <a:solidFill>
              <a:srgbClr val="FFC000"/>
            </a:solidFill>
            <a:prstDash val="solid"/>
          </a:ln>
          <a:effectLst/>
        </p:spPr>
        <p:txBody>
          <a:bodyPr lIns="7200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800" b="1" i="0" u="none" strike="noStrike" kern="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FASE 6</a:t>
            </a:r>
            <a:endParaRPr kumimoji="0" lang="nl-NL" sz="8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grpSp>
        <p:nvGrpSpPr>
          <p:cNvPr id="89" name="Groep 88"/>
          <p:cNvGrpSpPr/>
          <p:nvPr/>
        </p:nvGrpSpPr>
        <p:grpSpPr>
          <a:xfrm>
            <a:off x="10174366" y="1880095"/>
            <a:ext cx="1772359" cy="1272162"/>
            <a:chOff x="10068858" y="1849078"/>
            <a:chExt cx="1772359" cy="1272162"/>
          </a:xfrm>
        </p:grpSpPr>
        <p:sp>
          <p:nvSpPr>
            <p:cNvPr id="50" name="Rechthoek 12">
              <a:extLst>
                <a:ext uri="{FF2B5EF4-FFF2-40B4-BE49-F238E27FC236}">
                  <a16:creationId xmlns:a16="http://schemas.microsoft.com/office/drawing/2014/main" id="{4843FED2-3D09-43C3-9AD6-1312A7D3F3EB}"/>
                </a:ext>
              </a:extLst>
            </p:cNvPr>
            <p:cNvSpPr>
              <a:spLocks noChangeArrowheads="1"/>
            </p:cNvSpPr>
            <p:nvPr/>
          </p:nvSpPr>
          <p:spPr bwMode="auto">
            <a:xfrm>
              <a:off x="10068858" y="2567242"/>
              <a:ext cx="177235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defRPr sz="3200">
                  <a:solidFill>
                    <a:srgbClr val="7F7F7F"/>
                  </a:solidFill>
                  <a:latin typeface="Trebuchet MS" panose="020B0603020202020204" pitchFamily="34" charset="0"/>
                </a:defRPr>
              </a:lvl1pPr>
              <a:lvl2pPr marL="742950" indent="-28575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2pPr>
              <a:lvl3pPr marL="11430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1000" b="1" i="0" u="none" strike="noStrike" kern="1200" cap="none" spc="0" normalizeH="0" baseline="0" noProof="0" dirty="0" smtClean="0">
                  <a:ln>
                    <a:noFill/>
                  </a:ln>
                  <a:solidFill>
                    <a:srgbClr val="ED7D31">
                      <a:lumMod val="75000"/>
                    </a:srgbClr>
                  </a:solidFill>
                  <a:effectLst/>
                  <a:uLnTx/>
                  <a:uFillTx/>
                  <a:latin typeface="Arial" panose="020B0604020202020204" pitchFamily="34" charset="0"/>
                  <a:ea typeface="+mn-ea"/>
                  <a:cs typeface="Arial" panose="020B0604020202020204" pitchFamily="34" charset="0"/>
                </a:rPr>
                <a:t>SIT – O/W-heffen</a:t>
              </a:r>
              <a:endParaRPr kumimoji="0" lang="nl-NL" altLang="nl-NL" sz="10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SIT Techniek</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SIT Operatie</a:t>
              </a:r>
              <a:endParaRPr kumimoji="0" lang="nl-NL" altLang="nl-NL"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cxnSp>
          <p:nvCxnSpPr>
            <p:cNvPr id="85" name="Rechte verbindingslijn 84">
              <a:extLst>
                <a:ext uri="{FF2B5EF4-FFF2-40B4-BE49-F238E27FC236}">
                  <a16:creationId xmlns:a16="http://schemas.microsoft.com/office/drawing/2014/main" id="{1DCF5A27-1AA6-4DC8-8B7C-ED7169EC374B}"/>
                </a:ext>
              </a:extLst>
            </p:cNvPr>
            <p:cNvCxnSpPr>
              <a:cxnSpLocks/>
            </p:cNvCxnSpPr>
            <p:nvPr/>
          </p:nvCxnSpPr>
          <p:spPr>
            <a:xfrm>
              <a:off x="10775908" y="1967792"/>
              <a:ext cx="0" cy="543625"/>
            </a:xfrm>
            <a:prstGeom prst="line">
              <a:avLst/>
            </a:prstGeom>
            <a:noFill/>
            <a:ln w="9525" cap="flat" cmpd="sng" algn="ctr">
              <a:solidFill>
                <a:schemeClr val="accent4">
                  <a:lumMod val="50000"/>
                </a:schemeClr>
              </a:solidFill>
              <a:prstDash val="solid"/>
            </a:ln>
            <a:effectLst/>
          </p:spPr>
        </p:cxnSp>
        <p:sp>
          <p:nvSpPr>
            <p:cNvPr id="86" name="Ovaal 85">
              <a:extLst>
                <a:ext uri="{FF2B5EF4-FFF2-40B4-BE49-F238E27FC236}">
                  <a16:creationId xmlns:a16="http://schemas.microsoft.com/office/drawing/2014/main" id="{5EFDF7C6-6622-4484-A628-844B5E956DCA}"/>
                </a:ext>
              </a:extLst>
            </p:cNvPr>
            <p:cNvSpPr/>
            <p:nvPr/>
          </p:nvSpPr>
          <p:spPr>
            <a:xfrm>
              <a:off x="10667958" y="1849078"/>
              <a:ext cx="215900" cy="212986"/>
            </a:xfrm>
            <a:prstGeom prst="ellipse">
              <a:avLst/>
            </a:prstGeom>
            <a:solidFill>
              <a:srgbClr val="FFFF00"/>
            </a:solidFill>
            <a:ln w="25400" cap="flat" cmpd="sng" algn="ctr">
              <a:solidFill>
                <a:schemeClr val="accent4">
                  <a:lumMod val="50000"/>
                </a:schemeClr>
              </a:solidFill>
              <a:prstDash val="solid"/>
            </a:ln>
            <a:effectLst/>
          </p:spPr>
        </p:sp>
      </p:grpSp>
      <p:grpSp>
        <p:nvGrpSpPr>
          <p:cNvPr id="78" name="Groep 77"/>
          <p:cNvGrpSpPr/>
          <p:nvPr/>
        </p:nvGrpSpPr>
        <p:grpSpPr>
          <a:xfrm>
            <a:off x="5981070" y="743115"/>
            <a:ext cx="1713624" cy="1393316"/>
            <a:chOff x="6174500" y="720890"/>
            <a:chExt cx="1713624" cy="1393316"/>
          </a:xfrm>
        </p:grpSpPr>
        <p:sp>
          <p:nvSpPr>
            <p:cNvPr id="82" name="Rechthoek 12">
              <a:extLst>
                <a:ext uri="{FF2B5EF4-FFF2-40B4-BE49-F238E27FC236}">
                  <a16:creationId xmlns:a16="http://schemas.microsoft.com/office/drawing/2014/main" id="{4843FED2-3D09-43C3-9AD6-1312A7D3F3EB}"/>
                </a:ext>
              </a:extLst>
            </p:cNvPr>
            <p:cNvSpPr>
              <a:spLocks noChangeArrowheads="1"/>
            </p:cNvSpPr>
            <p:nvPr/>
          </p:nvSpPr>
          <p:spPr bwMode="auto">
            <a:xfrm>
              <a:off x="6174500" y="720890"/>
              <a:ext cx="171362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defRPr sz="3200">
                  <a:solidFill>
                    <a:srgbClr val="7F7F7F"/>
                  </a:solidFill>
                  <a:latin typeface="Trebuchet MS" panose="020B0603020202020204" pitchFamily="34" charset="0"/>
                </a:defRPr>
              </a:lvl1pPr>
              <a:lvl2pPr marL="742950" indent="-28575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2pPr>
              <a:lvl3pPr marL="11430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10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mn-ea"/>
                  <a:cs typeface="Arial" panose="020B0604020202020204" pitchFamily="34" charset="0"/>
                </a:rPr>
                <a:t>Ombouwen</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Afsluitbomen</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SAT testen</a:t>
              </a:r>
            </a:p>
          </p:txBody>
        </p:sp>
        <p:cxnSp>
          <p:nvCxnSpPr>
            <p:cNvPr id="87" name="Rechte verbindingslijn 86">
              <a:extLst>
                <a:ext uri="{FF2B5EF4-FFF2-40B4-BE49-F238E27FC236}">
                  <a16:creationId xmlns:a16="http://schemas.microsoft.com/office/drawing/2014/main" id="{1DCF5A27-1AA6-4DC8-8B7C-ED7169EC374B}"/>
                </a:ext>
              </a:extLst>
            </p:cNvPr>
            <p:cNvCxnSpPr>
              <a:cxnSpLocks/>
            </p:cNvCxnSpPr>
            <p:nvPr/>
          </p:nvCxnSpPr>
          <p:spPr>
            <a:xfrm flipV="1">
              <a:off x="7258722" y="1310392"/>
              <a:ext cx="1764" cy="709541"/>
            </a:xfrm>
            <a:prstGeom prst="line">
              <a:avLst/>
            </a:prstGeom>
            <a:noFill/>
            <a:ln w="9525" cap="flat" cmpd="sng" algn="ctr">
              <a:solidFill>
                <a:schemeClr val="accent4">
                  <a:lumMod val="50000"/>
                </a:schemeClr>
              </a:solidFill>
              <a:prstDash val="solid"/>
            </a:ln>
            <a:effectLst/>
          </p:spPr>
        </p:cxnSp>
        <p:sp>
          <p:nvSpPr>
            <p:cNvPr id="88" name="Ovaal 87">
              <a:extLst>
                <a:ext uri="{FF2B5EF4-FFF2-40B4-BE49-F238E27FC236}">
                  <a16:creationId xmlns:a16="http://schemas.microsoft.com/office/drawing/2014/main" id="{5EFDF7C6-6622-4484-A628-844B5E956DCA}"/>
                </a:ext>
              </a:extLst>
            </p:cNvPr>
            <p:cNvSpPr/>
            <p:nvPr/>
          </p:nvSpPr>
          <p:spPr>
            <a:xfrm>
              <a:off x="7150772" y="1901220"/>
              <a:ext cx="215900" cy="212986"/>
            </a:xfrm>
            <a:prstGeom prst="ellipse">
              <a:avLst/>
            </a:prstGeom>
            <a:solidFill>
              <a:srgbClr val="FFFF00"/>
            </a:solidFill>
            <a:ln w="25400" cap="flat" cmpd="sng" algn="ctr">
              <a:solidFill>
                <a:schemeClr val="accent4">
                  <a:lumMod val="50000"/>
                </a:schemeClr>
              </a:solidFill>
              <a:prstDash val="solid"/>
            </a:ln>
            <a:effectLst/>
          </p:spPr>
        </p:sp>
      </p:grpSp>
      <p:grpSp>
        <p:nvGrpSpPr>
          <p:cNvPr id="96" name="Groep 95"/>
          <p:cNvGrpSpPr/>
          <p:nvPr/>
        </p:nvGrpSpPr>
        <p:grpSpPr>
          <a:xfrm>
            <a:off x="6564797" y="1923445"/>
            <a:ext cx="1772359" cy="1273627"/>
            <a:chOff x="6257069" y="1901220"/>
            <a:chExt cx="1772359" cy="1273627"/>
          </a:xfrm>
        </p:grpSpPr>
        <p:cxnSp>
          <p:nvCxnSpPr>
            <p:cNvPr id="90" name="Rechte verbindingslijn 89">
              <a:extLst>
                <a:ext uri="{FF2B5EF4-FFF2-40B4-BE49-F238E27FC236}">
                  <a16:creationId xmlns:a16="http://schemas.microsoft.com/office/drawing/2014/main" id="{1DCF5A27-1AA6-4DC8-8B7C-ED7169EC374B}"/>
                </a:ext>
              </a:extLst>
            </p:cNvPr>
            <p:cNvCxnSpPr>
              <a:cxnSpLocks/>
            </p:cNvCxnSpPr>
            <p:nvPr/>
          </p:nvCxnSpPr>
          <p:spPr>
            <a:xfrm flipH="1">
              <a:off x="7029956" y="2019934"/>
              <a:ext cx="1942" cy="624966"/>
            </a:xfrm>
            <a:prstGeom prst="line">
              <a:avLst/>
            </a:prstGeom>
            <a:noFill/>
            <a:ln w="9525" cap="flat" cmpd="sng" algn="ctr">
              <a:solidFill>
                <a:schemeClr val="accent4">
                  <a:lumMod val="50000"/>
                </a:schemeClr>
              </a:solidFill>
              <a:prstDash val="solid"/>
            </a:ln>
            <a:effectLst/>
          </p:spPr>
        </p:cxnSp>
        <p:sp>
          <p:nvSpPr>
            <p:cNvPr id="91" name="Ovaal 90">
              <a:extLst>
                <a:ext uri="{FF2B5EF4-FFF2-40B4-BE49-F238E27FC236}">
                  <a16:creationId xmlns:a16="http://schemas.microsoft.com/office/drawing/2014/main" id="{5EFDF7C6-6622-4484-A628-844B5E956DCA}"/>
                </a:ext>
              </a:extLst>
            </p:cNvPr>
            <p:cNvSpPr/>
            <p:nvPr/>
          </p:nvSpPr>
          <p:spPr>
            <a:xfrm>
              <a:off x="6923947" y="1901220"/>
              <a:ext cx="215900" cy="212986"/>
            </a:xfrm>
            <a:prstGeom prst="ellipse">
              <a:avLst/>
            </a:prstGeom>
            <a:solidFill>
              <a:srgbClr val="FFFF00"/>
            </a:solidFill>
            <a:ln w="25400" cap="flat" cmpd="sng" algn="ctr">
              <a:solidFill>
                <a:schemeClr val="accent4">
                  <a:lumMod val="50000"/>
                </a:schemeClr>
              </a:solidFill>
              <a:prstDash val="solid"/>
            </a:ln>
            <a:effectLst/>
          </p:spPr>
        </p:sp>
        <p:sp>
          <p:nvSpPr>
            <p:cNvPr id="95" name="Rechthoek 12">
              <a:extLst>
                <a:ext uri="{FF2B5EF4-FFF2-40B4-BE49-F238E27FC236}">
                  <a16:creationId xmlns:a16="http://schemas.microsoft.com/office/drawing/2014/main" id="{4843FED2-3D09-43C3-9AD6-1312A7D3F3EB}"/>
                </a:ext>
              </a:extLst>
            </p:cNvPr>
            <p:cNvSpPr>
              <a:spLocks noChangeArrowheads="1"/>
            </p:cNvSpPr>
            <p:nvPr/>
          </p:nvSpPr>
          <p:spPr bwMode="auto">
            <a:xfrm>
              <a:off x="6257069" y="2620849"/>
              <a:ext cx="177235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defRPr sz="3200">
                  <a:solidFill>
                    <a:srgbClr val="7F7F7F"/>
                  </a:solidFill>
                  <a:latin typeface="Trebuchet MS" panose="020B0603020202020204" pitchFamily="34" charset="0"/>
                </a:defRPr>
              </a:lvl1pPr>
              <a:lvl2pPr marL="742950" indent="-28575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2pPr>
              <a:lvl3pPr marL="11430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1000" b="1" i="0" u="none" strike="noStrike" kern="1200" cap="none" spc="0" normalizeH="0" baseline="0" noProof="0" dirty="0" smtClean="0">
                  <a:ln>
                    <a:noFill/>
                  </a:ln>
                  <a:solidFill>
                    <a:srgbClr val="ED7D31">
                      <a:lumMod val="75000"/>
                    </a:srgbClr>
                  </a:solidFill>
                  <a:effectLst/>
                  <a:uLnTx/>
                  <a:uFillTx/>
                  <a:latin typeface="Arial" panose="020B0604020202020204" pitchFamily="34" charset="0"/>
                  <a:ea typeface="+mn-ea"/>
                  <a:cs typeface="Arial" panose="020B0604020202020204" pitchFamily="34" charset="0"/>
                </a:rPr>
                <a:t>SIT O-hef met 3BB</a:t>
              </a:r>
              <a:endParaRPr kumimoji="0" lang="nl-NL" altLang="nl-NL" sz="10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SIT Techniek</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SIT Operatie</a:t>
              </a:r>
              <a:endParaRPr kumimoji="0" lang="nl-NL" altLang="nl-NL"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grpSp>
        <p:nvGrpSpPr>
          <p:cNvPr id="99" name="Groep 98"/>
          <p:cNvGrpSpPr/>
          <p:nvPr/>
        </p:nvGrpSpPr>
        <p:grpSpPr>
          <a:xfrm>
            <a:off x="9718618" y="737130"/>
            <a:ext cx="1713624" cy="1347159"/>
            <a:chOff x="6332694" y="767047"/>
            <a:chExt cx="1713624" cy="1347159"/>
          </a:xfrm>
        </p:grpSpPr>
        <p:sp>
          <p:nvSpPr>
            <p:cNvPr id="100" name="Rechthoek 12">
              <a:extLst>
                <a:ext uri="{FF2B5EF4-FFF2-40B4-BE49-F238E27FC236}">
                  <a16:creationId xmlns:a16="http://schemas.microsoft.com/office/drawing/2014/main" id="{4843FED2-3D09-43C3-9AD6-1312A7D3F3EB}"/>
                </a:ext>
              </a:extLst>
            </p:cNvPr>
            <p:cNvSpPr>
              <a:spLocks noChangeArrowheads="1"/>
            </p:cNvSpPr>
            <p:nvPr/>
          </p:nvSpPr>
          <p:spPr bwMode="auto">
            <a:xfrm>
              <a:off x="6332694" y="767047"/>
              <a:ext cx="171362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defRPr sz="3200">
                  <a:solidFill>
                    <a:srgbClr val="7F7F7F"/>
                  </a:solidFill>
                  <a:latin typeface="Trebuchet MS" panose="020B0603020202020204" pitchFamily="34" charset="0"/>
                </a:defRPr>
              </a:lvl1pPr>
              <a:lvl2pPr marL="742950" indent="-28575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2pPr>
              <a:lvl3pPr marL="11430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10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mn-ea"/>
                  <a:cs typeface="Arial" panose="020B0604020202020204" pitchFamily="34" charset="0"/>
                </a:rPr>
                <a:t>Ombouwen</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O-W integreren</a:t>
              </a:r>
              <a:endParaRPr kumimoji="0" lang="nl-NL" altLang="nl-NL"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kumimoji="0" lang="nl-NL" altLang="nl-NL" sz="1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SAT testen</a:t>
              </a:r>
            </a:p>
          </p:txBody>
        </p:sp>
        <p:cxnSp>
          <p:nvCxnSpPr>
            <p:cNvPr id="101" name="Rechte verbindingslijn 100">
              <a:extLst>
                <a:ext uri="{FF2B5EF4-FFF2-40B4-BE49-F238E27FC236}">
                  <a16:creationId xmlns:a16="http://schemas.microsoft.com/office/drawing/2014/main" id="{1DCF5A27-1AA6-4DC8-8B7C-ED7169EC374B}"/>
                </a:ext>
              </a:extLst>
            </p:cNvPr>
            <p:cNvCxnSpPr>
              <a:cxnSpLocks/>
            </p:cNvCxnSpPr>
            <p:nvPr/>
          </p:nvCxnSpPr>
          <p:spPr>
            <a:xfrm flipV="1">
              <a:off x="7258722" y="1310392"/>
              <a:ext cx="1764" cy="709541"/>
            </a:xfrm>
            <a:prstGeom prst="line">
              <a:avLst/>
            </a:prstGeom>
            <a:noFill/>
            <a:ln w="9525" cap="flat" cmpd="sng" algn="ctr">
              <a:solidFill>
                <a:schemeClr val="accent4">
                  <a:lumMod val="50000"/>
                </a:schemeClr>
              </a:solidFill>
              <a:prstDash val="solid"/>
            </a:ln>
            <a:effectLst/>
          </p:spPr>
        </p:cxnSp>
        <p:sp>
          <p:nvSpPr>
            <p:cNvPr id="102" name="Ovaal 101">
              <a:extLst>
                <a:ext uri="{FF2B5EF4-FFF2-40B4-BE49-F238E27FC236}">
                  <a16:creationId xmlns:a16="http://schemas.microsoft.com/office/drawing/2014/main" id="{5EFDF7C6-6622-4484-A628-844B5E956DCA}"/>
                </a:ext>
              </a:extLst>
            </p:cNvPr>
            <p:cNvSpPr/>
            <p:nvPr/>
          </p:nvSpPr>
          <p:spPr>
            <a:xfrm>
              <a:off x="7150772" y="1901220"/>
              <a:ext cx="215900" cy="212986"/>
            </a:xfrm>
            <a:prstGeom prst="ellipse">
              <a:avLst/>
            </a:prstGeom>
            <a:solidFill>
              <a:srgbClr val="FFFF00"/>
            </a:solidFill>
            <a:ln w="25400" cap="flat" cmpd="sng" algn="ctr">
              <a:solidFill>
                <a:schemeClr val="accent4">
                  <a:lumMod val="50000"/>
                </a:schemeClr>
              </a:solidFill>
              <a:prstDash val="solid"/>
            </a:ln>
            <a:effectLst/>
          </p:spPr>
        </p:sp>
      </p:grpSp>
      <p:sp>
        <p:nvSpPr>
          <p:cNvPr id="259" name="Tekstvak 258"/>
          <p:cNvSpPr txBox="1"/>
          <p:nvPr/>
        </p:nvSpPr>
        <p:spPr>
          <a:xfrm>
            <a:off x="1766625" y="3679"/>
            <a:ext cx="1014411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0" normalizeH="0" baseline="0" noProof="0" dirty="0" smtClean="0">
                <a:ln>
                  <a:noFill/>
                </a:ln>
                <a:solidFill>
                  <a:prstClr val="black"/>
                </a:solidFill>
                <a:effectLst/>
                <a:uLnTx/>
                <a:uFillTx/>
                <a:latin typeface="Calibri" panose="020F0502020204030204"/>
                <a:ea typeface="+mn-ea"/>
                <a:cs typeface="+mn-cs"/>
              </a:rPr>
              <a:t>Spijkenisserbrug: Ombouwplan fase 6 [LET OP: op basis van huidige inschatting] </a:t>
            </a:r>
          </a:p>
        </p:txBody>
      </p:sp>
      <p:sp>
        <p:nvSpPr>
          <p:cNvPr id="81" name="Tekstvak 80"/>
          <p:cNvSpPr txBox="1"/>
          <p:nvPr/>
        </p:nvSpPr>
        <p:spPr>
          <a:xfrm>
            <a:off x="7028047" y="4266474"/>
            <a:ext cx="389770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0" normalizeH="0" baseline="0" noProof="0" dirty="0" smtClean="0">
                <a:ln>
                  <a:noFill/>
                </a:ln>
                <a:solidFill>
                  <a:prstClr val="black"/>
                </a:solidFill>
                <a:effectLst/>
                <a:uLnTx/>
                <a:uFillTx/>
                <a:latin typeface="Calibri" panose="020F0502020204030204"/>
                <a:ea typeface="+mn-ea"/>
                <a:cs typeface="+mn-cs"/>
              </a:rPr>
              <a:t>Geplande activiteiten in Fase</a:t>
            </a:r>
            <a:r>
              <a:rPr kumimoji="0" lang="nl-NL" sz="1800" b="0" i="0" u="none" strike="noStrike" kern="1200" cap="none" spc="0" normalizeH="0" noProof="0" dirty="0" smtClean="0">
                <a:ln>
                  <a:noFill/>
                </a:ln>
                <a:solidFill>
                  <a:prstClr val="black"/>
                </a:solidFill>
                <a:effectLst/>
                <a:uLnTx/>
                <a:uFillTx/>
                <a:latin typeface="Calibri" panose="020F0502020204030204"/>
                <a:ea typeface="+mn-ea"/>
                <a:cs typeface="+mn-cs"/>
              </a:rPr>
              <a:t> 6:</a:t>
            </a:r>
            <a:endParaRPr kumimoji="0" lang="nl-NL" sz="1800" b="0" i="0" u="none" strike="noStrike" kern="1200" cap="none" spc="0" normalizeH="0" baseline="0" noProof="0" dirty="0" smtClean="0">
              <a:ln>
                <a:noFill/>
              </a:ln>
              <a:solidFill>
                <a:prstClr val="black"/>
              </a:solidFill>
              <a:effectLst/>
              <a:uLnTx/>
              <a:uFillTx/>
              <a:latin typeface="Calibri" panose="020F0502020204030204"/>
              <a:ea typeface="+mn-ea"/>
              <a:cs typeface="+mn-cs"/>
            </a:endParaRPr>
          </a:p>
        </p:txBody>
      </p:sp>
      <p:sp>
        <p:nvSpPr>
          <p:cNvPr id="83" name="Pijl-omlaag 82"/>
          <p:cNvSpPr/>
          <p:nvPr/>
        </p:nvSpPr>
        <p:spPr>
          <a:xfrm rot="10800000">
            <a:off x="10167943" y="3860236"/>
            <a:ext cx="737506" cy="846456"/>
          </a:xfrm>
          <a:prstGeom prst="downArrow">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2" name="Afbeelding 1"/>
          <p:cNvPicPr>
            <a:picLocks noChangeAspect="1"/>
          </p:cNvPicPr>
          <p:nvPr/>
        </p:nvPicPr>
        <p:blipFill>
          <a:blip r:embed="rId2"/>
          <a:stretch>
            <a:fillRect/>
          </a:stretch>
        </p:blipFill>
        <p:spPr>
          <a:xfrm>
            <a:off x="-38817" y="4722345"/>
            <a:ext cx="10980952" cy="2161905"/>
          </a:xfrm>
          <a:prstGeom prst="rect">
            <a:avLst/>
          </a:prstGeom>
        </p:spPr>
      </p:pic>
      <p:sp>
        <p:nvSpPr>
          <p:cNvPr id="5" name="Tijdelijke aanduiding voor dianummer 4"/>
          <p:cNvSpPr>
            <a:spLocks noGrp="1"/>
          </p:cNvSpPr>
          <p:nvPr>
            <p:ph type="sldNum" sz="quarter" idx="12"/>
          </p:nvPr>
        </p:nvSpPr>
        <p:spPr/>
        <p:txBody>
          <a:bodyPr/>
          <a:lstStyle/>
          <a:p>
            <a:fld id="{293BAA4B-D50A-4874-9DB3-4318AEBE765F}" type="slidenum">
              <a:rPr lang="nl-NL" smtClean="0"/>
              <a:t>24</a:t>
            </a:fld>
            <a:endParaRPr lang="nl-NL"/>
          </a:p>
        </p:txBody>
      </p:sp>
    </p:spTree>
    <p:extLst>
      <p:ext uri="{BB962C8B-B14F-4D97-AF65-F5344CB8AC3E}">
        <p14:creationId xmlns:p14="http://schemas.microsoft.com/office/powerpoint/2010/main" val="17979027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13"/>
          </p:nvPr>
        </p:nvSpPr>
        <p:spPr>
          <a:xfrm>
            <a:off x="637200" y="1979325"/>
            <a:ext cx="10922400" cy="3964060"/>
          </a:xfrm>
        </p:spPr>
        <p:txBody>
          <a:bodyPr>
            <a:normAutofit fontScale="55000" lnSpcReduction="20000"/>
          </a:bodyPr>
          <a:lstStyle/>
          <a:p>
            <a:pPr marL="0" indent="0">
              <a:spcAft>
                <a:spcPts val="0"/>
              </a:spcAft>
              <a:buNone/>
            </a:pPr>
            <a:r>
              <a:rPr lang="nl-NL" dirty="0" smtClean="0">
                <a:latin typeface="Verdana" panose="020B0604030504040204" pitchFamily="34" charset="0"/>
                <a:ea typeface="Calibri" panose="020F0502020204030204" pitchFamily="34" charset="0"/>
              </a:rPr>
              <a:t>Algemeen:</a:t>
            </a:r>
          </a:p>
          <a:p>
            <a:pPr>
              <a:spcAft>
                <a:spcPts val="0"/>
              </a:spcAft>
              <a:buFontTx/>
              <a:buChar char="-"/>
            </a:pPr>
            <a:r>
              <a:rPr lang="nl-NL" dirty="0" smtClean="0">
                <a:latin typeface="Verdana" panose="020B0604030504040204" pitchFamily="34" charset="0"/>
                <a:ea typeface="Calibri" panose="020F0502020204030204" pitchFamily="34" charset="0"/>
              </a:rPr>
              <a:t>Goed doordacht (concept) ombouwplan</a:t>
            </a:r>
          </a:p>
          <a:p>
            <a:pPr marL="0" indent="0">
              <a:spcAft>
                <a:spcPts val="0"/>
              </a:spcAft>
              <a:buNone/>
            </a:pPr>
            <a:endParaRPr lang="nl-NL" dirty="0" smtClean="0">
              <a:latin typeface="Verdana" panose="020B0604030504040204" pitchFamily="34" charset="0"/>
              <a:ea typeface="Calibri" panose="020F0502020204030204" pitchFamily="34" charset="0"/>
            </a:endParaRPr>
          </a:p>
          <a:p>
            <a:pPr marL="0" lvl="0" indent="0">
              <a:spcAft>
                <a:spcPts val="0"/>
              </a:spcAft>
              <a:buNone/>
            </a:pPr>
            <a:r>
              <a:rPr lang="nl-NL" dirty="0" smtClean="0">
                <a:latin typeface="Verdana" panose="020B0604030504040204" pitchFamily="34" charset="0"/>
                <a:ea typeface="Calibri" panose="020F0502020204030204" pitchFamily="34" charset="0"/>
                <a:cs typeface="Times New Roman" panose="02020603050405020304" pitchFamily="18" charset="0"/>
              </a:rPr>
              <a:t>Belangrijke aanvullende tips:</a:t>
            </a:r>
          </a:p>
          <a:p>
            <a:pPr marL="342900" lvl="0" indent="-342900">
              <a:spcAft>
                <a:spcPts val="0"/>
              </a:spcAft>
              <a:buFont typeface="Verdana" panose="020B0604030504040204" pitchFamily="34" charset="0"/>
              <a:buChar char="-"/>
            </a:pPr>
            <a:r>
              <a:rPr lang="nl-NL" dirty="0" smtClean="0">
                <a:latin typeface="Verdana" panose="020B0604030504040204" pitchFamily="34" charset="0"/>
                <a:ea typeface="Calibri" panose="020F0502020204030204" pitchFamily="34" charset="0"/>
                <a:cs typeface="Times New Roman" panose="02020603050405020304" pitchFamily="18" charset="0"/>
              </a:rPr>
              <a:t>Plan </a:t>
            </a:r>
            <a:r>
              <a:rPr lang="nl-NL" dirty="0">
                <a:latin typeface="Verdana" panose="020B0604030504040204" pitchFamily="34" charset="0"/>
                <a:ea typeface="Calibri" panose="020F0502020204030204" pitchFamily="34" charset="0"/>
                <a:cs typeface="Times New Roman" panose="02020603050405020304" pitchFamily="18" charset="0"/>
              </a:rPr>
              <a:t>maximaal één ombouw per </a:t>
            </a:r>
            <a:r>
              <a:rPr lang="nl-NL" dirty="0" smtClean="0">
                <a:latin typeface="Verdana" panose="020B0604030504040204" pitchFamily="34" charset="0"/>
                <a:ea typeface="Calibri" panose="020F0502020204030204" pitchFamily="34" charset="0"/>
                <a:cs typeface="Times New Roman" panose="02020603050405020304" pitchFamily="18" charset="0"/>
              </a:rPr>
              <a:t>fase;</a:t>
            </a:r>
            <a:endParaRPr lang="nl-NL" sz="36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0"/>
              </a:spcAft>
              <a:buFont typeface="Verdana" panose="020B0604030504040204" pitchFamily="34" charset="0"/>
              <a:buChar char="-"/>
            </a:pPr>
            <a:r>
              <a:rPr lang="nl-NL" dirty="0">
                <a:latin typeface="Verdana" panose="020B0604030504040204" pitchFamily="34" charset="0"/>
                <a:ea typeface="Calibri" panose="020F0502020204030204" pitchFamily="34" charset="0"/>
                <a:cs typeface="Times New Roman" panose="02020603050405020304" pitchFamily="18" charset="0"/>
              </a:rPr>
              <a:t>Zorg dat je altijd een reserve venster hebt voor </a:t>
            </a:r>
            <a:r>
              <a:rPr lang="nl-NL" dirty="0" smtClean="0">
                <a:latin typeface="Verdana" panose="020B0604030504040204" pitchFamily="34" charset="0"/>
                <a:ea typeface="Calibri" panose="020F0502020204030204" pitchFamily="34" charset="0"/>
                <a:cs typeface="Times New Roman" panose="02020603050405020304" pitchFamily="18" charset="0"/>
              </a:rPr>
              <a:t>werkzaamheden;</a:t>
            </a:r>
            <a:endParaRPr lang="nl-NL" sz="36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0"/>
              </a:spcAft>
              <a:buFont typeface="Verdana" panose="020B0604030504040204" pitchFamily="34" charset="0"/>
              <a:buChar char="-"/>
            </a:pPr>
            <a:r>
              <a:rPr lang="nl-NL" dirty="0">
                <a:latin typeface="Verdana" panose="020B0604030504040204" pitchFamily="34" charset="0"/>
                <a:ea typeface="Calibri" panose="020F0502020204030204" pitchFamily="34" charset="0"/>
                <a:cs typeface="Times New Roman" panose="02020603050405020304" pitchFamily="18" charset="0"/>
              </a:rPr>
              <a:t>Plan ruimte tussen </a:t>
            </a:r>
            <a:r>
              <a:rPr lang="nl-NL" dirty="0" smtClean="0">
                <a:latin typeface="Verdana" panose="020B0604030504040204" pitchFamily="34" charset="0"/>
                <a:ea typeface="Calibri" panose="020F0502020204030204" pitchFamily="34" charset="0"/>
                <a:cs typeface="Times New Roman" panose="02020603050405020304" pitchFamily="18" charset="0"/>
              </a:rPr>
              <a:t>fasen (reserve vensters) , </a:t>
            </a:r>
            <a:r>
              <a:rPr lang="nl-NL" dirty="0">
                <a:latin typeface="Verdana" panose="020B0604030504040204" pitchFamily="34" charset="0"/>
                <a:ea typeface="Calibri" panose="020F0502020204030204" pitchFamily="34" charset="0"/>
                <a:cs typeface="Times New Roman" panose="02020603050405020304" pitchFamily="18" charset="0"/>
              </a:rPr>
              <a:t>zodat je die kunt </a:t>
            </a:r>
            <a:r>
              <a:rPr lang="nl-NL" dirty="0" smtClean="0">
                <a:latin typeface="Verdana" panose="020B0604030504040204" pitchFamily="34" charset="0"/>
                <a:ea typeface="Calibri" panose="020F0502020204030204" pitchFamily="34" charset="0"/>
                <a:cs typeface="Times New Roman" panose="02020603050405020304" pitchFamily="18" charset="0"/>
              </a:rPr>
              <a:t>gebruiken om uit te denken wat er fout ging en hoe dit op te lossen, </a:t>
            </a:r>
            <a:r>
              <a:rPr lang="nl-NL" dirty="0">
                <a:latin typeface="Verdana" panose="020B0604030504040204" pitchFamily="34" charset="0"/>
                <a:ea typeface="Calibri" panose="020F0502020204030204" pitchFamily="34" charset="0"/>
                <a:cs typeface="Times New Roman" panose="02020603050405020304" pitchFamily="18" charset="0"/>
              </a:rPr>
              <a:t>indien de ombouw in een fase </a:t>
            </a:r>
            <a:r>
              <a:rPr lang="nl-NL" dirty="0" smtClean="0">
                <a:latin typeface="Verdana" panose="020B0604030504040204" pitchFamily="34" charset="0"/>
                <a:ea typeface="Calibri" panose="020F0502020204030204" pitchFamily="34" charset="0"/>
                <a:cs typeface="Times New Roman" panose="02020603050405020304" pitchFamily="18" charset="0"/>
              </a:rPr>
              <a:t>mislukt; </a:t>
            </a:r>
            <a:endParaRPr lang="nl-NL" sz="36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0"/>
              </a:spcAft>
              <a:buFont typeface="Verdana" panose="020B0604030504040204" pitchFamily="34" charset="0"/>
              <a:buChar char="-"/>
            </a:pPr>
            <a:r>
              <a:rPr lang="nl-NL" dirty="0" smtClean="0">
                <a:latin typeface="Verdana" panose="020B0604030504040204" pitchFamily="34" charset="0"/>
                <a:ea typeface="Calibri" panose="020F0502020204030204" pitchFamily="34" charset="0"/>
                <a:cs typeface="Times New Roman" panose="02020603050405020304" pitchFamily="18" charset="0"/>
              </a:rPr>
              <a:t>Zoveel </a:t>
            </a:r>
            <a:r>
              <a:rPr lang="nl-NL" dirty="0">
                <a:latin typeface="Verdana" panose="020B0604030504040204" pitchFamily="34" charset="0"/>
                <a:ea typeface="Calibri" panose="020F0502020204030204" pitchFamily="34" charset="0"/>
                <a:cs typeface="Times New Roman" panose="02020603050405020304" pitchFamily="18" charset="0"/>
              </a:rPr>
              <a:t>mogelijk testen vooraf een fase. Dry-runs/IVAT voor daadwerkelijk </a:t>
            </a:r>
            <a:r>
              <a:rPr lang="nl-NL" dirty="0" smtClean="0">
                <a:latin typeface="Verdana" panose="020B0604030504040204" pitchFamily="34" charset="0"/>
                <a:ea typeface="Calibri" panose="020F0502020204030204" pitchFamily="34" charset="0"/>
                <a:cs typeface="Times New Roman" panose="02020603050405020304" pitchFamily="18" charset="0"/>
              </a:rPr>
              <a:t>omzetten;</a:t>
            </a:r>
            <a:endParaRPr lang="nl-NL" sz="36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0"/>
              </a:spcAft>
              <a:buFont typeface="Verdana" panose="020B0604030504040204" pitchFamily="34" charset="0"/>
              <a:buChar char="-"/>
            </a:pPr>
            <a:r>
              <a:rPr lang="nl-NL" dirty="0" smtClean="0">
                <a:latin typeface="Verdana" panose="020B0604030504040204" pitchFamily="34" charset="0"/>
                <a:ea typeface="Calibri" panose="020F0502020204030204" pitchFamily="34" charset="0"/>
                <a:cs typeface="Times New Roman" panose="02020603050405020304" pitchFamily="18" charset="0"/>
              </a:rPr>
              <a:t>Laat </a:t>
            </a:r>
            <a:r>
              <a:rPr lang="nl-NL" dirty="0">
                <a:latin typeface="Verdana" panose="020B0604030504040204" pitchFamily="34" charset="0"/>
                <a:ea typeface="Calibri" panose="020F0502020204030204" pitchFamily="34" charset="0"/>
                <a:cs typeface="Times New Roman" panose="02020603050405020304" pitchFamily="18" charset="0"/>
              </a:rPr>
              <a:t>één systeem de baas zijn. Vermijd zoveel mogelijk hybride systemen (2 besturingssystemen naast elkaar</a:t>
            </a:r>
            <a:r>
              <a:rPr lang="nl-NL" dirty="0" smtClean="0">
                <a:latin typeface="Verdana" panose="020B0604030504040204" pitchFamily="34" charset="0"/>
                <a:ea typeface="Calibri" panose="020F0502020204030204" pitchFamily="34" charset="0"/>
                <a:cs typeface="Times New Roman" panose="02020603050405020304" pitchFamily="18" charset="0"/>
              </a:rPr>
              <a:t>);</a:t>
            </a:r>
          </a:p>
          <a:p>
            <a:pPr marL="342900" lvl="0" indent="-342900">
              <a:buFont typeface="Verdana" panose="020B0604030504040204" pitchFamily="34" charset="0"/>
              <a:buChar char="-"/>
            </a:pPr>
            <a:r>
              <a:rPr lang="nl-NL" dirty="0" smtClean="0">
                <a:solidFill>
                  <a:srgbClr val="000000"/>
                </a:solidFill>
                <a:latin typeface="Verdana" panose="020B0604030504040204" pitchFamily="34" charset="0"/>
                <a:ea typeface="Calibri" panose="020F0502020204030204" pitchFamily="34" charset="0"/>
                <a:cs typeface="Times New Roman" panose="02020603050405020304" pitchFamily="18" charset="0"/>
              </a:rPr>
              <a:t>De </a:t>
            </a:r>
            <a:r>
              <a:rPr lang="nl-NL" dirty="0">
                <a:solidFill>
                  <a:srgbClr val="000000"/>
                </a:solidFill>
                <a:latin typeface="Verdana" panose="020B0604030504040204" pitchFamily="34" charset="0"/>
                <a:ea typeface="Calibri" panose="020F0502020204030204" pitchFamily="34" charset="0"/>
                <a:cs typeface="Times New Roman" panose="02020603050405020304" pitchFamily="18" charset="0"/>
              </a:rPr>
              <a:t>nautische complexiteit van de vaarweg is maatgevend;</a:t>
            </a:r>
            <a:endParaRPr lang="nl-NL" sz="3600" dirty="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Verdana" panose="020B0604030504040204" pitchFamily="34" charset="0"/>
              <a:buChar char="-"/>
            </a:pPr>
            <a:r>
              <a:rPr lang="nl-NL" dirty="0">
                <a:solidFill>
                  <a:srgbClr val="000000"/>
                </a:solidFill>
                <a:latin typeface="Verdana" panose="020B0604030504040204" pitchFamily="34" charset="0"/>
                <a:ea typeface="Calibri" panose="020F0502020204030204" pitchFamily="34" charset="0"/>
                <a:cs typeface="Times New Roman" panose="02020603050405020304" pitchFamily="18" charset="0"/>
              </a:rPr>
              <a:t>Fase 4 </a:t>
            </a:r>
            <a:r>
              <a:rPr lang="nl-NL" dirty="0" smtClean="0">
                <a:solidFill>
                  <a:srgbClr val="000000"/>
                </a:solidFill>
                <a:latin typeface="Verdana" panose="020B0604030504040204" pitchFamily="34" charset="0"/>
                <a:ea typeface="Calibri" panose="020F0502020204030204" pitchFamily="34" charset="0"/>
                <a:cs typeface="Times New Roman" panose="02020603050405020304" pitchFamily="18" charset="0"/>
              </a:rPr>
              <a:t>opdelen, aangezien </a:t>
            </a:r>
            <a:r>
              <a:rPr lang="nl-NL" dirty="0">
                <a:solidFill>
                  <a:srgbClr val="000000"/>
                </a:solidFill>
                <a:latin typeface="Verdana" panose="020B0604030504040204" pitchFamily="34" charset="0"/>
                <a:ea typeface="Calibri" panose="020F0502020204030204" pitchFamily="34" charset="0"/>
                <a:cs typeface="Times New Roman" panose="02020603050405020304" pitchFamily="18" charset="0"/>
              </a:rPr>
              <a:t>het meerdere ombouwen </a:t>
            </a:r>
            <a:r>
              <a:rPr lang="nl-NL" dirty="0" smtClean="0">
                <a:solidFill>
                  <a:srgbClr val="000000"/>
                </a:solidFill>
                <a:latin typeface="Verdana" panose="020B0604030504040204" pitchFamily="34" charset="0"/>
                <a:ea typeface="Calibri" panose="020F0502020204030204" pitchFamily="34" charset="0"/>
                <a:cs typeface="Times New Roman" panose="02020603050405020304" pitchFamily="18" charset="0"/>
              </a:rPr>
              <a:t>betreft;</a:t>
            </a:r>
          </a:p>
          <a:p>
            <a:pPr marL="342900" lvl="0" indent="-342900">
              <a:buFont typeface="Verdana" panose="020B0604030504040204" pitchFamily="34" charset="0"/>
              <a:buChar char="-"/>
            </a:pPr>
            <a:r>
              <a:rPr lang="nl-NL" dirty="0" smtClean="0">
                <a:latin typeface="Verdana" panose="020B0604030504040204" pitchFamily="34" charset="0"/>
                <a:ea typeface="Calibri" panose="020F0502020204030204" pitchFamily="34" charset="0"/>
                <a:cs typeface="Calibri" panose="020F0502020204030204" pitchFamily="34" charset="0"/>
              </a:rPr>
              <a:t>Fase </a:t>
            </a:r>
            <a:r>
              <a:rPr lang="nl-NL" dirty="0">
                <a:latin typeface="Verdana" panose="020B0604030504040204" pitchFamily="34" charset="0"/>
                <a:ea typeface="Calibri" panose="020F0502020204030204" pitchFamily="34" charset="0"/>
                <a:cs typeface="Calibri" panose="020F0502020204030204" pitchFamily="34" charset="0"/>
              </a:rPr>
              <a:t>4 is de meest cruciale </a:t>
            </a:r>
            <a:r>
              <a:rPr lang="nl-NL" dirty="0" smtClean="0">
                <a:latin typeface="Verdana" panose="020B0604030504040204" pitchFamily="34" charset="0"/>
                <a:ea typeface="Calibri" panose="020F0502020204030204" pitchFamily="34" charset="0"/>
                <a:cs typeface="Calibri" panose="020F0502020204030204" pitchFamily="34" charset="0"/>
              </a:rPr>
              <a:t>fase;</a:t>
            </a:r>
          </a:p>
          <a:p>
            <a:pPr marL="342900" lvl="0" indent="-342900">
              <a:buFont typeface="Verdana" panose="020B0604030504040204" pitchFamily="34" charset="0"/>
              <a:buChar char="-"/>
            </a:pPr>
            <a:r>
              <a:rPr lang="nl-NL" dirty="0">
                <a:solidFill>
                  <a:srgbClr val="000000"/>
                </a:solidFill>
                <a:latin typeface="Verdana" panose="020B0604030504040204" pitchFamily="34" charset="0"/>
                <a:ea typeface="Calibri" panose="020F0502020204030204" pitchFamily="34" charset="0"/>
                <a:cs typeface="Times New Roman" panose="02020603050405020304" pitchFamily="18" charset="0"/>
              </a:rPr>
              <a:t>Richt een crashteam in met </a:t>
            </a:r>
            <a:r>
              <a:rPr lang="nl-NL" dirty="0" smtClean="0">
                <a:solidFill>
                  <a:srgbClr val="000000"/>
                </a:solidFill>
                <a:latin typeface="Verdana" panose="020B0604030504040204" pitchFamily="34" charset="0"/>
                <a:ea typeface="Calibri" panose="020F0502020204030204" pitchFamily="34" charset="0"/>
                <a:cs typeface="Times New Roman" panose="02020603050405020304" pitchFamily="18" charset="0"/>
              </a:rPr>
              <a:t>besluitvormingsbevoegdheid.</a:t>
            </a:r>
            <a:endParaRPr lang="nl-NL" dirty="0">
              <a:latin typeface="Verdana" panose="020B0604030504040204" pitchFamily="34" charset="0"/>
              <a:ea typeface="Calibri" panose="020F0502020204030204" pitchFamily="34" charset="0"/>
              <a:cs typeface="Calibri" panose="020F0502020204030204" pitchFamily="34" charset="0"/>
            </a:endParaRPr>
          </a:p>
          <a:p>
            <a:pPr>
              <a:buFontTx/>
              <a:buChar char="-"/>
            </a:pPr>
            <a:endParaRPr lang="nl-NL" dirty="0"/>
          </a:p>
        </p:txBody>
      </p:sp>
      <p:sp>
        <p:nvSpPr>
          <p:cNvPr id="3" name="Tijdelijke aanduiding voor dianummer 2"/>
          <p:cNvSpPr>
            <a:spLocks noGrp="1"/>
          </p:cNvSpPr>
          <p:nvPr>
            <p:ph type="sldNum" sz="quarter" idx="14"/>
          </p:nvPr>
        </p:nvSpPr>
        <p:spPr/>
        <p:txBody>
          <a:bodyPr/>
          <a:lstStyle/>
          <a:p>
            <a:fld id="{6C93B359-CF0D-4389-949E-16A33FCBB3EC}" type="slidenum">
              <a:rPr lang="nl-NL" smtClean="0"/>
              <a:t>25</a:t>
            </a:fld>
            <a:endParaRPr lang="nl-NL" dirty="0"/>
          </a:p>
        </p:txBody>
      </p:sp>
      <p:sp>
        <p:nvSpPr>
          <p:cNvPr id="4" name="Tijdelijke aanduiding voor tekst 3"/>
          <p:cNvSpPr>
            <a:spLocks noGrp="1"/>
          </p:cNvSpPr>
          <p:nvPr>
            <p:ph type="body" sz="quarter" idx="26"/>
          </p:nvPr>
        </p:nvSpPr>
        <p:spPr/>
        <p:txBody>
          <a:bodyPr/>
          <a:lstStyle/>
          <a:p>
            <a:endParaRPr lang="nl-NL"/>
          </a:p>
        </p:txBody>
      </p:sp>
      <p:sp>
        <p:nvSpPr>
          <p:cNvPr id="5" name="Titel 4"/>
          <p:cNvSpPr>
            <a:spLocks noGrp="1"/>
          </p:cNvSpPr>
          <p:nvPr>
            <p:ph type="title"/>
          </p:nvPr>
        </p:nvSpPr>
        <p:spPr/>
        <p:txBody>
          <a:bodyPr/>
          <a:lstStyle/>
          <a:p>
            <a:r>
              <a:rPr lang="nl-NL" dirty="0" smtClean="0"/>
              <a:t>Interne analyse ombouwplan</a:t>
            </a:r>
            <a:endParaRPr lang="nl-NL" dirty="0"/>
          </a:p>
        </p:txBody>
      </p:sp>
    </p:spTree>
    <p:extLst>
      <p:ext uri="{BB962C8B-B14F-4D97-AF65-F5344CB8AC3E}">
        <p14:creationId xmlns:p14="http://schemas.microsoft.com/office/powerpoint/2010/main" val="34325994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a:xfrm>
            <a:off x="630000" y="2430051"/>
            <a:ext cx="10923588" cy="4024800"/>
          </a:xfrm>
        </p:spPr>
        <p:txBody>
          <a:bodyPr>
            <a:noAutofit/>
          </a:bodyPr>
          <a:lstStyle/>
          <a:p>
            <a:pPr>
              <a:lnSpc>
                <a:spcPct val="150000"/>
              </a:lnSpc>
            </a:pPr>
            <a:r>
              <a:rPr lang="nl-NL" sz="1800" dirty="0"/>
              <a:t>13.00 	Welkomstwoord/Inleiding/Procedure van marktconsultatie toelichting</a:t>
            </a:r>
            <a:br>
              <a:rPr lang="nl-NL" sz="1800" dirty="0"/>
            </a:br>
            <a:r>
              <a:rPr lang="nl-NL" sz="1800" dirty="0"/>
              <a:t>13.10 	Voorstellen RWS en partijen</a:t>
            </a:r>
            <a:br>
              <a:rPr lang="nl-NL" sz="1800" dirty="0"/>
            </a:br>
            <a:r>
              <a:rPr lang="nl-NL" sz="1800" dirty="0"/>
              <a:t>13.25 	Toelichting </a:t>
            </a:r>
            <a:r>
              <a:rPr lang="nl-NL" sz="1800" dirty="0" smtClean="0"/>
              <a:t>projecten cluster B-Bruggen </a:t>
            </a:r>
            <a:r>
              <a:rPr lang="nl-NL" sz="1800" dirty="0"/>
              <a:t/>
            </a:r>
            <a:br>
              <a:rPr lang="nl-NL" sz="1800" dirty="0"/>
            </a:br>
            <a:r>
              <a:rPr lang="nl-NL" sz="1800" dirty="0"/>
              <a:t>13.30 	Toelichting technische scope en ombouw </a:t>
            </a:r>
            <a:br>
              <a:rPr lang="nl-NL" sz="1800" dirty="0"/>
            </a:br>
            <a:r>
              <a:rPr lang="nl-NL" sz="1800" b="1" dirty="0"/>
              <a:t>13.45 	Toelichting Hinderverwachtingen en bereikbaarheidsscenario’s </a:t>
            </a:r>
            <a:r>
              <a:rPr lang="nl-NL" sz="1800" dirty="0"/>
              <a:t/>
            </a:r>
            <a:br>
              <a:rPr lang="nl-NL" sz="1800" dirty="0"/>
            </a:br>
            <a:r>
              <a:rPr lang="nl-NL" sz="1800" dirty="0"/>
              <a:t>14.00	Toelichting Break-outrooms en scenario’s</a:t>
            </a:r>
            <a:r>
              <a:rPr lang="nl-NL" sz="1800" b="1" dirty="0"/>
              <a:t/>
            </a:r>
            <a:br>
              <a:rPr lang="nl-NL" sz="1800" b="1" dirty="0"/>
            </a:br>
            <a:r>
              <a:rPr lang="nl-NL" sz="1800" dirty="0"/>
              <a:t>14.05 	1</a:t>
            </a:r>
            <a:r>
              <a:rPr lang="nl-NL" sz="1800" baseline="30000" dirty="0"/>
              <a:t>e</a:t>
            </a:r>
            <a:r>
              <a:rPr lang="nl-NL" sz="1800" dirty="0"/>
              <a:t> ronde break-outrooms (2 scenario’s, 2 rooms naast elkaar)</a:t>
            </a:r>
            <a:br>
              <a:rPr lang="nl-NL" sz="1800" dirty="0"/>
            </a:br>
            <a:r>
              <a:rPr lang="nl-NL" sz="1800" dirty="0">
                <a:solidFill>
                  <a:srgbClr val="FF0000"/>
                </a:solidFill>
              </a:rPr>
              <a:t>15.00 Pauze</a:t>
            </a:r>
            <a:br>
              <a:rPr lang="nl-NL" sz="1800" dirty="0">
                <a:solidFill>
                  <a:srgbClr val="FF0000"/>
                </a:solidFill>
              </a:rPr>
            </a:br>
            <a:r>
              <a:rPr lang="nl-NL" sz="1800" dirty="0"/>
              <a:t>15.10 	Plenair terugkoppeling per groep 10 min</a:t>
            </a:r>
            <a:br>
              <a:rPr lang="nl-NL" sz="1800" dirty="0"/>
            </a:br>
            <a:r>
              <a:rPr lang="nl-NL" sz="1800" dirty="0"/>
              <a:t>15.30 	2</a:t>
            </a:r>
            <a:r>
              <a:rPr lang="nl-NL" sz="1800" baseline="30000" dirty="0"/>
              <a:t>e</a:t>
            </a:r>
            <a:r>
              <a:rPr lang="nl-NL" sz="1800" dirty="0"/>
              <a:t> ronde break-outrooms (samenstelling groep blijft gelijk, ander scenario, 2 rooms naast elkaar)</a:t>
            </a:r>
            <a:br>
              <a:rPr lang="nl-NL" sz="1800" dirty="0"/>
            </a:br>
            <a:r>
              <a:rPr lang="nl-NL" sz="1800" dirty="0"/>
              <a:t>16.25 	Plenair terugkoppeling per groep 10 min</a:t>
            </a:r>
            <a:br>
              <a:rPr lang="nl-NL" sz="1800" dirty="0"/>
            </a:br>
            <a:r>
              <a:rPr lang="nl-NL" sz="1800" dirty="0"/>
              <a:t>16.45 	Afronding en vervolgafspraken </a:t>
            </a:r>
            <a:br>
              <a:rPr lang="nl-NL" sz="1800" dirty="0"/>
            </a:br>
            <a:r>
              <a:rPr lang="nl-NL" sz="1800" dirty="0"/>
              <a:t>17.00 	</a:t>
            </a:r>
            <a:r>
              <a:rPr lang="nl-NL" sz="1800" dirty="0" smtClean="0"/>
              <a:t>Einde</a:t>
            </a:r>
            <a:endParaRPr lang="nl-NL" sz="1800" dirty="0"/>
          </a:p>
        </p:txBody>
      </p:sp>
      <p:sp>
        <p:nvSpPr>
          <p:cNvPr id="4" name="Tijdelijke aanduiding voor dianummer 3"/>
          <p:cNvSpPr>
            <a:spLocks noGrp="1"/>
          </p:cNvSpPr>
          <p:nvPr>
            <p:ph type="sldNum" sz="quarter" idx="10"/>
          </p:nvPr>
        </p:nvSpPr>
        <p:spPr/>
        <p:txBody>
          <a:bodyPr/>
          <a:lstStyle/>
          <a:p>
            <a:fld id="{6C93B359-CF0D-4389-949E-16A33FCBB3EC}" type="slidenum">
              <a:rPr lang="nl-NL" smtClean="0"/>
              <a:t>26</a:t>
            </a:fld>
            <a:endParaRPr lang="nl-NL" dirty="0"/>
          </a:p>
        </p:txBody>
      </p:sp>
      <p:sp>
        <p:nvSpPr>
          <p:cNvPr id="3" name="Tijdelijke aanduiding voor tekst 2"/>
          <p:cNvSpPr>
            <a:spLocks noGrp="1"/>
          </p:cNvSpPr>
          <p:nvPr>
            <p:ph type="body" sz="quarter" idx="26"/>
          </p:nvPr>
        </p:nvSpPr>
        <p:spPr/>
        <p:txBody>
          <a:bodyPr/>
          <a:lstStyle/>
          <a:p>
            <a:endParaRPr lang="nl-NL"/>
          </a:p>
        </p:txBody>
      </p:sp>
    </p:spTree>
    <p:extLst>
      <p:ext uri="{BB962C8B-B14F-4D97-AF65-F5344CB8AC3E}">
        <p14:creationId xmlns:p14="http://schemas.microsoft.com/office/powerpoint/2010/main" val="22556982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Hinderverwachting </a:t>
            </a:r>
            <a:endParaRPr lang="nl-NL" dirty="0"/>
          </a:p>
        </p:txBody>
      </p:sp>
      <p:sp>
        <p:nvSpPr>
          <p:cNvPr id="3" name="Ondertitel 2"/>
          <p:cNvSpPr>
            <a:spLocks noGrp="1"/>
          </p:cNvSpPr>
          <p:nvPr>
            <p:ph type="subTitle" idx="1"/>
          </p:nvPr>
        </p:nvSpPr>
        <p:spPr/>
        <p:txBody>
          <a:bodyPr/>
          <a:lstStyle/>
          <a:p>
            <a:pPr algn="ctr"/>
            <a:r>
              <a:rPr lang="nl-NL" dirty="0" smtClean="0"/>
              <a:t>Weg en vaarweg</a:t>
            </a:r>
            <a:endParaRPr lang="nl-NL" dirty="0"/>
          </a:p>
        </p:txBody>
      </p:sp>
      <p:sp>
        <p:nvSpPr>
          <p:cNvPr id="4" name="Tijdelijke aanduiding voor dianumm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C93B359-CF0D-4389-949E-16A33FCBB3EC}" type="slidenum">
              <a:rPr kumimoji="0" lang="nl-NL" sz="1200" b="0" i="0" u="none" strike="noStrike" kern="1200" cap="none" spc="0" normalizeH="0" baseline="0" noProof="0" smtClean="0">
                <a:ln>
                  <a:noFill/>
                </a:ln>
                <a:solidFill>
                  <a:srgbClr val="000000"/>
                </a:solidFill>
                <a:effectLst/>
                <a:uLnTx/>
                <a:uFillTx/>
                <a:latin typeface="Verdan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nl-NL" sz="1200" b="0" i="0" u="none" strike="noStrike" kern="1200" cap="none" spc="0" normalizeH="0" baseline="0" noProof="0" dirty="0">
              <a:ln>
                <a:noFill/>
              </a:ln>
              <a:solidFill>
                <a:srgbClr val="000000"/>
              </a:solidFill>
              <a:effectLst/>
              <a:uLnTx/>
              <a:uFillTx/>
              <a:latin typeface="Verdana"/>
              <a:ea typeface="+mn-ea"/>
              <a:cs typeface="+mn-cs"/>
            </a:endParaRPr>
          </a:p>
        </p:txBody>
      </p:sp>
      <p:sp>
        <p:nvSpPr>
          <p:cNvPr id="5" name="Tijdelijke aanduiding voor tekst 4"/>
          <p:cNvSpPr>
            <a:spLocks noGrp="1"/>
          </p:cNvSpPr>
          <p:nvPr>
            <p:ph type="body" sz="quarter" idx="26"/>
          </p:nvPr>
        </p:nvSpPr>
        <p:spPr/>
        <p:txBody>
          <a:bodyPr/>
          <a:lstStyle/>
          <a:p>
            <a:endParaRPr lang="nl-NL"/>
          </a:p>
        </p:txBody>
      </p:sp>
      <p:sp>
        <p:nvSpPr>
          <p:cNvPr id="6" name="Tijdelijke aanduiding voor tekst 5"/>
          <p:cNvSpPr>
            <a:spLocks noGrp="1"/>
          </p:cNvSpPr>
          <p:nvPr>
            <p:ph type="body" sz="quarter" idx="21"/>
          </p:nvPr>
        </p:nvSpPr>
        <p:spPr/>
        <p:txBody>
          <a:bodyPr/>
          <a:lstStyle/>
          <a:p>
            <a:r>
              <a:rPr lang="nl-NL" dirty="0" smtClean="0"/>
              <a:t>Nicolette Leeflang</a:t>
            </a:r>
            <a:endParaRPr lang="nl-NL" dirty="0"/>
          </a:p>
        </p:txBody>
      </p:sp>
      <p:sp>
        <p:nvSpPr>
          <p:cNvPr id="7" name="Tijdelijke aanduiding voor tekst 6"/>
          <p:cNvSpPr>
            <a:spLocks noGrp="1"/>
          </p:cNvSpPr>
          <p:nvPr>
            <p:ph type="body" sz="quarter" idx="25"/>
          </p:nvPr>
        </p:nvSpPr>
        <p:spPr/>
        <p:txBody>
          <a:bodyPr/>
          <a:lstStyle/>
          <a:p>
            <a:r>
              <a:rPr lang="nl-NL" dirty="0" smtClean="0"/>
              <a:t>Omgevingsmanager</a:t>
            </a:r>
            <a:endParaRPr lang="nl-NL" dirty="0"/>
          </a:p>
        </p:txBody>
      </p:sp>
    </p:spTree>
    <p:extLst>
      <p:ext uri="{BB962C8B-B14F-4D97-AF65-F5344CB8AC3E}">
        <p14:creationId xmlns:p14="http://schemas.microsoft.com/office/powerpoint/2010/main" val="412254701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13"/>
          </p:nvPr>
        </p:nvSpPr>
        <p:spPr>
          <a:xfrm>
            <a:off x="630000" y="2107912"/>
            <a:ext cx="10922400" cy="3964060"/>
          </a:xfrm>
        </p:spPr>
        <p:txBody>
          <a:bodyPr>
            <a:normAutofit fontScale="70000" lnSpcReduction="20000"/>
          </a:bodyPr>
          <a:lstStyle/>
          <a:p>
            <a:r>
              <a:rPr lang="nl-NL" dirty="0">
                <a:ea typeface="+mn-lt"/>
                <a:cs typeface="+mn-lt"/>
              </a:rPr>
              <a:t>Brug wordt veel gebruikt door scholieren (fiets) en </a:t>
            </a:r>
            <a:r>
              <a:rPr lang="nl-NL" dirty="0" smtClean="0">
                <a:ea typeface="+mn-lt"/>
                <a:cs typeface="+mn-lt"/>
              </a:rPr>
              <a:t>hulpdiensten</a:t>
            </a:r>
          </a:p>
          <a:p>
            <a:r>
              <a:rPr lang="nl-NL" dirty="0" smtClean="0">
                <a:ea typeface="+mn-lt"/>
                <a:cs typeface="+mn-lt"/>
              </a:rPr>
              <a:t>Relatief veel lokaal verkeer</a:t>
            </a:r>
          </a:p>
          <a:p>
            <a:r>
              <a:rPr lang="nl-NL" dirty="0">
                <a:solidFill>
                  <a:srgbClr val="000000"/>
                </a:solidFill>
              </a:rPr>
              <a:t>De weg/brug is één van de drie ontsluitingen van het eiland Voorne Putten</a:t>
            </a:r>
            <a:endParaRPr lang="nl-NL" dirty="0"/>
          </a:p>
          <a:p>
            <a:r>
              <a:rPr lang="nl-NL" dirty="0">
                <a:ea typeface="+mn-lt"/>
                <a:cs typeface="+mn-lt"/>
              </a:rPr>
              <a:t>Invloed </a:t>
            </a:r>
            <a:r>
              <a:rPr lang="nl-NL" dirty="0" smtClean="0">
                <a:ea typeface="+mn-lt"/>
                <a:cs typeface="+mn-lt"/>
              </a:rPr>
              <a:t>getijdenwerking en sterke stroming </a:t>
            </a:r>
            <a:r>
              <a:rPr lang="nl-NL" dirty="0">
                <a:ea typeface="+mn-lt"/>
                <a:cs typeface="+mn-lt"/>
              </a:rPr>
              <a:t>(relevant voor diepte</a:t>
            </a:r>
            <a:r>
              <a:rPr lang="nl-NL" dirty="0" smtClean="0">
                <a:ea typeface="+mn-lt"/>
                <a:cs typeface="+mn-lt"/>
              </a:rPr>
              <a:t>)</a:t>
            </a:r>
            <a:endParaRPr lang="nl-NL" dirty="0">
              <a:ea typeface="+mn-lt"/>
              <a:cs typeface="+mn-lt"/>
            </a:endParaRPr>
          </a:p>
          <a:p>
            <a:r>
              <a:rPr lang="nl-NL" dirty="0">
                <a:ea typeface="+mn-lt"/>
                <a:cs typeface="+mn-lt"/>
              </a:rPr>
              <a:t>Geen wachtplaatsen aanwezig voor scheepvaart (dus geen buffer</a:t>
            </a:r>
            <a:r>
              <a:rPr lang="nl-NL" dirty="0" smtClean="0">
                <a:ea typeface="+mn-lt"/>
                <a:cs typeface="+mn-lt"/>
              </a:rPr>
              <a:t>)</a:t>
            </a:r>
          </a:p>
          <a:p>
            <a:r>
              <a:rPr lang="nl-NL" dirty="0" smtClean="0">
                <a:ea typeface="+mn-lt"/>
                <a:cs typeface="+mn-lt"/>
              </a:rPr>
              <a:t>Veel brugdraaiingen voor hoge (zee)scheepvaart (20x per dag)</a:t>
            </a:r>
          </a:p>
          <a:p>
            <a:r>
              <a:rPr lang="nl-NL" dirty="0" smtClean="0">
                <a:ea typeface="+mn-lt"/>
                <a:cs typeface="+mn-lt"/>
              </a:rPr>
              <a:t>Geen omvaarroute voor Zeevaart (80%)</a:t>
            </a:r>
            <a:endParaRPr lang="nl-NL" dirty="0">
              <a:ea typeface="+mn-lt"/>
              <a:cs typeface="+mn-lt"/>
            </a:endParaRPr>
          </a:p>
          <a:p>
            <a:r>
              <a:rPr lang="nl-NL" dirty="0"/>
              <a:t>Wisselstrook voor </a:t>
            </a:r>
            <a:r>
              <a:rPr lang="nl-NL" dirty="0" smtClean="0"/>
              <a:t>autoverkeer (3 rijbanen).</a:t>
            </a:r>
            <a:endParaRPr lang="nl-NL" dirty="0">
              <a:ea typeface="+mn-lt"/>
              <a:cs typeface="+mn-lt"/>
            </a:endParaRPr>
          </a:p>
          <a:p>
            <a:r>
              <a:rPr lang="nl-NL" dirty="0">
                <a:ea typeface="+mn-lt"/>
                <a:cs typeface="+mn-lt"/>
              </a:rPr>
              <a:t>Doorvaarthoogte brug gesloten 12,50 meter + </a:t>
            </a:r>
            <a:r>
              <a:rPr lang="nl-NL" dirty="0" smtClean="0">
                <a:ea typeface="+mn-lt"/>
                <a:cs typeface="+mn-lt"/>
              </a:rPr>
              <a:t>NAP</a:t>
            </a:r>
            <a:endParaRPr lang="nl-NL" dirty="0">
              <a:ea typeface="+mn-lt"/>
              <a:cs typeface="+mn-lt"/>
            </a:endParaRPr>
          </a:p>
          <a:p>
            <a:r>
              <a:rPr lang="nl-NL" dirty="0">
                <a:ea typeface="+mn-lt"/>
                <a:cs typeface="+mn-lt"/>
              </a:rPr>
              <a:t>Twee beweegbare brugdelen (</a:t>
            </a:r>
            <a:r>
              <a:rPr lang="nl-NL" dirty="0" smtClean="0">
                <a:ea typeface="+mn-lt"/>
                <a:cs typeface="+mn-lt"/>
              </a:rPr>
              <a:t>hefdelen)</a:t>
            </a:r>
            <a:endParaRPr lang="nl-NL" dirty="0">
              <a:ea typeface="+mn-lt"/>
              <a:cs typeface="+mn-lt"/>
            </a:endParaRPr>
          </a:p>
          <a:p>
            <a:pPr lvl="0"/>
            <a:r>
              <a:rPr lang="en-US" dirty="0" err="1" smtClean="0">
                <a:solidFill>
                  <a:srgbClr val="000000"/>
                </a:solidFill>
              </a:rPr>
              <a:t>Spijkenisserbrug</a:t>
            </a:r>
            <a:r>
              <a:rPr lang="en-US" dirty="0" smtClean="0">
                <a:solidFill>
                  <a:srgbClr val="000000"/>
                </a:solidFill>
              </a:rPr>
              <a:t> </a:t>
            </a:r>
            <a:r>
              <a:rPr lang="en-US" dirty="0">
                <a:solidFill>
                  <a:srgbClr val="000000"/>
                </a:solidFill>
              </a:rPr>
              <a:t>verbindt </a:t>
            </a:r>
            <a:r>
              <a:rPr lang="en-US" dirty="0" err="1">
                <a:solidFill>
                  <a:srgbClr val="000000"/>
                </a:solidFill>
              </a:rPr>
              <a:t>Spijkenisse</a:t>
            </a:r>
            <a:r>
              <a:rPr lang="en-US" dirty="0">
                <a:solidFill>
                  <a:srgbClr val="000000"/>
                </a:solidFill>
              </a:rPr>
              <a:t> met de A15 </a:t>
            </a:r>
            <a:r>
              <a:rPr lang="en-US" dirty="0" err="1">
                <a:solidFill>
                  <a:srgbClr val="000000"/>
                </a:solidFill>
              </a:rPr>
              <a:t>en</a:t>
            </a:r>
            <a:r>
              <a:rPr lang="en-US" dirty="0">
                <a:solidFill>
                  <a:srgbClr val="000000"/>
                </a:solidFill>
              </a:rPr>
              <a:t> </a:t>
            </a:r>
            <a:r>
              <a:rPr lang="en-US" dirty="0" err="1">
                <a:solidFill>
                  <a:srgbClr val="000000"/>
                </a:solidFill>
              </a:rPr>
              <a:t>Hoogvliet</a:t>
            </a:r>
            <a:endParaRPr lang="en-US" dirty="0">
              <a:solidFill>
                <a:srgbClr val="000000"/>
              </a:solidFill>
            </a:endParaRPr>
          </a:p>
          <a:p>
            <a:pPr lvl="0"/>
            <a:r>
              <a:rPr lang="en-US" dirty="0" err="1">
                <a:solidFill>
                  <a:srgbClr val="000000"/>
                </a:solidFill>
              </a:rPr>
              <a:t>Als</a:t>
            </a:r>
            <a:r>
              <a:rPr lang="en-US" dirty="0">
                <a:solidFill>
                  <a:srgbClr val="000000"/>
                </a:solidFill>
              </a:rPr>
              <a:t> Spijkenisserbrug </a:t>
            </a:r>
            <a:r>
              <a:rPr lang="en-US" dirty="0" err="1">
                <a:solidFill>
                  <a:srgbClr val="000000"/>
                </a:solidFill>
              </a:rPr>
              <a:t>dicht</a:t>
            </a:r>
            <a:r>
              <a:rPr lang="en-US" dirty="0">
                <a:solidFill>
                  <a:srgbClr val="000000"/>
                </a:solidFill>
              </a:rPr>
              <a:t> is, </a:t>
            </a:r>
            <a:r>
              <a:rPr lang="en-US" dirty="0" err="1">
                <a:solidFill>
                  <a:srgbClr val="000000"/>
                </a:solidFill>
              </a:rPr>
              <a:t>rijdt</a:t>
            </a:r>
            <a:r>
              <a:rPr lang="en-US" dirty="0">
                <a:solidFill>
                  <a:srgbClr val="000000"/>
                </a:solidFill>
              </a:rPr>
              <a:t> </a:t>
            </a:r>
            <a:r>
              <a:rPr lang="en-US" dirty="0" err="1">
                <a:solidFill>
                  <a:srgbClr val="000000"/>
                </a:solidFill>
              </a:rPr>
              <a:t>verkeer</a:t>
            </a:r>
            <a:r>
              <a:rPr lang="en-US" dirty="0">
                <a:solidFill>
                  <a:srgbClr val="000000"/>
                </a:solidFill>
              </a:rPr>
              <a:t> </a:t>
            </a:r>
            <a:r>
              <a:rPr lang="en-US" dirty="0" err="1">
                <a:solidFill>
                  <a:srgbClr val="000000"/>
                </a:solidFill>
              </a:rPr>
              <a:t>vrijwel</a:t>
            </a:r>
            <a:r>
              <a:rPr lang="en-US" dirty="0">
                <a:solidFill>
                  <a:srgbClr val="000000"/>
                </a:solidFill>
              </a:rPr>
              <a:t> </a:t>
            </a:r>
            <a:r>
              <a:rPr lang="en-US" dirty="0" err="1">
                <a:solidFill>
                  <a:srgbClr val="000000"/>
                </a:solidFill>
              </a:rPr>
              <a:t>volledig</a:t>
            </a:r>
            <a:r>
              <a:rPr lang="en-US" dirty="0">
                <a:solidFill>
                  <a:srgbClr val="000000"/>
                </a:solidFill>
              </a:rPr>
              <a:t> om via de </a:t>
            </a:r>
            <a:r>
              <a:rPr lang="en-US" dirty="0" err="1" smtClean="0">
                <a:solidFill>
                  <a:srgbClr val="000000"/>
                </a:solidFill>
              </a:rPr>
              <a:t>Hartelbrug</a:t>
            </a:r>
            <a:endParaRPr lang="en-US" dirty="0">
              <a:solidFill>
                <a:srgbClr val="000000"/>
              </a:solidFill>
            </a:endParaRPr>
          </a:p>
          <a:p>
            <a:endParaRPr lang="nl-NL" dirty="0">
              <a:cs typeface="Calibri" panose="020F0502020204030204"/>
            </a:endParaRPr>
          </a:p>
          <a:p>
            <a:endParaRPr lang="nl-NL" dirty="0"/>
          </a:p>
        </p:txBody>
      </p:sp>
      <p:sp>
        <p:nvSpPr>
          <p:cNvPr id="3" name="Tijdelijke aanduiding voor dianummer 2"/>
          <p:cNvSpPr>
            <a:spLocks noGrp="1"/>
          </p:cNvSpPr>
          <p:nvPr>
            <p:ph type="sldNum" sz="quarter" idx="14"/>
          </p:nvPr>
        </p:nvSpPr>
        <p:spPr/>
        <p:txBody>
          <a:bodyPr/>
          <a:lstStyle/>
          <a:p>
            <a:fld id="{6C93B359-CF0D-4389-949E-16A33FCBB3EC}" type="slidenum">
              <a:rPr lang="nl-NL" smtClean="0"/>
              <a:t>28</a:t>
            </a:fld>
            <a:endParaRPr lang="nl-NL" dirty="0"/>
          </a:p>
        </p:txBody>
      </p:sp>
      <p:sp>
        <p:nvSpPr>
          <p:cNvPr id="4" name="Tijdelijke aanduiding voor tekst 3"/>
          <p:cNvSpPr>
            <a:spLocks noGrp="1"/>
          </p:cNvSpPr>
          <p:nvPr>
            <p:ph type="body" sz="quarter" idx="26"/>
          </p:nvPr>
        </p:nvSpPr>
        <p:spPr/>
        <p:txBody>
          <a:bodyPr/>
          <a:lstStyle/>
          <a:p>
            <a:endParaRPr lang="nl-NL"/>
          </a:p>
        </p:txBody>
      </p:sp>
      <p:sp>
        <p:nvSpPr>
          <p:cNvPr id="5" name="Titel 4"/>
          <p:cNvSpPr>
            <a:spLocks noGrp="1"/>
          </p:cNvSpPr>
          <p:nvPr>
            <p:ph type="title"/>
          </p:nvPr>
        </p:nvSpPr>
        <p:spPr/>
        <p:txBody>
          <a:bodyPr/>
          <a:lstStyle/>
          <a:p>
            <a:r>
              <a:rPr lang="nl-NL" dirty="0" smtClean="0"/>
              <a:t>(</a:t>
            </a:r>
            <a:r>
              <a:rPr lang="nl-NL" dirty="0" err="1"/>
              <a:t>V</a:t>
            </a:r>
            <a:r>
              <a:rPr lang="nl-NL" dirty="0" err="1" smtClean="0"/>
              <a:t>erkeers</a:t>
            </a:r>
            <a:r>
              <a:rPr lang="nl-NL" dirty="0" smtClean="0"/>
              <a:t>)feiten</a:t>
            </a:r>
            <a:r>
              <a:rPr lang="en-IE" dirty="0" smtClean="0"/>
              <a:t> </a:t>
            </a:r>
            <a:r>
              <a:rPr lang="en-IE" dirty="0" err="1"/>
              <a:t>Spijkenisserbrug</a:t>
            </a:r>
            <a:endParaRPr lang="nl-NL" dirty="0"/>
          </a:p>
        </p:txBody>
      </p:sp>
      <p:pic>
        <p:nvPicPr>
          <p:cNvPr id="6" name="Afbeelding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494059" y="-1"/>
            <a:ext cx="3697942" cy="847725"/>
          </a:xfrm>
          <a:prstGeom prst="rect">
            <a:avLst/>
          </a:prstGeom>
        </p:spPr>
      </p:pic>
    </p:spTree>
    <p:extLst>
      <p:ext uri="{BB962C8B-B14F-4D97-AF65-F5344CB8AC3E}">
        <p14:creationId xmlns:p14="http://schemas.microsoft.com/office/powerpoint/2010/main" val="95332649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69782" y="1549796"/>
            <a:ext cx="8402637" cy="400110"/>
          </a:xfrm>
        </p:spPr>
        <p:txBody>
          <a:bodyPr/>
          <a:lstStyle/>
          <a:p>
            <a:pPr>
              <a:defRPr/>
            </a:pPr>
            <a:r>
              <a:rPr lang="nl-NL" dirty="0" smtClean="0"/>
              <a:t>Uitgangspunten bereikbaarheid tijdens renovatie </a:t>
            </a:r>
            <a:endParaRPr lang="nl-NL" dirty="0"/>
          </a:p>
        </p:txBody>
      </p:sp>
      <p:sp>
        <p:nvSpPr>
          <p:cNvPr id="11267" name="Tijdelijke aanduiding voor tekst 2"/>
          <p:cNvSpPr>
            <a:spLocks noGrp="1"/>
          </p:cNvSpPr>
          <p:nvPr>
            <p:ph type="body" sz="quarter" idx="11"/>
          </p:nvPr>
        </p:nvSpPr>
        <p:spPr>
          <a:xfrm>
            <a:off x="1283231" y="2293277"/>
            <a:ext cx="8402637" cy="2711860"/>
          </a:xfrm>
        </p:spPr>
        <p:txBody>
          <a:bodyPr/>
          <a:lstStyle/>
          <a:p>
            <a:pPr>
              <a:defRPr/>
            </a:pPr>
            <a:r>
              <a:rPr lang="nl-NL" altLang="nl-NL" sz="2000" dirty="0"/>
              <a:t>Veiligheid is randvoorwaarde (</a:t>
            </a:r>
            <a:r>
              <a:rPr lang="nl-NL" altLang="nl-NL" sz="2000" dirty="0" err="1"/>
              <a:t>arbo</a:t>
            </a:r>
            <a:r>
              <a:rPr lang="nl-NL" altLang="nl-NL" sz="2000" dirty="0"/>
              <a:t>- en machineveiligheid in het bijzonder)</a:t>
            </a:r>
          </a:p>
          <a:p>
            <a:pPr>
              <a:defRPr/>
            </a:pPr>
            <a:r>
              <a:rPr lang="nl-NL" altLang="nl-NL" sz="2000" dirty="0"/>
              <a:t>Verschillende perioden stremming voor weg- en/of vaarwegverkeer</a:t>
            </a:r>
          </a:p>
          <a:p>
            <a:pPr>
              <a:defRPr/>
            </a:pPr>
            <a:r>
              <a:rPr lang="nl-NL" altLang="nl-NL" sz="2000" dirty="0"/>
              <a:t>Verschillende perioden hinder voor weg- en/of vaarwegverkeer</a:t>
            </a:r>
          </a:p>
          <a:p>
            <a:pPr>
              <a:defRPr/>
            </a:pPr>
            <a:r>
              <a:rPr lang="nl-NL" altLang="nl-NL" sz="2000" dirty="0"/>
              <a:t>Bereikbaarheidsmaatregelen kosteneffectief</a:t>
            </a:r>
          </a:p>
          <a:p>
            <a:pPr marL="0" indent="0">
              <a:buNone/>
              <a:defRPr/>
            </a:pPr>
            <a:endParaRPr lang="nl-NL" altLang="nl-NL" sz="2000" dirty="0"/>
          </a:p>
          <a:p>
            <a:pPr marL="0" indent="0">
              <a:buNone/>
              <a:defRPr/>
            </a:pPr>
            <a:endParaRPr lang="nl-NL" altLang="nl-NL" sz="1600" dirty="0"/>
          </a:p>
          <a:p>
            <a:pPr marL="0" indent="0">
              <a:buNone/>
              <a:defRPr/>
            </a:pPr>
            <a:endParaRPr lang="nl-NL" altLang="nl-NL" sz="1600" dirty="0"/>
          </a:p>
          <a:p>
            <a:pPr marL="0" indent="0">
              <a:buNone/>
              <a:defRPr/>
            </a:pPr>
            <a:endParaRPr lang="nl-NL" altLang="nl-NL" sz="1600" dirty="0"/>
          </a:p>
          <a:p>
            <a:pPr marL="0" indent="0">
              <a:buNone/>
              <a:defRPr/>
            </a:pPr>
            <a:endParaRPr lang="nl-NL" altLang="nl-NL" sz="1600" dirty="0"/>
          </a:p>
          <a:p>
            <a:pPr marL="0" indent="0">
              <a:buNone/>
              <a:defRPr/>
            </a:pPr>
            <a:endParaRPr lang="nl-NL" altLang="nl-NL" sz="1600" dirty="0"/>
          </a:p>
          <a:p>
            <a:pPr marL="0" indent="0">
              <a:buNone/>
              <a:defRPr/>
            </a:pPr>
            <a:endParaRPr lang="nl-NL" altLang="nl-NL" sz="1600" dirty="0"/>
          </a:p>
          <a:p>
            <a:pPr marL="0" indent="0">
              <a:buNone/>
              <a:defRPr/>
            </a:pPr>
            <a:endParaRPr lang="nl-NL" altLang="nl-NL" sz="1600" u="sng" dirty="0"/>
          </a:p>
          <a:p>
            <a:pPr marL="0" indent="0">
              <a:buNone/>
              <a:defRPr/>
            </a:pPr>
            <a:endParaRPr lang="nl-NL" altLang="nl-NL" sz="1600" dirty="0"/>
          </a:p>
          <a:p>
            <a:pPr marL="0" indent="0">
              <a:buNone/>
              <a:defRPr/>
            </a:pPr>
            <a:endParaRPr lang="nl-NL" altLang="nl-NL" sz="1600" dirty="0"/>
          </a:p>
          <a:p>
            <a:pPr marL="0" indent="0">
              <a:buNone/>
              <a:defRPr/>
            </a:pPr>
            <a:endParaRPr lang="nl-NL" altLang="nl-NL" sz="1600" dirty="0"/>
          </a:p>
          <a:p>
            <a:pPr marL="0" indent="0">
              <a:buNone/>
              <a:defRPr/>
            </a:pPr>
            <a:endParaRPr lang="nl-NL" altLang="nl-NL" sz="1600" dirty="0"/>
          </a:p>
          <a:p>
            <a:pPr marL="0" indent="0">
              <a:buNone/>
              <a:defRPr/>
            </a:pPr>
            <a:endParaRPr lang="nl-NL" altLang="nl-NL" sz="1600" dirty="0"/>
          </a:p>
          <a:p>
            <a:pPr marL="0" indent="0">
              <a:buNone/>
              <a:defRPr/>
            </a:pPr>
            <a:endParaRPr lang="nl-NL" altLang="nl-NL" sz="1600" dirty="0"/>
          </a:p>
        </p:txBody>
      </p:sp>
    </p:spTree>
    <p:extLst>
      <p:ext uri="{BB962C8B-B14F-4D97-AF65-F5344CB8AC3E}">
        <p14:creationId xmlns:p14="http://schemas.microsoft.com/office/powerpoint/2010/main" val="17271331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42459" y="2120637"/>
            <a:ext cx="5846571" cy="4499238"/>
          </a:xfrm>
          <a:prstGeom prst="rect">
            <a:avLst/>
          </a:prstGeom>
        </p:spPr>
      </p:pic>
      <p:sp>
        <p:nvSpPr>
          <p:cNvPr id="4" name="Titel 3"/>
          <p:cNvSpPr>
            <a:spLocks noGrp="1"/>
          </p:cNvSpPr>
          <p:nvPr>
            <p:ph type="title"/>
          </p:nvPr>
        </p:nvSpPr>
        <p:spPr/>
        <p:txBody>
          <a:bodyPr/>
          <a:lstStyle/>
          <a:p>
            <a:r>
              <a:rPr lang="nl-NL" dirty="0" smtClean="0"/>
              <a:t>Locatie</a:t>
            </a:r>
            <a:r>
              <a:rPr lang="nl-NL" dirty="0"/>
              <a:t> </a:t>
            </a:r>
            <a:r>
              <a:rPr lang="nl-NL" dirty="0" smtClean="0"/>
              <a:t>Spijkenisserbrug</a:t>
            </a:r>
            <a:endParaRPr lang="nl-NL" dirty="0"/>
          </a:p>
        </p:txBody>
      </p:sp>
      <p:sp>
        <p:nvSpPr>
          <p:cNvPr id="5" name="Tijdelijke aanduiding voor dianummer 4"/>
          <p:cNvSpPr>
            <a:spLocks noGrp="1"/>
          </p:cNvSpPr>
          <p:nvPr>
            <p:ph type="sldNum" sz="quarter" idx="27"/>
          </p:nvPr>
        </p:nvSpPr>
        <p:spPr/>
        <p:txBody>
          <a:bodyPr/>
          <a:lstStyle/>
          <a:p>
            <a:pPr>
              <a:defRPr/>
            </a:pPr>
            <a:fld id="{8D1E05D9-83F1-4BA7-873C-F06CFE994E4E}" type="slidenum">
              <a:rPr lang="nl-NL" smtClean="0"/>
              <a:pPr>
                <a:defRPr/>
              </a:pPr>
              <a:t>3</a:t>
            </a:fld>
            <a:endParaRPr lang="nl-NL" dirty="0"/>
          </a:p>
        </p:txBody>
      </p:sp>
      <p:sp>
        <p:nvSpPr>
          <p:cNvPr id="7" name="Ovaal 6"/>
          <p:cNvSpPr/>
          <p:nvPr/>
        </p:nvSpPr>
        <p:spPr>
          <a:xfrm>
            <a:off x="3465745" y="4920976"/>
            <a:ext cx="572760" cy="571226"/>
          </a:xfrm>
          <a:prstGeom prst="ellipse">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nl-NL">
              <a:solidFill>
                <a:srgbClr val="FFFFFF"/>
              </a:solidFill>
              <a:latin typeface="Verdana"/>
            </a:endParaRPr>
          </a:p>
        </p:txBody>
      </p:sp>
      <p:pic>
        <p:nvPicPr>
          <p:cNvPr id="13" name="Afbeelding 1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494059" y="-1"/>
            <a:ext cx="3697942" cy="847725"/>
          </a:xfrm>
          <a:prstGeom prst="rect">
            <a:avLst/>
          </a:prstGeom>
        </p:spPr>
      </p:pic>
      <p:pic>
        <p:nvPicPr>
          <p:cNvPr id="11" name="Afbeelding 1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356486" y="2120637"/>
            <a:ext cx="5484444" cy="3828445"/>
          </a:xfrm>
          <a:prstGeom prst="rect">
            <a:avLst/>
          </a:prstGeom>
        </p:spPr>
      </p:pic>
      <p:cxnSp>
        <p:nvCxnSpPr>
          <p:cNvPr id="14" name="Rechte verbindingslijn met pijl 13"/>
          <p:cNvCxnSpPr/>
          <p:nvPr/>
        </p:nvCxnSpPr>
        <p:spPr>
          <a:xfrm flipH="1">
            <a:off x="3743325" y="4257675"/>
            <a:ext cx="4171950" cy="914400"/>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spTree>
    <p:extLst>
      <p:ext uri="{BB962C8B-B14F-4D97-AF65-F5344CB8AC3E}">
        <p14:creationId xmlns:p14="http://schemas.microsoft.com/office/powerpoint/2010/main" val="199810899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Tabel 15"/>
          <p:cNvGraphicFramePr>
            <a:graphicFrameLocks noGrp="1"/>
          </p:cNvGraphicFramePr>
          <p:nvPr>
            <p:extLst/>
          </p:nvPr>
        </p:nvGraphicFramePr>
        <p:xfrm>
          <a:off x="201707" y="1834203"/>
          <a:ext cx="11745258" cy="4790440"/>
        </p:xfrm>
        <a:graphic>
          <a:graphicData uri="http://schemas.openxmlformats.org/drawingml/2006/table">
            <a:tbl>
              <a:tblPr firstRow="1" bandRow="1">
                <a:tableStyleId>{5C22544A-7EE6-4342-B048-85BDC9FD1C3A}</a:tableStyleId>
              </a:tblPr>
              <a:tblGrid>
                <a:gridCol w="1721223">
                  <a:extLst>
                    <a:ext uri="{9D8B030D-6E8A-4147-A177-3AD203B41FA5}">
                      <a16:colId xmlns:a16="http://schemas.microsoft.com/office/drawing/2014/main" val="20000"/>
                    </a:ext>
                  </a:extLst>
                </a:gridCol>
                <a:gridCol w="5392270">
                  <a:extLst>
                    <a:ext uri="{9D8B030D-6E8A-4147-A177-3AD203B41FA5}">
                      <a16:colId xmlns:a16="http://schemas.microsoft.com/office/drawing/2014/main" val="20001"/>
                    </a:ext>
                  </a:extLst>
                </a:gridCol>
                <a:gridCol w="4631765">
                  <a:extLst>
                    <a:ext uri="{9D8B030D-6E8A-4147-A177-3AD203B41FA5}">
                      <a16:colId xmlns:a16="http://schemas.microsoft.com/office/drawing/2014/main" val="20002"/>
                    </a:ext>
                  </a:extLst>
                </a:gridCol>
              </a:tblGrid>
              <a:tr h="370840">
                <a:tc>
                  <a:txBody>
                    <a:bodyPr/>
                    <a:lstStyle/>
                    <a:p>
                      <a:r>
                        <a:rPr lang="nl-NL" sz="1400" dirty="0" smtClean="0"/>
                        <a:t>Kruising</a:t>
                      </a:r>
                      <a:endParaRPr lang="nl-NL" sz="1400" dirty="0"/>
                    </a:p>
                  </a:txBody>
                  <a:tcPr/>
                </a:tc>
                <a:tc>
                  <a:txBody>
                    <a:bodyPr/>
                    <a:lstStyle/>
                    <a:p>
                      <a:r>
                        <a:rPr lang="nl-NL" sz="1400" dirty="0" smtClean="0"/>
                        <a:t>Impact</a:t>
                      </a:r>
                      <a:endParaRPr lang="nl-NL" sz="1400" dirty="0"/>
                    </a:p>
                  </a:txBody>
                  <a:tcPr/>
                </a:tc>
                <a:tc>
                  <a:txBody>
                    <a:bodyPr/>
                    <a:lstStyle/>
                    <a:p>
                      <a:r>
                        <a:rPr lang="nl-NL" sz="1400" dirty="0" smtClean="0"/>
                        <a:t>Omschrijving</a:t>
                      </a:r>
                      <a:endParaRPr lang="nl-NL" sz="1400" dirty="0"/>
                    </a:p>
                  </a:txBody>
                  <a:tcPr/>
                </a:tc>
                <a:extLst>
                  <a:ext uri="{0D108BD9-81ED-4DB2-BD59-A6C34878D82A}">
                    <a16:rowId xmlns:a16="http://schemas.microsoft.com/office/drawing/2014/main" val="10000"/>
                  </a:ext>
                </a:extLst>
              </a:tr>
              <a:tr h="370840">
                <a:tc rowSpan="2">
                  <a:txBody>
                    <a:bodyPr/>
                    <a:lstStyle/>
                    <a:p>
                      <a:endParaRPr lang="nl-NL" sz="1400" dirty="0" smtClean="0"/>
                    </a:p>
                    <a:p>
                      <a:endParaRPr lang="nl-NL" sz="1400" dirty="0" smtClean="0"/>
                    </a:p>
                    <a:p>
                      <a:r>
                        <a:rPr lang="nl-NL" sz="1400" dirty="0" smtClean="0"/>
                        <a:t>Wegverkeer</a:t>
                      </a:r>
                      <a:endParaRPr lang="nl-NL" sz="1400" dirty="0"/>
                    </a:p>
                  </a:txBody>
                  <a:tcPr/>
                </a:tc>
                <a:tc>
                  <a:txBody>
                    <a:bodyPr/>
                    <a:lstStyle/>
                    <a:p>
                      <a:endParaRPr lang="nl-NL" sz="1400" dirty="0" smtClean="0"/>
                    </a:p>
                    <a:p>
                      <a:endParaRPr lang="nl-NL" sz="1400" dirty="0" smtClean="0"/>
                    </a:p>
                    <a:p>
                      <a:endParaRPr lang="nl-NL" sz="1400" dirty="0" smtClean="0"/>
                    </a:p>
                    <a:p>
                      <a:r>
                        <a:rPr lang="nl-NL" sz="1400" dirty="0" smtClean="0"/>
                        <a:t>Hinder</a:t>
                      </a:r>
                    </a:p>
                    <a:p>
                      <a:endParaRPr lang="nl-NL" sz="1400" dirty="0" smtClean="0"/>
                    </a:p>
                    <a:p>
                      <a:endParaRPr lang="nl-NL" sz="1400" dirty="0" smtClean="0"/>
                    </a:p>
                  </a:txBody>
                  <a:tcPr/>
                </a:tc>
                <a:tc>
                  <a:txBody>
                    <a:bodyPr/>
                    <a:lstStyle/>
                    <a:p>
                      <a:r>
                        <a:rPr lang="nl-NL" sz="1400" dirty="0" smtClean="0"/>
                        <a:t>Beperkt aantal </a:t>
                      </a:r>
                      <a:r>
                        <a:rPr lang="nl-NL" sz="1400" baseline="0" dirty="0" smtClean="0"/>
                        <a:t>rijbanen zijn beschikbaar voor wegverkeer (2 of 1) en of langzaam verkeer</a:t>
                      </a:r>
                      <a:endParaRPr lang="nl-NL" sz="1400" dirty="0"/>
                    </a:p>
                  </a:txBody>
                  <a:tcPr/>
                </a:tc>
                <a:extLst>
                  <a:ext uri="{0D108BD9-81ED-4DB2-BD59-A6C34878D82A}">
                    <a16:rowId xmlns:a16="http://schemas.microsoft.com/office/drawing/2014/main" val="10001"/>
                  </a:ext>
                </a:extLst>
              </a:tr>
              <a:tr h="370840">
                <a:tc vMerge="1">
                  <a:txBody>
                    <a:bodyPr/>
                    <a:lstStyle/>
                    <a:p>
                      <a:endParaRPr lang="nl-NL" dirty="0"/>
                    </a:p>
                  </a:txBody>
                  <a:tcPr/>
                </a:tc>
                <a:tc>
                  <a:txBody>
                    <a:bodyPr/>
                    <a:lstStyle/>
                    <a:p>
                      <a:endParaRPr lang="nl-NL" sz="1400" dirty="0" smtClean="0"/>
                    </a:p>
                    <a:p>
                      <a:r>
                        <a:rPr lang="nl-NL" sz="1400" dirty="0" smtClean="0"/>
                        <a:t>Stremming</a:t>
                      </a:r>
                    </a:p>
                    <a:p>
                      <a:endParaRPr lang="nl-NL" sz="1400" dirty="0" smtClean="0"/>
                    </a:p>
                  </a:txBody>
                  <a:tcPr/>
                </a:tc>
                <a:tc>
                  <a:txBody>
                    <a:bodyPr/>
                    <a:lstStyle/>
                    <a:p>
                      <a:r>
                        <a:rPr lang="nl-NL" sz="1400" dirty="0" smtClean="0"/>
                        <a:t>Geen wegverkeermogelijk gedurende de werkzaamheden</a:t>
                      </a:r>
                      <a:endParaRPr lang="nl-NL" sz="1400" dirty="0"/>
                    </a:p>
                  </a:txBody>
                  <a:tcPr/>
                </a:tc>
                <a:extLst>
                  <a:ext uri="{0D108BD9-81ED-4DB2-BD59-A6C34878D82A}">
                    <a16:rowId xmlns:a16="http://schemas.microsoft.com/office/drawing/2014/main" val="10002"/>
                  </a:ext>
                </a:extLst>
              </a:tr>
              <a:tr h="370840">
                <a:tc rowSpan="2">
                  <a:txBody>
                    <a:bodyPr/>
                    <a:lstStyle/>
                    <a:p>
                      <a:endParaRPr lang="nl-NL" sz="1400" dirty="0" smtClean="0"/>
                    </a:p>
                    <a:p>
                      <a:endParaRPr lang="nl-NL" sz="1400" dirty="0" smtClean="0"/>
                    </a:p>
                    <a:p>
                      <a:r>
                        <a:rPr lang="nl-NL" sz="1400" dirty="0" smtClean="0"/>
                        <a:t>Scheepvaart</a:t>
                      </a:r>
                      <a:endParaRPr lang="nl-NL" sz="1400" dirty="0"/>
                    </a:p>
                  </a:txBody>
                  <a:tcPr/>
                </a:tc>
                <a:tc>
                  <a:txBody>
                    <a:bodyPr/>
                    <a:lstStyle/>
                    <a:p>
                      <a:r>
                        <a:rPr lang="nl-NL" sz="1400" dirty="0" smtClean="0"/>
                        <a:t/>
                      </a:r>
                      <a:br>
                        <a:rPr lang="nl-NL" sz="1400" dirty="0" smtClean="0"/>
                      </a:br>
                      <a:endParaRPr lang="nl-NL" sz="1400" dirty="0" smtClean="0"/>
                    </a:p>
                    <a:p>
                      <a:endParaRPr lang="nl-NL" sz="1400" dirty="0" smtClean="0"/>
                    </a:p>
                    <a:p>
                      <a:endParaRPr lang="nl-NL" sz="1400" dirty="0" smtClean="0"/>
                    </a:p>
                    <a:p>
                      <a:endParaRPr lang="nl-NL" sz="1400" dirty="0" smtClean="0"/>
                    </a:p>
                    <a:p>
                      <a:r>
                        <a:rPr lang="nl-NL" sz="1400" dirty="0" smtClean="0"/>
                        <a:t>Hinder</a:t>
                      </a:r>
                    </a:p>
                    <a:p>
                      <a:endParaRPr lang="nl-NL" sz="1400" dirty="0"/>
                    </a:p>
                  </a:txBody>
                  <a:tcPr/>
                </a:tc>
                <a:tc>
                  <a:txBody>
                    <a:bodyPr/>
                    <a:lstStyle/>
                    <a:p>
                      <a:r>
                        <a:rPr lang="nl-NL" sz="1400" dirty="0" smtClean="0"/>
                        <a:t>Eén</a:t>
                      </a:r>
                      <a:r>
                        <a:rPr lang="nl-NL" sz="1400" baseline="0" dirty="0" smtClean="0"/>
                        <a:t> doorvaart beschikbaar voor brugopeningen, andere doorvaart gestremd</a:t>
                      </a:r>
                    </a:p>
                    <a:p>
                      <a:endParaRPr lang="nl-NL" sz="1400" baseline="0" dirty="0" smtClean="0"/>
                    </a:p>
                    <a:p>
                      <a:endParaRPr lang="nl-NL" sz="1400" baseline="0" dirty="0" smtClean="0"/>
                    </a:p>
                    <a:p>
                      <a:r>
                        <a:rPr lang="nl-NL" sz="1400" baseline="0" dirty="0" smtClean="0"/>
                        <a:t>Of </a:t>
                      </a:r>
                    </a:p>
                    <a:p>
                      <a:endParaRPr lang="nl-NL" sz="1400" baseline="0" dirty="0" smtClean="0"/>
                    </a:p>
                    <a:p>
                      <a:r>
                        <a:rPr lang="nl-NL" sz="1400" baseline="0" dirty="0" smtClean="0"/>
                        <a:t>Eén </a:t>
                      </a:r>
                      <a:r>
                        <a:rPr lang="nl-NL" sz="1400" baseline="0" dirty="0" err="1" smtClean="0"/>
                        <a:t>hefdeel</a:t>
                      </a:r>
                      <a:r>
                        <a:rPr lang="nl-NL" sz="1400" baseline="0" dirty="0" smtClean="0"/>
                        <a:t> geopend en wegverkeer gestremd</a:t>
                      </a:r>
                      <a:endParaRPr lang="nl-NL" sz="1400" dirty="0"/>
                    </a:p>
                  </a:txBody>
                  <a:tcPr/>
                </a:tc>
                <a:extLst>
                  <a:ext uri="{0D108BD9-81ED-4DB2-BD59-A6C34878D82A}">
                    <a16:rowId xmlns:a16="http://schemas.microsoft.com/office/drawing/2014/main" val="10003"/>
                  </a:ext>
                </a:extLst>
              </a:tr>
              <a:tr h="370840">
                <a:tc vMerge="1">
                  <a:txBody>
                    <a:bodyPr/>
                    <a:lstStyle/>
                    <a:p>
                      <a:endParaRPr lang="nl-NL" dirty="0"/>
                    </a:p>
                  </a:txBody>
                  <a:tcPr/>
                </a:tc>
                <a:tc>
                  <a:txBody>
                    <a:bodyPr/>
                    <a:lstStyle/>
                    <a:p>
                      <a:endParaRPr lang="nl-NL" sz="1400" dirty="0" smtClean="0"/>
                    </a:p>
                    <a:p>
                      <a:r>
                        <a:rPr lang="nl-NL" sz="1400" dirty="0" smtClean="0"/>
                        <a:t>Stremming</a:t>
                      </a:r>
                    </a:p>
                    <a:p>
                      <a:endParaRPr lang="nl-NL" sz="1400" dirty="0"/>
                    </a:p>
                  </a:txBody>
                  <a:tcPr/>
                </a:tc>
                <a:tc>
                  <a:txBody>
                    <a:bodyPr/>
                    <a:lstStyle/>
                    <a:p>
                      <a:r>
                        <a:rPr lang="nl-NL" sz="1400" dirty="0" smtClean="0"/>
                        <a:t>Beide doorvaart</a:t>
                      </a:r>
                      <a:r>
                        <a:rPr lang="nl-NL" sz="1400" baseline="0" dirty="0" smtClean="0"/>
                        <a:t> delen zijn gestremd voor scheepvaart</a:t>
                      </a:r>
                    </a:p>
                    <a:p>
                      <a:endParaRPr lang="nl-NL" sz="1400" dirty="0"/>
                    </a:p>
                  </a:txBody>
                  <a:tcPr/>
                </a:tc>
                <a:extLst>
                  <a:ext uri="{0D108BD9-81ED-4DB2-BD59-A6C34878D82A}">
                    <a16:rowId xmlns:a16="http://schemas.microsoft.com/office/drawing/2014/main" val="10004"/>
                  </a:ext>
                </a:extLst>
              </a:tr>
            </a:tbl>
          </a:graphicData>
        </a:graphic>
      </p:graphicFrame>
      <p:pic>
        <p:nvPicPr>
          <p:cNvPr id="23" name="Afbeelding 2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461052" y="5992794"/>
            <a:ext cx="1799175" cy="556201"/>
          </a:xfrm>
          <a:prstGeom prst="rect">
            <a:avLst/>
          </a:prstGeom>
        </p:spPr>
      </p:pic>
      <p:pic>
        <p:nvPicPr>
          <p:cNvPr id="29" name="Afbeelding 28"/>
          <p:cNvPicPr>
            <a:picLocks noChangeAspect="1"/>
          </p:cNvPicPr>
          <p:nvPr/>
        </p:nvPicPr>
        <p:blipFill>
          <a:blip r:embed="rId3"/>
          <a:stretch>
            <a:fillRect/>
          </a:stretch>
        </p:blipFill>
        <p:spPr>
          <a:xfrm>
            <a:off x="5340282" y="2272329"/>
            <a:ext cx="1828571" cy="609524"/>
          </a:xfrm>
          <a:prstGeom prst="rect">
            <a:avLst/>
          </a:prstGeom>
        </p:spPr>
      </p:pic>
      <p:grpSp>
        <p:nvGrpSpPr>
          <p:cNvPr id="31" name="Groep 30"/>
          <p:cNvGrpSpPr/>
          <p:nvPr/>
        </p:nvGrpSpPr>
        <p:grpSpPr>
          <a:xfrm>
            <a:off x="5340282" y="2933606"/>
            <a:ext cx="1833916" cy="609651"/>
            <a:chOff x="3863907" y="3126609"/>
            <a:chExt cx="1833916" cy="609651"/>
          </a:xfrm>
        </p:grpSpPr>
        <p:pic>
          <p:nvPicPr>
            <p:cNvPr id="30" name="Afbeelding 29"/>
            <p:cNvPicPr>
              <a:picLocks noChangeAspect="1"/>
            </p:cNvPicPr>
            <p:nvPr/>
          </p:nvPicPr>
          <p:blipFill>
            <a:blip r:embed="rId4"/>
            <a:stretch>
              <a:fillRect/>
            </a:stretch>
          </p:blipFill>
          <p:spPr>
            <a:xfrm>
              <a:off x="3863907" y="3126736"/>
              <a:ext cx="1247619" cy="609524"/>
            </a:xfrm>
            <a:prstGeom prst="rect">
              <a:avLst/>
            </a:prstGeom>
          </p:spPr>
        </p:pic>
        <p:grpSp>
          <p:nvGrpSpPr>
            <p:cNvPr id="45" name="Groep 44"/>
            <p:cNvGrpSpPr/>
            <p:nvPr/>
          </p:nvGrpSpPr>
          <p:grpSpPr>
            <a:xfrm>
              <a:off x="4436329" y="3126609"/>
              <a:ext cx="1261494" cy="609651"/>
              <a:chOff x="995116" y="3162249"/>
              <a:chExt cx="1261494" cy="609651"/>
            </a:xfrm>
          </p:grpSpPr>
          <p:pic>
            <p:nvPicPr>
              <p:cNvPr id="46" name="Afbeelding 4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616338" y="3162249"/>
                <a:ext cx="640272" cy="609651"/>
              </a:xfrm>
              <a:prstGeom prst="rect">
                <a:avLst/>
              </a:prstGeom>
            </p:spPr>
          </p:pic>
          <p:pic>
            <p:nvPicPr>
              <p:cNvPr id="47" name="Afbeelding 4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95116" y="3162249"/>
                <a:ext cx="640272" cy="609651"/>
              </a:xfrm>
              <a:prstGeom prst="rect">
                <a:avLst/>
              </a:prstGeom>
            </p:spPr>
          </p:pic>
        </p:grpSp>
      </p:grpSp>
      <p:grpSp>
        <p:nvGrpSpPr>
          <p:cNvPr id="39" name="Groep 38"/>
          <p:cNvGrpSpPr/>
          <p:nvPr/>
        </p:nvGrpSpPr>
        <p:grpSpPr>
          <a:xfrm>
            <a:off x="5323819" y="3652537"/>
            <a:ext cx="1845034" cy="609652"/>
            <a:chOff x="3847444" y="3845540"/>
            <a:chExt cx="1845034" cy="609652"/>
          </a:xfrm>
        </p:grpSpPr>
        <p:grpSp>
          <p:nvGrpSpPr>
            <p:cNvPr id="20" name="Groep 19"/>
            <p:cNvGrpSpPr/>
            <p:nvPr/>
          </p:nvGrpSpPr>
          <p:grpSpPr>
            <a:xfrm>
              <a:off x="4436329" y="3845540"/>
              <a:ext cx="1256149" cy="609652"/>
              <a:chOff x="1054436" y="3162248"/>
              <a:chExt cx="1256149" cy="609652"/>
            </a:xfrm>
          </p:grpSpPr>
          <p:pic>
            <p:nvPicPr>
              <p:cNvPr id="17" name="Afbeelding 1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670313" y="3162249"/>
                <a:ext cx="640272" cy="609651"/>
              </a:xfrm>
              <a:prstGeom prst="rect">
                <a:avLst/>
              </a:prstGeom>
            </p:spPr>
          </p:pic>
          <p:pic>
            <p:nvPicPr>
              <p:cNvPr id="22" name="Afbeelding 21"/>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54436" y="3162248"/>
                <a:ext cx="640272" cy="609651"/>
              </a:xfrm>
              <a:prstGeom prst="rect">
                <a:avLst/>
              </a:prstGeom>
            </p:spPr>
          </p:pic>
        </p:grpSp>
        <p:pic>
          <p:nvPicPr>
            <p:cNvPr id="49" name="Afbeelding 48"/>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847444" y="3845541"/>
              <a:ext cx="640272" cy="609651"/>
            </a:xfrm>
            <a:prstGeom prst="rect">
              <a:avLst/>
            </a:prstGeom>
          </p:spPr>
        </p:pic>
      </p:grpSp>
      <p:pic>
        <p:nvPicPr>
          <p:cNvPr id="3" name="Afbeelding 2"/>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497567" y="5502178"/>
            <a:ext cx="879167" cy="290035"/>
          </a:xfrm>
          <a:prstGeom prst="rect">
            <a:avLst/>
          </a:prstGeom>
        </p:spPr>
      </p:pic>
      <p:pic>
        <p:nvPicPr>
          <p:cNvPr id="5" name="Afbeelding 4"/>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508390" y="5939062"/>
            <a:ext cx="880504" cy="609933"/>
          </a:xfrm>
          <a:prstGeom prst="rect">
            <a:avLst/>
          </a:prstGeom>
        </p:spPr>
      </p:pic>
      <p:pic>
        <p:nvPicPr>
          <p:cNvPr id="19" name="Afbeelding 18"/>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flipH="1">
            <a:off x="5477780" y="4364545"/>
            <a:ext cx="1744345" cy="541891"/>
          </a:xfrm>
          <a:prstGeom prst="rect">
            <a:avLst/>
          </a:prstGeom>
        </p:spPr>
      </p:pic>
      <p:pic>
        <p:nvPicPr>
          <p:cNvPr id="28" name="Afbeelding 27"/>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507053" y="4349852"/>
            <a:ext cx="880504" cy="609933"/>
          </a:xfrm>
          <a:prstGeom prst="rect">
            <a:avLst/>
          </a:prstGeom>
        </p:spPr>
      </p:pic>
      <p:grpSp>
        <p:nvGrpSpPr>
          <p:cNvPr id="7" name="Groep 6"/>
          <p:cNvGrpSpPr/>
          <p:nvPr/>
        </p:nvGrpSpPr>
        <p:grpSpPr>
          <a:xfrm>
            <a:off x="5461052" y="4959785"/>
            <a:ext cx="1767424" cy="901728"/>
            <a:chOff x="3984677" y="4959785"/>
            <a:chExt cx="1767424" cy="901728"/>
          </a:xfrm>
        </p:grpSpPr>
        <p:grpSp>
          <p:nvGrpSpPr>
            <p:cNvPr id="2" name="Groep 1"/>
            <p:cNvGrpSpPr/>
            <p:nvPr/>
          </p:nvGrpSpPr>
          <p:grpSpPr>
            <a:xfrm>
              <a:off x="3984677" y="4959785"/>
              <a:ext cx="1767424" cy="901728"/>
              <a:chOff x="6026272" y="-270821"/>
              <a:chExt cx="2262074" cy="1295418"/>
            </a:xfrm>
          </p:grpSpPr>
          <p:pic>
            <p:nvPicPr>
              <p:cNvPr id="25" name="Afbeelding 24"/>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6026272" y="354374"/>
                <a:ext cx="2168010" cy="670223"/>
              </a:xfrm>
              <a:prstGeom prst="rect">
                <a:avLst/>
              </a:prstGeom>
            </p:spPr>
          </p:pic>
          <p:pic>
            <p:nvPicPr>
              <p:cNvPr id="24" name="Picture 10" descr="https://wetten.overheid.nl/afbeelding?toestandid=BWBR0003628/2017-01-01_0&amp;naam=65632.png&amp;schalen=nee"/>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7110277" y="-270821"/>
                <a:ext cx="1178069" cy="1245228"/>
              </a:xfrm>
              <a:prstGeom prst="rect">
                <a:avLst/>
              </a:prstGeom>
              <a:noFill/>
              <a:extLst>
                <a:ext uri="{909E8E84-426E-40DD-AFC4-6F175D3DCCD1}">
                  <a14:hiddenFill xmlns:a14="http://schemas.microsoft.com/office/drawing/2010/main">
                    <a:solidFill>
                      <a:srgbClr val="FFFFFF"/>
                    </a:solidFill>
                  </a14:hiddenFill>
                </a:ext>
              </a:extLst>
            </p:spPr>
          </p:pic>
        </p:grpSp>
        <p:pic>
          <p:nvPicPr>
            <p:cNvPr id="32" name="Afbeelding 31"/>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5269128" y="5549146"/>
              <a:ext cx="169203" cy="139147"/>
            </a:xfrm>
            <a:prstGeom prst="rect">
              <a:avLst/>
            </a:prstGeom>
          </p:spPr>
        </p:pic>
      </p:grpSp>
      <p:grpSp>
        <p:nvGrpSpPr>
          <p:cNvPr id="8" name="Groep 7"/>
          <p:cNvGrpSpPr/>
          <p:nvPr/>
        </p:nvGrpSpPr>
        <p:grpSpPr>
          <a:xfrm>
            <a:off x="2572331" y="4994721"/>
            <a:ext cx="1840918" cy="866792"/>
            <a:chOff x="10032553" y="4959784"/>
            <a:chExt cx="1840918" cy="866792"/>
          </a:xfrm>
        </p:grpSpPr>
        <p:pic>
          <p:nvPicPr>
            <p:cNvPr id="33" name="Picture 10" descr="https://wetten.overheid.nl/afbeelding?toestandid=BWBR0003628/2017-01-01_0&amp;naam=65632.png&amp;schalen=nee"/>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10953012" y="4959785"/>
              <a:ext cx="920459" cy="866791"/>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10" descr="https://wetten.overheid.nl/afbeelding?toestandid=BWBR0003628/2017-01-01_0&amp;naam=65632.png&amp;schalen=nee"/>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flipH="1">
              <a:off x="10032553" y="4959784"/>
              <a:ext cx="920459" cy="866791"/>
            </a:xfrm>
            <a:prstGeom prst="rect">
              <a:avLst/>
            </a:prstGeom>
            <a:noFill/>
            <a:extLst>
              <a:ext uri="{909E8E84-426E-40DD-AFC4-6F175D3DCCD1}">
                <a14:hiddenFill xmlns:a14="http://schemas.microsoft.com/office/drawing/2010/main">
                  <a:solidFill>
                    <a:srgbClr val="FFFFFF"/>
                  </a:solidFill>
                </a14:hiddenFill>
              </a:ext>
            </a:extLst>
          </p:spPr>
        </p:pic>
        <p:pic>
          <p:nvPicPr>
            <p:cNvPr id="35" name="Afbeelding 34"/>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10360112" y="5549145"/>
              <a:ext cx="169203" cy="139147"/>
            </a:xfrm>
            <a:prstGeom prst="rect">
              <a:avLst/>
            </a:prstGeom>
          </p:spPr>
        </p:pic>
      </p:grpSp>
      <p:sp>
        <p:nvSpPr>
          <p:cNvPr id="36" name="Tekstvak 35"/>
          <p:cNvSpPr txBox="1"/>
          <p:nvPr/>
        </p:nvSpPr>
        <p:spPr>
          <a:xfrm>
            <a:off x="201707" y="1068281"/>
            <a:ext cx="687647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2400" b="1" dirty="0">
                <a:solidFill>
                  <a:schemeClr val="accent1">
                    <a:lumMod val="50000"/>
                  </a:schemeClr>
                </a:solidFill>
                <a:latin typeface="Calibri" panose="020F0502020204030204"/>
              </a:rPr>
              <a:t>Spijkenisserbrug: Hinder vormen tijdens renovatie</a:t>
            </a:r>
          </a:p>
        </p:txBody>
      </p:sp>
      <p:pic>
        <p:nvPicPr>
          <p:cNvPr id="37" name="Afbeelding 36"/>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8494059" y="-1"/>
            <a:ext cx="3697942" cy="847725"/>
          </a:xfrm>
          <a:prstGeom prst="rect">
            <a:avLst/>
          </a:prstGeom>
        </p:spPr>
      </p:pic>
      <p:sp>
        <p:nvSpPr>
          <p:cNvPr id="6" name="Tijdelijke aanduiding voor dianummer 5"/>
          <p:cNvSpPr>
            <a:spLocks noGrp="1"/>
          </p:cNvSpPr>
          <p:nvPr>
            <p:ph type="sldNum" sz="quarter" idx="12"/>
          </p:nvPr>
        </p:nvSpPr>
        <p:spPr/>
        <p:txBody>
          <a:bodyPr/>
          <a:lstStyle/>
          <a:p>
            <a:fld id="{293BAA4B-D50A-4874-9DB3-4318AEBE765F}" type="slidenum">
              <a:rPr lang="nl-NL" smtClean="0"/>
              <a:t>30</a:t>
            </a:fld>
            <a:endParaRPr lang="nl-NL"/>
          </a:p>
        </p:txBody>
      </p:sp>
      <p:pic>
        <p:nvPicPr>
          <p:cNvPr id="38" name="Afbeelding 15"/>
          <p:cNvPicPr>
            <a:picLocks noChangeAspect="1"/>
          </p:cNvPicPr>
          <p:nvPr/>
        </p:nvPicPr>
        <p:blipFill>
          <a:blip r:embed="rId13" cstate="email">
            <a:extLst>
              <a:ext uri="{28A0092B-C50C-407E-A947-70E740481C1C}">
                <a14:useLocalDpi xmlns:a14="http://schemas.microsoft.com/office/drawing/2010/main"/>
              </a:ext>
            </a:extLst>
          </a:blip>
          <a:srcRect/>
          <a:stretch>
            <a:fillRect/>
          </a:stretch>
        </p:blipFill>
        <p:spPr bwMode="auto">
          <a:xfrm>
            <a:off x="5272088" y="-1588"/>
            <a:ext cx="1954212" cy="887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6402396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5" name="Groep 124"/>
          <p:cNvGrpSpPr/>
          <p:nvPr/>
        </p:nvGrpSpPr>
        <p:grpSpPr>
          <a:xfrm>
            <a:off x="-7240" y="-3976"/>
            <a:ext cx="11068880" cy="6874723"/>
            <a:chOff x="-7240" y="-3976"/>
            <a:chExt cx="11068880" cy="6874723"/>
          </a:xfrm>
        </p:grpSpPr>
        <p:sp>
          <p:nvSpPr>
            <p:cNvPr id="120" name="Afgeronde rechthoek 119"/>
            <p:cNvSpPr/>
            <p:nvPr/>
          </p:nvSpPr>
          <p:spPr>
            <a:xfrm>
              <a:off x="3717564" y="10313"/>
              <a:ext cx="2761007" cy="6857999"/>
            </a:xfrm>
            <a:prstGeom prst="roundRect">
              <a:avLst>
                <a:gd name="adj" fmla="val 2815"/>
              </a:avLst>
            </a:prstGeom>
            <a:solidFill>
              <a:schemeClr val="accent1">
                <a:lumMod val="40000"/>
                <a:lumOff val="60000"/>
                <a:alpha val="50196"/>
              </a:schemeClr>
            </a:solidFill>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2" name="Afgeronde rechthoek 121"/>
            <p:cNvSpPr/>
            <p:nvPr/>
          </p:nvSpPr>
          <p:spPr>
            <a:xfrm>
              <a:off x="6477613" y="-3976"/>
              <a:ext cx="1065185" cy="6857999"/>
            </a:xfrm>
            <a:prstGeom prst="roundRect">
              <a:avLst>
                <a:gd name="adj" fmla="val 8106"/>
              </a:avLst>
            </a:prstGeom>
            <a:solidFill>
              <a:srgbClr val="FFCC66">
                <a:alpha val="50196"/>
              </a:srgbClr>
            </a:solidFill>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3" name="Afgeronde rechthoek 122"/>
            <p:cNvSpPr/>
            <p:nvPr/>
          </p:nvSpPr>
          <p:spPr>
            <a:xfrm>
              <a:off x="10115756" y="12748"/>
              <a:ext cx="847526" cy="6857999"/>
            </a:xfrm>
            <a:prstGeom prst="roundRect">
              <a:avLst>
                <a:gd name="adj" fmla="val 8106"/>
              </a:avLst>
            </a:prstGeom>
            <a:solidFill>
              <a:srgbClr val="FFCC66">
                <a:alpha val="50196"/>
              </a:srgbClr>
            </a:solidFill>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4" name="Afgeronde rechthoek 123"/>
            <p:cNvSpPr/>
            <p:nvPr/>
          </p:nvSpPr>
          <p:spPr>
            <a:xfrm>
              <a:off x="7555660" y="6789"/>
              <a:ext cx="2553541" cy="6857999"/>
            </a:xfrm>
            <a:prstGeom prst="roundRect">
              <a:avLst>
                <a:gd name="adj" fmla="val 2815"/>
              </a:avLst>
            </a:prstGeom>
            <a:solidFill>
              <a:schemeClr val="accent1">
                <a:lumMod val="40000"/>
                <a:lumOff val="60000"/>
                <a:alpha val="50196"/>
              </a:schemeClr>
            </a:solidFill>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1" name="Afgeronde rechthoek 120"/>
            <p:cNvSpPr/>
            <p:nvPr/>
          </p:nvSpPr>
          <p:spPr>
            <a:xfrm>
              <a:off x="2857499" y="-3976"/>
              <a:ext cx="847526" cy="6857999"/>
            </a:xfrm>
            <a:prstGeom prst="roundRect">
              <a:avLst>
                <a:gd name="adj" fmla="val 8106"/>
              </a:avLst>
            </a:prstGeom>
            <a:solidFill>
              <a:srgbClr val="FFCC66">
                <a:alpha val="50196"/>
              </a:srgbClr>
            </a:solidFill>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3" name="Afgeronde rechthoek 112"/>
            <p:cNvSpPr/>
            <p:nvPr/>
          </p:nvSpPr>
          <p:spPr>
            <a:xfrm>
              <a:off x="-7240" y="0"/>
              <a:ext cx="2858359" cy="6857999"/>
            </a:xfrm>
            <a:prstGeom prst="roundRect">
              <a:avLst>
                <a:gd name="adj" fmla="val 2815"/>
              </a:avLst>
            </a:prstGeom>
            <a:solidFill>
              <a:schemeClr val="accent1">
                <a:lumMod val="40000"/>
                <a:lumOff val="60000"/>
                <a:alpha val="50196"/>
              </a:schemeClr>
            </a:solidFill>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 name="Vijfhoek 66"/>
            <p:cNvSpPr/>
            <p:nvPr/>
          </p:nvSpPr>
          <p:spPr>
            <a:xfrm>
              <a:off x="30505" y="398932"/>
              <a:ext cx="2811308" cy="223278"/>
            </a:xfrm>
            <a:prstGeom prst="homePlate">
              <a:avLst/>
            </a:prstGeom>
          </p:spPr>
          <p:style>
            <a:lnRef idx="0">
              <a:schemeClr val="accent3"/>
            </a:lnRef>
            <a:fillRef idx="3">
              <a:schemeClr val="accent3"/>
            </a:fillRef>
            <a:effectRef idx="3">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200" b="1" dirty="0">
                  <a:solidFill>
                    <a:prstClr val="black"/>
                  </a:solidFill>
                  <a:latin typeface="Calibri" panose="020F0502020204030204"/>
                </a:rPr>
                <a:t>2</a:t>
              </a:r>
              <a:r>
                <a:rPr kumimoji="0" lang="nl-NL" sz="1200" b="1" i="0" u="none" strike="noStrike" kern="1200" cap="none" spc="0" normalizeH="0" baseline="0" noProof="0" dirty="0" smtClean="0">
                  <a:ln>
                    <a:noFill/>
                  </a:ln>
                  <a:solidFill>
                    <a:prstClr val="black"/>
                  </a:solidFill>
                  <a:effectLst/>
                  <a:uLnTx/>
                  <a:uFillTx/>
                  <a:latin typeface="Calibri" panose="020F0502020204030204"/>
                  <a:ea typeface="+mn-ea"/>
                  <a:cs typeface="+mn-cs"/>
                </a:rPr>
                <a:t> maanden</a:t>
              </a:r>
            </a:p>
          </p:txBody>
        </p:sp>
        <p:sp>
          <p:nvSpPr>
            <p:cNvPr id="68" name="Vijfhoek 67"/>
            <p:cNvSpPr/>
            <p:nvPr/>
          </p:nvSpPr>
          <p:spPr>
            <a:xfrm>
              <a:off x="2888339" y="398931"/>
              <a:ext cx="809994" cy="233562"/>
            </a:xfrm>
            <a:prstGeom prst="homePlate">
              <a:avLst/>
            </a:prstGeom>
          </p:spPr>
          <p:style>
            <a:lnRef idx="0">
              <a:schemeClr val="accent3"/>
            </a:lnRef>
            <a:fillRef idx="3">
              <a:schemeClr val="accent3"/>
            </a:fillRef>
            <a:effectRef idx="3">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200" b="1" noProof="0" dirty="0" smtClean="0">
                  <a:solidFill>
                    <a:srgbClr val="FF0000"/>
                  </a:solidFill>
                  <a:latin typeface="Calibri" panose="020F0502020204030204"/>
                </a:rPr>
                <a:t>1</a:t>
              </a:r>
              <a:r>
                <a:rPr kumimoji="0" lang="nl-NL" sz="1200" b="1" i="0" u="none" strike="noStrike" kern="1200" cap="none" spc="0" normalizeH="0" baseline="0" noProof="0" dirty="0" smtClean="0">
                  <a:ln>
                    <a:noFill/>
                  </a:ln>
                  <a:solidFill>
                    <a:srgbClr val="FF0000"/>
                  </a:solidFill>
                  <a:effectLst/>
                  <a:uLnTx/>
                  <a:uFillTx/>
                  <a:latin typeface="Calibri" panose="020F0502020204030204"/>
                  <a:ea typeface="+mn-ea"/>
                  <a:cs typeface="+mn-cs"/>
                </a:rPr>
                <a:t> week</a:t>
              </a:r>
            </a:p>
          </p:txBody>
        </p:sp>
        <p:sp>
          <p:nvSpPr>
            <p:cNvPr id="103" name="Vijfhoek 102"/>
            <p:cNvSpPr/>
            <p:nvPr/>
          </p:nvSpPr>
          <p:spPr>
            <a:xfrm>
              <a:off x="3715131" y="392738"/>
              <a:ext cx="2752407" cy="222303"/>
            </a:xfrm>
            <a:prstGeom prst="homePlate">
              <a:avLst/>
            </a:prstGeom>
          </p:spPr>
          <p:style>
            <a:lnRef idx="0">
              <a:schemeClr val="accent3"/>
            </a:lnRef>
            <a:fillRef idx="3">
              <a:schemeClr val="accent3"/>
            </a:fillRef>
            <a:effectRef idx="3">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200" b="1" dirty="0">
                  <a:solidFill>
                    <a:prstClr val="black"/>
                  </a:solidFill>
                  <a:latin typeface="Calibri" panose="020F0502020204030204"/>
                </a:rPr>
                <a:t>3</a:t>
              </a:r>
              <a:r>
                <a:rPr kumimoji="0" lang="nl-NL" sz="1200" b="1" i="0" u="none" strike="noStrike" kern="1200" cap="none" spc="0" normalizeH="0" baseline="0" noProof="0" dirty="0" smtClean="0">
                  <a:ln>
                    <a:noFill/>
                  </a:ln>
                  <a:solidFill>
                    <a:prstClr val="black"/>
                  </a:solidFill>
                  <a:effectLst/>
                  <a:uLnTx/>
                  <a:uFillTx/>
                  <a:latin typeface="Calibri" panose="020F0502020204030204"/>
                  <a:ea typeface="+mn-ea"/>
                  <a:cs typeface="+mn-cs"/>
                </a:rPr>
                <a:t> maanden</a:t>
              </a:r>
            </a:p>
          </p:txBody>
        </p:sp>
        <p:sp>
          <p:nvSpPr>
            <p:cNvPr id="104" name="Vijfhoek 103"/>
            <p:cNvSpPr/>
            <p:nvPr/>
          </p:nvSpPr>
          <p:spPr>
            <a:xfrm>
              <a:off x="6488677" y="392737"/>
              <a:ext cx="1078740" cy="222303"/>
            </a:xfrm>
            <a:prstGeom prst="homePlate">
              <a:avLst/>
            </a:prstGeom>
          </p:spPr>
          <p:style>
            <a:lnRef idx="0">
              <a:schemeClr val="accent3"/>
            </a:lnRef>
            <a:fillRef idx="3">
              <a:schemeClr val="accent3"/>
            </a:fillRef>
            <a:effectRef idx="3">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200" b="1" noProof="0" dirty="0" smtClean="0">
                  <a:solidFill>
                    <a:srgbClr val="FF0000"/>
                  </a:solidFill>
                  <a:latin typeface="Calibri" panose="020F0502020204030204"/>
                </a:rPr>
                <a:t>3 </a:t>
              </a:r>
              <a:r>
                <a:rPr kumimoji="0" lang="nl-NL" sz="1200" b="1" i="0" u="none" strike="noStrike" kern="1200" cap="none" spc="0" normalizeH="0" baseline="0" noProof="0" dirty="0" smtClean="0">
                  <a:ln>
                    <a:noFill/>
                  </a:ln>
                  <a:solidFill>
                    <a:srgbClr val="FF0000"/>
                  </a:solidFill>
                  <a:effectLst/>
                  <a:uLnTx/>
                  <a:uFillTx/>
                  <a:latin typeface="Calibri" panose="020F0502020204030204"/>
                  <a:ea typeface="+mn-ea"/>
                  <a:cs typeface="+mn-cs"/>
                </a:rPr>
                <a:t>weken</a:t>
              </a:r>
            </a:p>
          </p:txBody>
        </p:sp>
        <p:sp>
          <p:nvSpPr>
            <p:cNvPr id="105" name="Vijfhoek 104"/>
            <p:cNvSpPr/>
            <p:nvPr/>
          </p:nvSpPr>
          <p:spPr>
            <a:xfrm>
              <a:off x="7578451" y="402907"/>
              <a:ext cx="2532417" cy="222303"/>
            </a:xfrm>
            <a:prstGeom prst="homePlate">
              <a:avLst/>
            </a:prstGeom>
          </p:spPr>
          <p:style>
            <a:lnRef idx="0">
              <a:schemeClr val="accent3"/>
            </a:lnRef>
            <a:fillRef idx="3">
              <a:schemeClr val="accent3"/>
            </a:fillRef>
            <a:effectRef idx="3">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200" b="1" dirty="0">
                  <a:solidFill>
                    <a:prstClr val="black"/>
                  </a:solidFill>
                  <a:latin typeface="Calibri" panose="020F0502020204030204"/>
                </a:rPr>
                <a:t>2</a:t>
              </a:r>
              <a:r>
                <a:rPr kumimoji="0" lang="nl-NL" sz="1200" b="1" i="0" u="none" strike="noStrike" kern="1200" cap="none" spc="0" normalizeH="0" baseline="0" noProof="0" dirty="0" smtClean="0">
                  <a:ln>
                    <a:noFill/>
                  </a:ln>
                  <a:solidFill>
                    <a:prstClr val="black"/>
                  </a:solidFill>
                  <a:effectLst/>
                  <a:uLnTx/>
                  <a:uFillTx/>
                  <a:latin typeface="Calibri" panose="020F0502020204030204"/>
                  <a:ea typeface="+mn-ea"/>
                  <a:cs typeface="+mn-cs"/>
                </a:rPr>
                <a:t> maanden</a:t>
              </a:r>
            </a:p>
          </p:txBody>
        </p:sp>
        <p:sp>
          <p:nvSpPr>
            <p:cNvPr id="106" name="Vijfhoek 105"/>
            <p:cNvSpPr/>
            <p:nvPr/>
          </p:nvSpPr>
          <p:spPr>
            <a:xfrm>
              <a:off x="10121901" y="392736"/>
              <a:ext cx="939739" cy="222303"/>
            </a:xfrm>
            <a:prstGeom prst="homePlate">
              <a:avLst/>
            </a:prstGeom>
          </p:spPr>
          <p:style>
            <a:lnRef idx="0">
              <a:schemeClr val="accent3"/>
            </a:lnRef>
            <a:fillRef idx="3">
              <a:schemeClr val="accent3"/>
            </a:fillRef>
            <a:effectRef idx="3">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200" b="1" noProof="0" dirty="0" smtClean="0">
                  <a:solidFill>
                    <a:srgbClr val="FF0000"/>
                  </a:solidFill>
                  <a:latin typeface="Calibri" panose="020F0502020204030204"/>
                </a:rPr>
                <a:t>2 </a:t>
              </a:r>
              <a:r>
                <a:rPr kumimoji="0" lang="nl-NL" sz="1200" b="1" i="0" u="none" strike="noStrike" kern="1200" cap="none" spc="0" normalizeH="0" baseline="0" noProof="0" dirty="0" smtClean="0">
                  <a:ln>
                    <a:noFill/>
                  </a:ln>
                  <a:solidFill>
                    <a:srgbClr val="FF0000"/>
                  </a:solidFill>
                  <a:effectLst/>
                  <a:uLnTx/>
                  <a:uFillTx/>
                  <a:latin typeface="Calibri" panose="020F0502020204030204"/>
                  <a:ea typeface="+mn-ea"/>
                  <a:cs typeface="+mn-cs"/>
                </a:rPr>
                <a:t>weken</a:t>
              </a:r>
            </a:p>
          </p:txBody>
        </p:sp>
      </p:grpSp>
      <p:sp>
        <p:nvSpPr>
          <p:cNvPr id="22" name="PIJL-RECHTS 4">
            <a:extLst>
              <a:ext uri="{FF2B5EF4-FFF2-40B4-BE49-F238E27FC236}">
                <a16:creationId xmlns:a16="http://schemas.microsoft.com/office/drawing/2014/main" id="{ABCB7BAF-5D20-4E2F-97CA-4C3FB958464B}"/>
              </a:ext>
            </a:extLst>
          </p:cNvPr>
          <p:cNvSpPr/>
          <p:nvPr/>
        </p:nvSpPr>
        <p:spPr>
          <a:xfrm>
            <a:off x="0" y="567608"/>
            <a:ext cx="12192000" cy="1846164"/>
          </a:xfrm>
          <a:prstGeom prst="rightArrow">
            <a:avLst/>
          </a:prstGeom>
          <a:solidFill>
            <a:schemeClr val="accent6">
              <a:lumMod val="40000"/>
              <a:lumOff val="60000"/>
            </a:schemeClr>
          </a:solidFill>
          <a:ln w="25400" cap="flat" cmpd="sng" algn="ctr">
            <a:no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8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3" name="Vijfhoek 22"/>
          <p:cNvSpPr/>
          <p:nvPr/>
        </p:nvSpPr>
        <p:spPr>
          <a:xfrm>
            <a:off x="11064686" y="1167973"/>
            <a:ext cx="998358" cy="633015"/>
          </a:xfrm>
          <a:prstGeom prst="homePlate">
            <a:avLst/>
          </a:prstGeom>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smtClean="0">
                <a:ln>
                  <a:noFill/>
                </a:ln>
                <a:solidFill>
                  <a:prstClr val="black"/>
                </a:solidFill>
                <a:effectLst/>
                <a:uLnTx/>
                <a:uFillTx/>
                <a:latin typeface="Calibri" panose="020F0502020204030204"/>
                <a:ea typeface="+mn-ea"/>
                <a:cs typeface="+mn-cs"/>
              </a:rPr>
              <a:t>In </a:t>
            </a:r>
            <a:r>
              <a:rPr kumimoji="0" lang="nl-NL" sz="1200" b="0" i="0" u="none" strike="noStrike" kern="1200" cap="none" spc="0" normalizeH="0" baseline="0" noProof="0" dirty="0">
                <a:ln>
                  <a:noFill/>
                </a:ln>
                <a:solidFill>
                  <a:prstClr val="black"/>
                </a:solidFill>
                <a:effectLst/>
                <a:uLnTx/>
                <a:uFillTx/>
                <a:latin typeface="Calibri" panose="020F0502020204030204"/>
                <a:ea typeface="+mn-ea"/>
                <a:cs typeface="+mn-cs"/>
              </a:rPr>
              <a:t>gebruik </a:t>
            </a:r>
            <a:r>
              <a:rPr kumimoji="0" lang="nl-NL" sz="1200" b="0" i="0" u="none" strike="noStrike" kern="1200" cap="none" spc="0" normalizeH="0" baseline="0" noProof="0" dirty="0" smtClean="0">
                <a:ln>
                  <a:noFill/>
                </a:ln>
                <a:solidFill>
                  <a:prstClr val="black"/>
                </a:solidFill>
                <a:effectLst/>
                <a:uLnTx/>
                <a:uFillTx/>
                <a:latin typeface="Calibri" panose="020F0502020204030204"/>
                <a:ea typeface="+mn-ea"/>
                <a:cs typeface="+mn-cs"/>
              </a:rPr>
              <a:t>namen</a:t>
            </a:r>
            <a:endParaRPr kumimoji="0" lang="nl-NL"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4" name="PIJL-RECHTS 19">
            <a:extLst>
              <a:ext uri="{FF2B5EF4-FFF2-40B4-BE49-F238E27FC236}">
                <a16:creationId xmlns:a16="http://schemas.microsoft.com/office/drawing/2014/main" id="{70CD4533-EC9A-47D8-8475-45BF3AA27B38}"/>
              </a:ext>
            </a:extLst>
          </p:cNvPr>
          <p:cNvSpPr/>
          <p:nvPr/>
        </p:nvSpPr>
        <p:spPr>
          <a:xfrm>
            <a:off x="30505" y="1029446"/>
            <a:ext cx="2779678" cy="997591"/>
          </a:xfrm>
          <a:prstGeom prst="rightArrow">
            <a:avLst/>
          </a:prstGeom>
          <a:solidFill>
            <a:srgbClr val="8064A2"/>
          </a:solidFill>
          <a:ln w="25400" cap="flat" cmpd="sng" algn="ctr">
            <a:noFill/>
            <a:prstDash val="solid"/>
          </a:ln>
          <a:effectLst/>
        </p:spPr>
        <p:txBody>
          <a:bodyPr lIns="7200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800" b="1" i="0" u="none" strike="noStrike" kern="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FASE 1</a:t>
            </a:r>
            <a:endParaRPr kumimoji="0" lang="nl-NL" sz="8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5" name="PIJL-RECHTS 19">
            <a:extLst>
              <a:ext uri="{FF2B5EF4-FFF2-40B4-BE49-F238E27FC236}">
                <a16:creationId xmlns:a16="http://schemas.microsoft.com/office/drawing/2014/main" id="{70CD4533-EC9A-47D8-8475-45BF3AA27B38}"/>
              </a:ext>
            </a:extLst>
          </p:cNvPr>
          <p:cNvSpPr/>
          <p:nvPr/>
        </p:nvSpPr>
        <p:spPr>
          <a:xfrm>
            <a:off x="3727626" y="1001796"/>
            <a:ext cx="2708282" cy="997591"/>
          </a:xfrm>
          <a:prstGeom prst="rightArrow">
            <a:avLst/>
          </a:prstGeom>
          <a:solidFill>
            <a:srgbClr val="FFC000"/>
          </a:solidFill>
          <a:ln w="25400" cap="flat" cmpd="sng" algn="ctr">
            <a:noFill/>
            <a:prstDash val="solid"/>
          </a:ln>
          <a:effectLst/>
        </p:spPr>
        <p:txBody>
          <a:bodyPr lIns="7200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800" b="1"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Fase 3</a:t>
            </a:r>
            <a:endParaRPr kumimoji="0" lang="nl-NL" sz="800" b="1"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0" name="PIJL-RECHTS 19">
            <a:extLst>
              <a:ext uri="{FF2B5EF4-FFF2-40B4-BE49-F238E27FC236}">
                <a16:creationId xmlns:a16="http://schemas.microsoft.com/office/drawing/2014/main" id="{70CD4533-EC9A-47D8-8475-45BF3AA27B38}"/>
              </a:ext>
            </a:extLst>
          </p:cNvPr>
          <p:cNvSpPr/>
          <p:nvPr/>
        </p:nvSpPr>
        <p:spPr>
          <a:xfrm>
            <a:off x="7580449" y="985315"/>
            <a:ext cx="2501974" cy="997591"/>
          </a:xfrm>
          <a:prstGeom prst="rightArrow">
            <a:avLst/>
          </a:prstGeom>
          <a:solidFill>
            <a:srgbClr val="92D050"/>
          </a:solidFill>
          <a:ln w="25400" cap="flat" cmpd="sng" algn="ctr">
            <a:noFill/>
            <a:prstDash val="solid"/>
          </a:ln>
          <a:effectLst/>
        </p:spPr>
        <p:txBody>
          <a:bodyPr lIns="7200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800" b="1" i="0" u="none" strike="noStrike" kern="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Fase 5</a:t>
            </a:r>
            <a:endParaRPr kumimoji="0" lang="nl-NL" sz="8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cxnSp>
        <p:nvCxnSpPr>
          <p:cNvPr id="51" name="Rechte verbindingslijn 50">
            <a:extLst>
              <a:ext uri="{FF2B5EF4-FFF2-40B4-BE49-F238E27FC236}">
                <a16:creationId xmlns:a16="http://schemas.microsoft.com/office/drawing/2014/main" id="{1DCF5A27-1AA6-4DC8-8B7C-ED7169EC374B}"/>
              </a:ext>
            </a:extLst>
          </p:cNvPr>
          <p:cNvCxnSpPr>
            <a:cxnSpLocks/>
          </p:cNvCxnSpPr>
          <p:nvPr/>
        </p:nvCxnSpPr>
        <p:spPr>
          <a:xfrm flipV="1">
            <a:off x="1154197" y="2403494"/>
            <a:ext cx="0" cy="7052"/>
          </a:xfrm>
          <a:prstGeom prst="line">
            <a:avLst/>
          </a:prstGeom>
          <a:noFill/>
          <a:ln w="9525" cap="flat" cmpd="sng" algn="ctr">
            <a:solidFill>
              <a:srgbClr val="4BACC6"/>
            </a:solidFill>
            <a:prstDash val="solid"/>
          </a:ln>
          <a:effectLst/>
        </p:spPr>
      </p:cxnSp>
      <p:cxnSp>
        <p:nvCxnSpPr>
          <p:cNvPr id="52" name="Rechte verbindingslijn 51">
            <a:extLst>
              <a:ext uri="{FF2B5EF4-FFF2-40B4-BE49-F238E27FC236}">
                <a16:creationId xmlns:a16="http://schemas.microsoft.com/office/drawing/2014/main" id="{1DCF5A27-1AA6-4DC8-8B7C-ED7169EC374B}"/>
              </a:ext>
            </a:extLst>
          </p:cNvPr>
          <p:cNvCxnSpPr>
            <a:cxnSpLocks/>
          </p:cNvCxnSpPr>
          <p:nvPr/>
        </p:nvCxnSpPr>
        <p:spPr>
          <a:xfrm flipV="1">
            <a:off x="6740707" y="2352456"/>
            <a:ext cx="0" cy="7052"/>
          </a:xfrm>
          <a:prstGeom prst="line">
            <a:avLst/>
          </a:prstGeom>
          <a:noFill/>
          <a:ln w="9525" cap="flat" cmpd="sng" algn="ctr">
            <a:solidFill>
              <a:srgbClr val="4BACC6"/>
            </a:solidFill>
            <a:prstDash val="solid"/>
          </a:ln>
          <a:effectLst/>
        </p:spPr>
      </p:cxnSp>
      <p:sp>
        <p:nvSpPr>
          <p:cNvPr id="70" name="PIJL-RECHTS 19">
            <a:extLst>
              <a:ext uri="{FF2B5EF4-FFF2-40B4-BE49-F238E27FC236}">
                <a16:creationId xmlns:a16="http://schemas.microsoft.com/office/drawing/2014/main" id="{70CD4533-EC9A-47D8-8475-45BF3AA27B38}"/>
              </a:ext>
            </a:extLst>
          </p:cNvPr>
          <p:cNvSpPr/>
          <p:nvPr/>
        </p:nvSpPr>
        <p:spPr>
          <a:xfrm>
            <a:off x="2829113" y="1029445"/>
            <a:ext cx="859695" cy="997591"/>
          </a:xfrm>
          <a:prstGeom prst="rightArrow">
            <a:avLst/>
          </a:prstGeom>
          <a:solidFill>
            <a:schemeClr val="accent2"/>
          </a:solidFill>
          <a:ln w="25400" cap="flat" cmpd="sng" algn="ctr">
            <a:solidFill>
              <a:srgbClr val="FFC000"/>
            </a:solidFill>
            <a:prstDash val="solid"/>
          </a:ln>
          <a:effectLst/>
        </p:spPr>
        <p:txBody>
          <a:bodyPr lIns="7200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800" b="1" i="0" u="none" strike="noStrike" kern="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FASE 2</a:t>
            </a:r>
            <a:endParaRPr kumimoji="0" lang="nl-NL" sz="8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80" name="PIJL-RECHTS 19">
            <a:extLst>
              <a:ext uri="{FF2B5EF4-FFF2-40B4-BE49-F238E27FC236}">
                <a16:creationId xmlns:a16="http://schemas.microsoft.com/office/drawing/2014/main" id="{70CD4533-EC9A-47D8-8475-45BF3AA27B38}"/>
              </a:ext>
            </a:extLst>
          </p:cNvPr>
          <p:cNvSpPr/>
          <p:nvPr/>
        </p:nvSpPr>
        <p:spPr>
          <a:xfrm>
            <a:off x="6454838" y="997168"/>
            <a:ext cx="1099879" cy="997591"/>
          </a:xfrm>
          <a:prstGeom prst="rightArrow">
            <a:avLst/>
          </a:prstGeom>
          <a:solidFill>
            <a:schemeClr val="accent2"/>
          </a:solidFill>
          <a:ln w="25400" cap="flat" cmpd="sng" algn="ctr">
            <a:solidFill>
              <a:srgbClr val="FFC000"/>
            </a:solidFill>
            <a:prstDash val="solid"/>
          </a:ln>
          <a:effectLst/>
        </p:spPr>
        <p:txBody>
          <a:bodyPr lIns="7200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800" b="1" i="0" u="none" strike="noStrike" kern="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FASE 4</a:t>
            </a:r>
            <a:endParaRPr kumimoji="0" lang="nl-NL" sz="8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79" name="PIJL-RECHTS 19">
            <a:extLst>
              <a:ext uri="{FF2B5EF4-FFF2-40B4-BE49-F238E27FC236}">
                <a16:creationId xmlns:a16="http://schemas.microsoft.com/office/drawing/2014/main" id="{70CD4533-EC9A-47D8-8475-45BF3AA27B38}"/>
              </a:ext>
            </a:extLst>
          </p:cNvPr>
          <p:cNvSpPr/>
          <p:nvPr/>
        </p:nvSpPr>
        <p:spPr>
          <a:xfrm>
            <a:off x="10098168" y="999565"/>
            <a:ext cx="950773" cy="997591"/>
          </a:xfrm>
          <a:prstGeom prst="rightArrow">
            <a:avLst/>
          </a:prstGeom>
          <a:solidFill>
            <a:schemeClr val="accent2"/>
          </a:solidFill>
          <a:ln w="25400" cap="flat" cmpd="sng" algn="ctr">
            <a:solidFill>
              <a:srgbClr val="FFC000"/>
            </a:solidFill>
            <a:prstDash val="solid"/>
          </a:ln>
          <a:effectLst/>
        </p:spPr>
        <p:txBody>
          <a:bodyPr lIns="7200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800" b="1" i="0" u="none" strike="noStrike" kern="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FASE 6</a:t>
            </a:r>
            <a:endParaRPr kumimoji="0" lang="nl-NL" sz="8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15" name="Rechthoek 114"/>
          <p:cNvSpPr/>
          <p:nvPr/>
        </p:nvSpPr>
        <p:spPr>
          <a:xfrm>
            <a:off x="1376225" y="6637329"/>
            <a:ext cx="263195" cy="130106"/>
          </a:xfrm>
          <a:prstGeom prst="rect">
            <a:avLst/>
          </a:prstGeom>
          <a:solidFill>
            <a:srgbClr val="FF000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116" name="Rechte verbindingslijn 115"/>
          <p:cNvCxnSpPr/>
          <p:nvPr/>
        </p:nvCxnSpPr>
        <p:spPr>
          <a:xfrm>
            <a:off x="30505" y="4929843"/>
            <a:ext cx="1216149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7" name="Rechte verbindingslijn 116"/>
          <p:cNvCxnSpPr/>
          <p:nvPr/>
        </p:nvCxnSpPr>
        <p:spPr>
          <a:xfrm>
            <a:off x="46814" y="6218517"/>
            <a:ext cx="12161495" cy="0"/>
          </a:xfrm>
          <a:prstGeom prst="line">
            <a:avLst/>
          </a:prstGeom>
        </p:spPr>
        <p:style>
          <a:lnRef idx="1">
            <a:schemeClr val="accent1"/>
          </a:lnRef>
          <a:fillRef idx="0">
            <a:schemeClr val="accent1"/>
          </a:fillRef>
          <a:effectRef idx="0">
            <a:schemeClr val="accent1"/>
          </a:effectRef>
          <a:fontRef idx="minor">
            <a:schemeClr val="tx1"/>
          </a:fontRef>
        </p:style>
      </p:cxnSp>
      <p:sp>
        <p:nvSpPr>
          <p:cNvPr id="118" name="Tekstvak 117"/>
          <p:cNvSpPr txBox="1"/>
          <p:nvPr/>
        </p:nvSpPr>
        <p:spPr>
          <a:xfrm>
            <a:off x="30505" y="4933950"/>
            <a:ext cx="144912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0" normalizeH="0" baseline="0" noProof="0" dirty="0" smtClean="0">
                <a:ln>
                  <a:noFill/>
                </a:ln>
                <a:solidFill>
                  <a:prstClr val="black"/>
                </a:solidFill>
                <a:effectLst/>
                <a:uLnTx/>
                <a:uFillTx/>
                <a:latin typeface="Calibri" panose="020F0502020204030204"/>
                <a:ea typeface="+mn-ea"/>
                <a:cs typeface="+mn-cs"/>
              </a:rPr>
              <a:t>Wegverkeer</a:t>
            </a:r>
          </a:p>
        </p:txBody>
      </p:sp>
      <p:sp>
        <p:nvSpPr>
          <p:cNvPr id="119" name="Tekstvak 118"/>
          <p:cNvSpPr txBox="1"/>
          <p:nvPr/>
        </p:nvSpPr>
        <p:spPr>
          <a:xfrm>
            <a:off x="0" y="6294571"/>
            <a:ext cx="144912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0" normalizeH="0" baseline="0" noProof="0" dirty="0" smtClean="0">
                <a:ln>
                  <a:noFill/>
                </a:ln>
                <a:solidFill>
                  <a:prstClr val="black"/>
                </a:solidFill>
                <a:effectLst/>
                <a:uLnTx/>
                <a:uFillTx/>
                <a:latin typeface="Calibri" panose="020F0502020204030204"/>
                <a:ea typeface="+mn-ea"/>
                <a:cs typeface="+mn-cs"/>
              </a:rPr>
              <a:t>Scheepvaart</a:t>
            </a:r>
          </a:p>
        </p:txBody>
      </p:sp>
      <p:pic>
        <p:nvPicPr>
          <p:cNvPr id="147" name="Afbeelding 14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flipH="1">
            <a:off x="1566578" y="6233826"/>
            <a:ext cx="997091" cy="369120"/>
          </a:xfrm>
          <a:prstGeom prst="rect">
            <a:avLst/>
          </a:prstGeom>
        </p:spPr>
      </p:pic>
      <p:sp>
        <p:nvSpPr>
          <p:cNvPr id="149" name="Rechthoek 148"/>
          <p:cNvSpPr/>
          <p:nvPr/>
        </p:nvSpPr>
        <p:spPr>
          <a:xfrm>
            <a:off x="2224258" y="6637329"/>
            <a:ext cx="263195" cy="130106"/>
          </a:xfrm>
          <a:prstGeom prst="rect">
            <a:avLst/>
          </a:prstGeom>
          <a:solidFill>
            <a:srgbClr val="FF000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51" name="Groep 150"/>
          <p:cNvGrpSpPr/>
          <p:nvPr/>
        </p:nvGrpSpPr>
        <p:grpSpPr>
          <a:xfrm>
            <a:off x="3002171" y="4905006"/>
            <a:ext cx="9145106" cy="699745"/>
            <a:chOff x="2681689" y="4789636"/>
            <a:chExt cx="9284411" cy="699745"/>
          </a:xfrm>
        </p:grpSpPr>
        <p:grpSp>
          <p:nvGrpSpPr>
            <p:cNvPr id="152" name="Groep 151"/>
            <p:cNvGrpSpPr/>
            <p:nvPr/>
          </p:nvGrpSpPr>
          <p:grpSpPr>
            <a:xfrm>
              <a:off x="10963263" y="4789636"/>
              <a:ext cx="1002837" cy="699745"/>
              <a:chOff x="9624906" y="4777194"/>
              <a:chExt cx="1833916" cy="1270928"/>
            </a:xfrm>
          </p:grpSpPr>
          <p:pic>
            <p:nvPicPr>
              <p:cNvPr id="181" name="Afbeelding 18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624906" y="4777194"/>
                <a:ext cx="1828571" cy="609524"/>
              </a:xfrm>
              <a:prstGeom prst="rect">
                <a:avLst/>
              </a:prstGeom>
            </p:spPr>
          </p:pic>
          <p:grpSp>
            <p:nvGrpSpPr>
              <p:cNvPr id="182" name="Groep 181"/>
              <p:cNvGrpSpPr/>
              <p:nvPr/>
            </p:nvGrpSpPr>
            <p:grpSpPr>
              <a:xfrm>
                <a:off x="9624906" y="5438471"/>
                <a:ext cx="1833916" cy="609651"/>
                <a:chOff x="3863907" y="3126609"/>
                <a:chExt cx="1833916" cy="609651"/>
              </a:xfrm>
            </p:grpSpPr>
            <p:pic>
              <p:nvPicPr>
                <p:cNvPr id="183" name="Afbeelding 18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863907" y="3126736"/>
                  <a:ext cx="1247619" cy="609524"/>
                </a:xfrm>
                <a:prstGeom prst="rect">
                  <a:avLst/>
                </a:prstGeom>
              </p:spPr>
            </p:pic>
            <p:grpSp>
              <p:nvGrpSpPr>
                <p:cNvPr id="184" name="Groep 183"/>
                <p:cNvGrpSpPr/>
                <p:nvPr/>
              </p:nvGrpSpPr>
              <p:grpSpPr>
                <a:xfrm>
                  <a:off x="4436329" y="3126609"/>
                  <a:ext cx="1261494" cy="609651"/>
                  <a:chOff x="995116" y="3162249"/>
                  <a:chExt cx="1261494" cy="609651"/>
                </a:xfrm>
              </p:grpSpPr>
              <p:pic>
                <p:nvPicPr>
                  <p:cNvPr id="185" name="Afbeelding 18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616338" y="3162249"/>
                    <a:ext cx="640272" cy="609651"/>
                  </a:xfrm>
                  <a:prstGeom prst="rect">
                    <a:avLst/>
                  </a:prstGeom>
                </p:spPr>
              </p:pic>
              <p:pic>
                <p:nvPicPr>
                  <p:cNvPr id="186" name="Afbeelding 18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95116" y="3162249"/>
                    <a:ext cx="640272" cy="609651"/>
                  </a:xfrm>
                  <a:prstGeom prst="rect">
                    <a:avLst/>
                  </a:prstGeom>
                </p:spPr>
              </p:pic>
            </p:grpSp>
          </p:grpSp>
        </p:grpSp>
        <p:sp>
          <p:nvSpPr>
            <p:cNvPr id="153" name="Rechthoek 152"/>
            <p:cNvSpPr/>
            <p:nvPr/>
          </p:nvSpPr>
          <p:spPr>
            <a:xfrm>
              <a:off x="9594001" y="5247448"/>
              <a:ext cx="164275" cy="199188"/>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4" name="Rechthoek 153"/>
            <p:cNvSpPr/>
            <p:nvPr/>
          </p:nvSpPr>
          <p:spPr>
            <a:xfrm>
              <a:off x="8654107" y="5240484"/>
              <a:ext cx="164275" cy="199188"/>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5" name="Rechthoek 154"/>
            <p:cNvSpPr/>
            <p:nvPr/>
          </p:nvSpPr>
          <p:spPr>
            <a:xfrm>
              <a:off x="10523057" y="5225461"/>
              <a:ext cx="164275" cy="199188"/>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6" name="Rechthoek 155"/>
            <p:cNvSpPr/>
            <p:nvPr/>
          </p:nvSpPr>
          <p:spPr>
            <a:xfrm>
              <a:off x="8844324" y="4853869"/>
              <a:ext cx="164275" cy="199188"/>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7" name="Rechthoek 156"/>
            <p:cNvSpPr/>
            <p:nvPr/>
          </p:nvSpPr>
          <p:spPr>
            <a:xfrm>
              <a:off x="8015259" y="4857619"/>
              <a:ext cx="164275" cy="199188"/>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8" name="Rechthoek 157"/>
            <p:cNvSpPr/>
            <p:nvPr/>
          </p:nvSpPr>
          <p:spPr>
            <a:xfrm>
              <a:off x="9941393" y="4842365"/>
              <a:ext cx="164275" cy="199188"/>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9" name="Rechthoek 158"/>
            <p:cNvSpPr/>
            <p:nvPr/>
          </p:nvSpPr>
          <p:spPr>
            <a:xfrm>
              <a:off x="9304730" y="4839947"/>
              <a:ext cx="293771" cy="204024"/>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0" name="Rechthoek 159"/>
            <p:cNvSpPr/>
            <p:nvPr/>
          </p:nvSpPr>
          <p:spPr>
            <a:xfrm>
              <a:off x="8367928" y="4852783"/>
              <a:ext cx="293771" cy="204024"/>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1" name="Rechthoek 160"/>
            <p:cNvSpPr/>
            <p:nvPr/>
          </p:nvSpPr>
          <p:spPr>
            <a:xfrm>
              <a:off x="10294061" y="4837529"/>
              <a:ext cx="214280" cy="226242"/>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2" name="Rechthoek 161"/>
            <p:cNvSpPr/>
            <p:nvPr/>
          </p:nvSpPr>
          <p:spPr>
            <a:xfrm>
              <a:off x="9013245" y="5238041"/>
              <a:ext cx="164275" cy="199188"/>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3" name="Rechthoek 162"/>
            <p:cNvSpPr/>
            <p:nvPr/>
          </p:nvSpPr>
          <p:spPr>
            <a:xfrm>
              <a:off x="8184180" y="5241791"/>
              <a:ext cx="164275" cy="199188"/>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4" name="Rechthoek 163"/>
            <p:cNvSpPr/>
            <p:nvPr/>
          </p:nvSpPr>
          <p:spPr>
            <a:xfrm>
              <a:off x="10110313" y="5226537"/>
              <a:ext cx="164275" cy="199188"/>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5" name="Rechthoek 164"/>
            <p:cNvSpPr/>
            <p:nvPr/>
          </p:nvSpPr>
          <p:spPr>
            <a:xfrm>
              <a:off x="6547053" y="5243929"/>
              <a:ext cx="164275" cy="199188"/>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6" name="Rechthoek 165"/>
            <p:cNvSpPr/>
            <p:nvPr/>
          </p:nvSpPr>
          <p:spPr>
            <a:xfrm>
              <a:off x="5717988" y="5247679"/>
              <a:ext cx="164275" cy="199188"/>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7" name="Rechthoek 166"/>
            <p:cNvSpPr/>
            <p:nvPr/>
          </p:nvSpPr>
          <p:spPr>
            <a:xfrm>
              <a:off x="7816951" y="5233618"/>
              <a:ext cx="164275" cy="199188"/>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8" name="Rechthoek 167"/>
            <p:cNvSpPr/>
            <p:nvPr/>
          </p:nvSpPr>
          <p:spPr>
            <a:xfrm>
              <a:off x="5965388" y="4860833"/>
              <a:ext cx="164275" cy="199188"/>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9" name="Rechthoek 168"/>
            <p:cNvSpPr/>
            <p:nvPr/>
          </p:nvSpPr>
          <p:spPr>
            <a:xfrm>
              <a:off x="5136323" y="4864583"/>
              <a:ext cx="164275" cy="199188"/>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0" name="Rechthoek 169"/>
            <p:cNvSpPr/>
            <p:nvPr/>
          </p:nvSpPr>
          <p:spPr>
            <a:xfrm>
              <a:off x="6801418" y="4859747"/>
              <a:ext cx="164275" cy="199188"/>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1" name="Rechthoek 170"/>
            <p:cNvSpPr/>
            <p:nvPr/>
          </p:nvSpPr>
          <p:spPr>
            <a:xfrm>
              <a:off x="6318058" y="4855996"/>
              <a:ext cx="227633" cy="227503"/>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2" name="Rechthoek 171"/>
            <p:cNvSpPr/>
            <p:nvPr/>
          </p:nvSpPr>
          <p:spPr>
            <a:xfrm>
              <a:off x="5488992" y="4859747"/>
              <a:ext cx="164275" cy="199188"/>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3" name="Rechthoek 172"/>
            <p:cNvSpPr/>
            <p:nvPr/>
          </p:nvSpPr>
          <p:spPr>
            <a:xfrm>
              <a:off x="7411717" y="4855995"/>
              <a:ext cx="393271" cy="193034"/>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4" name="Rechthoek 173"/>
            <p:cNvSpPr/>
            <p:nvPr/>
          </p:nvSpPr>
          <p:spPr>
            <a:xfrm>
              <a:off x="6134309" y="5245005"/>
              <a:ext cx="164275" cy="199188"/>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5" name="Rechthoek 174"/>
            <p:cNvSpPr/>
            <p:nvPr/>
          </p:nvSpPr>
          <p:spPr>
            <a:xfrm>
              <a:off x="6960553" y="5245005"/>
              <a:ext cx="164275" cy="199188"/>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6" name="Rechthoek 175"/>
            <p:cNvSpPr/>
            <p:nvPr/>
          </p:nvSpPr>
          <p:spPr>
            <a:xfrm>
              <a:off x="4834482" y="5251871"/>
              <a:ext cx="164275" cy="199188"/>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7" name="Rechthoek 176"/>
            <p:cNvSpPr/>
            <p:nvPr/>
          </p:nvSpPr>
          <p:spPr>
            <a:xfrm>
              <a:off x="2681689" y="4858792"/>
              <a:ext cx="164275" cy="199188"/>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8" name="Rechthoek 177"/>
            <p:cNvSpPr/>
            <p:nvPr/>
          </p:nvSpPr>
          <p:spPr>
            <a:xfrm>
              <a:off x="4310835" y="4868775"/>
              <a:ext cx="164275" cy="199188"/>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9" name="Rechthoek 178"/>
            <p:cNvSpPr/>
            <p:nvPr/>
          </p:nvSpPr>
          <p:spPr>
            <a:xfrm>
              <a:off x="3034359" y="4853956"/>
              <a:ext cx="164275" cy="199188"/>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0" name="Rechthoek 179"/>
            <p:cNvSpPr/>
            <p:nvPr/>
          </p:nvSpPr>
          <p:spPr>
            <a:xfrm>
              <a:off x="4663504" y="4863939"/>
              <a:ext cx="164275" cy="199188"/>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225" name="Afbeelding 224"/>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737169" y="6252537"/>
            <a:ext cx="1137986" cy="351800"/>
          </a:xfrm>
          <a:prstGeom prst="rect">
            <a:avLst/>
          </a:prstGeom>
        </p:spPr>
      </p:pic>
      <p:sp>
        <p:nvSpPr>
          <p:cNvPr id="226" name="Rechthoek 225"/>
          <p:cNvSpPr/>
          <p:nvPr/>
        </p:nvSpPr>
        <p:spPr>
          <a:xfrm>
            <a:off x="2863981" y="6637329"/>
            <a:ext cx="263195" cy="130106"/>
          </a:xfrm>
          <a:prstGeom prst="rect">
            <a:avLst/>
          </a:prstGeom>
          <a:solidFill>
            <a:srgbClr val="FF000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7" name="Rechthoek 226"/>
          <p:cNvSpPr/>
          <p:nvPr/>
        </p:nvSpPr>
        <p:spPr>
          <a:xfrm>
            <a:off x="3251684" y="6637329"/>
            <a:ext cx="184274" cy="130106"/>
          </a:xfrm>
          <a:prstGeom prst="rect">
            <a:avLst/>
          </a:prstGeom>
          <a:solidFill>
            <a:srgbClr val="FF000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28" name="Afbeelding 22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450918" y="6232407"/>
            <a:ext cx="1137986" cy="351800"/>
          </a:xfrm>
          <a:prstGeom prst="rect">
            <a:avLst/>
          </a:prstGeom>
        </p:spPr>
      </p:pic>
      <p:sp>
        <p:nvSpPr>
          <p:cNvPr id="229" name="Rechthoek 228"/>
          <p:cNvSpPr/>
          <p:nvPr/>
        </p:nvSpPr>
        <p:spPr>
          <a:xfrm>
            <a:off x="6492005" y="6617199"/>
            <a:ext cx="263195" cy="130106"/>
          </a:xfrm>
          <a:prstGeom prst="rect">
            <a:avLst/>
          </a:prstGeom>
          <a:solidFill>
            <a:srgbClr val="FF000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0" name="Rechthoek 229"/>
          <p:cNvSpPr/>
          <p:nvPr/>
        </p:nvSpPr>
        <p:spPr>
          <a:xfrm>
            <a:off x="6879707" y="6617199"/>
            <a:ext cx="263195" cy="130106"/>
          </a:xfrm>
          <a:prstGeom prst="rect">
            <a:avLst/>
          </a:prstGeom>
          <a:solidFill>
            <a:srgbClr val="FF000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1" name="Rechthoek 230"/>
          <p:cNvSpPr/>
          <p:nvPr/>
        </p:nvSpPr>
        <p:spPr>
          <a:xfrm>
            <a:off x="7267409" y="6617199"/>
            <a:ext cx="263195" cy="130106"/>
          </a:xfrm>
          <a:prstGeom prst="rect">
            <a:avLst/>
          </a:prstGeom>
          <a:solidFill>
            <a:srgbClr val="FF000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5" name="Rechthoek 234"/>
          <p:cNvSpPr/>
          <p:nvPr/>
        </p:nvSpPr>
        <p:spPr>
          <a:xfrm>
            <a:off x="3531431" y="6637329"/>
            <a:ext cx="172699" cy="130106"/>
          </a:xfrm>
          <a:prstGeom prst="rect">
            <a:avLst/>
          </a:prstGeom>
          <a:solidFill>
            <a:srgbClr val="FF000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36" name="Afbeelding 235"/>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999814" y="6269431"/>
            <a:ext cx="1137986" cy="351800"/>
          </a:xfrm>
          <a:prstGeom prst="rect">
            <a:avLst/>
          </a:prstGeom>
        </p:spPr>
      </p:pic>
      <p:sp>
        <p:nvSpPr>
          <p:cNvPr id="237" name="Rechthoek 236"/>
          <p:cNvSpPr/>
          <p:nvPr/>
        </p:nvSpPr>
        <p:spPr>
          <a:xfrm>
            <a:off x="10126626" y="6654223"/>
            <a:ext cx="263195" cy="130106"/>
          </a:xfrm>
          <a:prstGeom prst="rect">
            <a:avLst/>
          </a:prstGeom>
          <a:solidFill>
            <a:srgbClr val="FF000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8" name="Rechthoek 237"/>
          <p:cNvSpPr/>
          <p:nvPr/>
        </p:nvSpPr>
        <p:spPr>
          <a:xfrm>
            <a:off x="10514329" y="6654223"/>
            <a:ext cx="184274" cy="130106"/>
          </a:xfrm>
          <a:prstGeom prst="rect">
            <a:avLst/>
          </a:prstGeom>
          <a:solidFill>
            <a:srgbClr val="FF000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9" name="Rechthoek 238"/>
          <p:cNvSpPr/>
          <p:nvPr/>
        </p:nvSpPr>
        <p:spPr>
          <a:xfrm>
            <a:off x="10794076" y="6654223"/>
            <a:ext cx="172699" cy="130106"/>
          </a:xfrm>
          <a:prstGeom prst="rect">
            <a:avLst/>
          </a:prstGeom>
          <a:solidFill>
            <a:srgbClr val="FF000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9" name="Tekstvak 258"/>
          <p:cNvSpPr txBox="1"/>
          <p:nvPr/>
        </p:nvSpPr>
        <p:spPr>
          <a:xfrm>
            <a:off x="1766625" y="3679"/>
            <a:ext cx="1014411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0" normalizeH="0" baseline="0" noProof="0" dirty="0" smtClean="0">
                <a:ln>
                  <a:noFill/>
                </a:ln>
                <a:solidFill>
                  <a:prstClr val="black"/>
                </a:solidFill>
                <a:effectLst/>
                <a:uLnTx/>
                <a:uFillTx/>
                <a:latin typeface="Calibri" panose="020F0502020204030204"/>
                <a:ea typeface="+mn-ea"/>
                <a:cs typeface="+mn-cs"/>
              </a:rPr>
              <a:t>Spijkenisserbrug: Ombouwplan met verkeersimpact [LET OP: op basis van huidige inschatting] </a:t>
            </a:r>
          </a:p>
        </p:txBody>
      </p:sp>
      <p:grpSp>
        <p:nvGrpSpPr>
          <p:cNvPr id="253" name="Groep 252"/>
          <p:cNvGrpSpPr/>
          <p:nvPr/>
        </p:nvGrpSpPr>
        <p:grpSpPr>
          <a:xfrm>
            <a:off x="3122883" y="5618282"/>
            <a:ext cx="9024396" cy="371380"/>
            <a:chOff x="3122883" y="5761157"/>
            <a:chExt cx="9024396" cy="371380"/>
          </a:xfrm>
        </p:grpSpPr>
        <p:grpSp>
          <p:nvGrpSpPr>
            <p:cNvPr id="242" name="Groep 241"/>
            <p:cNvGrpSpPr/>
            <p:nvPr/>
          </p:nvGrpSpPr>
          <p:grpSpPr>
            <a:xfrm>
              <a:off x="3122883" y="5761157"/>
              <a:ext cx="9024396" cy="371380"/>
              <a:chOff x="3122883" y="5761157"/>
              <a:chExt cx="9024396" cy="371380"/>
            </a:xfrm>
          </p:grpSpPr>
          <p:grpSp>
            <p:nvGrpSpPr>
              <p:cNvPr id="212" name="Groep 211"/>
              <p:cNvGrpSpPr/>
              <p:nvPr/>
            </p:nvGrpSpPr>
            <p:grpSpPr>
              <a:xfrm>
                <a:off x="3122883" y="5761157"/>
                <a:ext cx="9024396" cy="371380"/>
                <a:chOff x="3122883" y="5761157"/>
                <a:chExt cx="9024396" cy="371380"/>
              </a:xfrm>
            </p:grpSpPr>
            <p:grpSp>
              <p:nvGrpSpPr>
                <p:cNvPr id="208" name="Groep 207"/>
                <p:cNvGrpSpPr/>
                <p:nvPr/>
              </p:nvGrpSpPr>
              <p:grpSpPr>
                <a:xfrm>
                  <a:off x="6765947" y="5761157"/>
                  <a:ext cx="5381332" cy="371380"/>
                  <a:chOff x="6765947" y="5761157"/>
                  <a:chExt cx="5381332" cy="371380"/>
                </a:xfrm>
              </p:grpSpPr>
              <p:sp>
                <p:nvSpPr>
                  <p:cNvPr id="205" name="Rechthoek 204"/>
                  <p:cNvSpPr/>
                  <p:nvPr/>
                </p:nvSpPr>
                <p:spPr>
                  <a:xfrm>
                    <a:off x="9659158" y="5848733"/>
                    <a:ext cx="95167" cy="235739"/>
                  </a:xfrm>
                  <a:prstGeom prst="rect">
                    <a:avLst/>
                  </a:prstGeom>
                  <a:solidFill>
                    <a:srgbClr val="FFC00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207" name="Groep 206"/>
                  <p:cNvGrpSpPr/>
                  <p:nvPr/>
                </p:nvGrpSpPr>
                <p:grpSpPr>
                  <a:xfrm>
                    <a:off x="6765947" y="5761157"/>
                    <a:ext cx="5381332" cy="371380"/>
                    <a:chOff x="6765947" y="5761157"/>
                    <a:chExt cx="5381332" cy="371380"/>
                  </a:xfrm>
                </p:grpSpPr>
                <p:grpSp>
                  <p:nvGrpSpPr>
                    <p:cNvPr id="188" name="Groep 187"/>
                    <p:cNvGrpSpPr/>
                    <p:nvPr/>
                  </p:nvGrpSpPr>
                  <p:grpSpPr>
                    <a:xfrm>
                      <a:off x="6765947" y="5761157"/>
                      <a:ext cx="5381332" cy="371380"/>
                      <a:chOff x="6608644" y="5660703"/>
                      <a:chExt cx="5381332" cy="371380"/>
                    </a:xfrm>
                  </p:grpSpPr>
                  <p:grpSp>
                    <p:nvGrpSpPr>
                      <p:cNvPr id="200" name="Groep 199"/>
                      <p:cNvGrpSpPr/>
                      <p:nvPr/>
                    </p:nvGrpSpPr>
                    <p:grpSpPr>
                      <a:xfrm>
                        <a:off x="10980497" y="5660703"/>
                        <a:ext cx="1009479" cy="371380"/>
                        <a:chOff x="3847444" y="3845540"/>
                        <a:chExt cx="1845034" cy="609652"/>
                      </a:xfrm>
                    </p:grpSpPr>
                    <p:grpSp>
                      <p:nvGrpSpPr>
                        <p:cNvPr id="201" name="Groep 200"/>
                        <p:cNvGrpSpPr/>
                        <p:nvPr/>
                      </p:nvGrpSpPr>
                      <p:grpSpPr>
                        <a:xfrm>
                          <a:off x="4436329" y="3845540"/>
                          <a:ext cx="1256149" cy="609652"/>
                          <a:chOff x="1054436" y="3162248"/>
                          <a:chExt cx="1256149" cy="609652"/>
                        </a:xfrm>
                      </p:grpSpPr>
                      <p:pic>
                        <p:nvPicPr>
                          <p:cNvPr id="203" name="Afbeelding 202"/>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670313" y="3162249"/>
                            <a:ext cx="640272" cy="609651"/>
                          </a:xfrm>
                          <a:prstGeom prst="rect">
                            <a:avLst/>
                          </a:prstGeom>
                        </p:spPr>
                      </p:pic>
                      <p:pic>
                        <p:nvPicPr>
                          <p:cNvPr id="204" name="Afbeelding 203"/>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54436" y="3162248"/>
                            <a:ext cx="640272" cy="609651"/>
                          </a:xfrm>
                          <a:prstGeom prst="rect">
                            <a:avLst/>
                          </a:prstGeom>
                        </p:spPr>
                      </p:pic>
                    </p:grpSp>
                    <p:pic>
                      <p:nvPicPr>
                        <p:cNvPr id="202" name="Afbeelding 201"/>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847444" y="3845541"/>
                          <a:ext cx="640272" cy="609651"/>
                        </a:xfrm>
                        <a:prstGeom prst="rect">
                          <a:avLst/>
                        </a:prstGeom>
                      </p:spPr>
                    </p:pic>
                  </p:grpSp>
                  <p:sp>
                    <p:nvSpPr>
                      <p:cNvPr id="191" name="Rechthoek 190"/>
                      <p:cNvSpPr/>
                      <p:nvPr/>
                    </p:nvSpPr>
                    <p:spPr>
                      <a:xfrm>
                        <a:off x="6608644" y="5762429"/>
                        <a:ext cx="95167" cy="235739"/>
                      </a:xfrm>
                      <a:prstGeom prst="rect">
                        <a:avLst/>
                      </a:prstGeom>
                      <a:solidFill>
                        <a:srgbClr val="FFC00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2" name="Rechthoek 191"/>
                      <p:cNvSpPr/>
                      <p:nvPr/>
                    </p:nvSpPr>
                    <p:spPr>
                      <a:xfrm>
                        <a:off x="7036011" y="5773825"/>
                        <a:ext cx="95167" cy="235739"/>
                      </a:xfrm>
                      <a:prstGeom prst="rect">
                        <a:avLst/>
                      </a:prstGeom>
                      <a:solidFill>
                        <a:srgbClr val="FFC00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4" name="Rechthoek 193"/>
                      <p:cNvSpPr/>
                      <p:nvPr/>
                    </p:nvSpPr>
                    <p:spPr>
                      <a:xfrm>
                        <a:off x="9783138" y="5755216"/>
                        <a:ext cx="95167" cy="235739"/>
                      </a:xfrm>
                      <a:prstGeom prst="rect">
                        <a:avLst/>
                      </a:prstGeom>
                      <a:solidFill>
                        <a:srgbClr val="FFC00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5" name="Rechthoek 194"/>
                      <p:cNvSpPr/>
                      <p:nvPr/>
                    </p:nvSpPr>
                    <p:spPr>
                      <a:xfrm>
                        <a:off x="10045276" y="5763493"/>
                        <a:ext cx="95167" cy="235739"/>
                      </a:xfrm>
                      <a:prstGeom prst="rect">
                        <a:avLst/>
                      </a:prstGeom>
                      <a:solidFill>
                        <a:srgbClr val="FFC00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6" name="Rechthoek 195"/>
                      <p:cNvSpPr/>
                      <p:nvPr/>
                    </p:nvSpPr>
                    <p:spPr>
                      <a:xfrm>
                        <a:off x="10233814" y="5762629"/>
                        <a:ext cx="95167" cy="235739"/>
                      </a:xfrm>
                      <a:prstGeom prst="rect">
                        <a:avLst/>
                      </a:prstGeom>
                      <a:solidFill>
                        <a:srgbClr val="FFC00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7" name="Rechthoek 196"/>
                      <p:cNvSpPr/>
                      <p:nvPr/>
                    </p:nvSpPr>
                    <p:spPr>
                      <a:xfrm>
                        <a:off x="10430840" y="5762516"/>
                        <a:ext cx="95167" cy="235739"/>
                      </a:xfrm>
                      <a:prstGeom prst="rect">
                        <a:avLst/>
                      </a:prstGeom>
                      <a:solidFill>
                        <a:srgbClr val="FFC00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8" name="Rechthoek 197"/>
                      <p:cNvSpPr/>
                      <p:nvPr/>
                    </p:nvSpPr>
                    <p:spPr>
                      <a:xfrm>
                        <a:off x="10622504" y="5758999"/>
                        <a:ext cx="95167" cy="235739"/>
                      </a:xfrm>
                      <a:prstGeom prst="rect">
                        <a:avLst/>
                      </a:prstGeom>
                      <a:solidFill>
                        <a:srgbClr val="FFC00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206" name="Rechthoek 205"/>
                    <p:cNvSpPr/>
                    <p:nvPr/>
                  </p:nvSpPr>
                  <p:spPr>
                    <a:xfrm>
                      <a:off x="9372887" y="5847899"/>
                      <a:ext cx="95167" cy="235739"/>
                    </a:xfrm>
                    <a:prstGeom prst="rect">
                      <a:avLst/>
                    </a:prstGeom>
                    <a:solidFill>
                      <a:srgbClr val="FFC00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sp>
              <p:nvSpPr>
                <p:cNvPr id="210" name="Rechthoek 209"/>
                <p:cNvSpPr/>
                <p:nvPr/>
              </p:nvSpPr>
              <p:spPr>
                <a:xfrm>
                  <a:off x="3122883" y="5855293"/>
                  <a:ext cx="95167" cy="235739"/>
                </a:xfrm>
                <a:prstGeom prst="rect">
                  <a:avLst/>
                </a:prstGeom>
                <a:solidFill>
                  <a:srgbClr val="FFC00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1" name="Rechthoek 210"/>
                <p:cNvSpPr/>
                <p:nvPr/>
              </p:nvSpPr>
              <p:spPr>
                <a:xfrm>
                  <a:off x="3436774" y="5855293"/>
                  <a:ext cx="95167" cy="235739"/>
                </a:xfrm>
                <a:prstGeom prst="rect">
                  <a:avLst/>
                </a:prstGeom>
                <a:solidFill>
                  <a:srgbClr val="FFC00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240" name="Rechthoek 239"/>
              <p:cNvSpPr/>
              <p:nvPr/>
            </p:nvSpPr>
            <p:spPr>
              <a:xfrm>
                <a:off x="5906999" y="5867094"/>
                <a:ext cx="95167" cy="235739"/>
              </a:xfrm>
              <a:prstGeom prst="rect">
                <a:avLst/>
              </a:prstGeom>
              <a:solidFill>
                <a:srgbClr val="FFC00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1" name="Rechthoek 240"/>
              <p:cNvSpPr/>
              <p:nvPr/>
            </p:nvSpPr>
            <p:spPr>
              <a:xfrm>
                <a:off x="5620728" y="5866260"/>
                <a:ext cx="95167" cy="235739"/>
              </a:xfrm>
              <a:prstGeom prst="rect">
                <a:avLst/>
              </a:prstGeom>
              <a:solidFill>
                <a:srgbClr val="FFC00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251" name="Rechthoek 250"/>
            <p:cNvSpPr/>
            <p:nvPr/>
          </p:nvSpPr>
          <p:spPr>
            <a:xfrm>
              <a:off x="6964920" y="5871007"/>
              <a:ext cx="95167" cy="235739"/>
            </a:xfrm>
            <a:prstGeom prst="rect">
              <a:avLst/>
            </a:prstGeom>
            <a:solidFill>
              <a:srgbClr val="FFC00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2" name="Rechthoek 251"/>
            <p:cNvSpPr/>
            <p:nvPr/>
          </p:nvSpPr>
          <p:spPr>
            <a:xfrm>
              <a:off x="7392287" y="5872878"/>
              <a:ext cx="95167" cy="235739"/>
            </a:xfrm>
            <a:prstGeom prst="rect">
              <a:avLst/>
            </a:prstGeom>
            <a:solidFill>
              <a:srgbClr val="FFC00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287" name="Groep 286"/>
          <p:cNvGrpSpPr/>
          <p:nvPr/>
        </p:nvGrpSpPr>
        <p:grpSpPr>
          <a:xfrm>
            <a:off x="4407174" y="5723543"/>
            <a:ext cx="1012006" cy="434440"/>
            <a:chOff x="10032553" y="4959784"/>
            <a:chExt cx="1840918" cy="866792"/>
          </a:xfrm>
        </p:grpSpPr>
        <p:pic>
          <p:nvPicPr>
            <p:cNvPr id="288" name="Picture 10" descr="https://wetten.overheid.nl/afbeelding?toestandid=BWBR0003628/2017-01-01_0&amp;naam=65632.png&amp;schalen=nee"/>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10953012" y="4959785"/>
              <a:ext cx="920459" cy="866791"/>
            </a:xfrm>
            <a:prstGeom prst="rect">
              <a:avLst/>
            </a:prstGeom>
            <a:noFill/>
            <a:extLst>
              <a:ext uri="{909E8E84-426E-40DD-AFC4-6F175D3DCCD1}">
                <a14:hiddenFill xmlns:a14="http://schemas.microsoft.com/office/drawing/2010/main">
                  <a:solidFill>
                    <a:srgbClr val="FFFFFF"/>
                  </a:solidFill>
                </a14:hiddenFill>
              </a:ext>
            </a:extLst>
          </p:spPr>
        </p:pic>
        <p:pic>
          <p:nvPicPr>
            <p:cNvPr id="289" name="Picture 10" descr="https://wetten.overheid.nl/afbeelding?toestandid=BWBR0003628/2017-01-01_0&amp;naam=65632.png&amp;schalen=nee"/>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flipH="1">
              <a:off x="10032553" y="4959784"/>
              <a:ext cx="920459" cy="866791"/>
            </a:xfrm>
            <a:prstGeom prst="rect">
              <a:avLst/>
            </a:prstGeom>
            <a:noFill/>
            <a:extLst>
              <a:ext uri="{909E8E84-426E-40DD-AFC4-6F175D3DCCD1}">
                <a14:hiddenFill xmlns:a14="http://schemas.microsoft.com/office/drawing/2010/main">
                  <a:solidFill>
                    <a:srgbClr val="FFFFFF"/>
                  </a:solidFill>
                </a14:hiddenFill>
              </a:ext>
            </a:extLst>
          </p:spPr>
        </p:pic>
        <p:pic>
          <p:nvPicPr>
            <p:cNvPr id="290" name="Afbeelding 289"/>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0360112" y="5549145"/>
              <a:ext cx="169203" cy="139147"/>
            </a:xfrm>
            <a:prstGeom prst="rect">
              <a:avLst/>
            </a:prstGeom>
          </p:spPr>
        </p:pic>
      </p:grpSp>
      <p:grpSp>
        <p:nvGrpSpPr>
          <p:cNvPr id="291" name="Groep 290"/>
          <p:cNvGrpSpPr/>
          <p:nvPr/>
        </p:nvGrpSpPr>
        <p:grpSpPr>
          <a:xfrm>
            <a:off x="8236482" y="5712418"/>
            <a:ext cx="1012006" cy="434440"/>
            <a:chOff x="10032553" y="4959784"/>
            <a:chExt cx="1840918" cy="866792"/>
          </a:xfrm>
        </p:grpSpPr>
        <p:pic>
          <p:nvPicPr>
            <p:cNvPr id="292" name="Picture 10" descr="https://wetten.overheid.nl/afbeelding?toestandid=BWBR0003628/2017-01-01_0&amp;naam=65632.png&amp;schalen=nee"/>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10953012" y="4959785"/>
              <a:ext cx="920459" cy="866791"/>
            </a:xfrm>
            <a:prstGeom prst="rect">
              <a:avLst/>
            </a:prstGeom>
            <a:noFill/>
            <a:extLst>
              <a:ext uri="{909E8E84-426E-40DD-AFC4-6F175D3DCCD1}">
                <a14:hiddenFill xmlns:a14="http://schemas.microsoft.com/office/drawing/2010/main">
                  <a:solidFill>
                    <a:srgbClr val="FFFFFF"/>
                  </a:solidFill>
                </a14:hiddenFill>
              </a:ext>
            </a:extLst>
          </p:spPr>
        </p:pic>
        <p:pic>
          <p:nvPicPr>
            <p:cNvPr id="293" name="Picture 10" descr="https://wetten.overheid.nl/afbeelding?toestandid=BWBR0003628/2017-01-01_0&amp;naam=65632.png&amp;schalen=nee"/>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flipH="1">
              <a:off x="10032553" y="4959784"/>
              <a:ext cx="920459" cy="866791"/>
            </a:xfrm>
            <a:prstGeom prst="rect">
              <a:avLst/>
            </a:prstGeom>
            <a:noFill/>
            <a:extLst>
              <a:ext uri="{909E8E84-426E-40DD-AFC4-6F175D3DCCD1}">
                <a14:hiddenFill xmlns:a14="http://schemas.microsoft.com/office/drawing/2010/main">
                  <a:solidFill>
                    <a:srgbClr val="FFFFFF"/>
                  </a:solidFill>
                </a14:hiddenFill>
              </a:ext>
            </a:extLst>
          </p:spPr>
        </p:pic>
        <p:pic>
          <p:nvPicPr>
            <p:cNvPr id="294" name="Afbeelding 29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0360112" y="5549145"/>
              <a:ext cx="169203" cy="139147"/>
            </a:xfrm>
            <a:prstGeom prst="rect">
              <a:avLst/>
            </a:prstGeom>
          </p:spPr>
        </p:pic>
      </p:grpSp>
      <p:pic>
        <p:nvPicPr>
          <p:cNvPr id="127" name="Picture 10" descr="https://wetten.overheid.nl/afbeelding?toestandid=BWBR0003628/2017-01-01_0&amp;naam=65632.png&amp;schalen=nee"/>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908142" y="3173928"/>
            <a:ext cx="420010" cy="395521"/>
          </a:xfrm>
          <a:prstGeom prst="rect">
            <a:avLst/>
          </a:prstGeom>
          <a:noFill/>
          <a:extLst>
            <a:ext uri="{909E8E84-426E-40DD-AFC4-6F175D3DCCD1}">
              <a14:hiddenFill xmlns:a14="http://schemas.microsoft.com/office/drawing/2010/main">
                <a:solidFill>
                  <a:srgbClr val="FFFFFF"/>
                </a:solidFill>
              </a14:hiddenFill>
            </a:ext>
          </a:extLst>
        </p:spPr>
      </p:pic>
      <p:pic>
        <p:nvPicPr>
          <p:cNvPr id="128" name="Picture 10" descr="https://wetten.overheid.nl/afbeelding?toestandid=BWBR0003628/2017-01-01_0&amp;naam=65632.png&amp;schalen=nee"/>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1674905" y="3169405"/>
            <a:ext cx="420010" cy="395521"/>
          </a:xfrm>
          <a:prstGeom prst="rect">
            <a:avLst/>
          </a:prstGeom>
          <a:noFill/>
          <a:extLst>
            <a:ext uri="{909E8E84-426E-40DD-AFC4-6F175D3DCCD1}">
              <a14:hiddenFill xmlns:a14="http://schemas.microsoft.com/office/drawing/2010/main">
                <a:solidFill>
                  <a:srgbClr val="FFFFFF"/>
                </a:solidFill>
              </a14:hiddenFill>
            </a:ext>
          </a:extLst>
        </p:spPr>
      </p:pic>
      <p:pic>
        <p:nvPicPr>
          <p:cNvPr id="130" name="Picture 10" descr="https://wetten.overheid.nl/afbeelding?toestandid=BWBR0003628/2017-01-01_0&amp;naam=65632.png&amp;schalen=nee"/>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4578942" y="4405828"/>
            <a:ext cx="420010" cy="395521"/>
          </a:xfrm>
          <a:prstGeom prst="rect">
            <a:avLst/>
          </a:prstGeom>
          <a:noFill/>
          <a:extLst>
            <a:ext uri="{909E8E84-426E-40DD-AFC4-6F175D3DCCD1}">
              <a14:hiddenFill xmlns:a14="http://schemas.microsoft.com/office/drawing/2010/main">
                <a:solidFill>
                  <a:srgbClr val="FFFFFF"/>
                </a:solidFill>
              </a14:hiddenFill>
            </a:ext>
          </a:extLst>
        </p:spPr>
      </p:pic>
      <p:pic>
        <p:nvPicPr>
          <p:cNvPr id="131" name="Afbeelding 130"/>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5353694" y="4438163"/>
            <a:ext cx="283865" cy="233441"/>
          </a:xfrm>
          <a:prstGeom prst="rect">
            <a:avLst/>
          </a:prstGeom>
        </p:spPr>
      </p:pic>
      <p:pic>
        <p:nvPicPr>
          <p:cNvPr id="133" name="Picture 10" descr="https://wetten.overheid.nl/afbeelding?toestandid=BWBR0003628/2017-01-01_0&amp;naam=65632.png&amp;schalen=nee"/>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9040870" y="4401304"/>
            <a:ext cx="420010" cy="395521"/>
          </a:xfrm>
          <a:prstGeom prst="rect">
            <a:avLst/>
          </a:prstGeom>
          <a:noFill/>
          <a:extLst>
            <a:ext uri="{909E8E84-426E-40DD-AFC4-6F175D3DCCD1}">
              <a14:hiddenFill xmlns:a14="http://schemas.microsoft.com/office/drawing/2010/main">
                <a:solidFill>
                  <a:srgbClr val="FFFFFF"/>
                </a:solidFill>
              </a14:hiddenFill>
            </a:ext>
          </a:extLst>
        </p:spPr>
      </p:pic>
      <p:pic>
        <p:nvPicPr>
          <p:cNvPr id="134" name="Afbeelding 133"/>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8414767" y="4404896"/>
            <a:ext cx="283865" cy="233441"/>
          </a:xfrm>
          <a:prstGeom prst="rect">
            <a:avLst/>
          </a:prstGeom>
        </p:spPr>
      </p:pic>
      <p:pic>
        <p:nvPicPr>
          <p:cNvPr id="136" name="Picture 10" descr="https://wetten.overheid.nl/afbeelding?toestandid=BWBR0003628/2017-01-01_0&amp;naam=65632.png&amp;schalen=nee"/>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10895684" y="3117524"/>
            <a:ext cx="420010" cy="395521"/>
          </a:xfrm>
          <a:prstGeom prst="rect">
            <a:avLst/>
          </a:prstGeom>
          <a:noFill/>
          <a:extLst>
            <a:ext uri="{909E8E84-426E-40DD-AFC4-6F175D3DCCD1}">
              <a14:hiddenFill xmlns:a14="http://schemas.microsoft.com/office/drawing/2010/main">
                <a:solidFill>
                  <a:srgbClr val="FFFFFF"/>
                </a:solidFill>
              </a14:hiddenFill>
            </a:ext>
          </a:extLst>
        </p:spPr>
      </p:pic>
      <p:pic>
        <p:nvPicPr>
          <p:cNvPr id="137" name="Picture 10" descr="https://wetten.overheid.nl/afbeelding?toestandid=BWBR0003628/2017-01-01_0&amp;naam=65632.png&amp;schalen=nee"/>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11662447" y="3113001"/>
            <a:ext cx="420010" cy="395521"/>
          </a:xfrm>
          <a:prstGeom prst="rect">
            <a:avLst/>
          </a:prstGeom>
          <a:noFill/>
          <a:extLst>
            <a:ext uri="{909E8E84-426E-40DD-AFC4-6F175D3DCCD1}">
              <a14:hiddenFill xmlns:a14="http://schemas.microsoft.com/office/drawing/2010/main">
                <a:solidFill>
                  <a:srgbClr val="FFFFFF"/>
                </a:solidFill>
              </a14:hiddenFill>
            </a:ext>
          </a:extLst>
        </p:spPr>
      </p:pic>
      <p:sp>
        <p:nvSpPr>
          <p:cNvPr id="141" name="Tekstvak 140"/>
          <p:cNvSpPr txBox="1"/>
          <p:nvPr/>
        </p:nvSpPr>
        <p:spPr>
          <a:xfrm>
            <a:off x="17966" y="1923168"/>
            <a:ext cx="2739597"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0" normalizeH="0" baseline="0" noProof="0" dirty="0" smtClean="0">
                <a:ln>
                  <a:noFill/>
                </a:ln>
                <a:solidFill>
                  <a:prstClr val="black"/>
                </a:solidFill>
                <a:effectLst/>
                <a:uLnTx/>
                <a:uFillTx/>
                <a:latin typeface="Calibri" panose="020F0502020204030204"/>
                <a:ea typeface="+mn-ea"/>
                <a:cs typeface="+mn-cs"/>
              </a:rPr>
              <a:t>Beide hefdelen beschikbaar</a:t>
            </a:r>
          </a:p>
        </p:txBody>
      </p:sp>
      <p:sp>
        <p:nvSpPr>
          <p:cNvPr id="142" name="Tekstvak 141"/>
          <p:cNvSpPr txBox="1"/>
          <p:nvPr/>
        </p:nvSpPr>
        <p:spPr>
          <a:xfrm>
            <a:off x="3739807" y="3181248"/>
            <a:ext cx="2739597"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0" normalizeH="0" baseline="0" noProof="0" dirty="0" smtClean="0">
                <a:ln>
                  <a:noFill/>
                </a:ln>
                <a:solidFill>
                  <a:prstClr val="black"/>
                </a:solidFill>
                <a:effectLst/>
                <a:uLnTx/>
                <a:uFillTx/>
                <a:latin typeface="Calibri" panose="020F0502020204030204"/>
                <a:ea typeface="+mn-ea"/>
                <a:cs typeface="+mn-cs"/>
              </a:rPr>
              <a:t>Westelijk </a:t>
            </a:r>
            <a:r>
              <a:rPr kumimoji="0" lang="nl-NL" sz="1800" b="0" i="0" u="none" strike="noStrike" kern="1200" cap="none" spc="0" normalizeH="0" baseline="0" noProof="0" dirty="0" err="1" smtClean="0">
                <a:ln>
                  <a:noFill/>
                </a:ln>
                <a:solidFill>
                  <a:prstClr val="black"/>
                </a:solidFill>
                <a:effectLst/>
                <a:uLnTx/>
                <a:uFillTx/>
                <a:latin typeface="Calibri" panose="020F0502020204030204"/>
                <a:ea typeface="+mn-ea"/>
                <a:cs typeface="+mn-cs"/>
              </a:rPr>
              <a:t>hefdeel</a:t>
            </a:r>
            <a:r>
              <a:rPr kumimoji="0" lang="nl-NL" sz="1800" b="0" i="0" u="none" strike="noStrike" kern="1200" cap="none" spc="0" normalizeH="0" baseline="0" noProof="0" dirty="0" smtClean="0">
                <a:ln>
                  <a:noFill/>
                </a:ln>
                <a:solidFill>
                  <a:prstClr val="black"/>
                </a:solidFill>
                <a:effectLst/>
                <a:uLnTx/>
                <a:uFillTx/>
                <a:latin typeface="Calibri" panose="020F0502020204030204"/>
                <a:ea typeface="+mn-ea"/>
                <a:cs typeface="+mn-cs"/>
              </a:rPr>
              <a:t> beschikbaar</a:t>
            </a:r>
          </a:p>
        </p:txBody>
      </p:sp>
      <p:sp>
        <p:nvSpPr>
          <p:cNvPr id="143" name="Tekstvak 142"/>
          <p:cNvSpPr txBox="1"/>
          <p:nvPr/>
        </p:nvSpPr>
        <p:spPr>
          <a:xfrm>
            <a:off x="7549398" y="3181248"/>
            <a:ext cx="2739597"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0" normalizeH="0" baseline="0" noProof="0" dirty="0" smtClean="0">
                <a:ln>
                  <a:noFill/>
                </a:ln>
                <a:solidFill>
                  <a:prstClr val="black"/>
                </a:solidFill>
                <a:effectLst/>
                <a:uLnTx/>
                <a:uFillTx/>
                <a:latin typeface="Calibri" panose="020F0502020204030204"/>
                <a:ea typeface="+mn-ea"/>
                <a:cs typeface="+mn-cs"/>
              </a:rPr>
              <a:t>Oostelijk </a:t>
            </a:r>
            <a:r>
              <a:rPr kumimoji="0" lang="nl-NL" sz="1800" b="0" i="0" u="none" strike="noStrike" kern="1200" cap="none" spc="0" normalizeH="0" baseline="0" noProof="0" dirty="0" err="1" smtClean="0">
                <a:ln>
                  <a:noFill/>
                </a:ln>
                <a:solidFill>
                  <a:prstClr val="black"/>
                </a:solidFill>
                <a:effectLst/>
                <a:uLnTx/>
                <a:uFillTx/>
                <a:latin typeface="Calibri" panose="020F0502020204030204"/>
                <a:ea typeface="+mn-ea"/>
                <a:cs typeface="+mn-cs"/>
              </a:rPr>
              <a:t>hefdeel</a:t>
            </a:r>
            <a:r>
              <a:rPr kumimoji="0" lang="nl-NL" sz="1800" b="0" i="0" u="none" strike="noStrike" kern="1200" cap="none" spc="0" normalizeH="0" baseline="0" noProof="0" dirty="0" smtClean="0">
                <a:ln>
                  <a:noFill/>
                </a:ln>
                <a:solidFill>
                  <a:prstClr val="black"/>
                </a:solidFill>
                <a:effectLst/>
                <a:uLnTx/>
                <a:uFillTx/>
                <a:latin typeface="Calibri" panose="020F0502020204030204"/>
                <a:ea typeface="+mn-ea"/>
                <a:cs typeface="+mn-cs"/>
              </a:rPr>
              <a:t> beschikbaar</a:t>
            </a:r>
          </a:p>
        </p:txBody>
      </p:sp>
      <p:sp>
        <p:nvSpPr>
          <p:cNvPr id="144" name="Tekstvak 143"/>
          <p:cNvSpPr txBox="1"/>
          <p:nvPr/>
        </p:nvSpPr>
        <p:spPr>
          <a:xfrm>
            <a:off x="10683310" y="3794050"/>
            <a:ext cx="2739597"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0" normalizeH="0" baseline="0" noProof="0" dirty="0" smtClean="0">
                <a:ln>
                  <a:noFill/>
                </a:ln>
                <a:solidFill>
                  <a:prstClr val="black"/>
                </a:solidFill>
                <a:effectLst/>
                <a:uLnTx/>
                <a:uFillTx/>
                <a:latin typeface="Calibri" panose="020F0502020204030204"/>
                <a:ea typeface="+mn-ea"/>
                <a:cs typeface="+mn-cs"/>
              </a:rPr>
              <a:t>Beide hefdelen beschikbaar</a:t>
            </a:r>
          </a:p>
        </p:txBody>
      </p:sp>
      <p:pic>
        <p:nvPicPr>
          <p:cNvPr id="2" name="Afbeelding 1"/>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83756" y="2553433"/>
            <a:ext cx="2687447" cy="534880"/>
          </a:xfrm>
          <a:prstGeom prst="rect">
            <a:avLst/>
          </a:prstGeom>
        </p:spPr>
      </p:pic>
      <p:pic>
        <p:nvPicPr>
          <p:cNvPr id="138" name="Afbeelding 137"/>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3756619" y="3782161"/>
            <a:ext cx="2687447" cy="534880"/>
          </a:xfrm>
          <a:prstGeom prst="rect">
            <a:avLst/>
          </a:prstGeom>
        </p:spPr>
      </p:pic>
      <p:pic>
        <p:nvPicPr>
          <p:cNvPr id="139" name="Afbeelding 138"/>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7483767" y="3782161"/>
            <a:ext cx="2687447" cy="534880"/>
          </a:xfrm>
          <a:prstGeom prst="rect">
            <a:avLst/>
          </a:prstGeom>
        </p:spPr>
      </p:pic>
      <p:pic>
        <p:nvPicPr>
          <p:cNvPr id="140" name="Afbeelding 139"/>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9717916" y="2487896"/>
            <a:ext cx="2687447" cy="534880"/>
          </a:xfrm>
          <a:prstGeom prst="rect">
            <a:avLst/>
          </a:prstGeom>
        </p:spPr>
      </p:pic>
      <p:sp>
        <p:nvSpPr>
          <p:cNvPr id="4" name="Tijdelijke aanduiding voor dianummer 3"/>
          <p:cNvSpPr>
            <a:spLocks noGrp="1"/>
          </p:cNvSpPr>
          <p:nvPr>
            <p:ph type="sldNum" sz="quarter" idx="12"/>
          </p:nvPr>
        </p:nvSpPr>
        <p:spPr/>
        <p:txBody>
          <a:bodyPr/>
          <a:lstStyle/>
          <a:p>
            <a:fld id="{293BAA4B-D50A-4874-9DB3-4318AEBE765F}" type="slidenum">
              <a:rPr lang="nl-NL" smtClean="0"/>
              <a:t>31</a:t>
            </a:fld>
            <a:endParaRPr lang="nl-NL"/>
          </a:p>
        </p:txBody>
      </p:sp>
    </p:spTree>
    <p:extLst>
      <p:ext uri="{BB962C8B-B14F-4D97-AF65-F5344CB8AC3E}">
        <p14:creationId xmlns:p14="http://schemas.microsoft.com/office/powerpoint/2010/main" val="1559409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5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2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2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2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2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2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3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3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35"/>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36"/>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3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38"/>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39"/>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253"/>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41"/>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42"/>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43"/>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animBg="1"/>
      <p:bldP spid="118" grpId="0"/>
      <p:bldP spid="119" grpId="0"/>
      <p:bldP spid="149" grpId="0" animBg="1"/>
      <p:bldP spid="226" grpId="0" animBg="1"/>
      <p:bldP spid="227" grpId="0" animBg="1"/>
      <p:bldP spid="229" grpId="0" animBg="1"/>
      <p:bldP spid="230" grpId="0" animBg="1"/>
      <p:bldP spid="231" grpId="0" animBg="1"/>
      <p:bldP spid="235" grpId="0" animBg="1"/>
      <p:bldP spid="237" grpId="0" animBg="1"/>
      <p:bldP spid="238" grpId="0" animBg="1"/>
      <p:bldP spid="239" grpId="0" animBg="1"/>
      <p:bldP spid="141" grpId="0"/>
      <p:bldP spid="142" grpId="0"/>
      <p:bldP spid="143" grpId="0"/>
      <p:bldP spid="14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dianummer 2"/>
          <p:cNvSpPr>
            <a:spLocks noGrp="1"/>
          </p:cNvSpPr>
          <p:nvPr>
            <p:ph type="sldNum" sz="quarter" idx="14"/>
          </p:nvPr>
        </p:nvSpPr>
        <p:spPr/>
        <p:txBody>
          <a:bodyPr/>
          <a:lstStyle/>
          <a:p>
            <a:fld id="{6C93B359-CF0D-4389-949E-16A33FCBB3EC}" type="slidenum">
              <a:rPr lang="nl-NL" smtClean="0"/>
              <a:t>32</a:t>
            </a:fld>
            <a:endParaRPr lang="nl-NL" dirty="0"/>
          </a:p>
        </p:txBody>
      </p:sp>
      <p:sp>
        <p:nvSpPr>
          <p:cNvPr id="4" name="Tijdelijke aanduiding voor tekst 3"/>
          <p:cNvSpPr>
            <a:spLocks noGrp="1"/>
          </p:cNvSpPr>
          <p:nvPr>
            <p:ph type="body" sz="quarter" idx="26"/>
          </p:nvPr>
        </p:nvSpPr>
        <p:spPr/>
        <p:txBody>
          <a:bodyPr/>
          <a:lstStyle/>
          <a:p>
            <a:r>
              <a:rPr lang="nl-NL" dirty="0" smtClean="0"/>
              <a:t>* Deze werkzaamheden zijn geen volledige weergave</a:t>
            </a:r>
            <a:endParaRPr lang="nl-NL" dirty="0"/>
          </a:p>
        </p:txBody>
      </p:sp>
      <p:sp>
        <p:nvSpPr>
          <p:cNvPr id="5" name="Titel 4"/>
          <p:cNvSpPr>
            <a:spLocks noGrp="1"/>
          </p:cNvSpPr>
          <p:nvPr>
            <p:ph type="title"/>
          </p:nvPr>
        </p:nvSpPr>
        <p:spPr>
          <a:xfrm>
            <a:off x="626400" y="749213"/>
            <a:ext cx="10933200" cy="1069200"/>
          </a:xfrm>
        </p:spPr>
        <p:txBody>
          <a:bodyPr/>
          <a:lstStyle/>
          <a:p>
            <a:r>
              <a:rPr lang="nl-NL" dirty="0" smtClean="0"/>
              <a:t>Fase 2 + duur + hinderverwachting*</a:t>
            </a:r>
            <a:endParaRPr lang="nl-NL" dirty="0"/>
          </a:p>
        </p:txBody>
      </p:sp>
      <p:graphicFrame>
        <p:nvGraphicFramePr>
          <p:cNvPr id="2" name="Tabel 1"/>
          <p:cNvGraphicFramePr>
            <a:graphicFrameLocks noGrp="1"/>
          </p:cNvGraphicFramePr>
          <p:nvPr>
            <p:extLst>
              <p:ext uri="{D42A27DB-BD31-4B8C-83A1-F6EECF244321}">
                <p14:modId xmlns:p14="http://schemas.microsoft.com/office/powerpoint/2010/main" val="3152042723"/>
              </p:ext>
            </p:extLst>
          </p:nvPr>
        </p:nvGraphicFramePr>
        <p:xfrm>
          <a:off x="0" y="1283813"/>
          <a:ext cx="12192001" cy="4169805"/>
        </p:xfrm>
        <a:graphic>
          <a:graphicData uri="http://schemas.openxmlformats.org/drawingml/2006/table">
            <a:tbl>
              <a:tblPr firstRow="1" bandRow="1">
                <a:tableStyleId>{5C22544A-7EE6-4342-B048-85BDC9FD1C3A}</a:tableStyleId>
              </a:tblPr>
              <a:tblGrid>
                <a:gridCol w="2072667">
                  <a:extLst>
                    <a:ext uri="{9D8B030D-6E8A-4147-A177-3AD203B41FA5}">
                      <a16:colId xmlns:a16="http://schemas.microsoft.com/office/drawing/2014/main" val="1382176683"/>
                    </a:ext>
                  </a:extLst>
                </a:gridCol>
                <a:gridCol w="680058">
                  <a:extLst>
                    <a:ext uri="{9D8B030D-6E8A-4147-A177-3AD203B41FA5}">
                      <a16:colId xmlns:a16="http://schemas.microsoft.com/office/drawing/2014/main" val="155476839"/>
                    </a:ext>
                  </a:extLst>
                </a:gridCol>
                <a:gridCol w="771525">
                  <a:extLst>
                    <a:ext uri="{9D8B030D-6E8A-4147-A177-3AD203B41FA5}">
                      <a16:colId xmlns:a16="http://schemas.microsoft.com/office/drawing/2014/main" val="2747650992"/>
                    </a:ext>
                  </a:extLst>
                </a:gridCol>
                <a:gridCol w="4108130">
                  <a:extLst>
                    <a:ext uri="{9D8B030D-6E8A-4147-A177-3AD203B41FA5}">
                      <a16:colId xmlns:a16="http://schemas.microsoft.com/office/drawing/2014/main" val="2982800964"/>
                    </a:ext>
                  </a:extLst>
                </a:gridCol>
                <a:gridCol w="4559621">
                  <a:extLst>
                    <a:ext uri="{9D8B030D-6E8A-4147-A177-3AD203B41FA5}">
                      <a16:colId xmlns:a16="http://schemas.microsoft.com/office/drawing/2014/main" val="1333513709"/>
                    </a:ext>
                  </a:extLst>
                </a:gridCol>
              </a:tblGrid>
              <a:tr h="370840">
                <a:tc>
                  <a:txBody>
                    <a:bodyPr/>
                    <a:lstStyle/>
                    <a:p>
                      <a:r>
                        <a:rPr lang="nl-NL" sz="1200" dirty="0" smtClean="0"/>
                        <a:t>Deelinstallatie</a:t>
                      </a:r>
                      <a:endParaRPr lang="nl-NL" sz="1200" dirty="0"/>
                    </a:p>
                  </a:txBody>
                  <a:tcPr/>
                </a:tc>
                <a:tc>
                  <a:txBody>
                    <a:bodyPr/>
                    <a:lstStyle/>
                    <a:p>
                      <a:r>
                        <a:rPr lang="nl-NL" sz="1200" dirty="0" smtClean="0"/>
                        <a:t>Werkfase</a:t>
                      </a:r>
                      <a:endParaRPr lang="nl-NL" sz="1200" dirty="0"/>
                    </a:p>
                  </a:txBody>
                  <a:tcPr/>
                </a:tc>
                <a:tc>
                  <a:txBody>
                    <a:bodyPr/>
                    <a:lstStyle/>
                    <a:p>
                      <a:r>
                        <a:rPr lang="nl-NL" sz="1200" dirty="0" smtClean="0"/>
                        <a:t>Uren totaal</a:t>
                      </a:r>
                    </a:p>
                    <a:p>
                      <a:r>
                        <a:rPr lang="nl-NL" sz="1200" dirty="0" smtClean="0"/>
                        <a:t>fase</a:t>
                      </a:r>
                      <a:endParaRPr lang="nl-NL" sz="1200" dirty="0"/>
                    </a:p>
                  </a:txBody>
                  <a:tcPr/>
                </a:tc>
                <a:tc>
                  <a:txBody>
                    <a:bodyPr/>
                    <a:lstStyle/>
                    <a:p>
                      <a:r>
                        <a:rPr lang="nl-NL" sz="1200" dirty="0" smtClean="0"/>
                        <a:t>werkzaamheden X</a:t>
                      </a:r>
                      <a:r>
                        <a:rPr lang="nl-NL" sz="1200" baseline="0" dirty="0" smtClean="0"/>
                        <a:t> voor: Let op, alleen werkzaamheden met invloed weg/vaarweg in schema.</a:t>
                      </a:r>
                      <a:endParaRPr lang="nl-NL" sz="1200" dirty="0"/>
                    </a:p>
                  </a:txBody>
                  <a:tcPr/>
                </a:tc>
                <a:tc>
                  <a:txBody>
                    <a:bodyPr/>
                    <a:lstStyle/>
                    <a:p>
                      <a:r>
                        <a:rPr lang="nl-NL" sz="1200" dirty="0" smtClean="0"/>
                        <a:t>Stremming voor:</a:t>
                      </a:r>
                      <a:endParaRPr lang="nl-NL" sz="1200" dirty="0"/>
                    </a:p>
                  </a:txBody>
                  <a:tcPr/>
                </a:tc>
                <a:extLst>
                  <a:ext uri="{0D108BD9-81ED-4DB2-BD59-A6C34878D82A}">
                    <a16:rowId xmlns:a16="http://schemas.microsoft.com/office/drawing/2014/main" val="3478448282"/>
                  </a:ext>
                </a:extLst>
              </a:tr>
              <a:tr h="388620">
                <a:tc rowSpan="5">
                  <a:txBody>
                    <a:bodyPr/>
                    <a:lstStyle/>
                    <a:p>
                      <a:r>
                        <a:rPr lang="nl-NL" sz="1200" dirty="0" smtClean="0"/>
                        <a:t>09 verwerkingseenheid bestaande brug -A</a:t>
                      </a:r>
                      <a:endParaRPr lang="nl-NL" sz="1200" dirty="0"/>
                    </a:p>
                  </a:txBody>
                  <a:tcPr/>
                </a:tc>
                <a:tc rowSpan="5">
                  <a:txBody>
                    <a:bodyPr/>
                    <a:lstStyle/>
                    <a:p>
                      <a:r>
                        <a:rPr lang="nl-NL" sz="1200" dirty="0" smtClean="0"/>
                        <a:t>2</a:t>
                      </a:r>
                      <a:endParaRPr lang="nl-NL" sz="1200" dirty="0"/>
                    </a:p>
                  </a:txBody>
                  <a:tcPr/>
                </a:tc>
                <a:tc rowSpan="5">
                  <a:txBody>
                    <a:bodyPr/>
                    <a:lstStyle/>
                    <a:p>
                      <a:r>
                        <a:rPr lang="nl-NL" sz="1200" dirty="0" smtClean="0"/>
                        <a:t>28</a:t>
                      </a:r>
                      <a:endParaRPr lang="nl-NL" sz="1200" dirty="0"/>
                    </a:p>
                  </a:txBody>
                  <a:tcPr/>
                </a:tc>
                <a:tc>
                  <a:txBody>
                    <a:bodyPr/>
                    <a:lstStyle/>
                    <a:p>
                      <a:pPr marL="171450" indent="-171450">
                        <a:buFont typeface="Arial" panose="020B0604020202020204" pitchFamily="34" charset="0"/>
                        <a:buChar char="•"/>
                      </a:pPr>
                      <a:r>
                        <a:rPr lang="nl-NL" sz="1200" dirty="0" smtClean="0"/>
                        <a:t>Opsplitsen van de hefdelen (oostelijk deel afkoppelen) (8 uur)</a:t>
                      </a:r>
                    </a:p>
                  </a:txBody>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l-NL" sz="1200" dirty="0" smtClean="0"/>
                        <a:t>Stremming wegverkeer en scheepvaart</a:t>
                      </a:r>
                    </a:p>
                    <a:p>
                      <a:pPr marL="0" indent="0">
                        <a:buFont typeface="Arial" panose="020B0604020202020204" pitchFamily="34" charset="0"/>
                        <a:buNone/>
                      </a:pPr>
                      <a:endParaRPr lang="nl-NL" sz="1200" dirty="0"/>
                    </a:p>
                  </a:txBody>
                  <a:tcPr/>
                </a:tc>
                <a:extLst>
                  <a:ext uri="{0D108BD9-81ED-4DB2-BD59-A6C34878D82A}">
                    <a16:rowId xmlns:a16="http://schemas.microsoft.com/office/drawing/2014/main" val="4010381990"/>
                  </a:ext>
                </a:extLst>
              </a:tr>
              <a:tr h="430381">
                <a:tc vMerge="1">
                  <a:txBody>
                    <a:bodyPr/>
                    <a:lstStyle/>
                    <a:p>
                      <a:endParaRPr lang="nl-NL"/>
                    </a:p>
                  </a:txBody>
                  <a:tcPr/>
                </a:tc>
                <a:tc vMerge="1">
                  <a:txBody>
                    <a:bodyPr/>
                    <a:lstStyle/>
                    <a:p>
                      <a:endParaRPr lang="nl-NL"/>
                    </a:p>
                  </a:txBody>
                  <a:tcPr/>
                </a:tc>
                <a:tc vMerge="1">
                  <a:txBody>
                    <a:bodyPr/>
                    <a:lstStyle/>
                    <a:p>
                      <a:endParaRPr lang="nl-NL"/>
                    </a:p>
                  </a:txBody>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l-NL" sz="1200" dirty="0" smtClean="0"/>
                        <a:t>Inbedrijfstellen van Westelijk </a:t>
                      </a:r>
                      <a:r>
                        <a:rPr lang="nl-NL" sz="1200" dirty="0" err="1" smtClean="0"/>
                        <a:t>hefdeel</a:t>
                      </a:r>
                      <a:r>
                        <a:rPr lang="nl-NL" sz="1200" dirty="0" smtClean="0"/>
                        <a:t> na afkoppeling </a:t>
                      </a:r>
                      <a:r>
                        <a:rPr lang="nl-NL" sz="1200" dirty="0" err="1" smtClean="0"/>
                        <a:t>hefdeel</a:t>
                      </a:r>
                      <a:r>
                        <a:rPr lang="nl-NL" sz="1200" dirty="0" smtClean="0"/>
                        <a:t> oost</a:t>
                      </a:r>
                      <a:r>
                        <a:rPr lang="nl-NL" sz="1200" baseline="0" dirty="0" smtClean="0"/>
                        <a:t> (8 uur) </a:t>
                      </a:r>
                      <a:endParaRPr lang="nl-NL" sz="1200" dirty="0"/>
                    </a:p>
                  </a:txBody>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l-NL" sz="1200" baseline="0" dirty="0" smtClean="0"/>
                        <a:t>Stremming wegverkeer en scheepvaart</a:t>
                      </a:r>
                    </a:p>
                    <a:p>
                      <a:pPr marL="171450" indent="-171450">
                        <a:buFont typeface="Arial" panose="020B0604020202020204" pitchFamily="34" charset="0"/>
                        <a:buChar char="•"/>
                      </a:pPr>
                      <a:endParaRPr lang="nl-NL" sz="1200" dirty="0"/>
                    </a:p>
                  </a:txBody>
                  <a:tcPr/>
                </a:tc>
                <a:extLst>
                  <a:ext uri="{0D108BD9-81ED-4DB2-BD59-A6C34878D82A}">
                    <a16:rowId xmlns:a16="http://schemas.microsoft.com/office/drawing/2014/main" val="3776698339"/>
                  </a:ext>
                </a:extLst>
              </a:tr>
              <a:tr h="463632">
                <a:tc vMerge="1">
                  <a:txBody>
                    <a:bodyPr/>
                    <a:lstStyle/>
                    <a:p>
                      <a:endParaRPr lang="nl-NL"/>
                    </a:p>
                  </a:txBody>
                  <a:tcPr/>
                </a:tc>
                <a:tc vMerge="1">
                  <a:txBody>
                    <a:bodyPr/>
                    <a:lstStyle/>
                    <a:p>
                      <a:endParaRPr lang="nl-NL"/>
                    </a:p>
                  </a:txBody>
                  <a:tcPr/>
                </a:tc>
                <a:tc vMerge="1">
                  <a:txBody>
                    <a:bodyPr/>
                    <a:lstStyle/>
                    <a:p>
                      <a:endParaRPr lang="nl-NL"/>
                    </a:p>
                  </a:txBody>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l-NL" sz="1200" baseline="0" dirty="0" smtClean="0"/>
                        <a:t>SIT testen (4 uur)</a:t>
                      </a:r>
                      <a:endParaRPr lang="nl-NL" sz="1200" dirty="0"/>
                    </a:p>
                  </a:txBody>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l-NL" sz="1200" baseline="0" dirty="0" smtClean="0"/>
                        <a:t>Stremming wegverkeer en scheepvaart</a:t>
                      </a:r>
                    </a:p>
                    <a:p>
                      <a:pPr marL="171450" indent="-171450">
                        <a:buFont typeface="Arial" panose="020B0604020202020204" pitchFamily="34" charset="0"/>
                        <a:buChar char="•"/>
                      </a:pPr>
                      <a:endParaRPr lang="nl-NL" sz="1200" dirty="0"/>
                    </a:p>
                  </a:txBody>
                  <a:tcPr/>
                </a:tc>
                <a:extLst>
                  <a:ext uri="{0D108BD9-81ED-4DB2-BD59-A6C34878D82A}">
                    <a16:rowId xmlns:a16="http://schemas.microsoft.com/office/drawing/2014/main" val="2818436923"/>
                  </a:ext>
                </a:extLst>
              </a:tr>
              <a:tr h="414333">
                <a:tc vMerge="1">
                  <a:txBody>
                    <a:bodyPr/>
                    <a:lstStyle/>
                    <a:p>
                      <a:endParaRPr lang="nl-NL"/>
                    </a:p>
                  </a:txBody>
                  <a:tcPr/>
                </a:tc>
                <a:tc vMerge="1">
                  <a:txBody>
                    <a:bodyPr/>
                    <a:lstStyle/>
                    <a:p>
                      <a:endParaRPr lang="nl-NL"/>
                    </a:p>
                  </a:txBody>
                  <a:tcPr/>
                </a:tc>
                <a:tc vMerge="1">
                  <a:txBody>
                    <a:bodyPr/>
                    <a:lstStyle/>
                    <a:p>
                      <a:endParaRPr lang="nl-NL"/>
                    </a:p>
                  </a:txBody>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l-NL" sz="1200" baseline="0" dirty="0" smtClean="0"/>
                        <a:t>SIT acceptatie (4 uur)</a:t>
                      </a:r>
                      <a:endParaRPr lang="nl-NL" sz="1200" dirty="0"/>
                    </a:p>
                  </a:txBody>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l-NL" sz="1200" baseline="0" dirty="0" smtClean="0"/>
                        <a:t>Stremming wegverkeer en scheepvaart</a:t>
                      </a:r>
                      <a:endParaRPr lang="nl-NL" sz="1200" dirty="0" smtClean="0"/>
                    </a:p>
                    <a:p>
                      <a:pPr marL="171450" indent="-171450">
                        <a:buFont typeface="Arial" panose="020B0604020202020204" pitchFamily="34" charset="0"/>
                        <a:buChar char="•"/>
                      </a:pPr>
                      <a:endParaRPr lang="nl-NL" sz="1200" dirty="0"/>
                    </a:p>
                  </a:txBody>
                  <a:tcPr/>
                </a:tc>
                <a:extLst>
                  <a:ext uri="{0D108BD9-81ED-4DB2-BD59-A6C34878D82A}">
                    <a16:rowId xmlns:a16="http://schemas.microsoft.com/office/drawing/2014/main" val="1823335557"/>
                  </a:ext>
                </a:extLst>
              </a:tr>
              <a:tr h="414333">
                <a:tc vMerge="1">
                  <a:txBody>
                    <a:bodyPr/>
                    <a:lstStyle/>
                    <a:p>
                      <a:endParaRPr lang="nl-NL" sz="1200" dirty="0"/>
                    </a:p>
                  </a:txBody>
                  <a:tcPr/>
                </a:tc>
                <a:tc vMerge="1">
                  <a:txBody>
                    <a:bodyPr/>
                    <a:lstStyle/>
                    <a:p>
                      <a:endParaRPr lang="nl-NL" sz="1200" dirty="0"/>
                    </a:p>
                  </a:txBody>
                  <a:tcPr/>
                </a:tc>
                <a:tc vMerge="1">
                  <a:txBody>
                    <a:bodyPr/>
                    <a:lstStyle/>
                    <a:p>
                      <a:endParaRPr lang="nl-NL" sz="1200" dirty="0"/>
                    </a:p>
                  </a:txBody>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l-NL" sz="1200" dirty="0" smtClean="0"/>
                        <a:t>SIT operatie (4 uur)</a:t>
                      </a:r>
                      <a:endParaRPr lang="nl-NL" sz="1200" dirty="0"/>
                    </a:p>
                  </a:txBody>
                  <a:tcPr/>
                </a:tc>
                <a:tc>
                  <a:txBody>
                    <a:bodyPr/>
                    <a:lstStyle/>
                    <a:p>
                      <a:pPr marL="171450" indent="-171450">
                        <a:buFont typeface="Arial" panose="020B0604020202020204" pitchFamily="34" charset="0"/>
                        <a:buChar char="•"/>
                      </a:pPr>
                      <a:r>
                        <a:rPr lang="nl-NL" sz="1200" dirty="0" smtClean="0"/>
                        <a:t>Stremming wegverkeer en scheepvaart</a:t>
                      </a:r>
                      <a:endParaRPr lang="nl-NL" sz="1200" dirty="0"/>
                    </a:p>
                  </a:txBody>
                  <a:tcPr/>
                </a:tc>
                <a:extLst>
                  <a:ext uri="{0D108BD9-81ED-4DB2-BD59-A6C34878D82A}">
                    <a16:rowId xmlns:a16="http://schemas.microsoft.com/office/drawing/2014/main" val="2217246859"/>
                  </a:ext>
                </a:extLst>
              </a:tr>
              <a:tr h="370840">
                <a:tc>
                  <a:txBody>
                    <a:bodyPr/>
                    <a:lstStyle/>
                    <a:p>
                      <a:r>
                        <a:rPr lang="nl-NL" sz="1200" dirty="0" smtClean="0"/>
                        <a:t>10 bediening</a:t>
                      </a:r>
                      <a:r>
                        <a:rPr lang="nl-NL" sz="1200" baseline="0" dirty="0" smtClean="0"/>
                        <a:t> algemeen bestaand</a:t>
                      </a:r>
                      <a:endParaRPr lang="nl-NL" sz="1200" dirty="0"/>
                    </a:p>
                  </a:txBody>
                  <a:tcPr/>
                </a:tc>
                <a:tc>
                  <a:txBody>
                    <a:bodyPr/>
                    <a:lstStyle/>
                    <a:p>
                      <a:r>
                        <a:rPr lang="nl-NL" sz="1200" dirty="0" smtClean="0"/>
                        <a:t>2</a:t>
                      </a:r>
                      <a:endParaRPr lang="nl-NL" sz="1200" dirty="0"/>
                    </a:p>
                  </a:txBody>
                  <a:tcPr/>
                </a:tc>
                <a:tc>
                  <a:txBody>
                    <a:bodyPr/>
                    <a:lstStyle/>
                    <a:p>
                      <a:r>
                        <a:rPr lang="nl-NL" sz="1200" dirty="0" smtClean="0"/>
                        <a:t>2</a:t>
                      </a:r>
                      <a:endParaRPr lang="nl-NL" sz="1200" dirty="0"/>
                    </a:p>
                  </a:txBody>
                  <a:tcPr/>
                </a:tc>
                <a:tc>
                  <a:txBody>
                    <a:bodyPr/>
                    <a:lstStyle/>
                    <a:p>
                      <a:pPr marL="171450" indent="-171450">
                        <a:buFont typeface="Arial" panose="020B0604020202020204" pitchFamily="34" charset="0"/>
                        <a:buChar char="•"/>
                      </a:pPr>
                      <a:r>
                        <a:rPr lang="nl-NL" sz="1200" baseline="0" dirty="0" smtClean="0"/>
                        <a:t>Opsplitsen van de hefdelen (oostelijk deel afkoppelen (2 uur)</a:t>
                      </a:r>
                      <a:endParaRPr lang="nl-NL" sz="1200" dirty="0"/>
                    </a:p>
                  </a:txBody>
                  <a:tcPr/>
                </a:tc>
                <a:tc>
                  <a:txBody>
                    <a:bodyPr/>
                    <a:lstStyle/>
                    <a:p>
                      <a:pPr marL="171450" indent="-171450">
                        <a:buFont typeface="Arial" panose="020B0604020202020204" pitchFamily="34" charset="0"/>
                        <a:buChar char="•"/>
                      </a:pPr>
                      <a:r>
                        <a:rPr lang="nl-NL" sz="1200" baseline="0" dirty="0" smtClean="0"/>
                        <a:t>Hinder wegverkeer en scheepvaart</a:t>
                      </a:r>
                      <a:endParaRPr lang="nl-NL" sz="1200" dirty="0"/>
                    </a:p>
                  </a:txBody>
                  <a:tcPr/>
                </a:tc>
                <a:extLst>
                  <a:ext uri="{0D108BD9-81ED-4DB2-BD59-A6C34878D82A}">
                    <a16:rowId xmlns:a16="http://schemas.microsoft.com/office/drawing/2014/main" val="3299754874"/>
                  </a:ext>
                </a:extLst>
              </a:tr>
              <a:tr h="370840">
                <a:tc>
                  <a:txBody>
                    <a:bodyPr/>
                    <a:lstStyle/>
                    <a:p>
                      <a:r>
                        <a:rPr lang="nl-NL" sz="1200" b="1" dirty="0" smtClean="0">
                          <a:solidFill>
                            <a:schemeClr val="bg1"/>
                          </a:solidFill>
                        </a:rPr>
                        <a:t>Totaal:</a:t>
                      </a:r>
                      <a:endParaRPr lang="nl-NL" sz="1200" b="1" dirty="0">
                        <a:solidFill>
                          <a:schemeClr val="bg1"/>
                        </a:solidFill>
                      </a:endParaRPr>
                    </a:p>
                  </a:txBody>
                  <a:tcPr>
                    <a:solidFill>
                      <a:srgbClr val="007BC7"/>
                    </a:solidFill>
                  </a:tcPr>
                </a:tc>
                <a:tc>
                  <a:txBody>
                    <a:bodyPr/>
                    <a:lstStyle/>
                    <a:p>
                      <a:endParaRPr lang="nl-NL" sz="1200" dirty="0">
                        <a:solidFill>
                          <a:schemeClr val="bg1"/>
                        </a:solidFill>
                      </a:endParaRPr>
                    </a:p>
                  </a:txBody>
                  <a:tcPr>
                    <a:solidFill>
                      <a:srgbClr val="007BC7"/>
                    </a:solidFill>
                  </a:tcPr>
                </a:tc>
                <a:tc>
                  <a:txBody>
                    <a:bodyPr/>
                    <a:lstStyle/>
                    <a:p>
                      <a:r>
                        <a:rPr lang="nl-NL" sz="1200" dirty="0" smtClean="0">
                          <a:solidFill>
                            <a:schemeClr val="bg1"/>
                          </a:solidFill>
                        </a:rPr>
                        <a:t>30</a:t>
                      </a:r>
                      <a:endParaRPr lang="nl-NL" sz="1200" dirty="0">
                        <a:solidFill>
                          <a:schemeClr val="bg1"/>
                        </a:solidFill>
                      </a:endParaRPr>
                    </a:p>
                  </a:txBody>
                  <a:tcPr>
                    <a:solidFill>
                      <a:srgbClr val="007BC7"/>
                    </a:solidFill>
                  </a:tcPr>
                </a:tc>
                <a:tc>
                  <a:txBody>
                    <a:bodyPr/>
                    <a:lstStyle/>
                    <a:p>
                      <a:endParaRPr lang="nl-NL" sz="1200" dirty="0">
                        <a:solidFill>
                          <a:schemeClr val="bg1"/>
                        </a:solidFill>
                      </a:endParaRPr>
                    </a:p>
                  </a:txBody>
                  <a:tcPr>
                    <a:solidFill>
                      <a:srgbClr val="007BC7"/>
                    </a:solidFill>
                  </a:tcPr>
                </a:tc>
                <a:tc>
                  <a:txBody>
                    <a:bodyPr/>
                    <a:lstStyle/>
                    <a:p>
                      <a:pPr marL="0" indent="0">
                        <a:buFontTx/>
                        <a:buNone/>
                      </a:pPr>
                      <a:r>
                        <a:rPr lang="nl-NL" sz="1200" dirty="0" smtClean="0">
                          <a:solidFill>
                            <a:schemeClr val="bg1"/>
                          </a:solidFill>
                        </a:rPr>
                        <a:t>Totale stremming wegverkeer:</a:t>
                      </a:r>
                      <a:r>
                        <a:rPr lang="nl-NL" sz="1200" baseline="0" dirty="0" smtClean="0">
                          <a:solidFill>
                            <a:schemeClr val="bg1"/>
                          </a:solidFill>
                        </a:rPr>
                        <a:t> 30 uur</a:t>
                      </a:r>
                      <a:br>
                        <a:rPr lang="nl-NL" sz="1200" baseline="0" dirty="0" smtClean="0">
                          <a:solidFill>
                            <a:schemeClr val="bg1"/>
                          </a:solidFill>
                        </a:rPr>
                      </a:br>
                      <a:r>
                        <a:rPr lang="nl-NL" sz="1200" baseline="0" dirty="0" smtClean="0">
                          <a:solidFill>
                            <a:schemeClr val="bg1"/>
                          </a:solidFill>
                        </a:rPr>
                        <a:t>Totale stremming scheepvaart: 30 uur</a:t>
                      </a:r>
                    </a:p>
                    <a:p>
                      <a:pPr marL="0" indent="0">
                        <a:buFontTx/>
                        <a:buNone/>
                      </a:pPr>
                      <a:r>
                        <a:rPr lang="nl-NL" sz="1200" baseline="0" dirty="0" smtClean="0">
                          <a:solidFill>
                            <a:schemeClr val="bg1"/>
                          </a:solidFill>
                        </a:rPr>
                        <a:t>Totale hinder wegverkeer: 2 uur</a:t>
                      </a:r>
                    </a:p>
                    <a:p>
                      <a:pPr marL="0" indent="0">
                        <a:buFontTx/>
                        <a:buNone/>
                      </a:pPr>
                      <a:r>
                        <a:rPr lang="nl-NL" sz="1200" baseline="0" dirty="0" smtClean="0">
                          <a:solidFill>
                            <a:schemeClr val="bg1"/>
                          </a:solidFill>
                        </a:rPr>
                        <a:t>Totale hinder scheepvaart: 2 uur</a:t>
                      </a:r>
                      <a:endParaRPr lang="nl-NL" sz="1200" dirty="0">
                        <a:solidFill>
                          <a:schemeClr val="bg1"/>
                        </a:solidFill>
                      </a:endParaRPr>
                    </a:p>
                  </a:txBody>
                  <a:tcPr>
                    <a:solidFill>
                      <a:srgbClr val="007BC7"/>
                    </a:solidFill>
                  </a:tcPr>
                </a:tc>
                <a:extLst>
                  <a:ext uri="{0D108BD9-81ED-4DB2-BD59-A6C34878D82A}">
                    <a16:rowId xmlns:a16="http://schemas.microsoft.com/office/drawing/2014/main" val="2567321671"/>
                  </a:ext>
                </a:extLst>
              </a:tr>
            </a:tbl>
          </a:graphicData>
        </a:graphic>
      </p:graphicFrame>
    </p:spTree>
    <p:extLst>
      <p:ext uri="{BB962C8B-B14F-4D97-AF65-F5344CB8AC3E}">
        <p14:creationId xmlns:p14="http://schemas.microsoft.com/office/powerpoint/2010/main" val="328985059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dianummer 2"/>
          <p:cNvSpPr>
            <a:spLocks noGrp="1"/>
          </p:cNvSpPr>
          <p:nvPr>
            <p:ph type="sldNum" sz="quarter" idx="14"/>
          </p:nvPr>
        </p:nvSpPr>
        <p:spPr/>
        <p:txBody>
          <a:bodyPr/>
          <a:lstStyle/>
          <a:p>
            <a:fld id="{6C93B359-CF0D-4389-949E-16A33FCBB3EC}" type="slidenum">
              <a:rPr lang="nl-NL" smtClean="0"/>
              <a:t>33</a:t>
            </a:fld>
            <a:endParaRPr lang="nl-NL" dirty="0"/>
          </a:p>
        </p:txBody>
      </p:sp>
      <p:sp>
        <p:nvSpPr>
          <p:cNvPr id="4" name="Tijdelijke aanduiding voor tekst 3"/>
          <p:cNvSpPr>
            <a:spLocks noGrp="1"/>
          </p:cNvSpPr>
          <p:nvPr>
            <p:ph type="body" sz="quarter" idx="26"/>
          </p:nvPr>
        </p:nvSpPr>
        <p:spPr/>
        <p:txBody>
          <a:bodyPr/>
          <a:lstStyle/>
          <a:p>
            <a:r>
              <a:rPr lang="nl-NL" dirty="0" smtClean="0"/>
              <a:t>* Deze werkzaamheden zijn geen volledige weergave</a:t>
            </a:r>
            <a:endParaRPr lang="nl-NL" dirty="0"/>
          </a:p>
        </p:txBody>
      </p:sp>
      <p:sp>
        <p:nvSpPr>
          <p:cNvPr id="5" name="Titel 4"/>
          <p:cNvSpPr>
            <a:spLocks noGrp="1"/>
          </p:cNvSpPr>
          <p:nvPr>
            <p:ph type="title"/>
          </p:nvPr>
        </p:nvSpPr>
        <p:spPr>
          <a:xfrm>
            <a:off x="626400" y="749213"/>
            <a:ext cx="10933200" cy="1069200"/>
          </a:xfrm>
        </p:spPr>
        <p:txBody>
          <a:bodyPr/>
          <a:lstStyle/>
          <a:p>
            <a:r>
              <a:rPr lang="nl-NL" dirty="0" smtClean="0"/>
              <a:t>Fase 4 + duur + hinderverwachting (1/2)*</a:t>
            </a:r>
            <a:endParaRPr lang="nl-NL" dirty="0"/>
          </a:p>
        </p:txBody>
      </p:sp>
      <p:graphicFrame>
        <p:nvGraphicFramePr>
          <p:cNvPr id="2" name="Tabel 1"/>
          <p:cNvGraphicFramePr>
            <a:graphicFrameLocks noGrp="1"/>
          </p:cNvGraphicFramePr>
          <p:nvPr>
            <p:extLst>
              <p:ext uri="{D42A27DB-BD31-4B8C-83A1-F6EECF244321}">
                <p14:modId xmlns:p14="http://schemas.microsoft.com/office/powerpoint/2010/main" val="291787156"/>
              </p:ext>
            </p:extLst>
          </p:nvPr>
        </p:nvGraphicFramePr>
        <p:xfrm>
          <a:off x="0" y="1283813"/>
          <a:ext cx="12192001" cy="4593037"/>
        </p:xfrm>
        <a:graphic>
          <a:graphicData uri="http://schemas.openxmlformats.org/drawingml/2006/table">
            <a:tbl>
              <a:tblPr firstRow="1" bandRow="1">
                <a:tableStyleId>{5C22544A-7EE6-4342-B048-85BDC9FD1C3A}</a:tableStyleId>
              </a:tblPr>
              <a:tblGrid>
                <a:gridCol w="2072667">
                  <a:extLst>
                    <a:ext uri="{9D8B030D-6E8A-4147-A177-3AD203B41FA5}">
                      <a16:colId xmlns:a16="http://schemas.microsoft.com/office/drawing/2014/main" val="1382176683"/>
                    </a:ext>
                  </a:extLst>
                </a:gridCol>
                <a:gridCol w="680058">
                  <a:extLst>
                    <a:ext uri="{9D8B030D-6E8A-4147-A177-3AD203B41FA5}">
                      <a16:colId xmlns:a16="http://schemas.microsoft.com/office/drawing/2014/main" val="155476839"/>
                    </a:ext>
                  </a:extLst>
                </a:gridCol>
                <a:gridCol w="762000">
                  <a:extLst>
                    <a:ext uri="{9D8B030D-6E8A-4147-A177-3AD203B41FA5}">
                      <a16:colId xmlns:a16="http://schemas.microsoft.com/office/drawing/2014/main" val="2747650992"/>
                    </a:ext>
                  </a:extLst>
                </a:gridCol>
                <a:gridCol w="4117655">
                  <a:extLst>
                    <a:ext uri="{9D8B030D-6E8A-4147-A177-3AD203B41FA5}">
                      <a16:colId xmlns:a16="http://schemas.microsoft.com/office/drawing/2014/main" val="2982800964"/>
                    </a:ext>
                  </a:extLst>
                </a:gridCol>
                <a:gridCol w="4559621">
                  <a:extLst>
                    <a:ext uri="{9D8B030D-6E8A-4147-A177-3AD203B41FA5}">
                      <a16:colId xmlns:a16="http://schemas.microsoft.com/office/drawing/2014/main" val="1333513709"/>
                    </a:ext>
                  </a:extLst>
                </a:gridCol>
              </a:tblGrid>
              <a:tr h="370840">
                <a:tc>
                  <a:txBody>
                    <a:bodyPr/>
                    <a:lstStyle/>
                    <a:p>
                      <a:r>
                        <a:rPr lang="nl-NL" sz="1200" dirty="0" smtClean="0"/>
                        <a:t>Deelinstallatie</a:t>
                      </a:r>
                      <a:endParaRPr lang="nl-NL" sz="1200" dirty="0"/>
                    </a:p>
                  </a:txBody>
                  <a:tcPr/>
                </a:tc>
                <a:tc>
                  <a:txBody>
                    <a:bodyPr/>
                    <a:lstStyle/>
                    <a:p>
                      <a:r>
                        <a:rPr lang="nl-NL" sz="1200" dirty="0" smtClean="0"/>
                        <a:t>Werkfase</a:t>
                      </a:r>
                      <a:endParaRPr lang="nl-NL" sz="1200" dirty="0"/>
                    </a:p>
                  </a:txBody>
                  <a:tcPr/>
                </a:tc>
                <a:tc>
                  <a:txBody>
                    <a:bodyPr/>
                    <a:lstStyle/>
                    <a:p>
                      <a:r>
                        <a:rPr lang="nl-NL" sz="1200" dirty="0" smtClean="0"/>
                        <a:t>Uren totaal</a:t>
                      </a:r>
                    </a:p>
                    <a:p>
                      <a:r>
                        <a:rPr lang="nl-NL" sz="1200" dirty="0" smtClean="0"/>
                        <a:t>fase</a:t>
                      </a:r>
                      <a:endParaRPr lang="nl-NL" sz="1200" dirty="0"/>
                    </a:p>
                  </a:txBody>
                  <a:tcPr/>
                </a:tc>
                <a:tc>
                  <a:txBody>
                    <a:bodyPr/>
                    <a:lstStyle/>
                    <a:p>
                      <a:r>
                        <a:rPr lang="nl-NL" sz="1200" dirty="0" smtClean="0"/>
                        <a:t>werkzaamheden X</a:t>
                      </a:r>
                      <a:r>
                        <a:rPr lang="nl-NL" sz="1200" baseline="0" dirty="0" smtClean="0"/>
                        <a:t> voor: Let op, alleen werkzaamheden met invloed weg/vaarweg in schema.</a:t>
                      </a:r>
                      <a:endParaRPr lang="nl-NL" sz="1200" dirty="0"/>
                    </a:p>
                  </a:txBody>
                  <a:tcPr/>
                </a:tc>
                <a:tc>
                  <a:txBody>
                    <a:bodyPr/>
                    <a:lstStyle/>
                    <a:p>
                      <a:r>
                        <a:rPr lang="nl-NL" sz="1200" dirty="0" smtClean="0"/>
                        <a:t>Stremming voor:</a:t>
                      </a:r>
                      <a:endParaRPr lang="nl-NL" sz="1200" dirty="0"/>
                    </a:p>
                  </a:txBody>
                  <a:tcPr/>
                </a:tc>
                <a:extLst>
                  <a:ext uri="{0D108BD9-81ED-4DB2-BD59-A6C34878D82A}">
                    <a16:rowId xmlns:a16="http://schemas.microsoft.com/office/drawing/2014/main" val="3478448282"/>
                  </a:ext>
                </a:extLst>
              </a:tr>
              <a:tr h="388620">
                <a:tc rowSpan="4">
                  <a:txBody>
                    <a:bodyPr/>
                    <a:lstStyle/>
                    <a:p>
                      <a:r>
                        <a:rPr lang="nl-NL" sz="1200" dirty="0" smtClean="0"/>
                        <a:t>09 Nieuwe</a:t>
                      </a:r>
                      <a:r>
                        <a:rPr lang="nl-NL" sz="1200" baseline="0" dirty="0" smtClean="0"/>
                        <a:t> 3BB installatie</a:t>
                      </a:r>
                      <a:endParaRPr lang="nl-NL" sz="1200" dirty="0"/>
                    </a:p>
                  </a:txBody>
                  <a:tcPr/>
                </a:tc>
                <a:tc rowSpan="4">
                  <a:txBody>
                    <a:bodyPr/>
                    <a:lstStyle/>
                    <a:p>
                      <a:r>
                        <a:rPr lang="nl-NL" sz="1200" dirty="0" smtClean="0"/>
                        <a:t>4</a:t>
                      </a:r>
                      <a:endParaRPr lang="nl-NL" sz="1200" dirty="0"/>
                    </a:p>
                  </a:txBody>
                  <a:tcPr/>
                </a:tc>
                <a:tc rowSpan="4">
                  <a:txBody>
                    <a:bodyPr/>
                    <a:lstStyle/>
                    <a:p>
                      <a:r>
                        <a:rPr lang="nl-NL" sz="1200" dirty="0" smtClean="0"/>
                        <a:t>48</a:t>
                      </a:r>
                      <a:endParaRPr lang="nl-NL" sz="1200" dirty="0"/>
                    </a:p>
                  </a:txBody>
                  <a:tcPr/>
                </a:tc>
                <a:tc>
                  <a:txBody>
                    <a:bodyPr/>
                    <a:lstStyle/>
                    <a:p>
                      <a:pPr marL="171450" indent="-171450" algn="l" fontAlgn="ctr">
                        <a:buFont typeface="Arial" panose="020B0604020202020204" pitchFamily="34" charset="0"/>
                        <a:buChar char="•"/>
                      </a:pPr>
                      <a:r>
                        <a:rPr lang="nl-NL" sz="1200" b="0" i="0" u="none" strike="noStrike" dirty="0">
                          <a:solidFill>
                            <a:srgbClr val="000000"/>
                          </a:solidFill>
                          <a:effectLst/>
                          <a:latin typeface="Verdana" panose="020B0604030504040204" pitchFamily="34" charset="0"/>
                        </a:rPr>
                        <a:t>Aansluiten van 3B op het Oostelijk </a:t>
                      </a:r>
                      <a:r>
                        <a:rPr lang="nl-NL" sz="1200" b="0" i="0" u="none" strike="noStrike" dirty="0" err="1">
                          <a:solidFill>
                            <a:srgbClr val="000000"/>
                          </a:solidFill>
                          <a:effectLst/>
                          <a:latin typeface="Verdana" panose="020B0604030504040204" pitchFamily="34" charset="0"/>
                        </a:rPr>
                        <a:t>hefdeel</a:t>
                      </a:r>
                      <a:r>
                        <a:rPr lang="nl-NL" sz="1200" b="0" i="0" u="none" strike="noStrike" dirty="0">
                          <a:solidFill>
                            <a:srgbClr val="000000"/>
                          </a:solidFill>
                          <a:effectLst/>
                          <a:latin typeface="Verdana" panose="020B0604030504040204" pitchFamily="34" charset="0"/>
                        </a:rPr>
                        <a:t> (gesepareerd</a:t>
                      </a:r>
                      <a:r>
                        <a:rPr lang="nl-NL" sz="1200" b="0" i="0" u="none" strike="noStrike" dirty="0" smtClean="0">
                          <a:solidFill>
                            <a:srgbClr val="000000"/>
                          </a:solidFill>
                          <a:effectLst/>
                          <a:latin typeface="Verdana" panose="020B0604030504040204" pitchFamily="34" charset="0"/>
                        </a:rPr>
                        <a:t>) (8 uur)</a:t>
                      </a:r>
                      <a:endParaRPr lang="nl-NL" sz="1200" b="0" i="0" u="none" strike="noStrike" dirty="0">
                        <a:solidFill>
                          <a:srgbClr val="000000"/>
                        </a:solidFill>
                        <a:effectLst/>
                        <a:latin typeface="Verdana" panose="020B0604030504040204" pitchFamily="34" charset="0"/>
                      </a:endParaRPr>
                    </a:p>
                  </a:txBody>
                  <a:tcPr marL="9525" marR="9525" marT="9525" marB="0" anchor="ct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l-NL" sz="1200" dirty="0" smtClean="0"/>
                        <a:t>Stremming wegverkeer en scheepvaart</a:t>
                      </a:r>
                    </a:p>
                    <a:p>
                      <a:pPr marL="171450" indent="-171450">
                        <a:buFont typeface="Arial" panose="020B0604020202020204" pitchFamily="34" charset="0"/>
                        <a:buChar char="•"/>
                      </a:pPr>
                      <a:endParaRPr lang="nl-NL" sz="1200" dirty="0"/>
                    </a:p>
                  </a:txBody>
                  <a:tcPr/>
                </a:tc>
                <a:extLst>
                  <a:ext uri="{0D108BD9-81ED-4DB2-BD59-A6C34878D82A}">
                    <a16:rowId xmlns:a16="http://schemas.microsoft.com/office/drawing/2014/main" val="4010381990"/>
                  </a:ext>
                </a:extLst>
              </a:tr>
              <a:tr h="430381">
                <a:tc vMerge="1">
                  <a:txBody>
                    <a:bodyPr/>
                    <a:lstStyle/>
                    <a:p>
                      <a:endParaRPr lang="nl-NL"/>
                    </a:p>
                  </a:txBody>
                  <a:tcPr/>
                </a:tc>
                <a:tc vMerge="1">
                  <a:txBody>
                    <a:bodyPr/>
                    <a:lstStyle/>
                    <a:p>
                      <a:endParaRPr lang="nl-NL"/>
                    </a:p>
                  </a:txBody>
                  <a:tcPr/>
                </a:tc>
                <a:tc vMerge="1">
                  <a:txBody>
                    <a:bodyPr/>
                    <a:lstStyle/>
                    <a:p>
                      <a:endParaRPr lang="nl-NL"/>
                    </a:p>
                  </a:txBody>
                  <a:tcPr/>
                </a:tc>
                <a:tc>
                  <a:txBody>
                    <a:bodyPr/>
                    <a:lstStyle/>
                    <a:p>
                      <a:pPr marL="171450" indent="-171450" algn="l" fontAlgn="ctr">
                        <a:buFont typeface="Arial" panose="020B0604020202020204" pitchFamily="34" charset="0"/>
                        <a:buChar char="•"/>
                      </a:pPr>
                      <a:r>
                        <a:rPr lang="nl-NL" sz="1200" b="0" i="0" u="none" strike="noStrike" dirty="0">
                          <a:solidFill>
                            <a:srgbClr val="000000"/>
                          </a:solidFill>
                          <a:effectLst/>
                          <a:latin typeface="Verdana" panose="020B0604030504040204" pitchFamily="34" charset="0"/>
                        </a:rPr>
                        <a:t>Installaties IBS en testen SAT (oost</a:t>
                      </a:r>
                      <a:r>
                        <a:rPr lang="nl-NL" sz="1200" b="0" i="0" u="none" strike="noStrike" dirty="0" smtClean="0">
                          <a:solidFill>
                            <a:srgbClr val="000000"/>
                          </a:solidFill>
                          <a:effectLst/>
                          <a:latin typeface="Verdana" panose="020B0604030504040204" pitchFamily="34" charset="0"/>
                        </a:rPr>
                        <a:t>) (16 uur)</a:t>
                      </a:r>
                      <a:endParaRPr lang="nl-NL" sz="1200" b="0" i="0" u="none" strike="noStrike" dirty="0">
                        <a:solidFill>
                          <a:srgbClr val="000000"/>
                        </a:solidFill>
                        <a:effectLst/>
                        <a:latin typeface="Verdana" panose="020B0604030504040204" pitchFamily="34" charset="0"/>
                      </a:endParaRPr>
                    </a:p>
                  </a:txBody>
                  <a:tcPr marL="9525" marR="9525" marT="9525" marB="0" anchor="ct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l-NL" sz="1200" baseline="0" dirty="0" smtClean="0"/>
                        <a:t>Stremming wegverkeer en scheepvaart</a:t>
                      </a:r>
                    </a:p>
                    <a:p>
                      <a:pPr marL="171450" indent="-171450">
                        <a:buFont typeface="Arial" panose="020B0604020202020204" pitchFamily="34" charset="0"/>
                        <a:buChar char="•"/>
                      </a:pPr>
                      <a:endParaRPr lang="nl-NL" sz="1200" dirty="0"/>
                    </a:p>
                  </a:txBody>
                  <a:tcPr/>
                </a:tc>
                <a:extLst>
                  <a:ext uri="{0D108BD9-81ED-4DB2-BD59-A6C34878D82A}">
                    <a16:rowId xmlns:a16="http://schemas.microsoft.com/office/drawing/2014/main" val="3776698339"/>
                  </a:ext>
                </a:extLst>
              </a:tr>
              <a:tr h="463632">
                <a:tc vMerge="1">
                  <a:txBody>
                    <a:bodyPr/>
                    <a:lstStyle/>
                    <a:p>
                      <a:endParaRPr lang="nl-NL"/>
                    </a:p>
                  </a:txBody>
                  <a:tcPr/>
                </a:tc>
                <a:tc vMerge="1">
                  <a:txBody>
                    <a:bodyPr/>
                    <a:lstStyle/>
                    <a:p>
                      <a:endParaRPr lang="nl-NL"/>
                    </a:p>
                  </a:txBody>
                  <a:tcPr/>
                </a:tc>
                <a:tc vMerge="1">
                  <a:txBody>
                    <a:bodyPr/>
                    <a:lstStyle/>
                    <a:p>
                      <a:endParaRPr lang="nl-NL"/>
                    </a:p>
                  </a:txBody>
                  <a:tcPr/>
                </a:tc>
                <a:tc>
                  <a:txBody>
                    <a:bodyPr/>
                    <a:lstStyle/>
                    <a:p>
                      <a:pPr marL="171450" indent="-171450" algn="l" fontAlgn="ctr">
                        <a:buFont typeface="Arial" panose="020B0604020202020204" pitchFamily="34" charset="0"/>
                        <a:buChar char="•"/>
                      </a:pPr>
                      <a:r>
                        <a:rPr lang="nl-NL" sz="1200" b="0" i="0" u="none" strike="noStrike" dirty="0">
                          <a:solidFill>
                            <a:srgbClr val="000000"/>
                          </a:solidFill>
                          <a:effectLst/>
                          <a:latin typeface="Verdana" panose="020B0604030504040204" pitchFamily="34" charset="0"/>
                        </a:rPr>
                        <a:t>ISAT operatie testen (oost</a:t>
                      </a:r>
                      <a:r>
                        <a:rPr lang="nl-NL" sz="1200" b="0" i="0" u="none" strike="noStrike" dirty="0" smtClean="0">
                          <a:solidFill>
                            <a:srgbClr val="000000"/>
                          </a:solidFill>
                          <a:effectLst/>
                          <a:latin typeface="Verdana" panose="020B0604030504040204" pitchFamily="34" charset="0"/>
                        </a:rPr>
                        <a:t>) (16 uur)</a:t>
                      </a:r>
                      <a:endParaRPr lang="nl-NL" sz="1200" b="0" i="0" u="none" strike="noStrike" dirty="0">
                        <a:solidFill>
                          <a:srgbClr val="000000"/>
                        </a:solidFill>
                        <a:effectLst/>
                        <a:latin typeface="Verdana" panose="020B0604030504040204" pitchFamily="34" charset="0"/>
                      </a:endParaRPr>
                    </a:p>
                  </a:txBody>
                  <a:tcPr marL="9525" marR="9525" marT="9525" marB="0" anchor="ct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l-NL" sz="1200" baseline="0" dirty="0" smtClean="0"/>
                        <a:t>Stremming wegverkeer en scheepvaart</a:t>
                      </a:r>
                    </a:p>
                    <a:p>
                      <a:pPr marL="171450" indent="-171450">
                        <a:buFont typeface="Arial" panose="020B0604020202020204" pitchFamily="34" charset="0"/>
                        <a:buChar char="•"/>
                      </a:pPr>
                      <a:endParaRPr lang="nl-NL" sz="1200" dirty="0"/>
                    </a:p>
                  </a:txBody>
                  <a:tcPr/>
                </a:tc>
                <a:extLst>
                  <a:ext uri="{0D108BD9-81ED-4DB2-BD59-A6C34878D82A}">
                    <a16:rowId xmlns:a16="http://schemas.microsoft.com/office/drawing/2014/main" val="2818436923"/>
                  </a:ext>
                </a:extLst>
              </a:tr>
              <a:tr h="414333">
                <a:tc vMerge="1">
                  <a:txBody>
                    <a:bodyPr/>
                    <a:lstStyle/>
                    <a:p>
                      <a:endParaRPr lang="nl-NL"/>
                    </a:p>
                  </a:txBody>
                  <a:tcPr/>
                </a:tc>
                <a:tc vMerge="1">
                  <a:txBody>
                    <a:bodyPr/>
                    <a:lstStyle/>
                    <a:p>
                      <a:endParaRPr lang="nl-NL"/>
                    </a:p>
                  </a:txBody>
                  <a:tcPr/>
                </a:tc>
                <a:tc vMerge="1">
                  <a:txBody>
                    <a:bodyPr/>
                    <a:lstStyle/>
                    <a:p>
                      <a:endParaRPr lang="nl-NL"/>
                    </a:p>
                  </a:txBody>
                  <a:tcPr/>
                </a:tc>
                <a:tc>
                  <a:txBody>
                    <a:bodyPr/>
                    <a:lstStyle/>
                    <a:p>
                      <a:pPr marL="171450" indent="-171450" algn="l" fontAlgn="ctr">
                        <a:buFont typeface="Arial" panose="020B0604020202020204" pitchFamily="34" charset="0"/>
                        <a:buChar char="•"/>
                      </a:pPr>
                      <a:r>
                        <a:rPr lang="nl-NL" sz="1200" b="0" i="0" u="none" strike="noStrike" dirty="0" err="1">
                          <a:solidFill>
                            <a:srgbClr val="000000"/>
                          </a:solidFill>
                          <a:effectLst/>
                          <a:latin typeface="Verdana" panose="020B0604030504040204" pitchFamily="34" charset="0"/>
                        </a:rPr>
                        <a:t>Ingebruik</a:t>
                      </a:r>
                      <a:r>
                        <a:rPr lang="nl-NL" sz="1200" b="0" i="0" u="none" strike="noStrike" dirty="0">
                          <a:solidFill>
                            <a:srgbClr val="000000"/>
                          </a:solidFill>
                          <a:effectLst/>
                          <a:latin typeface="Verdana" panose="020B0604030504040204" pitchFamily="34" charset="0"/>
                        </a:rPr>
                        <a:t> nemen van het Oostelijk deel met 3B besturing, </a:t>
                      </a:r>
                      <a:r>
                        <a:rPr lang="nl-NL" sz="1200" b="0" i="0" u="none" strike="noStrike" dirty="0" err="1">
                          <a:solidFill>
                            <a:srgbClr val="000000"/>
                          </a:solidFill>
                          <a:effectLst/>
                          <a:latin typeface="Verdana" panose="020B0604030504040204" pitchFamily="34" charset="0"/>
                        </a:rPr>
                        <a:t>incl</a:t>
                      </a:r>
                      <a:r>
                        <a:rPr lang="nl-NL" sz="1200" b="0" i="0" u="none" strike="noStrike" dirty="0">
                          <a:solidFill>
                            <a:srgbClr val="000000"/>
                          </a:solidFill>
                          <a:effectLst/>
                          <a:latin typeface="Verdana" panose="020B0604030504040204" pitchFamily="34" charset="0"/>
                        </a:rPr>
                        <a:t> LVS ASB WWS MTM </a:t>
                      </a:r>
                      <a:r>
                        <a:rPr lang="nl-NL" sz="1200" b="0" i="0" u="none" strike="noStrike" dirty="0" err="1" smtClean="0">
                          <a:solidFill>
                            <a:srgbClr val="000000"/>
                          </a:solidFill>
                          <a:effectLst/>
                          <a:latin typeface="Verdana" panose="020B0604030504040204" pitchFamily="34" charset="0"/>
                        </a:rPr>
                        <a:t>enz</a:t>
                      </a:r>
                      <a:r>
                        <a:rPr lang="nl-NL" sz="1200" b="0" i="0" u="none" strike="noStrike" dirty="0" smtClean="0">
                          <a:solidFill>
                            <a:srgbClr val="000000"/>
                          </a:solidFill>
                          <a:effectLst/>
                          <a:latin typeface="Verdana" panose="020B0604030504040204" pitchFamily="34" charset="0"/>
                        </a:rPr>
                        <a:t> (8uur)</a:t>
                      </a:r>
                      <a:endParaRPr lang="nl-NL" sz="1200" b="0" i="0" u="none" strike="noStrike" dirty="0">
                        <a:solidFill>
                          <a:srgbClr val="000000"/>
                        </a:solidFill>
                        <a:effectLst/>
                        <a:latin typeface="Verdana" panose="020B0604030504040204" pitchFamily="34" charset="0"/>
                      </a:endParaRPr>
                    </a:p>
                  </a:txBody>
                  <a:tcPr marL="9525" marR="9525" marT="9525" marB="0" anchor="ct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l-NL" sz="1200" baseline="0" dirty="0" smtClean="0"/>
                        <a:t>Stremming wegverkeer en scheepvaart</a:t>
                      </a:r>
                      <a:endParaRPr lang="nl-NL" sz="1200" dirty="0" smtClean="0"/>
                    </a:p>
                    <a:p>
                      <a:pPr marL="171450" indent="-171450">
                        <a:buFont typeface="Arial" panose="020B0604020202020204" pitchFamily="34" charset="0"/>
                        <a:buChar char="•"/>
                      </a:pPr>
                      <a:endParaRPr lang="nl-NL" sz="1200" dirty="0"/>
                    </a:p>
                  </a:txBody>
                  <a:tcPr/>
                </a:tc>
                <a:extLst>
                  <a:ext uri="{0D108BD9-81ED-4DB2-BD59-A6C34878D82A}">
                    <a16:rowId xmlns:a16="http://schemas.microsoft.com/office/drawing/2014/main" val="1823335557"/>
                  </a:ext>
                </a:extLst>
              </a:tr>
              <a:tr h="370840">
                <a:tc rowSpan="2">
                  <a:txBody>
                    <a:bodyPr/>
                    <a:lstStyle/>
                    <a:p>
                      <a:r>
                        <a:rPr lang="nl-NL" sz="1200" dirty="0" smtClean="0"/>
                        <a:t>50 Landverkeerseinen VWS-LVS </a:t>
                      </a:r>
                      <a:endParaRPr lang="nl-NL" sz="1200" dirty="0"/>
                    </a:p>
                  </a:txBody>
                  <a:tcPr/>
                </a:tc>
                <a:tc rowSpan="2">
                  <a:txBody>
                    <a:bodyPr/>
                    <a:lstStyle/>
                    <a:p>
                      <a:r>
                        <a:rPr lang="nl-NL" sz="1200" dirty="0" smtClean="0"/>
                        <a:t>4</a:t>
                      </a:r>
                      <a:endParaRPr lang="nl-NL" sz="1200" dirty="0"/>
                    </a:p>
                  </a:txBody>
                  <a:tcPr/>
                </a:tc>
                <a:tc rowSpan="2">
                  <a:txBody>
                    <a:bodyPr/>
                    <a:lstStyle/>
                    <a:p>
                      <a:r>
                        <a:rPr lang="nl-NL" sz="1200" dirty="0" smtClean="0"/>
                        <a:t>24</a:t>
                      </a:r>
                      <a:endParaRPr lang="nl-NL" sz="1200" dirty="0"/>
                    </a:p>
                  </a:txBody>
                  <a:tcPr/>
                </a:tc>
                <a:tc>
                  <a:txBody>
                    <a:bodyPr/>
                    <a:lstStyle/>
                    <a:p>
                      <a:pPr marL="171450" indent="-171450" algn="l" fontAlgn="ctr">
                        <a:buFont typeface="Arial" panose="020B0604020202020204" pitchFamily="34" charset="0"/>
                        <a:buChar char="•"/>
                      </a:pPr>
                      <a:r>
                        <a:rPr lang="nl-NL" sz="1200" b="0" i="0" u="none" strike="noStrike" dirty="0">
                          <a:solidFill>
                            <a:srgbClr val="000000"/>
                          </a:solidFill>
                          <a:effectLst/>
                          <a:latin typeface="Verdana" panose="020B0604030504040204" pitchFamily="34" charset="0"/>
                        </a:rPr>
                        <a:t>Overzetten naar de nieuwe besturing 3B (voorkeur is om </a:t>
                      </a:r>
                      <a:r>
                        <a:rPr lang="nl-NL" sz="1200" b="0" i="0" u="none" strike="noStrike" dirty="0" err="1">
                          <a:solidFill>
                            <a:srgbClr val="000000"/>
                          </a:solidFill>
                          <a:effectLst/>
                          <a:latin typeface="Verdana" panose="020B0604030504040204" pitchFamily="34" charset="0"/>
                        </a:rPr>
                        <a:t>nwe</a:t>
                      </a:r>
                      <a:r>
                        <a:rPr lang="nl-NL" sz="1200" b="0" i="0" u="none" strike="noStrike" dirty="0">
                          <a:solidFill>
                            <a:srgbClr val="000000"/>
                          </a:solidFill>
                          <a:effectLst/>
                          <a:latin typeface="Verdana" panose="020B0604030504040204" pitchFamily="34" charset="0"/>
                        </a:rPr>
                        <a:t> LVS/VWS op nieuwe besturing</a:t>
                      </a:r>
                      <a:r>
                        <a:rPr lang="nl-NL" sz="1200" b="0" i="0" u="none" strike="noStrike" dirty="0" smtClean="0">
                          <a:solidFill>
                            <a:srgbClr val="000000"/>
                          </a:solidFill>
                          <a:effectLst/>
                          <a:latin typeface="Verdana" panose="020B0604030504040204" pitchFamily="34" charset="0"/>
                        </a:rPr>
                        <a:t>) (8 uur)</a:t>
                      </a:r>
                      <a:endParaRPr lang="nl-NL" sz="1200" b="0" i="0" u="none" strike="noStrike" dirty="0">
                        <a:solidFill>
                          <a:srgbClr val="000000"/>
                        </a:solidFill>
                        <a:effectLst/>
                        <a:latin typeface="Verdana" panose="020B0604030504040204" pitchFamily="34" charset="0"/>
                      </a:endParaRPr>
                    </a:p>
                  </a:txBody>
                  <a:tcPr marL="9525" marR="9525" marT="9525" marB="0" anchor="ct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l-NL" sz="1200" baseline="0" dirty="0" smtClean="0"/>
                        <a:t>Stremming wegverkeer en scheepvaart</a:t>
                      </a:r>
                      <a:endParaRPr lang="nl-NL" sz="1200" dirty="0" smtClean="0"/>
                    </a:p>
                    <a:p>
                      <a:pPr marL="171450" indent="-171450">
                        <a:buFont typeface="Arial" panose="020B0604020202020204" pitchFamily="34" charset="0"/>
                        <a:buChar char="•"/>
                      </a:pPr>
                      <a:endParaRPr lang="nl-NL" sz="1200" dirty="0"/>
                    </a:p>
                  </a:txBody>
                  <a:tcPr/>
                </a:tc>
                <a:extLst>
                  <a:ext uri="{0D108BD9-81ED-4DB2-BD59-A6C34878D82A}">
                    <a16:rowId xmlns:a16="http://schemas.microsoft.com/office/drawing/2014/main" val="3299754874"/>
                  </a:ext>
                </a:extLst>
              </a:tr>
              <a:tr h="370840">
                <a:tc vMerge="1">
                  <a:txBody>
                    <a:bodyPr/>
                    <a:lstStyle/>
                    <a:p>
                      <a:endParaRPr lang="nl-NL" sz="1200" dirty="0"/>
                    </a:p>
                  </a:txBody>
                  <a:tcPr/>
                </a:tc>
                <a:tc vMerge="1">
                  <a:txBody>
                    <a:bodyPr/>
                    <a:lstStyle/>
                    <a:p>
                      <a:endParaRPr lang="nl-NL" sz="1200" dirty="0"/>
                    </a:p>
                  </a:txBody>
                  <a:tcPr/>
                </a:tc>
                <a:tc vMerge="1">
                  <a:txBody>
                    <a:bodyPr/>
                    <a:lstStyle/>
                    <a:p>
                      <a:endParaRPr lang="nl-NL" sz="1200" dirty="0"/>
                    </a:p>
                  </a:txBody>
                  <a:tcPr/>
                </a:tc>
                <a:tc>
                  <a:txBody>
                    <a:bodyPr/>
                    <a:lstStyle/>
                    <a:p>
                      <a:pPr marL="171450" indent="-171450" algn="l" fontAlgn="ctr">
                        <a:buFont typeface="Arial" panose="020B0604020202020204" pitchFamily="34" charset="0"/>
                        <a:buChar char="•"/>
                      </a:pPr>
                      <a:r>
                        <a:rPr lang="nl-NL" sz="1200" b="0" i="0" u="none" strike="noStrike" dirty="0">
                          <a:solidFill>
                            <a:srgbClr val="000000"/>
                          </a:solidFill>
                          <a:effectLst/>
                          <a:latin typeface="Verdana" panose="020B0604030504040204" pitchFamily="34" charset="0"/>
                        </a:rPr>
                        <a:t>ISAT testen (VWS/LVS</a:t>
                      </a:r>
                      <a:r>
                        <a:rPr lang="nl-NL" sz="1200" b="0" i="0" u="none" strike="noStrike" dirty="0" smtClean="0">
                          <a:solidFill>
                            <a:srgbClr val="000000"/>
                          </a:solidFill>
                          <a:effectLst/>
                          <a:latin typeface="Verdana" panose="020B0604030504040204" pitchFamily="34" charset="0"/>
                        </a:rPr>
                        <a:t>) (16 uur)</a:t>
                      </a:r>
                      <a:endParaRPr lang="nl-NL" sz="1200" b="0" i="0" u="none" strike="noStrike" dirty="0">
                        <a:solidFill>
                          <a:srgbClr val="000000"/>
                        </a:solidFill>
                        <a:effectLst/>
                        <a:latin typeface="Verdana" panose="020B0604030504040204" pitchFamily="34" charset="0"/>
                      </a:endParaRPr>
                    </a:p>
                  </a:txBody>
                  <a:tcPr marL="9525" marR="9525" marT="9525" marB="0" anchor="ct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l-NL" sz="1200" baseline="0" dirty="0" smtClean="0"/>
                        <a:t>Stremming wegverkeer en scheepvaart</a:t>
                      </a:r>
                      <a:endParaRPr lang="nl-NL" sz="1200" dirty="0" smtClean="0"/>
                    </a:p>
                    <a:p>
                      <a:pPr marL="171450" indent="-171450">
                        <a:buFont typeface="Arial" panose="020B0604020202020204" pitchFamily="34" charset="0"/>
                        <a:buChar char="•"/>
                      </a:pPr>
                      <a:endParaRPr lang="nl-NL" sz="1200" dirty="0"/>
                    </a:p>
                  </a:txBody>
                  <a:tcPr/>
                </a:tc>
                <a:extLst>
                  <a:ext uri="{0D108BD9-81ED-4DB2-BD59-A6C34878D82A}">
                    <a16:rowId xmlns:a16="http://schemas.microsoft.com/office/drawing/2014/main" val="2420368492"/>
                  </a:ext>
                </a:extLst>
              </a:tr>
              <a:tr h="370840">
                <a:tc rowSpan="2">
                  <a:txBody>
                    <a:bodyPr/>
                    <a:lstStyle/>
                    <a:p>
                      <a:r>
                        <a:rPr lang="nl-NL" sz="1200" dirty="0" smtClean="0"/>
                        <a:t>51 Afsluitbomen</a:t>
                      </a:r>
                      <a:r>
                        <a:rPr lang="nl-NL" sz="1200" baseline="0" dirty="0" smtClean="0"/>
                        <a:t> ASB</a:t>
                      </a:r>
                      <a:endParaRPr lang="nl-NL" sz="1200" dirty="0"/>
                    </a:p>
                  </a:txBody>
                  <a:tcPr/>
                </a:tc>
                <a:tc rowSpan="2">
                  <a:txBody>
                    <a:bodyPr/>
                    <a:lstStyle/>
                    <a:p>
                      <a:r>
                        <a:rPr lang="nl-NL" sz="1200" dirty="0" smtClean="0"/>
                        <a:t>4</a:t>
                      </a:r>
                      <a:endParaRPr lang="nl-NL" sz="1200" dirty="0"/>
                    </a:p>
                  </a:txBody>
                  <a:tcPr/>
                </a:tc>
                <a:tc rowSpan="2">
                  <a:txBody>
                    <a:bodyPr/>
                    <a:lstStyle/>
                    <a:p>
                      <a:r>
                        <a:rPr lang="nl-NL" sz="1200" dirty="0" smtClean="0"/>
                        <a:t>24</a:t>
                      </a:r>
                      <a:endParaRPr lang="nl-NL" sz="1200" dirty="0"/>
                    </a:p>
                  </a:txBody>
                  <a:tcPr/>
                </a:tc>
                <a:tc>
                  <a:txBody>
                    <a:bodyPr/>
                    <a:lstStyle/>
                    <a:p>
                      <a:pPr marL="171450" indent="-171450" algn="l" fontAlgn="ctr">
                        <a:buFont typeface="Arial" panose="020B0604020202020204" pitchFamily="34" charset="0"/>
                        <a:buChar char="•"/>
                      </a:pPr>
                      <a:r>
                        <a:rPr lang="nl-NL" sz="1200" b="0" i="0" u="none" strike="noStrike" dirty="0">
                          <a:solidFill>
                            <a:srgbClr val="000000"/>
                          </a:solidFill>
                          <a:effectLst/>
                          <a:latin typeface="Verdana" panose="020B0604030504040204" pitchFamily="34" charset="0"/>
                        </a:rPr>
                        <a:t>Overzetten van bestaande naar de nieuwe besturing 3B</a:t>
                      </a:r>
                    </a:p>
                  </a:txBody>
                  <a:tcPr marL="9525" marR="9525" marT="9525" marB="0" anchor="ctr"/>
                </a:tc>
                <a:tc>
                  <a:txBody>
                    <a:bodyPr/>
                    <a:lstStyle/>
                    <a:p>
                      <a:pPr marL="171450" indent="-171450">
                        <a:buFont typeface="Arial" panose="020B0604020202020204" pitchFamily="34" charset="0"/>
                        <a:buChar char="•"/>
                      </a:pPr>
                      <a:r>
                        <a:rPr lang="nl-NL" sz="1200" dirty="0" smtClean="0"/>
                        <a:t>Stremming wegverkeer en scheepvaart</a:t>
                      </a:r>
                      <a:endParaRPr lang="nl-NL" sz="1200" dirty="0"/>
                    </a:p>
                  </a:txBody>
                  <a:tcPr/>
                </a:tc>
                <a:extLst>
                  <a:ext uri="{0D108BD9-81ED-4DB2-BD59-A6C34878D82A}">
                    <a16:rowId xmlns:a16="http://schemas.microsoft.com/office/drawing/2014/main" val="3910518499"/>
                  </a:ext>
                </a:extLst>
              </a:tr>
              <a:tr h="370840">
                <a:tc vMerge="1">
                  <a:txBody>
                    <a:bodyPr/>
                    <a:lstStyle/>
                    <a:p>
                      <a:endParaRPr lang="nl-NL" sz="1200" dirty="0"/>
                    </a:p>
                  </a:txBody>
                  <a:tcPr/>
                </a:tc>
                <a:tc vMerge="1">
                  <a:txBody>
                    <a:bodyPr/>
                    <a:lstStyle/>
                    <a:p>
                      <a:endParaRPr lang="nl-NL" sz="1200" dirty="0"/>
                    </a:p>
                  </a:txBody>
                  <a:tcPr/>
                </a:tc>
                <a:tc vMerge="1">
                  <a:txBody>
                    <a:bodyPr/>
                    <a:lstStyle/>
                    <a:p>
                      <a:endParaRPr lang="nl-NL" sz="1200" dirty="0"/>
                    </a:p>
                  </a:txBody>
                  <a:tcPr/>
                </a:tc>
                <a:tc>
                  <a:txBody>
                    <a:bodyPr/>
                    <a:lstStyle/>
                    <a:p>
                      <a:pPr marL="171450" indent="-171450" algn="l" fontAlgn="ctr">
                        <a:buFont typeface="Arial" panose="020B0604020202020204" pitchFamily="34" charset="0"/>
                        <a:buChar char="•"/>
                      </a:pPr>
                      <a:r>
                        <a:rPr lang="nl-NL" sz="1200" b="0" i="0" u="none" strike="noStrike" dirty="0">
                          <a:solidFill>
                            <a:srgbClr val="000000"/>
                          </a:solidFill>
                          <a:effectLst/>
                          <a:latin typeface="Verdana" panose="020B0604030504040204" pitchFamily="34" charset="0"/>
                        </a:rPr>
                        <a:t>ISAT en SIT Testen van de nieuwe ASB aan 3B</a:t>
                      </a:r>
                    </a:p>
                  </a:txBody>
                  <a:tcPr marL="9525" marR="9525" marT="9525" marB="0" anchor="ctr"/>
                </a:tc>
                <a:tc>
                  <a:txBody>
                    <a:bodyPr/>
                    <a:lstStyle/>
                    <a:p>
                      <a:pPr marL="171450" indent="-171450">
                        <a:buFont typeface="Arial" panose="020B0604020202020204" pitchFamily="34" charset="0"/>
                        <a:buChar char="•"/>
                      </a:pPr>
                      <a:r>
                        <a:rPr lang="nl-NL" sz="1200" dirty="0" smtClean="0"/>
                        <a:t>Stremming wegverkeer</a:t>
                      </a:r>
                      <a:endParaRPr lang="nl-NL" sz="1200" dirty="0"/>
                    </a:p>
                  </a:txBody>
                  <a:tcPr/>
                </a:tc>
                <a:extLst>
                  <a:ext uri="{0D108BD9-81ED-4DB2-BD59-A6C34878D82A}">
                    <a16:rowId xmlns:a16="http://schemas.microsoft.com/office/drawing/2014/main" val="3126864635"/>
                  </a:ext>
                </a:extLst>
              </a:tr>
              <a:tr h="370840">
                <a:tc>
                  <a:txBody>
                    <a:bodyPr/>
                    <a:lstStyle/>
                    <a:p>
                      <a:r>
                        <a:rPr lang="nl-NL" sz="1200" dirty="0" smtClean="0"/>
                        <a:t>52 Scheepvaartseinen SVS</a:t>
                      </a:r>
                      <a:endParaRPr lang="nl-NL" sz="1200" dirty="0"/>
                    </a:p>
                  </a:txBody>
                  <a:tcPr/>
                </a:tc>
                <a:tc>
                  <a:txBody>
                    <a:bodyPr/>
                    <a:lstStyle/>
                    <a:p>
                      <a:r>
                        <a:rPr lang="nl-NL" sz="1200" dirty="0" smtClean="0"/>
                        <a:t>4</a:t>
                      </a:r>
                      <a:endParaRPr lang="nl-NL" sz="1200" dirty="0"/>
                    </a:p>
                  </a:txBody>
                  <a:tcPr/>
                </a:tc>
                <a:tc>
                  <a:txBody>
                    <a:bodyPr/>
                    <a:lstStyle/>
                    <a:p>
                      <a:r>
                        <a:rPr lang="nl-NL" sz="1200" dirty="0" smtClean="0"/>
                        <a:t>16</a:t>
                      </a:r>
                      <a:endParaRPr lang="nl-NL" sz="1200" dirty="0"/>
                    </a:p>
                  </a:txBody>
                  <a:tcPr/>
                </a:tc>
                <a:tc>
                  <a:txBody>
                    <a:bodyPr/>
                    <a:lstStyle/>
                    <a:p>
                      <a:pPr marL="171450" indent="-171450" algn="l" fontAlgn="ctr">
                        <a:buFont typeface="Arial" panose="020B0604020202020204" pitchFamily="34" charset="0"/>
                        <a:buChar char="•"/>
                      </a:pPr>
                      <a:r>
                        <a:rPr lang="nl-NL" sz="1200" b="0" i="0" u="none" strike="noStrike" dirty="0">
                          <a:solidFill>
                            <a:srgbClr val="000000"/>
                          </a:solidFill>
                          <a:effectLst/>
                          <a:latin typeface="Verdana" panose="020B0604030504040204" pitchFamily="34" charset="0"/>
                        </a:rPr>
                        <a:t>ISAT Overzetten naar de nieuwe besturing 3B Oost</a:t>
                      </a:r>
                    </a:p>
                  </a:txBody>
                  <a:tcPr marL="9525" marR="9525" marT="9525" marB="0" anchor="ctr"/>
                </a:tc>
                <a:tc>
                  <a:txBody>
                    <a:bodyPr/>
                    <a:lstStyle/>
                    <a:p>
                      <a:pPr marL="171450" indent="-171450">
                        <a:buFont typeface="Arial" panose="020B0604020202020204" pitchFamily="34" charset="0"/>
                        <a:buChar char="•"/>
                      </a:pPr>
                      <a:r>
                        <a:rPr lang="nl-NL" sz="1200" dirty="0" smtClean="0"/>
                        <a:t>Hinder scheepvaart en stremming wegverkeer</a:t>
                      </a:r>
                      <a:endParaRPr lang="nl-NL" sz="1200" dirty="0"/>
                    </a:p>
                  </a:txBody>
                  <a:tcPr/>
                </a:tc>
                <a:extLst>
                  <a:ext uri="{0D108BD9-81ED-4DB2-BD59-A6C34878D82A}">
                    <a16:rowId xmlns:a16="http://schemas.microsoft.com/office/drawing/2014/main" val="3765802171"/>
                  </a:ext>
                </a:extLst>
              </a:tr>
            </a:tbl>
          </a:graphicData>
        </a:graphic>
      </p:graphicFrame>
    </p:spTree>
    <p:extLst>
      <p:ext uri="{BB962C8B-B14F-4D97-AF65-F5344CB8AC3E}">
        <p14:creationId xmlns:p14="http://schemas.microsoft.com/office/powerpoint/2010/main" val="180636462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dianummer 2"/>
          <p:cNvSpPr>
            <a:spLocks noGrp="1"/>
          </p:cNvSpPr>
          <p:nvPr>
            <p:ph type="sldNum" sz="quarter" idx="14"/>
          </p:nvPr>
        </p:nvSpPr>
        <p:spPr/>
        <p:txBody>
          <a:bodyPr/>
          <a:lstStyle/>
          <a:p>
            <a:fld id="{6C93B359-CF0D-4389-949E-16A33FCBB3EC}" type="slidenum">
              <a:rPr lang="nl-NL" smtClean="0"/>
              <a:t>34</a:t>
            </a:fld>
            <a:endParaRPr lang="nl-NL" dirty="0"/>
          </a:p>
        </p:txBody>
      </p:sp>
      <p:sp>
        <p:nvSpPr>
          <p:cNvPr id="4" name="Tijdelijke aanduiding voor tekst 3"/>
          <p:cNvSpPr>
            <a:spLocks noGrp="1"/>
          </p:cNvSpPr>
          <p:nvPr>
            <p:ph type="body" sz="quarter" idx="26"/>
          </p:nvPr>
        </p:nvSpPr>
        <p:spPr/>
        <p:txBody>
          <a:bodyPr/>
          <a:lstStyle/>
          <a:p>
            <a:r>
              <a:rPr lang="nl-NL" dirty="0" smtClean="0"/>
              <a:t>* Deze werkzaamheden zijn geen volledige weergave</a:t>
            </a:r>
            <a:endParaRPr lang="nl-NL" dirty="0"/>
          </a:p>
        </p:txBody>
      </p:sp>
      <p:sp>
        <p:nvSpPr>
          <p:cNvPr id="5" name="Titel 4"/>
          <p:cNvSpPr>
            <a:spLocks noGrp="1"/>
          </p:cNvSpPr>
          <p:nvPr>
            <p:ph type="title"/>
          </p:nvPr>
        </p:nvSpPr>
        <p:spPr>
          <a:xfrm>
            <a:off x="626400" y="749213"/>
            <a:ext cx="10933200" cy="1069200"/>
          </a:xfrm>
        </p:spPr>
        <p:txBody>
          <a:bodyPr/>
          <a:lstStyle/>
          <a:p>
            <a:r>
              <a:rPr lang="nl-NL" dirty="0" smtClean="0"/>
              <a:t>Fase 4 + duur + hinderverwachting (2/2)*</a:t>
            </a:r>
            <a:endParaRPr lang="nl-NL" dirty="0"/>
          </a:p>
        </p:txBody>
      </p:sp>
      <p:graphicFrame>
        <p:nvGraphicFramePr>
          <p:cNvPr id="2" name="Tabel 1"/>
          <p:cNvGraphicFramePr>
            <a:graphicFrameLocks noGrp="1"/>
          </p:cNvGraphicFramePr>
          <p:nvPr>
            <p:extLst>
              <p:ext uri="{D42A27DB-BD31-4B8C-83A1-F6EECF244321}">
                <p14:modId xmlns:p14="http://schemas.microsoft.com/office/powerpoint/2010/main" val="3244416895"/>
              </p:ext>
            </p:extLst>
          </p:nvPr>
        </p:nvGraphicFramePr>
        <p:xfrm>
          <a:off x="0" y="1283813"/>
          <a:ext cx="12192001" cy="3594735"/>
        </p:xfrm>
        <a:graphic>
          <a:graphicData uri="http://schemas.openxmlformats.org/drawingml/2006/table">
            <a:tbl>
              <a:tblPr firstRow="1" bandRow="1">
                <a:tableStyleId>{5C22544A-7EE6-4342-B048-85BDC9FD1C3A}</a:tableStyleId>
              </a:tblPr>
              <a:tblGrid>
                <a:gridCol w="2072667">
                  <a:extLst>
                    <a:ext uri="{9D8B030D-6E8A-4147-A177-3AD203B41FA5}">
                      <a16:colId xmlns:a16="http://schemas.microsoft.com/office/drawing/2014/main" val="1382176683"/>
                    </a:ext>
                  </a:extLst>
                </a:gridCol>
                <a:gridCol w="680058">
                  <a:extLst>
                    <a:ext uri="{9D8B030D-6E8A-4147-A177-3AD203B41FA5}">
                      <a16:colId xmlns:a16="http://schemas.microsoft.com/office/drawing/2014/main" val="155476839"/>
                    </a:ext>
                  </a:extLst>
                </a:gridCol>
                <a:gridCol w="762000">
                  <a:extLst>
                    <a:ext uri="{9D8B030D-6E8A-4147-A177-3AD203B41FA5}">
                      <a16:colId xmlns:a16="http://schemas.microsoft.com/office/drawing/2014/main" val="2747650992"/>
                    </a:ext>
                  </a:extLst>
                </a:gridCol>
                <a:gridCol w="4117655">
                  <a:extLst>
                    <a:ext uri="{9D8B030D-6E8A-4147-A177-3AD203B41FA5}">
                      <a16:colId xmlns:a16="http://schemas.microsoft.com/office/drawing/2014/main" val="2982800964"/>
                    </a:ext>
                  </a:extLst>
                </a:gridCol>
                <a:gridCol w="4559621">
                  <a:extLst>
                    <a:ext uri="{9D8B030D-6E8A-4147-A177-3AD203B41FA5}">
                      <a16:colId xmlns:a16="http://schemas.microsoft.com/office/drawing/2014/main" val="1333513709"/>
                    </a:ext>
                  </a:extLst>
                </a:gridCol>
              </a:tblGrid>
              <a:tr h="370840">
                <a:tc>
                  <a:txBody>
                    <a:bodyPr/>
                    <a:lstStyle/>
                    <a:p>
                      <a:r>
                        <a:rPr lang="nl-NL" sz="1200" dirty="0" smtClean="0"/>
                        <a:t>Deelinstallatie</a:t>
                      </a:r>
                      <a:endParaRPr lang="nl-NL" sz="1200" dirty="0"/>
                    </a:p>
                  </a:txBody>
                  <a:tcPr/>
                </a:tc>
                <a:tc>
                  <a:txBody>
                    <a:bodyPr/>
                    <a:lstStyle/>
                    <a:p>
                      <a:r>
                        <a:rPr lang="nl-NL" sz="1200" dirty="0" smtClean="0"/>
                        <a:t>Werkfase</a:t>
                      </a:r>
                      <a:endParaRPr lang="nl-NL" sz="1200" dirty="0"/>
                    </a:p>
                  </a:txBody>
                  <a:tcPr/>
                </a:tc>
                <a:tc>
                  <a:txBody>
                    <a:bodyPr/>
                    <a:lstStyle/>
                    <a:p>
                      <a:r>
                        <a:rPr lang="nl-NL" sz="1200" dirty="0" smtClean="0"/>
                        <a:t>Uren totaal</a:t>
                      </a:r>
                    </a:p>
                    <a:p>
                      <a:r>
                        <a:rPr lang="nl-NL" sz="1200" dirty="0" smtClean="0"/>
                        <a:t>fase</a:t>
                      </a:r>
                      <a:endParaRPr lang="nl-NL" sz="1200" dirty="0"/>
                    </a:p>
                  </a:txBody>
                  <a:tcPr/>
                </a:tc>
                <a:tc>
                  <a:txBody>
                    <a:bodyPr/>
                    <a:lstStyle/>
                    <a:p>
                      <a:r>
                        <a:rPr lang="nl-NL" sz="1200" dirty="0" smtClean="0"/>
                        <a:t>werkzaamheden X</a:t>
                      </a:r>
                      <a:r>
                        <a:rPr lang="nl-NL" sz="1200" baseline="0" dirty="0" smtClean="0"/>
                        <a:t> voor: Let op, alleen werkzaamheden met invloed weg/vaarweg in schema.</a:t>
                      </a:r>
                      <a:endParaRPr lang="nl-NL" sz="1200" dirty="0"/>
                    </a:p>
                  </a:txBody>
                  <a:tcPr/>
                </a:tc>
                <a:tc>
                  <a:txBody>
                    <a:bodyPr/>
                    <a:lstStyle/>
                    <a:p>
                      <a:r>
                        <a:rPr lang="nl-NL" sz="1200" dirty="0" smtClean="0"/>
                        <a:t>Stremming voor:</a:t>
                      </a:r>
                      <a:endParaRPr lang="nl-NL" sz="1200" dirty="0"/>
                    </a:p>
                  </a:txBody>
                  <a:tcPr/>
                </a:tc>
                <a:extLst>
                  <a:ext uri="{0D108BD9-81ED-4DB2-BD59-A6C34878D82A}">
                    <a16:rowId xmlns:a16="http://schemas.microsoft.com/office/drawing/2014/main" val="3478448282"/>
                  </a:ext>
                </a:extLst>
              </a:tr>
              <a:tr h="388620">
                <a:tc>
                  <a:txBody>
                    <a:bodyPr/>
                    <a:lstStyle/>
                    <a:p>
                      <a:r>
                        <a:rPr lang="nl-NL" sz="1200" dirty="0" smtClean="0"/>
                        <a:t>53 Aandrijving oost</a:t>
                      </a:r>
                      <a:endParaRPr lang="nl-NL" sz="1200" dirty="0"/>
                    </a:p>
                  </a:txBody>
                  <a:tcPr/>
                </a:tc>
                <a:tc>
                  <a:txBody>
                    <a:bodyPr/>
                    <a:lstStyle/>
                    <a:p>
                      <a:r>
                        <a:rPr lang="nl-NL" sz="1200" dirty="0" smtClean="0"/>
                        <a:t>4</a:t>
                      </a:r>
                      <a:endParaRPr lang="nl-NL" sz="1200" dirty="0"/>
                    </a:p>
                  </a:txBody>
                  <a:tcPr/>
                </a:tc>
                <a:tc>
                  <a:txBody>
                    <a:bodyPr/>
                    <a:lstStyle/>
                    <a:p>
                      <a:r>
                        <a:rPr lang="nl-NL" sz="1200" dirty="0" smtClean="0"/>
                        <a:t>40</a:t>
                      </a:r>
                      <a:endParaRPr lang="nl-NL" sz="1200" dirty="0"/>
                    </a:p>
                  </a:txBody>
                  <a:tcPr/>
                </a:tc>
                <a:tc>
                  <a:txBody>
                    <a:bodyPr/>
                    <a:lstStyle/>
                    <a:p>
                      <a:pPr marL="171450" indent="-171450" algn="l" fontAlgn="ctr">
                        <a:buFont typeface="Arial" panose="020B0604020202020204" pitchFamily="34" charset="0"/>
                        <a:buChar char="•"/>
                      </a:pPr>
                      <a:r>
                        <a:rPr lang="nl-NL" sz="1200" b="0" i="0" u="none" strike="noStrike" dirty="0">
                          <a:solidFill>
                            <a:srgbClr val="000000"/>
                          </a:solidFill>
                          <a:effectLst/>
                          <a:latin typeface="Verdana" panose="020B0604030504040204" pitchFamily="34" charset="0"/>
                        </a:rPr>
                        <a:t>ISAT (nieuwe besturing) van de </a:t>
                      </a:r>
                      <a:r>
                        <a:rPr lang="nl-NL" sz="1200" b="0" i="0" u="none" strike="noStrike" dirty="0" err="1">
                          <a:solidFill>
                            <a:srgbClr val="000000"/>
                          </a:solidFill>
                          <a:effectLst/>
                          <a:latin typeface="Verdana" panose="020B0604030504040204" pitchFamily="34" charset="0"/>
                        </a:rPr>
                        <a:t>LVF's</a:t>
                      </a:r>
                      <a:r>
                        <a:rPr lang="nl-NL" sz="1200" b="0" i="0" u="none" strike="noStrike" dirty="0">
                          <a:solidFill>
                            <a:srgbClr val="000000"/>
                          </a:solidFill>
                          <a:effectLst/>
                          <a:latin typeface="Verdana" panose="020B0604030504040204" pitchFamily="34" charset="0"/>
                        </a:rPr>
                        <a:t> van oostelijk </a:t>
                      </a:r>
                      <a:r>
                        <a:rPr lang="nl-NL" sz="1200" b="0" i="0" u="none" strike="noStrike" dirty="0" smtClean="0">
                          <a:solidFill>
                            <a:srgbClr val="000000"/>
                          </a:solidFill>
                          <a:effectLst/>
                          <a:latin typeface="Verdana" panose="020B0604030504040204" pitchFamily="34" charset="0"/>
                        </a:rPr>
                        <a:t>deel (40 uur)</a:t>
                      </a:r>
                      <a:endParaRPr lang="nl-NL" sz="1200" b="0" i="0" u="none" strike="noStrike" dirty="0">
                        <a:solidFill>
                          <a:srgbClr val="000000"/>
                        </a:solidFill>
                        <a:effectLst/>
                        <a:latin typeface="Verdana" panose="020B0604030504040204" pitchFamily="34" charset="0"/>
                      </a:endParaRPr>
                    </a:p>
                  </a:txBody>
                  <a:tcPr marL="9525" marR="9525" marT="9525" marB="0" anchor="ct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l-NL" sz="1200" dirty="0" smtClean="0"/>
                        <a:t>Stremming wegverkeer en hinder scheepvaart</a:t>
                      </a:r>
                    </a:p>
                    <a:p>
                      <a:pPr marL="171450" indent="-171450">
                        <a:buFont typeface="Arial" panose="020B0604020202020204" pitchFamily="34" charset="0"/>
                        <a:buChar char="•"/>
                      </a:pPr>
                      <a:endParaRPr lang="nl-NL" sz="1200" dirty="0"/>
                    </a:p>
                  </a:txBody>
                  <a:tcPr/>
                </a:tc>
                <a:extLst>
                  <a:ext uri="{0D108BD9-81ED-4DB2-BD59-A6C34878D82A}">
                    <a16:rowId xmlns:a16="http://schemas.microsoft.com/office/drawing/2014/main" val="4010381990"/>
                  </a:ext>
                </a:extLst>
              </a:tr>
              <a:tr h="370840">
                <a:tc>
                  <a:txBody>
                    <a:bodyPr/>
                    <a:lstStyle/>
                    <a:p>
                      <a:r>
                        <a:rPr lang="nl-NL" sz="1200" dirty="0" smtClean="0"/>
                        <a:t>53 Aandrijving west</a:t>
                      </a:r>
                      <a:endParaRPr lang="nl-NL" sz="1200" dirty="0"/>
                    </a:p>
                  </a:txBody>
                  <a:tcPr/>
                </a:tc>
                <a:tc>
                  <a:txBody>
                    <a:bodyPr/>
                    <a:lstStyle/>
                    <a:p>
                      <a:r>
                        <a:rPr lang="nl-NL" sz="1200" dirty="0" smtClean="0"/>
                        <a:t>4</a:t>
                      </a:r>
                      <a:endParaRPr lang="nl-NL" sz="1200" dirty="0"/>
                    </a:p>
                  </a:txBody>
                  <a:tcPr/>
                </a:tc>
                <a:tc>
                  <a:txBody>
                    <a:bodyPr/>
                    <a:lstStyle/>
                    <a:p>
                      <a:r>
                        <a:rPr lang="nl-NL" sz="1200" dirty="0" smtClean="0"/>
                        <a:t>40</a:t>
                      </a:r>
                      <a:endParaRPr lang="nl-NL" sz="1200" dirty="0"/>
                    </a:p>
                  </a:txBody>
                  <a:tcPr/>
                </a:tc>
                <a:tc>
                  <a:txBody>
                    <a:bodyPr/>
                    <a:lstStyle/>
                    <a:p>
                      <a:pPr marL="171450" indent="-171450" algn="l" fontAlgn="ctr">
                        <a:buFont typeface="Arial" panose="020B0604020202020204" pitchFamily="34" charset="0"/>
                        <a:buChar char="•"/>
                      </a:pPr>
                      <a:r>
                        <a:rPr lang="nl-NL" sz="1200" b="0" i="0" u="none" strike="noStrike" dirty="0">
                          <a:solidFill>
                            <a:srgbClr val="000000"/>
                          </a:solidFill>
                          <a:effectLst/>
                          <a:latin typeface="Verdana" panose="020B0604030504040204" pitchFamily="34" charset="0"/>
                        </a:rPr>
                        <a:t>ISAT van de </a:t>
                      </a:r>
                      <a:r>
                        <a:rPr lang="nl-NL" sz="1200" b="0" i="0" u="none" strike="noStrike" dirty="0" err="1">
                          <a:solidFill>
                            <a:srgbClr val="000000"/>
                          </a:solidFill>
                          <a:effectLst/>
                          <a:latin typeface="Verdana" panose="020B0604030504040204" pitchFamily="34" charset="0"/>
                        </a:rPr>
                        <a:t>LVF's</a:t>
                      </a:r>
                      <a:r>
                        <a:rPr lang="nl-NL" sz="1200" b="0" i="0" u="none" strike="noStrike" dirty="0">
                          <a:solidFill>
                            <a:srgbClr val="000000"/>
                          </a:solidFill>
                          <a:effectLst/>
                          <a:latin typeface="Verdana" panose="020B0604030504040204" pitchFamily="34" charset="0"/>
                        </a:rPr>
                        <a:t> van </a:t>
                      </a:r>
                      <a:r>
                        <a:rPr lang="nl-NL" sz="1200" b="0" i="0" u="none" strike="noStrike" dirty="0" err="1">
                          <a:solidFill>
                            <a:srgbClr val="000000"/>
                          </a:solidFill>
                          <a:effectLst/>
                          <a:latin typeface="Verdana" panose="020B0604030504040204" pitchFamily="34" charset="0"/>
                        </a:rPr>
                        <a:t>wetselijk</a:t>
                      </a:r>
                      <a:r>
                        <a:rPr lang="nl-NL" sz="1200" b="0" i="0" u="none" strike="noStrike" dirty="0">
                          <a:solidFill>
                            <a:srgbClr val="000000"/>
                          </a:solidFill>
                          <a:effectLst/>
                          <a:latin typeface="Verdana" panose="020B0604030504040204" pitchFamily="34" charset="0"/>
                        </a:rPr>
                        <a:t> deel (mogelijk met een 2e 3B unit om </a:t>
                      </a:r>
                      <a:r>
                        <a:rPr lang="nl-NL" sz="1200" b="0" i="0" u="none" strike="noStrike" dirty="0" err="1">
                          <a:solidFill>
                            <a:srgbClr val="000000"/>
                          </a:solidFill>
                          <a:effectLst/>
                          <a:latin typeface="Verdana" panose="020B0604030504040204" pitchFamily="34" charset="0"/>
                        </a:rPr>
                        <a:t>paralele</a:t>
                      </a:r>
                      <a:r>
                        <a:rPr lang="nl-NL" sz="1200" b="0" i="0" u="none" strike="noStrike" dirty="0">
                          <a:solidFill>
                            <a:srgbClr val="000000"/>
                          </a:solidFill>
                          <a:effectLst/>
                          <a:latin typeface="Verdana" panose="020B0604030504040204" pitchFamily="34" charset="0"/>
                        </a:rPr>
                        <a:t> te kunnen werken)</a:t>
                      </a:r>
                    </a:p>
                  </a:txBody>
                  <a:tcPr marL="9525" marR="9525" marT="9525" marB="0" anchor="ct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l-NL" sz="1200" dirty="0" smtClean="0"/>
                        <a:t>Stremming wegverkeer en hinder scheepvaart</a:t>
                      </a:r>
                    </a:p>
                    <a:p>
                      <a:endParaRPr lang="nl-NL" dirty="0"/>
                    </a:p>
                  </a:txBody>
                  <a:tcPr/>
                </a:tc>
                <a:extLst>
                  <a:ext uri="{0D108BD9-81ED-4DB2-BD59-A6C34878D82A}">
                    <a16:rowId xmlns:a16="http://schemas.microsoft.com/office/drawing/2014/main" val="3299754874"/>
                  </a:ext>
                </a:extLst>
              </a:tr>
              <a:tr h="370840">
                <a:tc>
                  <a:txBody>
                    <a:bodyPr/>
                    <a:lstStyle/>
                    <a:p>
                      <a:r>
                        <a:rPr lang="nl-NL" sz="1200" dirty="0" smtClean="0"/>
                        <a:t>67 transmissiesysteem</a:t>
                      </a:r>
                      <a:endParaRPr lang="nl-NL" sz="1200" dirty="0"/>
                    </a:p>
                  </a:txBody>
                  <a:tcPr/>
                </a:tc>
                <a:tc>
                  <a:txBody>
                    <a:bodyPr/>
                    <a:lstStyle/>
                    <a:p>
                      <a:r>
                        <a:rPr lang="nl-NL" sz="1200" dirty="0" smtClean="0"/>
                        <a:t>4</a:t>
                      </a:r>
                      <a:endParaRPr lang="nl-NL" sz="1200" dirty="0"/>
                    </a:p>
                  </a:txBody>
                  <a:tcPr/>
                </a:tc>
                <a:tc>
                  <a:txBody>
                    <a:bodyPr/>
                    <a:lstStyle/>
                    <a:p>
                      <a:r>
                        <a:rPr lang="nl-NL" sz="1200" dirty="0" smtClean="0"/>
                        <a:t>48</a:t>
                      </a:r>
                      <a:endParaRPr lang="nl-NL" sz="1200" dirty="0"/>
                    </a:p>
                  </a:txBody>
                  <a:tcPr/>
                </a:tc>
                <a:tc>
                  <a:txBody>
                    <a:bodyPr/>
                    <a:lstStyle/>
                    <a:p>
                      <a:pPr marL="171450" indent="-171450" algn="l" fontAlgn="ctr">
                        <a:buFont typeface="Arial" panose="020B0604020202020204" pitchFamily="34" charset="0"/>
                        <a:buChar char="•"/>
                      </a:pPr>
                      <a:r>
                        <a:rPr lang="nl-NL" sz="1200" b="0" i="0" u="none" strike="noStrike" dirty="0">
                          <a:solidFill>
                            <a:srgbClr val="000000"/>
                          </a:solidFill>
                          <a:effectLst/>
                          <a:latin typeface="Verdana" panose="020B0604030504040204" pitchFamily="34" charset="0"/>
                        </a:rPr>
                        <a:t>Overzetten naar de nieuwe besturing 3B op oostelijke deel</a:t>
                      </a:r>
                    </a:p>
                  </a:txBody>
                  <a:tcPr marL="9525" marR="9525" marT="9525" marB="0" anchor="ctr"/>
                </a:tc>
                <a:tc>
                  <a:txBody>
                    <a:bodyPr/>
                    <a:lstStyle/>
                    <a:p>
                      <a:pPr marL="171450" indent="-171450">
                        <a:buFont typeface="Arial" panose="020B0604020202020204" pitchFamily="34" charset="0"/>
                        <a:buChar char="•"/>
                      </a:pPr>
                      <a:r>
                        <a:rPr lang="nl-NL" sz="1200" dirty="0" smtClean="0"/>
                        <a:t>Hinder</a:t>
                      </a:r>
                      <a:r>
                        <a:rPr lang="nl-NL" sz="1200" baseline="0" dirty="0" smtClean="0"/>
                        <a:t> scheepvaart</a:t>
                      </a:r>
                      <a:endParaRPr lang="nl-NL" sz="1200" dirty="0"/>
                    </a:p>
                  </a:txBody>
                  <a:tcPr/>
                </a:tc>
                <a:extLst>
                  <a:ext uri="{0D108BD9-81ED-4DB2-BD59-A6C34878D82A}">
                    <a16:rowId xmlns:a16="http://schemas.microsoft.com/office/drawing/2014/main" val="3910518499"/>
                  </a:ext>
                </a:extLst>
              </a:tr>
              <a:tr h="370840">
                <a:tc>
                  <a:txBody>
                    <a:bodyPr/>
                    <a:lstStyle/>
                    <a:p>
                      <a:pPr algn="l" fontAlgn="ctr"/>
                      <a:r>
                        <a:rPr lang="nl-NL" sz="1200" b="0" i="0" u="none" strike="noStrike" dirty="0">
                          <a:solidFill>
                            <a:srgbClr val="000000"/>
                          </a:solidFill>
                          <a:effectLst/>
                          <a:latin typeface="Verdana" panose="020B0604030504040204" pitchFamily="34" charset="0"/>
                        </a:rPr>
                        <a:t>80 Bedieningstableau / lessenaars ORBB nieuw</a:t>
                      </a:r>
                    </a:p>
                  </a:txBody>
                  <a:tcPr marL="9525" marR="9525" marT="9525" marB="0" anchor="ctr"/>
                </a:tc>
                <a:tc>
                  <a:txBody>
                    <a:bodyPr/>
                    <a:lstStyle/>
                    <a:p>
                      <a:r>
                        <a:rPr lang="nl-NL" sz="1200" dirty="0" smtClean="0"/>
                        <a:t>4</a:t>
                      </a:r>
                      <a:endParaRPr lang="nl-NL" sz="1200" dirty="0"/>
                    </a:p>
                  </a:txBody>
                  <a:tcPr/>
                </a:tc>
                <a:tc>
                  <a:txBody>
                    <a:bodyPr/>
                    <a:lstStyle/>
                    <a:p>
                      <a:r>
                        <a:rPr lang="nl-NL" sz="1200" dirty="0" smtClean="0"/>
                        <a:t>4</a:t>
                      </a:r>
                      <a:endParaRPr lang="nl-NL" sz="1200" dirty="0"/>
                    </a:p>
                  </a:txBody>
                  <a:tcPr/>
                </a:tc>
                <a:tc>
                  <a:txBody>
                    <a:bodyPr/>
                    <a:lstStyle/>
                    <a:p>
                      <a:pPr marL="171450" indent="-171450" algn="l" fontAlgn="ctr">
                        <a:buFont typeface="Arial" panose="020B0604020202020204" pitchFamily="34" charset="0"/>
                        <a:buChar char="•"/>
                      </a:pPr>
                      <a:r>
                        <a:rPr lang="nl-NL" sz="1200" b="0" i="0" u="none" strike="noStrike" dirty="0">
                          <a:solidFill>
                            <a:srgbClr val="000000"/>
                          </a:solidFill>
                          <a:effectLst/>
                          <a:latin typeface="Verdana" panose="020B0604030504040204" pitchFamily="34" charset="0"/>
                        </a:rPr>
                        <a:t>ISAT van de ORBB bedienplek t.b.v. onderhoud</a:t>
                      </a:r>
                    </a:p>
                  </a:txBody>
                  <a:tcPr marL="9525" marR="9525" marT="9525" marB="0" anchor="ctr"/>
                </a:tc>
                <a:tc>
                  <a:txBody>
                    <a:bodyPr/>
                    <a:lstStyle/>
                    <a:p>
                      <a:pPr marL="171450" indent="-171450">
                        <a:buFont typeface="Arial" panose="020B0604020202020204" pitchFamily="34" charset="0"/>
                        <a:buChar char="•"/>
                      </a:pPr>
                      <a:r>
                        <a:rPr lang="nl-NL" sz="1200" dirty="0" smtClean="0"/>
                        <a:t>Stremming wegverkeer en scheepvaart</a:t>
                      </a:r>
                      <a:endParaRPr lang="nl-NL" sz="1200" dirty="0"/>
                    </a:p>
                  </a:txBody>
                  <a:tcPr/>
                </a:tc>
                <a:extLst>
                  <a:ext uri="{0D108BD9-81ED-4DB2-BD59-A6C34878D82A}">
                    <a16:rowId xmlns:a16="http://schemas.microsoft.com/office/drawing/2014/main" val="3765802171"/>
                  </a:ext>
                </a:extLst>
              </a:tr>
              <a:tr h="370840">
                <a:tc>
                  <a:txBody>
                    <a:bodyPr/>
                    <a:lstStyle/>
                    <a:p>
                      <a:pPr algn="l" fontAlgn="ctr"/>
                      <a:r>
                        <a:rPr lang="nl-NL" sz="1200" b="0" i="0" u="none" strike="noStrike" dirty="0" smtClean="0">
                          <a:solidFill>
                            <a:srgbClr val="000000"/>
                          </a:solidFill>
                          <a:effectLst/>
                          <a:latin typeface="Verdana" panose="020B0604030504040204" pitchFamily="34" charset="0"/>
                        </a:rPr>
                        <a:t>Integratie met Rhoon</a:t>
                      </a:r>
                      <a:endParaRPr lang="nl-NL" sz="1200" b="0" i="0" u="none" strike="noStrike" dirty="0">
                        <a:solidFill>
                          <a:srgbClr val="000000"/>
                        </a:solidFill>
                        <a:effectLst/>
                        <a:latin typeface="Verdana" panose="020B0604030504040204" pitchFamily="34" charset="0"/>
                      </a:endParaRPr>
                    </a:p>
                  </a:txBody>
                  <a:tcPr marL="9525" marR="9525" marT="9525" marB="0" anchor="ctr"/>
                </a:tc>
                <a:tc>
                  <a:txBody>
                    <a:bodyPr/>
                    <a:lstStyle/>
                    <a:p>
                      <a:r>
                        <a:rPr lang="nl-NL" sz="1200" dirty="0" smtClean="0"/>
                        <a:t>4</a:t>
                      </a:r>
                      <a:endParaRPr lang="nl-NL" sz="1200" dirty="0"/>
                    </a:p>
                  </a:txBody>
                  <a:tcPr/>
                </a:tc>
                <a:tc>
                  <a:txBody>
                    <a:bodyPr/>
                    <a:lstStyle/>
                    <a:p>
                      <a:r>
                        <a:rPr lang="nl-NL" sz="1200" dirty="0" smtClean="0"/>
                        <a:t>168</a:t>
                      </a:r>
                      <a:endParaRPr lang="nl-NL" sz="1200" dirty="0"/>
                    </a:p>
                  </a:txBody>
                  <a:tcPr/>
                </a:tc>
                <a:tc>
                  <a:txBody>
                    <a:bodyPr/>
                    <a:lstStyle/>
                    <a:p>
                      <a:pPr marL="171450" indent="-171450" algn="l" fontAlgn="ctr">
                        <a:buFont typeface="Arial" panose="020B0604020202020204" pitchFamily="34" charset="0"/>
                        <a:buChar char="•"/>
                      </a:pPr>
                      <a:r>
                        <a:rPr lang="nl-NL" sz="1200" b="0" i="0" u="none" strike="noStrike" dirty="0">
                          <a:solidFill>
                            <a:srgbClr val="000000"/>
                          </a:solidFill>
                          <a:effectLst/>
                          <a:latin typeface="Verdana" panose="020B0604030504040204" pitchFamily="34" charset="0"/>
                        </a:rPr>
                        <a:t>Integratie van de nieuwe besturing in de ORBB-VC Rhoon met 3B</a:t>
                      </a:r>
                    </a:p>
                  </a:txBody>
                  <a:tcPr marL="9525" marR="9525" marT="9525" marB="0" anchor="ctr"/>
                </a:tc>
                <a:tc>
                  <a:txBody>
                    <a:bodyPr/>
                    <a:lstStyle/>
                    <a:p>
                      <a:pPr marL="171450" indent="-171450">
                        <a:buFont typeface="Arial" panose="020B0604020202020204" pitchFamily="34" charset="0"/>
                        <a:buChar char="•"/>
                      </a:pPr>
                      <a:r>
                        <a:rPr lang="nl-NL" sz="1200" dirty="0" smtClean="0"/>
                        <a:t>Hinder wegverkeer en scheepvaart</a:t>
                      </a:r>
                      <a:endParaRPr lang="nl-NL" sz="1200" dirty="0"/>
                    </a:p>
                  </a:txBody>
                  <a:tcPr/>
                </a:tc>
                <a:extLst>
                  <a:ext uri="{0D108BD9-81ED-4DB2-BD59-A6C34878D82A}">
                    <a16:rowId xmlns:a16="http://schemas.microsoft.com/office/drawing/2014/main" val="2423160262"/>
                  </a:ext>
                </a:extLst>
              </a:tr>
              <a:tr h="370840">
                <a:tc>
                  <a:txBody>
                    <a:bodyPr/>
                    <a:lstStyle/>
                    <a:p>
                      <a:r>
                        <a:rPr lang="nl-NL" sz="1200" b="1" dirty="0" smtClean="0">
                          <a:solidFill>
                            <a:schemeClr val="bg1"/>
                          </a:solidFill>
                        </a:rPr>
                        <a:t>Totaal:</a:t>
                      </a:r>
                      <a:endParaRPr lang="nl-NL" sz="1200" b="1" dirty="0">
                        <a:solidFill>
                          <a:schemeClr val="bg1"/>
                        </a:solidFill>
                      </a:endParaRPr>
                    </a:p>
                  </a:txBody>
                  <a:tcPr>
                    <a:solidFill>
                      <a:srgbClr val="007BC7"/>
                    </a:solidFill>
                  </a:tcPr>
                </a:tc>
                <a:tc>
                  <a:txBody>
                    <a:bodyPr/>
                    <a:lstStyle/>
                    <a:p>
                      <a:endParaRPr lang="nl-NL" sz="1200" dirty="0">
                        <a:solidFill>
                          <a:schemeClr val="bg1"/>
                        </a:solidFill>
                      </a:endParaRPr>
                    </a:p>
                  </a:txBody>
                  <a:tcPr>
                    <a:solidFill>
                      <a:srgbClr val="007BC7"/>
                    </a:solidFill>
                  </a:tcPr>
                </a:tc>
                <a:tc>
                  <a:txBody>
                    <a:bodyPr/>
                    <a:lstStyle/>
                    <a:p>
                      <a:r>
                        <a:rPr lang="nl-NL" sz="1200" dirty="0" smtClean="0">
                          <a:solidFill>
                            <a:schemeClr val="bg1"/>
                          </a:solidFill>
                        </a:rPr>
                        <a:t>412</a:t>
                      </a:r>
                      <a:endParaRPr lang="nl-NL" sz="1200" dirty="0">
                        <a:solidFill>
                          <a:schemeClr val="bg1"/>
                        </a:solidFill>
                      </a:endParaRPr>
                    </a:p>
                  </a:txBody>
                  <a:tcPr>
                    <a:solidFill>
                      <a:srgbClr val="007BC7"/>
                    </a:solidFill>
                  </a:tcPr>
                </a:tc>
                <a:tc>
                  <a:txBody>
                    <a:bodyPr/>
                    <a:lstStyle/>
                    <a:p>
                      <a:endParaRPr lang="nl-NL" sz="1200" dirty="0">
                        <a:solidFill>
                          <a:schemeClr val="bg1"/>
                        </a:solidFill>
                      </a:endParaRPr>
                    </a:p>
                  </a:txBody>
                  <a:tcPr>
                    <a:solidFill>
                      <a:srgbClr val="007BC7"/>
                    </a:solidFill>
                  </a:tcPr>
                </a:tc>
                <a:tc>
                  <a:txBody>
                    <a:bodyPr/>
                    <a:lstStyle/>
                    <a:p>
                      <a:pPr marL="0" indent="0">
                        <a:buFontTx/>
                        <a:buNone/>
                      </a:pPr>
                      <a:r>
                        <a:rPr lang="nl-NL" sz="1200" dirty="0" smtClean="0">
                          <a:solidFill>
                            <a:schemeClr val="bg1"/>
                          </a:solidFill>
                        </a:rPr>
                        <a:t>Totale stremming wegverkeer:</a:t>
                      </a:r>
                      <a:r>
                        <a:rPr lang="nl-NL" sz="1200" baseline="0" dirty="0" smtClean="0">
                          <a:solidFill>
                            <a:schemeClr val="bg1"/>
                          </a:solidFill>
                        </a:rPr>
                        <a:t> 180 uur</a:t>
                      </a:r>
                      <a:br>
                        <a:rPr lang="nl-NL" sz="1200" baseline="0" dirty="0" smtClean="0">
                          <a:solidFill>
                            <a:schemeClr val="bg1"/>
                          </a:solidFill>
                        </a:rPr>
                      </a:br>
                      <a:r>
                        <a:rPr lang="nl-NL" sz="1200" baseline="0" dirty="0" smtClean="0">
                          <a:solidFill>
                            <a:schemeClr val="bg1"/>
                          </a:solidFill>
                        </a:rPr>
                        <a:t>Totale stremming scheepvaart: 100 uur</a:t>
                      </a:r>
                    </a:p>
                    <a:p>
                      <a:pPr marL="0" indent="0">
                        <a:buFontTx/>
                        <a:buNone/>
                      </a:pPr>
                      <a:r>
                        <a:rPr lang="nl-NL" sz="1200" baseline="0" dirty="0" smtClean="0">
                          <a:solidFill>
                            <a:schemeClr val="bg1"/>
                          </a:solidFill>
                        </a:rPr>
                        <a:t>Totale hinder wegverkeer: 168</a:t>
                      </a:r>
                    </a:p>
                    <a:p>
                      <a:pPr marL="0" indent="0">
                        <a:buFontTx/>
                        <a:buNone/>
                      </a:pPr>
                      <a:r>
                        <a:rPr lang="nl-NL" sz="1200" baseline="0" dirty="0" smtClean="0">
                          <a:solidFill>
                            <a:schemeClr val="bg1"/>
                          </a:solidFill>
                        </a:rPr>
                        <a:t>Totale hinder scheepvaart: 312</a:t>
                      </a:r>
                      <a:endParaRPr lang="nl-NL" sz="1200" dirty="0">
                        <a:solidFill>
                          <a:schemeClr val="bg1"/>
                        </a:solidFill>
                      </a:endParaRPr>
                    </a:p>
                  </a:txBody>
                  <a:tcPr>
                    <a:solidFill>
                      <a:srgbClr val="007BC7"/>
                    </a:solidFill>
                  </a:tcPr>
                </a:tc>
                <a:extLst>
                  <a:ext uri="{0D108BD9-81ED-4DB2-BD59-A6C34878D82A}">
                    <a16:rowId xmlns:a16="http://schemas.microsoft.com/office/drawing/2014/main" val="2567321671"/>
                  </a:ext>
                </a:extLst>
              </a:tr>
            </a:tbl>
          </a:graphicData>
        </a:graphic>
      </p:graphicFrame>
    </p:spTree>
    <p:extLst>
      <p:ext uri="{BB962C8B-B14F-4D97-AF65-F5344CB8AC3E}">
        <p14:creationId xmlns:p14="http://schemas.microsoft.com/office/powerpoint/2010/main" val="309826659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dianummer 2"/>
          <p:cNvSpPr>
            <a:spLocks noGrp="1"/>
          </p:cNvSpPr>
          <p:nvPr>
            <p:ph type="sldNum" sz="quarter" idx="14"/>
          </p:nvPr>
        </p:nvSpPr>
        <p:spPr/>
        <p:txBody>
          <a:bodyPr/>
          <a:lstStyle/>
          <a:p>
            <a:fld id="{6C93B359-CF0D-4389-949E-16A33FCBB3EC}" type="slidenum">
              <a:rPr lang="nl-NL" smtClean="0"/>
              <a:t>35</a:t>
            </a:fld>
            <a:endParaRPr lang="nl-NL" dirty="0"/>
          </a:p>
        </p:txBody>
      </p:sp>
      <p:sp>
        <p:nvSpPr>
          <p:cNvPr id="4" name="Tijdelijke aanduiding voor tekst 3"/>
          <p:cNvSpPr>
            <a:spLocks noGrp="1"/>
          </p:cNvSpPr>
          <p:nvPr>
            <p:ph type="body" sz="quarter" idx="26"/>
          </p:nvPr>
        </p:nvSpPr>
        <p:spPr/>
        <p:txBody>
          <a:bodyPr/>
          <a:lstStyle/>
          <a:p>
            <a:r>
              <a:rPr lang="nl-NL" dirty="0" smtClean="0"/>
              <a:t>* Deze werkzaamheden zijn geen volledige weergave</a:t>
            </a:r>
            <a:endParaRPr lang="nl-NL" dirty="0"/>
          </a:p>
        </p:txBody>
      </p:sp>
      <p:sp>
        <p:nvSpPr>
          <p:cNvPr id="5" name="Titel 4"/>
          <p:cNvSpPr>
            <a:spLocks noGrp="1"/>
          </p:cNvSpPr>
          <p:nvPr>
            <p:ph type="title"/>
          </p:nvPr>
        </p:nvSpPr>
        <p:spPr>
          <a:xfrm>
            <a:off x="626400" y="749213"/>
            <a:ext cx="10933200" cy="1069200"/>
          </a:xfrm>
        </p:spPr>
        <p:txBody>
          <a:bodyPr/>
          <a:lstStyle/>
          <a:p>
            <a:r>
              <a:rPr lang="nl-NL" dirty="0" smtClean="0"/>
              <a:t>Fase 6 + duur + hinderverwachting*</a:t>
            </a:r>
            <a:endParaRPr lang="nl-NL" dirty="0"/>
          </a:p>
        </p:txBody>
      </p:sp>
      <p:graphicFrame>
        <p:nvGraphicFramePr>
          <p:cNvPr id="2" name="Tabel 1"/>
          <p:cNvGraphicFramePr>
            <a:graphicFrameLocks noGrp="1"/>
          </p:cNvGraphicFramePr>
          <p:nvPr>
            <p:extLst>
              <p:ext uri="{D42A27DB-BD31-4B8C-83A1-F6EECF244321}">
                <p14:modId xmlns:p14="http://schemas.microsoft.com/office/powerpoint/2010/main" val="449556742"/>
              </p:ext>
            </p:extLst>
          </p:nvPr>
        </p:nvGraphicFramePr>
        <p:xfrm>
          <a:off x="0" y="1168789"/>
          <a:ext cx="12192001" cy="5158351"/>
        </p:xfrm>
        <a:graphic>
          <a:graphicData uri="http://schemas.openxmlformats.org/drawingml/2006/table">
            <a:tbl>
              <a:tblPr firstRow="1" bandRow="1">
                <a:tableStyleId>{5C22544A-7EE6-4342-B048-85BDC9FD1C3A}</a:tableStyleId>
              </a:tblPr>
              <a:tblGrid>
                <a:gridCol w="2072667">
                  <a:extLst>
                    <a:ext uri="{9D8B030D-6E8A-4147-A177-3AD203B41FA5}">
                      <a16:colId xmlns:a16="http://schemas.microsoft.com/office/drawing/2014/main" val="1382176683"/>
                    </a:ext>
                  </a:extLst>
                </a:gridCol>
                <a:gridCol w="680058">
                  <a:extLst>
                    <a:ext uri="{9D8B030D-6E8A-4147-A177-3AD203B41FA5}">
                      <a16:colId xmlns:a16="http://schemas.microsoft.com/office/drawing/2014/main" val="155476839"/>
                    </a:ext>
                  </a:extLst>
                </a:gridCol>
                <a:gridCol w="762000">
                  <a:extLst>
                    <a:ext uri="{9D8B030D-6E8A-4147-A177-3AD203B41FA5}">
                      <a16:colId xmlns:a16="http://schemas.microsoft.com/office/drawing/2014/main" val="2747650992"/>
                    </a:ext>
                  </a:extLst>
                </a:gridCol>
                <a:gridCol w="4117655">
                  <a:extLst>
                    <a:ext uri="{9D8B030D-6E8A-4147-A177-3AD203B41FA5}">
                      <a16:colId xmlns:a16="http://schemas.microsoft.com/office/drawing/2014/main" val="2982800964"/>
                    </a:ext>
                  </a:extLst>
                </a:gridCol>
                <a:gridCol w="4559621">
                  <a:extLst>
                    <a:ext uri="{9D8B030D-6E8A-4147-A177-3AD203B41FA5}">
                      <a16:colId xmlns:a16="http://schemas.microsoft.com/office/drawing/2014/main" val="1333513709"/>
                    </a:ext>
                  </a:extLst>
                </a:gridCol>
              </a:tblGrid>
              <a:tr h="370840">
                <a:tc>
                  <a:txBody>
                    <a:bodyPr/>
                    <a:lstStyle/>
                    <a:p>
                      <a:r>
                        <a:rPr lang="nl-NL" sz="1200" dirty="0" smtClean="0"/>
                        <a:t>Deelinstallatie</a:t>
                      </a:r>
                      <a:endParaRPr lang="nl-NL" sz="1200" dirty="0"/>
                    </a:p>
                  </a:txBody>
                  <a:tcPr/>
                </a:tc>
                <a:tc>
                  <a:txBody>
                    <a:bodyPr/>
                    <a:lstStyle/>
                    <a:p>
                      <a:r>
                        <a:rPr lang="nl-NL" sz="1200" dirty="0" smtClean="0"/>
                        <a:t>Werkfase</a:t>
                      </a:r>
                      <a:endParaRPr lang="nl-NL" sz="1200" dirty="0"/>
                    </a:p>
                  </a:txBody>
                  <a:tcPr/>
                </a:tc>
                <a:tc>
                  <a:txBody>
                    <a:bodyPr/>
                    <a:lstStyle/>
                    <a:p>
                      <a:r>
                        <a:rPr lang="nl-NL" sz="1200" dirty="0" smtClean="0"/>
                        <a:t>Uren totaal</a:t>
                      </a:r>
                    </a:p>
                    <a:p>
                      <a:r>
                        <a:rPr lang="nl-NL" sz="1200" dirty="0" smtClean="0"/>
                        <a:t>fase</a:t>
                      </a:r>
                      <a:endParaRPr lang="nl-NL" sz="1200" dirty="0"/>
                    </a:p>
                  </a:txBody>
                  <a:tcPr/>
                </a:tc>
                <a:tc>
                  <a:txBody>
                    <a:bodyPr/>
                    <a:lstStyle/>
                    <a:p>
                      <a:r>
                        <a:rPr lang="nl-NL" sz="1200" dirty="0" smtClean="0"/>
                        <a:t>werkzaamheden X</a:t>
                      </a:r>
                      <a:r>
                        <a:rPr lang="nl-NL" sz="1200" baseline="0" dirty="0" smtClean="0"/>
                        <a:t> voor: Let op, alleen werkzaamheden met invloed weg/vaarweg in schema.</a:t>
                      </a:r>
                      <a:endParaRPr lang="nl-NL" sz="1200" dirty="0"/>
                    </a:p>
                  </a:txBody>
                  <a:tcPr/>
                </a:tc>
                <a:tc>
                  <a:txBody>
                    <a:bodyPr/>
                    <a:lstStyle/>
                    <a:p>
                      <a:r>
                        <a:rPr lang="nl-NL" sz="1200" dirty="0" smtClean="0"/>
                        <a:t>Stremming voor:</a:t>
                      </a:r>
                      <a:endParaRPr lang="nl-NL" sz="1200" dirty="0"/>
                    </a:p>
                  </a:txBody>
                  <a:tcPr/>
                </a:tc>
                <a:extLst>
                  <a:ext uri="{0D108BD9-81ED-4DB2-BD59-A6C34878D82A}">
                    <a16:rowId xmlns:a16="http://schemas.microsoft.com/office/drawing/2014/main" val="3478448282"/>
                  </a:ext>
                </a:extLst>
              </a:tr>
              <a:tr h="388620">
                <a:tc rowSpan="4">
                  <a:txBody>
                    <a:bodyPr/>
                    <a:lstStyle/>
                    <a:p>
                      <a:r>
                        <a:rPr lang="nl-NL" sz="1200" dirty="0" smtClean="0"/>
                        <a:t>09 Nieuwe</a:t>
                      </a:r>
                      <a:r>
                        <a:rPr lang="nl-NL" sz="1200" baseline="0" dirty="0" smtClean="0"/>
                        <a:t> 3BB installatie</a:t>
                      </a:r>
                      <a:endParaRPr lang="nl-NL" sz="1200" dirty="0"/>
                    </a:p>
                  </a:txBody>
                  <a:tcPr/>
                </a:tc>
                <a:tc rowSpan="4">
                  <a:txBody>
                    <a:bodyPr/>
                    <a:lstStyle/>
                    <a:p>
                      <a:r>
                        <a:rPr lang="nl-NL" sz="1200" dirty="0" smtClean="0"/>
                        <a:t>6</a:t>
                      </a:r>
                      <a:endParaRPr lang="nl-NL" sz="1200" dirty="0"/>
                    </a:p>
                  </a:txBody>
                  <a:tcPr/>
                </a:tc>
                <a:tc rowSpan="4">
                  <a:txBody>
                    <a:bodyPr/>
                    <a:lstStyle/>
                    <a:p>
                      <a:r>
                        <a:rPr lang="nl-NL" sz="1200" dirty="0" smtClean="0"/>
                        <a:t>48</a:t>
                      </a:r>
                      <a:endParaRPr lang="nl-NL" sz="1200" dirty="0"/>
                    </a:p>
                  </a:txBody>
                  <a:tcPr/>
                </a:tc>
                <a:tc>
                  <a:txBody>
                    <a:bodyPr/>
                    <a:lstStyle/>
                    <a:p>
                      <a:pPr marL="171450" indent="-171450" algn="l" fontAlgn="ctr">
                        <a:buFont typeface="Arial" panose="020B0604020202020204" pitchFamily="34" charset="0"/>
                        <a:buChar char="•"/>
                      </a:pPr>
                      <a:r>
                        <a:rPr lang="nl-NL" sz="1200" b="0" i="0" u="none" strike="noStrike" dirty="0">
                          <a:solidFill>
                            <a:srgbClr val="000000"/>
                          </a:solidFill>
                          <a:effectLst/>
                          <a:latin typeface="Verdana" panose="020B0604030504040204" pitchFamily="34" charset="0"/>
                        </a:rPr>
                        <a:t>Aansluiten van 3B op het Westelijk </a:t>
                      </a:r>
                      <a:r>
                        <a:rPr lang="nl-NL" sz="1200" b="0" i="0" u="none" strike="noStrike" dirty="0" err="1">
                          <a:solidFill>
                            <a:srgbClr val="000000"/>
                          </a:solidFill>
                          <a:effectLst/>
                          <a:latin typeface="Verdana" panose="020B0604030504040204" pitchFamily="34" charset="0"/>
                        </a:rPr>
                        <a:t>hefdeel</a:t>
                      </a:r>
                      <a:r>
                        <a:rPr lang="nl-NL" sz="1200" b="0" i="0" u="none" strike="noStrike" dirty="0">
                          <a:solidFill>
                            <a:srgbClr val="000000"/>
                          </a:solidFill>
                          <a:effectLst/>
                          <a:latin typeface="Verdana" panose="020B0604030504040204" pitchFamily="34" charset="0"/>
                        </a:rPr>
                        <a:t> (in com. Oost</a:t>
                      </a:r>
                      <a:r>
                        <a:rPr lang="nl-NL" sz="1200" b="0" i="0" u="none" strike="noStrike" dirty="0" smtClean="0">
                          <a:solidFill>
                            <a:srgbClr val="000000"/>
                          </a:solidFill>
                          <a:effectLst/>
                          <a:latin typeface="Verdana" panose="020B0604030504040204" pitchFamily="34" charset="0"/>
                        </a:rPr>
                        <a:t>) (8 uur)</a:t>
                      </a:r>
                      <a:endParaRPr lang="nl-NL" sz="1200" b="0" i="0" u="none" strike="noStrike" dirty="0">
                        <a:solidFill>
                          <a:srgbClr val="000000"/>
                        </a:solidFill>
                        <a:effectLst/>
                        <a:latin typeface="Verdana" panose="020B0604030504040204" pitchFamily="34" charset="0"/>
                      </a:endParaRPr>
                    </a:p>
                  </a:txBody>
                  <a:tcPr marL="9525" marR="9525" marT="9525" marB="0" anchor="ct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l-NL" sz="1200" dirty="0" smtClean="0"/>
                        <a:t>Stremming wegverkeer en scheepvaart</a:t>
                      </a:r>
                    </a:p>
                    <a:p>
                      <a:pPr marL="171450" indent="-171450">
                        <a:buFont typeface="Arial" panose="020B0604020202020204" pitchFamily="34" charset="0"/>
                        <a:buChar char="•"/>
                      </a:pPr>
                      <a:endParaRPr lang="nl-NL" sz="1200" dirty="0"/>
                    </a:p>
                  </a:txBody>
                  <a:tcPr/>
                </a:tc>
                <a:extLst>
                  <a:ext uri="{0D108BD9-81ED-4DB2-BD59-A6C34878D82A}">
                    <a16:rowId xmlns:a16="http://schemas.microsoft.com/office/drawing/2014/main" val="4010381990"/>
                  </a:ext>
                </a:extLst>
              </a:tr>
              <a:tr h="430381">
                <a:tc vMerge="1">
                  <a:txBody>
                    <a:bodyPr/>
                    <a:lstStyle/>
                    <a:p>
                      <a:endParaRPr lang="nl-NL"/>
                    </a:p>
                  </a:txBody>
                  <a:tcPr/>
                </a:tc>
                <a:tc vMerge="1">
                  <a:txBody>
                    <a:bodyPr/>
                    <a:lstStyle/>
                    <a:p>
                      <a:endParaRPr lang="nl-NL"/>
                    </a:p>
                  </a:txBody>
                  <a:tcPr/>
                </a:tc>
                <a:tc vMerge="1">
                  <a:txBody>
                    <a:bodyPr/>
                    <a:lstStyle/>
                    <a:p>
                      <a:endParaRPr lang="nl-NL"/>
                    </a:p>
                  </a:txBody>
                  <a:tcPr/>
                </a:tc>
                <a:tc>
                  <a:txBody>
                    <a:bodyPr/>
                    <a:lstStyle/>
                    <a:p>
                      <a:pPr marL="171450" indent="-171450" algn="l" fontAlgn="ctr">
                        <a:buFont typeface="Arial" panose="020B0604020202020204" pitchFamily="34" charset="0"/>
                        <a:buChar char="•"/>
                      </a:pPr>
                      <a:r>
                        <a:rPr lang="nl-NL" sz="1200" b="0" i="0" u="none" strike="noStrike" dirty="0">
                          <a:solidFill>
                            <a:srgbClr val="000000"/>
                          </a:solidFill>
                          <a:effectLst/>
                          <a:latin typeface="Verdana" panose="020B0604030504040204" pitchFamily="34" charset="0"/>
                        </a:rPr>
                        <a:t>Installaties IBS en testen SAT (oost en west</a:t>
                      </a:r>
                      <a:r>
                        <a:rPr lang="nl-NL" sz="1200" b="0" i="0" u="none" strike="noStrike" dirty="0" smtClean="0">
                          <a:solidFill>
                            <a:srgbClr val="000000"/>
                          </a:solidFill>
                          <a:effectLst/>
                          <a:latin typeface="Verdana" panose="020B0604030504040204" pitchFamily="34" charset="0"/>
                        </a:rPr>
                        <a:t>) (16 uur)</a:t>
                      </a:r>
                      <a:endParaRPr lang="nl-NL" sz="1200" b="0" i="0" u="none" strike="noStrike" dirty="0">
                        <a:solidFill>
                          <a:srgbClr val="000000"/>
                        </a:solidFill>
                        <a:effectLst/>
                        <a:latin typeface="Verdana" panose="020B0604030504040204" pitchFamily="34" charset="0"/>
                      </a:endParaRPr>
                    </a:p>
                  </a:txBody>
                  <a:tcPr marL="9525" marR="9525" marT="9525" marB="0" anchor="ctr"/>
                </a:tc>
                <a:tc>
                  <a:txBody>
                    <a:bodyPr/>
                    <a:lstStyle/>
                    <a:p>
                      <a:pPr marL="171450" indent="-171450">
                        <a:buFont typeface="Arial" panose="020B0604020202020204" pitchFamily="34" charset="0"/>
                        <a:buChar char="•"/>
                      </a:pPr>
                      <a:r>
                        <a:rPr lang="nl-NL" sz="1200" dirty="0" smtClean="0"/>
                        <a:t>Stremming wegverkeer</a:t>
                      </a:r>
                      <a:r>
                        <a:rPr lang="nl-NL" sz="1200" baseline="0" dirty="0" smtClean="0"/>
                        <a:t> en scheepvaart</a:t>
                      </a:r>
                      <a:endParaRPr lang="nl-NL" sz="1200" dirty="0"/>
                    </a:p>
                  </a:txBody>
                  <a:tcPr/>
                </a:tc>
                <a:extLst>
                  <a:ext uri="{0D108BD9-81ED-4DB2-BD59-A6C34878D82A}">
                    <a16:rowId xmlns:a16="http://schemas.microsoft.com/office/drawing/2014/main" val="3776698339"/>
                  </a:ext>
                </a:extLst>
              </a:tr>
              <a:tr h="463632">
                <a:tc vMerge="1">
                  <a:txBody>
                    <a:bodyPr/>
                    <a:lstStyle/>
                    <a:p>
                      <a:endParaRPr lang="nl-NL"/>
                    </a:p>
                  </a:txBody>
                  <a:tcPr/>
                </a:tc>
                <a:tc vMerge="1">
                  <a:txBody>
                    <a:bodyPr/>
                    <a:lstStyle/>
                    <a:p>
                      <a:endParaRPr lang="nl-NL"/>
                    </a:p>
                  </a:txBody>
                  <a:tcPr/>
                </a:tc>
                <a:tc vMerge="1">
                  <a:txBody>
                    <a:bodyPr/>
                    <a:lstStyle/>
                    <a:p>
                      <a:endParaRPr lang="nl-NL"/>
                    </a:p>
                  </a:txBody>
                  <a:tcPr/>
                </a:tc>
                <a:tc>
                  <a:txBody>
                    <a:bodyPr/>
                    <a:lstStyle/>
                    <a:p>
                      <a:pPr marL="171450" indent="-171450" algn="l" fontAlgn="ctr">
                        <a:buFont typeface="Arial" panose="020B0604020202020204" pitchFamily="34" charset="0"/>
                        <a:buChar char="•"/>
                      </a:pPr>
                      <a:r>
                        <a:rPr lang="nl-NL" sz="1200" b="0" i="0" u="none" strike="noStrike" dirty="0">
                          <a:solidFill>
                            <a:srgbClr val="000000"/>
                          </a:solidFill>
                          <a:effectLst/>
                          <a:latin typeface="Verdana" panose="020B0604030504040204" pitchFamily="34" charset="0"/>
                        </a:rPr>
                        <a:t>ISAT-SIT/ SITO operatie testen (oost en west</a:t>
                      </a:r>
                      <a:r>
                        <a:rPr lang="nl-NL" sz="1200" b="0" i="0" u="none" strike="noStrike" dirty="0" smtClean="0">
                          <a:solidFill>
                            <a:srgbClr val="000000"/>
                          </a:solidFill>
                          <a:effectLst/>
                          <a:latin typeface="Verdana" panose="020B0604030504040204" pitchFamily="34" charset="0"/>
                        </a:rPr>
                        <a:t>) (16 uur)</a:t>
                      </a:r>
                      <a:endParaRPr lang="nl-NL" sz="1200" b="0" i="0" u="none" strike="noStrike" dirty="0">
                        <a:solidFill>
                          <a:srgbClr val="000000"/>
                        </a:solidFill>
                        <a:effectLst/>
                        <a:latin typeface="Verdana" panose="020B0604030504040204" pitchFamily="34" charset="0"/>
                      </a:endParaRPr>
                    </a:p>
                  </a:txBody>
                  <a:tcPr marL="9525" marR="9525" marT="9525" marB="0" anchor="ctr"/>
                </a:tc>
                <a:tc>
                  <a:txBody>
                    <a:bodyPr/>
                    <a:lstStyle/>
                    <a:p>
                      <a:pPr marL="171450" indent="-171450">
                        <a:buFont typeface="Arial" panose="020B0604020202020204" pitchFamily="34" charset="0"/>
                        <a:buChar char="•"/>
                      </a:pPr>
                      <a:r>
                        <a:rPr lang="nl-NL" sz="1200" dirty="0" smtClean="0"/>
                        <a:t>Stremming wegverkeer en scheepvaart</a:t>
                      </a:r>
                      <a:endParaRPr lang="nl-NL" sz="1200" dirty="0"/>
                    </a:p>
                  </a:txBody>
                  <a:tcPr/>
                </a:tc>
                <a:extLst>
                  <a:ext uri="{0D108BD9-81ED-4DB2-BD59-A6C34878D82A}">
                    <a16:rowId xmlns:a16="http://schemas.microsoft.com/office/drawing/2014/main" val="2818436923"/>
                  </a:ext>
                </a:extLst>
              </a:tr>
              <a:tr h="414333">
                <a:tc vMerge="1">
                  <a:txBody>
                    <a:bodyPr/>
                    <a:lstStyle/>
                    <a:p>
                      <a:endParaRPr lang="nl-NL"/>
                    </a:p>
                  </a:txBody>
                  <a:tcPr/>
                </a:tc>
                <a:tc vMerge="1">
                  <a:txBody>
                    <a:bodyPr/>
                    <a:lstStyle/>
                    <a:p>
                      <a:endParaRPr lang="nl-NL"/>
                    </a:p>
                  </a:txBody>
                  <a:tcPr/>
                </a:tc>
                <a:tc vMerge="1">
                  <a:txBody>
                    <a:bodyPr/>
                    <a:lstStyle/>
                    <a:p>
                      <a:endParaRPr lang="nl-NL"/>
                    </a:p>
                  </a:txBody>
                  <a:tcPr/>
                </a:tc>
                <a:tc>
                  <a:txBody>
                    <a:bodyPr/>
                    <a:lstStyle/>
                    <a:p>
                      <a:pPr marL="171450" indent="-171450" algn="l" fontAlgn="ctr">
                        <a:buFont typeface="Arial" panose="020B0604020202020204" pitchFamily="34" charset="0"/>
                        <a:buChar char="•"/>
                      </a:pPr>
                      <a:r>
                        <a:rPr lang="nl-NL" sz="1200" b="0" i="0" u="none" strike="noStrike" dirty="0" err="1">
                          <a:solidFill>
                            <a:srgbClr val="000000"/>
                          </a:solidFill>
                          <a:effectLst/>
                          <a:latin typeface="Verdana" panose="020B0604030504040204" pitchFamily="34" charset="0"/>
                        </a:rPr>
                        <a:t>Ingebruik</a:t>
                      </a:r>
                      <a:r>
                        <a:rPr lang="nl-NL" sz="1200" b="0" i="0" u="none" strike="noStrike" dirty="0">
                          <a:solidFill>
                            <a:srgbClr val="000000"/>
                          </a:solidFill>
                          <a:effectLst/>
                          <a:latin typeface="Verdana" panose="020B0604030504040204" pitchFamily="34" charset="0"/>
                        </a:rPr>
                        <a:t> nemen van het gecombineerde Oostelijk/Westelijke deel met 3B </a:t>
                      </a:r>
                      <a:r>
                        <a:rPr lang="nl-NL" sz="1200" b="0" i="0" u="none" strike="noStrike" dirty="0" smtClean="0">
                          <a:solidFill>
                            <a:srgbClr val="000000"/>
                          </a:solidFill>
                          <a:effectLst/>
                          <a:latin typeface="Verdana" panose="020B0604030504040204" pitchFamily="34" charset="0"/>
                        </a:rPr>
                        <a:t>besturing (8 uur)</a:t>
                      </a:r>
                      <a:endParaRPr lang="nl-NL" sz="1200" b="0" i="0" u="none" strike="noStrike" dirty="0">
                        <a:solidFill>
                          <a:srgbClr val="000000"/>
                        </a:solidFill>
                        <a:effectLst/>
                        <a:latin typeface="Verdana" panose="020B0604030504040204" pitchFamily="34" charset="0"/>
                      </a:endParaRPr>
                    </a:p>
                  </a:txBody>
                  <a:tcPr marL="9525" marR="9525" marT="9525" marB="0" anchor="ctr"/>
                </a:tc>
                <a:tc>
                  <a:txBody>
                    <a:bodyPr/>
                    <a:lstStyle/>
                    <a:p>
                      <a:pPr marL="171450" indent="-171450">
                        <a:buFont typeface="Arial" panose="020B0604020202020204" pitchFamily="34" charset="0"/>
                        <a:buChar char="•"/>
                      </a:pPr>
                      <a:r>
                        <a:rPr lang="nl-NL" sz="1200" dirty="0" smtClean="0"/>
                        <a:t>Stremming</a:t>
                      </a:r>
                      <a:r>
                        <a:rPr lang="nl-NL" sz="1200" baseline="0" dirty="0" smtClean="0"/>
                        <a:t> wegverkeer en scheepvaart</a:t>
                      </a:r>
                      <a:endParaRPr lang="nl-NL" sz="1200" dirty="0"/>
                    </a:p>
                  </a:txBody>
                  <a:tcPr/>
                </a:tc>
                <a:extLst>
                  <a:ext uri="{0D108BD9-81ED-4DB2-BD59-A6C34878D82A}">
                    <a16:rowId xmlns:a16="http://schemas.microsoft.com/office/drawing/2014/main" val="1823335557"/>
                  </a:ext>
                </a:extLst>
              </a:tr>
              <a:tr h="370840">
                <a:tc>
                  <a:txBody>
                    <a:bodyPr/>
                    <a:lstStyle/>
                    <a:p>
                      <a:r>
                        <a:rPr lang="nl-NL" sz="1200" dirty="0" smtClean="0"/>
                        <a:t>09 Centrale verwerkingseenheid bestaand brug -B</a:t>
                      </a:r>
                      <a:endParaRPr lang="nl-NL" sz="1200" dirty="0"/>
                    </a:p>
                  </a:txBody>
                  <a:tcPr/>
                </a:tc>
                <a:tc>
                  <a:txBody>
                    <a:bodyPr/>
                    <a:lstStyle/>
                    <a:p>
                      <a:r>
                        <a:rPr lang="nl-NL" sz="1200" dirty="0" smtClean="0"/>
                        <a:t>6</a:t>
                      </a:r>
                      <a:endParaRPr lang="nl-NL" sz="1200" dirty="0"/>
                    </a:p>
                  </a:txBody>
                  <a:tcPr/>
                </a:tc>
                <a:tc>
                  <a:txBody>
                    <a:bodyPr/>
                    <a:lstStyle/>
                    <a:p>
                      <a:r>
                        <a:rPr lang="nl-NL" sz="1200" dirty="0" smtClean="0"/>
                        <a:t>24</a:t>
                      </a:r>
                      <a:endParaRPr lang="nl-NL" sz="1200" dirty="0"/>
                    </a:p>
                  </a:txBody>
                  <a:tcPr/>
                </a:tc>
                <a:tc>
                  <a:txBody>
                    <a:bodyPr/>
                    <a:lstStyle/>
                    <a:p>
                      <a:pPr marL="171450" indent="-171450" algn="l" fontAlgn="ctr">
                        <a:buFont typeface="Arial" panose="020B0604020202020204" pitchFamily="34" charset="0"/>
                        <a:buChar char="•"/>
                      </a:pPr>
                      <a:r>
                        <a:rPr lang="nl-NL" sz="1200" b="0" i="0" u="none" strike="noStrike" dirty="0">
                          <a:solidFill>
                            <a:srgbClr val="000000"/>
                          </a:solidFill>
                          <a:effectLst/>
                          <a:latin typeface="Verdana" panose="020B0604030504040204" pitchFamily="34" charset="0"/>
                        </a:rPr>
                        <a:t>Verwijderen van de oude verwerkingseenheid westelijk </a:t>
                      </a:r>
                      <a:r>
                        <a:rPr lang="nl-NL" sz="1200" b="0" i="0" u="none" strike="noStrike" dirty="0" smtClean="0">
                          <a:solidFill>
                            <a:srgbClr val="000000"/>
                          </a:solidFill>
                          <a:effectLst/>
                          <a:latin typeface="Verdana" panose="020B0604030504040204" pitchFamily="34" charset="0"/>
                        </a:rPr>
                        <a:t>deel (24 uur)</a:t>
                      </a:r>
                      <a:endParaRPr lang="nl-NL" sz="1200" b="0" i="0" u="none" strike="noStrike" dirty="0">
                        <a:solidFill>
                          <a:srgbClr val="000000"/>
                        </a:solidFill>
                        <a:effectLst/>
                        <a:latin typeface="Verdana" panose="020B0604030504040204" pitchFamily="34" charset="0"/>
                      </a:endParaRPr>
                    </a:p>
                  </a:txBody>
                  <a:tcPr marL="9525" marR="9525" marT="9525" marB="0" anchor="ctr"/>
                </a:tc>
                <a:tc>
                  <a:txBody>
                    <a:bodyPr/>
                    <a:lstStyle/>
                    <a:p>
                      <a:pPr marL="171450" indent="-171450">
                        <a:buFont typeface="Arial" panose="020B0604020202020204" pitchFamily="34" charset="0"/>
                        <a:buChar char="•"/>
                      </a:pPr>
                      <a:r>
                        <a:rPr lang="nl-NL" sz="1200" dirty="0" smtClean="0"/>
                        <a:t>Hinder scheepvaart</a:t>
                      </a:r>
                      <a:endParaRPr lang="nl-NL" sz="1200" dirty="0"/>
                    </a:p>
                  </a:txBody>
                  <a:tcPr/>
                </a:tc>
                <a:extLst>
                  <a:ext uri="{0D108BD9-81ED-4DB2-BD59-A6C34878D82A}">
                    <a16:rowId xmlns:a16="http://schemas.microsoft.com/office/drawing/2014/main" val="3299754874"/>
                  </a:ext>
                </a:extLst>
              </a:tr>
              <a:tr h="370840">
                <a:tc>
                  <a:txBody>
                    <a:bodyPr/>
                    <a:lstStyle/>
                    <a:p>
                      <a:r>
                        <a:rPr lang="nl-NL" sz="1200" dirty="0" smtClean="0"/>
                        <a:t>52 Scheepvaartseinen SVS</a:t>
                      </a:r>
                      <a:endParaRPr lang="nl-NL" sz="1200" dirty="0"/>
                    </a:p>
                  </a:txBody>
                  <a:tcPr/>
                </a:tc>
                <a:tc>
                  <a:txBody>
                    <a:bodyPr/>
                    <a:lstStyle/>
                    <a:p>
                      <a:r>
                        <a:rPr lang="nl-NL" sz="1200" dirty="0" smtClean="0"/>
                        <a:t>6</a:t>
                      </a:r>
                      <a:endParaRPr lang="nl-NL" sz="1200" dirty="0"/>
                    </a:p>
                  </a:txBody>
                  <a:tcPr/>
                </a:tc>
                <a:tc>
                  <a:txBody>
                    <a:bodyPr/>
                    <a:lstStyle/>
                    <a:p>
                      <a:r>
                        <a:rPr lang="nl-NL" sz="1200" dirty="0" smtClean="0"/>
                        <a:t>16</a:t>
                      </a:r>
                      <a:endParaRPr lang="nl-NL" sz="1200" dirty="0"/>
                    </a:p>
                  </a:txBody>
                  <a:tcPr/>
                </a:tc>
                <a:tc>
                  <a:txBody>
                    <a:bodyPr/>
                    <a:lstStyle/>
                    <a:p>
                      <a:pPr marL="171450" indent="-171450" algn="l" fontAlgn="ctr">
                        <a:buFont typeface="Arial" panose="020B0604020202020204" pitchFamily="34" charset="0"/>
                        <a:buChar char="•"/>
                      </a:pPr>
                      <a:r>
                        <a:rPr lang="nl-NL" sz="1200" b="0" i="0" u="none" strike="noStrike" dirty="0">
                          <a:solidFill>
                            <a:srgbClr val="000000"/>
                          </a:solidFill>
                          <a:effectLst/>
                          <a:latin typeface="Verdana" panose="020B0604030504040204" pitchFamily="34" charset="0"/>
                        </a:rPr>
                        <a:t>ISAT en SIT Testen van de nieuwe SVS aan 3B Oost en </a:t>
                      </a:r>
                      <a:r>
                        <a:rPr lang="nl-NL" sz="1200" b="0" i="0" u="none" strike="noStrike" dirty="0" smtClean="0">
                          <a:solidFill>
                            <a:srgbClr val="000000"/>
                          </a:solidFill>
                          <a:effectLst/>
                          <a:latin typeface="Verdana" panose="020B0604030504040204" pitchFamily="34" charset="0"/>
                        </a:rPr>
                        <a:t>West (16 uur)</a:t>
                      </a:r>
                      <a:endParaRPr lang="nl-NL" sz="1200" b="0" i="0" u="none" strike="noStrike" dirty="0">
                        <a:solidFill>
                          <a:srgbClr val="000000"/>
                        </a:solidFill>
                        <a:effectLst/>
                        <a:latin typeface="Verdana" panose="020B0604030504040204" pitchFamily="34" charset="0"/>
                      </a:endParaRPr>
                    </a:p>
                  </a:txBody>
                  <a:tcPr marL="9525" marR="9525" marT="9525" marB="0" anchor="ctr"/>
                </a:tc>
                <a:tc>
                  <a:txBody>
                    <a:bodyPr/>
                    <a:lstStyle/>
                    <a:p>
                      <a:pPr marL="171450" indent="-171450">
                        <a:buFont typeface="Arial" panose="020B0604020202020204" pitchFamily="34" charset="0"/>
                        <a:buChar char="•"/>
                      </a:pPr>
                      <a:r>
                        <a:rPr lang="nl-NL" sz="1200" dirty="0" smtClean="0"/>
                        <a:t>Stremming scheepvaart</a:t>
                      </a:r>
                      <a:endParaRPr lang="nl-NL" sz="1200" dirty="0"/>
                    </a:p>
                  </a:txBody>
                  <a:tcPr/>
                </a:tc>
                <a:extLst>
                  <a:ext uri="{0D108BD9-81ED-4DB2-BD59-A6C34878D82A}">
                    <a16:rowId xmlns:a16="http://schemas.microsoft.com/office/drawing/2014/main" val="3910518499"/>
                  </a:ext>
                </a:extLst>
              </a:tr>
              <a:tr h="342176">
                <a:tc>
                  <a:txBody>
                    <a:bodyPr/>
                    <a:lstStyle/>
                    <a:p>
                      <a:r>
                        <a:rPr lang="nl-NL" sz="1200" dirty="0" smtClean="0"/>
                        <a:t>54 Pijlkruis signalering (wisselstrook) VRI</a:t>
                      </a:r>
                      <a:endParaRPr lang="nl-NL" sz="1200" dirty="0"/>
                    </a:p>
                  </a:txBody>
                  <a:tcPr/>
                </a:tc>
                <a:tc>
                  <a:txBody>
                    <a:bodyPr/>
                    <a:lstStyle/>
                    <a:p>
                      <a:r>
                        <a:rPr lang="nl-NL" sz="1200" dirty="0" smtClean="0"/>
                        <a:t>6</a:t>
                      </a:r>
                      <a:endParaRPr lang="nl-NL" sz="1200" dirty="0"/>
                    </a:p>
                  </a:txBody>
                  <a:tcPr/>
                </a:tc>
                <a:tc>
                  <a:txBody>
                    <a:bodyPr/>
                    <a:lstStyle/>
                    <a:p>
                      <a:r>
                        <a:rPr lang="nl-NL" sz="1200" dirty="0" smtClean="0"/>
                        <a:t>4</a:t>
                      </a:r>
                      <a:endParaRPr lang="nl-NL" sz="1200" dirty="0"/>
                    </a:p>
                  </a:txBody>
                  <a:tcPr/>
                </a:tc>
                <a:tc>
                  <a:txBody>
                    <a:bodyPr/>
                    <a:lstStyle/>
                    <a:p>
                      <a:pPr marL="171450" indent="-171450" algn="l" fontAlgn="ctr">
                        <a:buFont typeface="Arial" panose="020B0604020202020204" pitchFamily="34" charset="0"/>
                        <a:buChar char="•"/>
                      </a:pPr>
                      <a:r>
                        <a:rPr lang="nl-NL" sz="1200" b="0" i="0" u="none" strike="noStrike" dirty="0">
                          <a:solidFill>
                            <a:srgbClr val="000000"/>
                          </a:solidFill>
                          <a:effectLst/>
                          <a:latin typeface="Verdana" panose="020B0604030504040204" pitchFamily="34" charset="0"/>
                        </a:rPr>
                        <a:t>Testen van de nieuwe software ISAT-SIT</a:t>
                      </a:r>
                    </a:p>
                  </a:txBody>
                  <a:tcPr marL="9525" marR="9525" marT="9525" marB="0" anchor="ctr"/>
                </a:tc>
                <a:tc>
                  <a:txBody>
                    <a:bodyPr/>
                    <a:lstStyle/>
                    <a:p>
                      <a:pPr marL="171450" indent="-171450">
                        <a:buFont typeface="Arial" panose="020B0604020202020204" pitchFamily="34" charset="0"/>
                        <a:buChar char="•"/>
                      </a:pPr>
                      <a:r>
                        <a:rPr lang="nl-NL" sz="1200" dirty="0" smtClean="0"/>
                        <a:t>Stremming wegverkeer</a:t>
                      </a:r>
                      <a:endParaRPr lang="nl-NL" sz="1200" dirty="0"/>
                    </a:p>
                  </a:txBody>
                  <a:tcPr/>
                </a:tc>
                <a:extLst>
                  <a:ext uri="{0D108BD9-81ED-4DB2-BD59-A6C34878D82A}">
                    <a16:rowId xmlns:a16="http://schemas.microsoft.com/office/drawing/2014/main" val="3765802171"/>
                  </a:ext>
                </a:extLst>
              </a:tr>
              <a:tr h="342176">
                <a:tc>
                  <a:txBody>
                    <a:bodyPr/>
                    <a:lstStyle/>
                    <a:p>
                      <a:r>
                        <a:rPr lang="nl-NL" sz="1200" dirty="0" smtClean="0"/>
                        <a:t>Integratie met Rhoon</a:t>
                      </a:r>
                      <a:endParaRPr lang="nl-NL" sz="1200" dirty="0"/>
                    </a:p>
                  </a:txBody>
                  <a:tcPr/>
                </a:tc>
                <a:tc>
                  <a:txBody>
                    <a:bodyPr/>
                    <a:lstStyle/>
                    <a:p>
                      <a:r>
                        <a:rPr lang="nl-NL" sz="1200" dirty="0" smtClean="0"/>
                        <a:t>6</a:t>
                      </a:r>
                      <a:endParaRPr lang="nl-NL" sz="1200" dirty="0"/>
                    </a:p>
                  </a:txBody>
                  <a:tcPr/>
                </a:tc>
                <a:tc>
                  <a:txBody>
                    <a:bodyPr/>
                    <a:lstStyle/>
                    <a:p>
                      <a:r>
                        <a:rPr lang="nl-NL" sz="1200" dirty="0" smtClean="0"/>
                        <a:t>84</a:t>
                      </a:r>
                      <a:endParaRPr lang="nl-NL" sz="1200" dirty="0"/>
                    </a:p>
                  </a:txBody>
                  <a:tcPr/>
                </a:tc>
                <a:tc>
                  <a:txBody>
                    <a:bodyPr/>
                    <a:lstStyle/>
                    <a:p>
                      <a:pPr marL="171450" indent="-171450" algn="l" fontAlgn="ctr">
                        <a:buFont typeface="Arial" panose="020B0604020202020204" pitchFamily="34" charset="0"/>
                        <a:buChar char="•"/>
                      </a:pPr>
                      <a:r>
                        <a:rPr lang="nl-NL" sz="1200" b="0" i="0" u="none" strike="noStrike" dirty="0">
                          <a:solidFill>
                            <a:schemeClr val="tx1"/>
                          </a:solidFill>
                          <a:effectLst/>
                          <a:latin typeface="Verdana" panose="020B0604030504040204" pitchFamily="34" charset="0"/>
                        </a:rPr>
                        <a:t>Integratie van de nieuwe besturing in de ORBB-VC Rhoon met 3B van west</a:t>
                      </a:r>
                    </a:p>
                  </a:txBody>
                  <a:tcPr marL="9525" marR="9525" marT="9525" marB="0" anchor="ctr"/>
                </a:tc>
                <a:tc>
                  <a:txBody>
                    <a:bodyPr/>
                    <a:lstStyle/>
                    <a:p>
                      <a:pPr marL="171450" indent="-171450">
                        <a:buFont typeface="Arial" panose="020B0604020202020204" pitchFamily="34" charset="0"/>
                        <a:buChar char="•"/>
                      </a:pPr>
                      <a:r>
                        <a:rPr lang="nl-NL" sz="1200" dirty="0" smtClean="0"/>
                        <a:t>Hinder</a:t>
                      </a:r>
                      <a:r>
                        <a:rPr lang="nl-NL" sz="1200" baseline="0" dirty="0" smtClean="0"/>
                        <a:t> wegverkeer en hinder scheepvaart</a:t>
                      </a:r>
                      <a:endParaRPr lang="nl-NL" sz="1200" dirty="0"/>
                    </a:p>
                  </a:txBody>
                  <a:tcPr/>
                </a:tc>
                <a:extLst>
                  <a:ext uri="{0D108BD9-81ED-4DB2-BD59-A6C34878D82A}">
                    <a16:rowId xmlns:a16="http://schemas.microsoft.com/office/drawing/2014/main" val="2429762920"/>
                  </a:ext>
                </a:extLst>
              </a:tr>
              <a:tr h="342176">
                <a:tc>
                  <a:txBody>
                    <a:bodyPr/>
                    <a:lstStyle/>
                    <a:p>
                      <a:r>
                        <a:rPr lang="nl-NL" sz="1200" dirty="0" smtClean="0">
                          <a:solidFill>
                            <a:schemeClr val="bg1"/>
                          </a:solidFill>
                        </a:rPr>
                        <a:t>Totaal</a:t>
                      </a:r>
                      <a:endParaRPr lang="nl-NL" sz="1200" dirty="0">
                        <a:solidFill>
                          <a:schemeClr val="bg1"/>
                        </a:solidFill>
                      </a:endParaRPr>
                    </a:p>
                  </a:txBody>
                  <a:tcPr>
                    <a:solidFill>
                      <a:srgbClr val="007BC7"/>
                    </a:solidFill>
                  </a:tcPr>
                </a:tc>
                <a:tc>
                  <a:txBody>
                    <a:bodyPr/>
                    <a:lstStyle/>
                    <a:p>
                      <a:endParaRPr lang="nl-NL" sz="1200" dirty="0">
                        <a:solidFill>
                          <a:schemeClr val="bg1"/>
                        </a:solidFill>
                      </a:endParaRPr>
                    </a:p>
                  </a:txBody>
                  <a:tcPr>
                    <a:solidFill>
                      <a:srgbClr val="007BC7"/>
                    </a:solidFill>
                  </a:tcPr>
                </a:tc>
                <a:tc>
                  <a:txBody>
                    <a:bodyPr/>
                    <a:lstStyle/>
                    <a:p>
                      <a:r>
                        <a:rPr lang="nl-NL" sz="1200" dirty="0" smtClean="0">
                          <a:solidFill>
                            <a:schemeClr val="bg1"/>
                          </a:solidFill>
                        </a:rPr>
                        <a:t>176</a:t>
                      </a:r>
                      <a:endParaRPr lang="nl-NL" sz="1200" dirty="0">
                        <a:solidFill>
                          <a:schemeClr val="bg1"/>
                        </a:solidFill>
                      </a:endParaRPr>
                    </a:p>
                  </a:txBody>
                  <a:tcPr>
                    <a:solidFill>
                      <a:srgbClr val="007BC7"/>
                    </a:solidFill>
                  </a:tcPr>
                </a:tc>
                <a:tc>
                  <a:txBody>
                    <a:bodyPr/>
                    <a:lstStyle/>
                    <a:p>
                      <a:pPr marL="171450" indent="-171450" algn="l" fontAlgn="ctr">
                        <a:buFont typeface="Arial" panose="020B0604020202020204" pitchFamily="34" charset="0"/>
                        <a:buChar char="•"/>
                      </a:pPr>
                      <a:endParaRPr lang="nl-NL" sz="1200" b="0" i="0" u="none" strike="noStrike" dirty="0">
                        <a:solidFill>
                          <a:schemeClr val="bg1"/>
                        </a:solidFill>
                        <a:effectLst/>
                        <a:latin typeface="Verdana" panose="020B0604030504040204" pitchFamily="34" charset="0"/>
                      </a:endParaRPr>
                    </a:p>
                  </a:txBody>
                  <a:tcPr marL="9525" marR="9525" marT="9525" marB="0" anchor="ctr">
                    <a:solidFill>
                      <a:srgbClr val="007BC7"/>
                    </a:solidFill>
                  </a:tcPr>
                </a:tc>
                <a:tc>
                  <a:txBody>
                    <a:bodyPr/>
                    <a:lstStyle/>
                    <a:p>
                      <a:pPr marL="0" indent="0">
                        <a:buFont typeface="Arial" panose="020B0604020202020204" pitchFamily="34" charset="0"/>
                        <a:buNone/>
                      </a:pPr>
                      <a:r>
                        <a:rPr lang="nl-NL" sz="1200" dirty="0" smtClean="0">
                          <a:solidFill>
                            <a:schemeClr val="bg1"/>
                          </a:solidFill>
                        </a:rPr>
                        <a:t>Totale stremming wegverkeer: 52 uur</a:t>
                      </a:r>
                    </a:p>
                    <a:p>
                      <a:pPr marL="0" indent="0">
                        <a:buFont typeface="Arial" panose="020B0604020202020204" pitchFamily="34" charset="0"/>
                        <a:buNone/>
                      </a:pPr>
                      <a:r>
                        <a:rPr lang="nl-NL" sz="1200" dirty="0" smtClean="0">
                          <a:solidFill>
                            <a:schemeClr val="bg1"/>
                          </a:solidFill>
                        </a:rPr>
                        <a:t>Totale stremming scheepvaart: 64 uur</a:t>
                      </a:r>
                    </a:p>
                    <a:p>
                      <a:pPr marL="0" indent="0">
                        <a:buFont typeface="Arial" panose="020B0604020202020204" pitchFamily="34" charset="0"/>
                        <a:buNone/>
                      </a:pPr>
                      <a:r>
                        <a:rPr lang="nl-NL" sz="1200" dirty="0" smtClean="0">
                          <a:solidFill>
                            <a:schemeClr val="bg1"/>
                          </a:solidFill>
                        </a:rPr>
                        <a:t>Totale hinder wegverkeer: 84 uur</a:t>
                      </a:r>
                    </a:p>
                    <a:p>
                      <a:pPr marL="0" indent="0">
                        <a:buFont typeface="Arial" panose="020B0604020202020204" pitchFamily="34" charset="0"/>
                        <a:buNone/>
                      </a:pPr>
                      <a:r>
                        <a:rPr lang="nl-NL" sz="1200" dirty="0" smtClean="0">
                          <a:solidFill>
                            <a:schemeClr val="bg1"/>
                          </a:solidFill>
                        </a:rPr>
                        <a:t>Totale hinder scheepvaart:</a:t>
                      </a:r>
                      <a:r>
                        <a:rPr lang="nl-NL" sz="1200" baseline="0" dirty="0" smtClean="0">
                          <a:solidFill>
                            <a:schemeClr val="bg1"/>
                          </a:solidFill>
                        </a:rPr>
                        <a:t> 108 uur</a:t>
                      </a:r>
                      <a:endParaRPr lang="nl-NL" sz="1200" dirty="0">
                        <a:solidFill>
                          <a:schemeClr val="bg1"/>
                        </a:solidFill>
                      </a:endParaRPr>
                    </a:p>
                  </a:txBody>
                  <a:tcPr>
                    <a:solidFill>
                      <a:srgbClr val="007BC7"/>
                    </a:solidFill>
                  </a:tcPr>
                </a:tc>
                <a:extLst>
                  <a:ext uri="{0D108BD9-81ED-4DB2-BD59-A6C34878D82A}">
                    <a16:rowId xmlns:a16="http://schemas.microsoft.com/office/drawing/2014/main" val="1385681925"/>
                  </a:ext>
                </a:extLst>
              </a:tr>
            </a:tbl>
          </a:graphicData>
        </a:graphic>
      </p:graphicFrame>
    </p:spTree>
    <p:extLst>
      <p:ext uri="{BB962C8B-B14F-4D97-AF65-F5344CB8AC3E}">
        <p14:creationId xmlns:p14="http://schemas.microsoft.com/office/powerpoint/2010/main" val="323885233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13"/>
          </p:nvPr>
        </p:nvSpPr>
        <p:spPr/>
        <p:txBody>
          <a:bodyPr/>
          <a:lstStyle/>
          <a:p>
            <a:r>
              <a:rPr lang="nl-NL" dirty="0" smtClean="0"/>
              <a:t>Totale stremming wegverkeer: 262 uur</a:t>
            </a:r>
          </a:p>
          <a:p>
            <a:r>
              <a:rPr lang="nl-NL" dirty="0" smtClean="0"/>
              <a:t>Totale stremming scheepvaart: 194 uur</a:t>
            </a:r>
          </a:p>
          <a:p>
            <a:r>
              <a:rPr lang="nl-NL" dirty="0" smtClean="0"/>
              <a:t>Totale hinder wegverkeer: 254 uur</a:t>
            </a:r>
          </a:p>
          <a:p>
            <a:r>
              <a:rPr lang="nl-NL" dirty="0" smtClean="0"/>
              <a:t>Totale hinder scheepvaart: 422 uur</a:t>
            </a:r>
          </a:p>
          <a:p>
            <a:endParaRPr lang="nl-NL" dirty="0"/>
          </a:p>
          <a:p>
            <a:endParaRPr lang="nl-NL" dirty="0" smtClean="0"/>
          </a:p>
          <a:p>
            <a:pPr marL="0" indent="0">
              <a:buNone/>
            </a:pPr>
            <a:r>
              <a:rPr lang="nl-NL" dirty="0" smtClean="0"/>
              <a:t>NB: uren zonder efficiëntie slag in volgorde uitvoering en toedeling</a:t>
            </a:r>
            <a:endParaRPr lang="nl-NL" dirty="0"/>
          </a:p>
        </p:txBody>
      </p:sp>
      <p:sp>
        <p:nvSpPr>
          <p:cNvPr id="3" name="Tijdelijke aanduiding voor dianummer 2"/>
          <p:cNvSpPr>
            <a:spLocks noGrp="1"/>
          </p:cNvSpPr>
          <p:nvPr>
            <p:ph type="sldNum" sz="quarter" idx="14"/>
          </p:nvPr>
        </p:nvSpPr>
        <p:spPr/>
        <p:txBody>
          <a:bodyPr/>
          <a:lstStyle/>
          <a:p>
            <a:fld id="{6C93B359-CF0D-4389-949E-16A33FCBB3EC}" type="slidenum">
              <a:rPr lang="nl-NL" smtClean="0"/>
              <a:t>36</a:t>
            </a:fld>
            <a:endParaRPr lang="nl-NL" dirty="0"/>
          </a:p>
        </p:txBody>
      </p:sp>
      <p:sp>
        <p:nvSpPr>
          <p:cNvPr id="4" name="Tijdelijke aanduiding voor tekst 3"/>
          <p:cNvSpPr>
            <a:spLocks noGrp="1"/>
          </p:cNvSpPr>
          <p:nvPr>
            <p:ph type="body" sz="quarter" idx="26"/>
          </p:nvPr>
        </p:nvSpPr>
        <p:spPr/>
        <p:txBody>
          <a:bodyPr/>
          <a:lstStyle/>
          <a:p>
            <a:r>
              <a:rPr lang="nl-NL" smtClean="0"/>
              <a:t>*Deze </a:t>
            </a:r>
            <a:r>
              <a:rPr lang="nl-NL" dirty="0" smtClean="0"/>
              <a:t>werkzaamheden zijn geen volledige weergave</a:t>
            </a:r>
            <a:endParaRPr lang="nl-NL" dirty="0"/>
          </a:p>
        </p:txBody>
      </p:sp>
      <p:sp>
        <p:nvSpPr>
          <p:cNvPr id="5" name="Titel 4"/>
          <p:cNvSpPr>
            <a:spLocks noGrp="1"/>
          </p:cNvSpPr>
          <p:nvPr>
            <p:ph type="title"/>
          </p:nvPr>
        </p:nvSpPr>
        <p:spPr/>
        <p:txBody>
          <a:bodyPr/>
          <a:lstStyle/>
          <a:p>
            <a:r>
              <a:rPr lang="nl-NL" dirty="0" smtClean="0"/>
              <a:t>Samenvattend*</a:t>
            </a:r>
            <a:endParaRPr lang="nl-NL" dirty="0"/>
          </a:p>
        </p:txBody>
      </p:sp>
    </p:spTree>
    <p:extLst>
      <p:ext uri="{BB962C8B-B14F-4D97-AF65-F5344CB8AC3E}">
        <p14:creationId xmlns:p14="http://schemas.microsoft.com/office/powerpoint/2010/main" val="293960949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13"/>
          </p:nvPr>
        </p:nvSpPr>
        <p:spPr>
          <a:xfrm>
            <a:off x="630000" y="1728789"/>
            <a:ext cx="10922400" cy="4543424"/>
          </a:xfrm>
        </p:spPr>
        <p:txBody>
          <a:bodyPr>
            <a:normAutofit fontScale="62500" lnSpcReduction="20000"/>
          </a:bodyPr>
          <a:lstStyle/>
          <a:p>
            <a:pPr marL="0" indent="0">
              <a:lnSpc>
                <a:spcPct val="107000"/>
              </a:lnSpc>
              <a:spcAft>
                <a:spcPts val="800"/>
              </a:spcAft>
              <a:buNone/>
            </a:pPr>
            <a:r>
              <a:rPr lang="nl-NL" dirty="0" smtClean="0">
                <a:ea typeface="Calibri" panose="020F0502020204030204" pitchFamily="34" charset="0"/>
              </a:rPr>
              <a:t>De uitgangspunten voor de </a:t>
            </a:r>
            <a:r>
              <a:rPr lang="nl-NL" b="1" dirty="0" smtClean="0">
                <a:ea typeface="Calibri" panose="020F0502020204030204" pitchFamily="34" charset="0"/>
              </a:rPr>
              <a:t>weg</a:t>
            </a:r>
            <a:r>
              <a:rPr lang="nl-NL" dirty="0" smtClean="0">
                <a:ea typeface="Calibri" panose="020F0502020204030204" pitchFamily="34" charset="0"/>
              </a:rPr>
              <a:t> zijn:</a:t>
            </a:r>
          </a:p>
          <a:p>
            <a:pPr marL="342900" lvl="0" indent="-342900">
              <a:lnSpc>
                <a:spcPct val="107000"/>
              </a:lnSpc>
              <a:spcAft>
                <a:spcPts val="0"/>
              </a:spcAft>
              <a:buFont typeface="Symbol" panose="05050102010706020507" pitchFamily="18" charset="2"/>
              <a:buChar char=""/>
            </a:pPr>
            <a:r>
              <a:rPr lang="nl-NL" dirty="0" smtClean="0">
                <a:ea typeface="Calibri" panose="020F0502020204030204" pitchFamily="34" charset="0"/>
              </a:rPr>
              <a:t>De ochtendspitsperiode duurt van 6:00 tot 9:00.</a:t>
            </a:r>
          </a:p>
          <a:p>
            <a:pPr marL="342900" lvl="0" indent="-342900">
              <a:lnSpc>
                <a:spcPct val="107000"/>
              </a:lnSpc>
              <a:spcAft>
                <a:spcPts val="0"/>
              </a:spcAft>
              <a:buFont typeface="Symbol" panose="05050102010706020507" pitchFamily="18" charset="2"/>
              <a:buChar char=""/>
            </a:pPr>
            <a:r>
              <a:rPr lang="nl-NL" dirty="0" smtClean="0">
                <a:ea typeface="Calibri" panose="020F0502020204030204" pitchFamily="34" charset="0"/>
              </a:rPr>
              <a:t>De avondspitsperiode duurt van 16:00 tot 19:00.</a:t>
            </a:r>
          </a:p>
          <a:p>
            <a:pPr marL="342900" lvl="0" indent="-342900">
              <a:lnSpc>
                <a:spcPct val="107000"/>
              </a:lnSpc>
              <a:spcAft>
                <a:spcPts val="0"/>
              </a:spcAft>
              <a:buFont typeface="Symbol" panose="05050102010706020507" pitchFamily="18" charset="2"/>
              <a:buChar char=""/>
            </a:pPr>
            <a:r>
              <a:rPr lang="nl-NL" dirty="0" smtClean="0">
                <a:ea typeface="Calibri" panose="020F0502020204030204" pitchFamily="34" charset="0"/>
              </a:rPr>
              <a:t>Het weekend kent geen spitsperioden.</a:t>
            </a:r>
          </a:p>
          <a:p>
            <a:pPr marL="342900" lvl="0" indent="-342900">
              <a:lnSpc>
                <a:spcPct val="107000"/>
              </a:lnSpc>
              <a:spcAft>
                <a:spcPts val="800"/>
              </a:spcAft>
              <a:buFont typeface="Symbol" panose="05050102010706020507" pitchFamily="18" charset="2"/>
              <a:buChar char=""/>
            </a:pPr>
            <a:r>
              <a:rPr lang="nl-NL" dirty="0" smtClean="0">
                <a:ea typeface="Calibri" panose="020F0502020204030204" pitchFamily="34" charset="0"/>
              </a:rPr>
              <a:t>De Spijkenisserbrug heeft een belangrijke functie ten aanzien van de bereikbaarheid van Voorne Putten en derhalve dient de brug bij voorkeur beschikbaar te zijn voor wegverkeer in de spitsen.</a:t>
            </a:r>
          </a:p>
          <a:p>
            <a:pPr marL="0" indent="0">
              <a:lnSpc>
                <a:spcPct val="107000"/>
              </a:lnSpc>
              <a:spcAft>
                <a:spcPts val="800"/>
              </a:spcAft>
              <a:buNone/>
            </a:pPr>
            <a:endParaRPr lang="nl-NL" dirty="0" smtClean="0">
              <a:ea typeface="Calibri" panose="020F0502020204030204" pitchFamily="34" charset="0"/>
            </a:endParaRPr>
          </a:p>
          <a:p>
            <a:pPr marL="0" indent="0">
              <a:lnSpc>
                <a:spcPct val="107000"/>
              </a:lnSpc>
              <a:spcAft>
                <a:spcPts val="800"/>
              </a:spcAft>
              <a:buNone/>
            </a:pPr>
            <a:r>
              <a:rPr lang="nl-NL" dirty="0" smtClean="0">
                <a:ea typeface="Calibri" panose="020F0502020204030204" pitchFamily="34" charset="0"/>
              </a:rPr>
              <a:t>De uitgangspunten voor de </a:t>
            </a:r>
            <a:r>
              <a:rPr lang="nl-NL" b="1" dirty="0" smtClean="0">
                <a:ea typeface="Calibri" panose="020F0502020204030204" pitchFamily="34" charset="0"/>
              </a:rPr>
              <a:t>vaarweg</a:t>
            </a:r>
            <a:r>
              <a:rPr lang="nl-NL" dirty="0" smtClean="0">
                <a:ea typeface="Calibri" panose="020F0502020204030204" pitchFamily="34" charset="0"/>
              </a:rPr>
              <a:t> zijn:</a:t>
            </a:r>
          </a:p>
          <a:p>
            <a:pPr marL="342900" lvl="0" indent="-342900">
              <a:lnSpc>
                <a:spcPct val="107000"/>
              </a:lnSpc>
              <a:spcAft>
                <a:spcPts val="0"/>
              </a:spcAft>
              <a:buFont typeface="Symbol" panose="05050102010706020507" pitchFamily="18" charset="2"/>
              <a:buChar char=""/>
            </a:pPr>
            <a:r>
              <a:rPr lang="nl-NL" dirty="0" smtClean="0">
                <a:ea typeface="Calibri" panose="020F0502020204030204" pitchFamily="34" charset="0"/>
              </a:rPr>
              <a:t>Er zijn twee getijdepoorten per dag.</a:t>
            </a:r>
          </a:p>
          <a:p>
            <a:pPr marL="342900" lvl="0" indent="-342900">
              <a:lnSpc>
                <a:spcPct val="107000"/>
              </a:lnSpc>
              <a:spcAft>
                <a:spcPts val="0"/>
              </a:spcAft>
              <a:buFont typeface="Symbol" panose="05050102010706020507" pitchFamily="18" charset="2"/>
              <a:buChar char=""/>
            </a:pPr>
            <a:r>
              <a:rPr lang="nl-NL" dirty="0" smtClean="0">
                <a:ea typeface="Calibri" panose="020F0502020204030204" pitchFamily="34" charset="0"/>
              </a:rPr>
              <a:t>Een getijdepoort duurt gemiddeld genomen 4 uur.</a:t>
            </a:r>
          </a:p>
          <a:p>
            <a:pPr marL="342900" lvl="0" indent="-342900">
              <a:lnSpc>
                <a:spcPct val="107000"/>
              </a:lnSpc>
              <a:spcAft>
                <a:spcPts val="800"/>
              </a:spcAft>
              <a:buFont typeface="Symbol" panose="05050102010706020507" pitchFamily="18" charset="2"/>
              <a:buChar char=""/>
            </a:pPr>
            <a:r>
              <a:rPr lang="nl-NL" dirty="0" smtClean="0">
                <a:ea typeface="Calibri" panose="020F0502020204030204" pitchFamily="34" charset="0"/>
              </a:rPr>
              <a:t>De Oude Maas heeft een belangrijke functie voor de scheepvaart en derhalve dienen bij voorkeur beide getijdepoorten beschikbaar te zijn voor de scheepvaart.</a:t>
            </a:r>
          </a:p>
          <a:p>
            <a:endParaRPr lang="nl-NL" dirty="0"/>
          </a:p>
        </p:txBody>
      </p:sp>
      <p:sp>
        <p:nvSpPr>
          <p:cNvPr id="3" name="Tijdelijke aanduiding voor dianummer 2"/>
          <p:cNvSpPr>
            <a:spLocks noGrp="1"/>
          </p:cNvSpPr>
          <p:nvPr>
            <p:ph type="sldNum" sz="quarter" idx="14"/>
          </p:nvPr>
        </p:nvSpPr>
        <p:spPr/>
        <p:txBody>
          <a:bodyPr/>
          <a:lstStyle/>
          <a:p>
            <a:fld id="{6C93B359-CF0D-4389-949E-16A33FCBB3EC}" type="slidenum">
              <a:rPr lang="nl-NL" smtClean="0"/>
              <a:t>37</a:t>
            </a:fld>
            <a:endParaRPr lang="nl-NL" dirty="0"/>
          </a:p>
        </p:txBody>
      </p:sp>
      <p:sp>
        <p:nvSpPr>
          <p:cNvPr id="4" name="Tijdelijke aanduiding voor tekst 3"/>
          <p:cNvSpPr>
            <a:spLocks noGrp="1"/>
          </p:cNvSpPr>
          <p:nvPr>
            <p:ph type="body" sz="quarter" idx="26"/>
          </p:nvPr>
        </p:nvSpPr>
        <p:spPr/>
        <p:txBody>
          <a:bodyPr/>
          <a:lstStyle/>
          <a:p>
            <a:endParaRPr lang="nl-NL"/>
          </a:p>
        </p:txBody>
      </p:sp>
      <p:sp>
        <p:nvSpPr>
          <p:cNvPr id="5" name="Titel 4"/>
          <p:cNvSpPr>
            <a:spLocks noGrp="1"/>
          </p:cNvSpPr>
          <p:nvPr>
            <p:ph type="title"/>
          </p:nvPr>
        </p:nvSpPr>
        <p:spPr>
          <a:xfrm>
            <a:off x="630000" y="910124"/>
            <a:ext cx="10933200" cy="1069200"/>
          </a:xfrm>
        </p:spPr>
        <p:txBody>
          <a:bodyPr/>
          <a:lstStyle/>
          <a:p>
            <a:r>
              <a:rPr lang="nl-NL" dirty="0" smtClean="0"/>
              <a:t>Uitgangspunten Scenario’s</a:t>
            </a:r>
            <a:endParaRPr lang="nl-NL" dirty="0"/>
          </a:p>
        </p:txBody>
      </p:sp>
    </p:spTree>
    <p:extLst>
      <p:ext uri="{BB962C8B-B14F-4D97-AF65-F5344CB8AC3E}">
        <p14:creationId xmlns:p14="http://schemas.microsoft.com/office/powerpoint/2010/main" val="184656535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a:xfrm>
            <a:off x="630000" y="2430051"/>
            <a:ext cx="10923588" cy="4024800"/>
          </a:xfrm>
        </p:spPr>
        <p:txBody>
          <a:bodyPr>
            <a:noAutofit/>
          </a:bodyPr>
          <a:lstStyle/>
          <a:p>
            <a:pPr>
              <a:lnSpc>
                <a:spcPct val="150000"/>
              </a:lnSpc>
            </a:pPr>
            <a:r>
              <a:rPr lang="nl-NL" sz="1800" dirty="0"/>
              <a:t>13.00 	Welkomstwoord/Inleiding/Procedure van marktconsultatie toelichting</a:t>
            </a:r>
            <a:br>
              <a:rPr lang="nl-NL" sz="1800" dirty="0"/>
            </a:br>
            <a:r>
              <a:rPr lang="nl-NL" sz="1800" dirty="0"/>
              <a:t>13.10 	Voorstellen RWS en partijen</a:t>
            </a:r>
            <a:br>
              <a:rPr lang="nl-NL" sz="1800" dirty="0"/>
            </a:br>
            <a:r>
              <a:rPr lang="nl-NL" sz="1800" dirty="0"/>
              <a:t>13.25 	Toelichting </a:t>
            </a:r>
            <a:r>
              <a:rPr lang="nl-NL" sz="1800" dirty="0" smtClean="0"/>
              <a:t>projecten cluster B-Bruggen </a:t>
            </a:r>
            <a:r>
              <a:rPr lang="nl-NL" sz="1800" dirty="0"/>
              <a:t/>
            </a:r>
            <a:br>
              <a:rPr lang="nl-NL" sz="1800" dirty="0"/>
            </a:br>
            <a:r>
              <a:rPr lang="nl-NL" sz="1800" dirty="0"/>
              <a:t>13.30 	Toelichting technische scope en ombouw </a:t>
            </a:r>
            <a:br>
              <a:rPr lang="nl-NL" sz="1800" dirty="0"/>
            </a:br>
            <a:r>
              <a:rPr lang="nl-NL" sz="1800" dirty="0"/>
              <a:t>13.45 	Toelichting Hinderverwachtingen en bereikbaarheidsscenario’s </a:t>
            </a:r>
            <a:br>
              <a:rPr lang="nl-NL" sz="1800" dirty="0"/>
            </a:br>
            <a:r>
              <a:rPr lang="nl-NL" sz="1800" b="1" dirty="0"/>
              <a:t>14.00	Toelichting Break-outrooms en scenario’s</a:t>
            </a:r>
            <a:br>
              <a:rPr lang="nl-NL" sz="1800" b="1" dirty="0"/>
            </a:br>
            <a:r>
              <a:rPr lang="nl-NL" sz="1800" dirty="0"/>
              <a:t>14.05 	1</a:t>
            </a:r>
            <a:r>
              <a:rPr lang="nl-NL" sz="1800" baseline="30000" dirty="0"/>
              <a:t>e</a:t>
            </a:r>
            <a:r>
              <a:rPr lang="nl-NL" sz="1800" dirty="0"/>
              <a:t> ronde break-outrooms (2 scenario’s, 2 rooms naast elkaar)</a:t>
            </a:r>
            <a:br>
              <a:rPr lang="nl-NL" sz="1800" dirty="0"/>
            </a:br>
            <a:r>
              <a:rPr lang="nl-NL" sz="1800" dirty="0">
                <a:solidFill>
                  <a:srgbClr val="FF0000"/>
                </a:solidFill>
              </a:rPr>
              <a:t>15.00 Pauze</a:t>
            </a:r>
            <a:br>
              <a:rPr lang="nl-NL" sz="1800" dirty="0">
                <a:solidFill>
                  <a:srgbClr val="FF0000"/>
                </a:solidFill>
              </a:rPr>
            </a:br>
            <a:r>
              <a:rPr lang="nl-NL" sz="1800" dirty="0"/>
              <a:t>15.10 	Plenair terugkoppeling per groep 10 min</a:t>
            </a:r>
            <a:br>
              <a:rPr lang="nl-NL" sz="1800" dirty="0"/>
            </a:br>
            <a:r>
              <a:rPr lang="nl-NL" sz="1800" dirty="0"/>
              <a:t>15.30 	2</a:t>
            </a:r>
            <a:r>
              <a:rPr lang="nl-NL" sz="1800" baseline="30000" dirty="0"/>
              <a:t>e</a:t>
            </a:r>
            <a:r>
              <a:rPr lang="nl-NL" sz="1800" dirty="0"/>
              <a:t> ronde break-outrooms (samenstelling groep blijft gelijk, ander scenario, 2 rooms naast elkaar)</a:t>
            </a:r>
            <a:br>
              <a:rPr lang="nl-NL" sz="1800" dirty="0"/>
            </a:br>
            <a:r>
              <a:rPr lang="nl-NL" sz="1800" dirty="0"/>
              <a:t>16.25 	Plenair terugkoppeling per groep 10 min</a:t>
            </a:r>
            <a:br>
              <a:rPr lang="nl-NL" sz="1800" dirty="0"/>
            </a:br>
            <a:r>
              <a:rPr lang="nl-NL" sz="1800" dirty="0"/>
              <a:t>16.45 	Afronding en vervolgafspraken </a:t>
            </a:r>
            <a:br>
              <a:rPr lang="nl-NL" sz="1800" dirty="0"/>
            </a:br>
            <a:r>
              <a:rPr lang="nl-NL" sz="1800" dirty="0"/>
              <a:t>17.00 	</a:t>
            </a:r>
            <a:r>
              <a:rPr lang="nl-NL" sz="1800" dirty="0" smtClean="0"/>
              <a:t>Einde</a:t>
            </a:r>
            <a:endParaRPr lang="nl-NL" sz="1800" dirty="0"/>
          </a:p>
        </p:txBody>
      </p:sp>
      <p:sp>
        <p:nvSpPr>
          <p:cNvPr id="4" name="Tijdelijke aanduiding voor dianummer 3"/>
          <p:cNvSpPr>
            <a:spLocks noGrp="1"/>
          </p:cNvSpPr>
          <p:nvPr>
            <p:ph type="sldNum" sz="quarter" idx="10"/>
          </p:nvPr>
        </p:nvSpPr>
        <p:spPr/>
        <p:txBody>
          <a:bodyPr/>
          <a:lstStyle/>
          <a:p>
            <a:fld id="{6C93B359-CF0D-4389-949E-16A33FCBB3EC}" type="slidenum">
              <a:rPr lang="nl-NL" smtClean="0"/>
              <a:t>38</a:t>
            </a:fld>
            <a:endParaRPr lang="nl-NL" dirty="0"/>
          </a:p>
        </p:txBody>
      </p:sp>
      <p:sp>
        <p:nvSpPr>
          <p:cNvPr id="3" name="Tijdelijke aanduiding voor tekst 2"/>
          <p:cNvSpPr>
            <a:spLocks noGrp="1"/>
          </p:cNvSpPr>
          <p:nvPr>
            <p:ph type="body" sz="quarter" idx="26"/>
          </p:nvPr>
        </p:nvSpPr>
        <p:spPr/>
        <p:txBody>
          <a:bodyPr/>
          <a:lstStyle/>
          <a:p>
            <a:endParaRPr lang="nl-NL"/>
          </a:p>
        </p:txBody>
      </p:sp>
    </p:spTree>
    <p:extLst>
      <p:ext uri="{BB962C8B-B14F-4D97-AF65-F5344CB8AC3E}">
        <p14:creationId xmlns:p14="http://schemas.microsoft.com/office/powerpoint/2010/main" val="322854768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13"/>
          </p:nvPr>
        </p:nvSpPr>
        <p:spPr/>
        <p:txBody>
          <a:bodyPr>
            <a:normAutofit lnSpcReduction="10000"/>
          </a:bodyPr>
          <a:lstStyle/>
          <a:p>
            <a:pPr marL="0" indent="0">
              <a:buNone/>
            </a:pPr>
            <a:r>
              <a:rPr lang="nl-NL" sz="2200" b="1" dirty="0" smtClean="0"/>
              <a:t>Scenario 1:</a:t>
            </a:r>
          </a:p>
          <a:p>
            <a:pPr marL="0" lvl="0" indent="0">
              <a:lnSpc>
                <a:spcPct val="107000"/>
              </a:lnSpc>
              <a:buNone/>
            </a:pPr>
            <a:r>
              <a:rPr lang="nl-NL" sz="2200" dirty="0" smtClean="0">
                <a:solidFill>
                  <a:srgbClr val="000000"/>
                </a:solidFill>
                <a:ea typeface="Calibri" panose="020F0502020204030204" pitchFamily="34" charset="0"/>
              </a:rPr>
              <a:t>De </a:t>
            </a:r>
            <a:r>
              <a:rPr lang="nl-NL" sz="2200" dirty="0">
                <a:solidFill>
                  <a:srgbClr val="000000"/>
                </a:solidFill>
                <a:ea typeface="Calibri" panose="020F0502020204030204" pitchFamily="34" charset="0"/>
              </a:rPr>
              <a:t>vaarweg is beschikbaar tijdens de eerste getijpoort, de weg is </a:t>
            </a:r>
            <a:r>
              <a:rPr lang="nl-NL" sz="2200" dirty="0" smtClean="0">
                <a:solidFill>
                  <a:srgbClr val="000000"/>
                </a:solidFill>
                <a:ea typeface="Calibri" panose="020F0502020204030204" pitchFamily="34" charset="0"/>
              </a:rPr>
              <a:t>minimaal </a:t>
            </a:r>
            <a:r>
              <a:rPr lang="nl-NL" sz="2200" dirty="0">
                <a:solidFill>
                  <a:srgbClr val="000000"/>
                </a:solidFill>
                <a:ea typeface="Calibri" panose="020F0502020204030204" pitchFamily="34" charset="0"/>
              </a:rPr>
              <a:t>beschikbaar </a:t>
            </a:r>
            <a:r>
              <a:rPr lang="nl-NL" sz="2200" dirty="0" smtClean="0">
                <a:solidFill>
                  <a:srgbClr val="000000"/>
                </a:solidFill>
                <a:ea typeface="Calibri" panose="020F0502020204030204" pitchFamily="34" charset="0"/>
              </a:rPr>
              <a:t>tijdens </a:t>
            </a:r>
            <a:r>
              <a:rPr lang="nl-NL" sz="2200" dirty="0">
                <a:solidFill>
                  <a:srgbClr val="000000"/>
                </a:solidFill>
                <a:ea typeface="Calibri" panose="020F0502020204030204" pitchFamily="34" charset="0"/>
              </a:rPr>
              <a:t>de avondspits</a:t>
            </a:r>
            <a:r>
              <a:rPr lang="nl-NL" sz="2200" dirty="0" smtClean="0">
                <a:solidFill>
                  <a:srgbClr val="000000"/>
                </a:solidFill>
                <a:ea typeface="Calibri" panose="020F0502020204030204" pitchFamily="34" charset="0"/>
              </a:rPr>
              <a:t>.</a:t>
            </a:r>
          </a:p>
          <a:p>
            <a:pPr marL="0" lvl="0" indent="0">
              <a:lnSpc>
                <a:spcPct val="107000"/>
              </a:lnSpc>
              <a:buNone/>
            </a:pPr>
            <a:endParaRPr lang="nl-NL" sz="2200" dirty="0" smtClean="0"/>
          </a:p>
          <a:p>
            <a:pPr marL="0" indent="0">
              <a:lnSpc>
                <a:spcPct val="107000"/>
              </a:lnSpc>
              <a:spcAft>
                <a:spcPts val="800"/>
              </a:spcAft>
              <a:buNone/>
            </a:pPr>
            <a:r>
              <a:rPr lang="nl-NL" sz="2200" dirty="0" smtClean="0">
                <a:ea typeface="Calibri" panose="020F0502020204030204" pitchFamily="34" charset="0"/>
              </a:rPr>
              <a:t>Toelichting:</a:t>
            </a:r>
          </a:p>
          <a:p>
            <a:pPr marL="0" indent="0">
              <a:lnSpc>
                <a:spcPct val="107000"/>
              </a:lnSpc>
              <a:spcAft>
                <a:spcPts val="800"/>
              </a:spcAft>
              <a:buNone/>
            </a:pPr>
            <a:r>
              <a:rPr lang="nl-NL" sz="2200" dirty="0" smtClean="0">
                <a:ea typeface="Calibri" panose="020F0502020204030204" pitchFamily="34" charset="0"/>
              </a:rPr>
              <a:t>In </a:t>
            </a:r>
            <a:r>
              <a:rPr lang="nl-NL" sz="2200" dirty="0">
                <a:ea typeface="Calibri" panose="020F0502020204030204" pitchFamily="34" charset="0"/>
              </a:rPr>
              <a:t>dit hinderscenario wordt de weg tenminste beschikbaar gehouden tijdens de avondspits en de vaarweg tenminste tijdens de eerste getijdepoort. De overlap tussen beide is minimaal, met uitzondering van een klein aantal momenten in het jaar.</a:t>
            </a:r>
          </a:p>
          <a:p>
            <a:pPr marL="0" indent="0">
              <a:buNone/>
            </a:pPr>
            <a:endParaRPr lang="nl-NL" dirty="0" smtClean="0"/>
          </a:p>
        </p:txBody>
      </p:sp>
      <p:sp>
        <p:nvSpPr>
          <p:cNvPr id="3" name="Tijdelijke aanduiding voor dianummer 2"/>
          <p:cNvSpPr>
            <a:spLocks noGrp="1"/>
          </p:cNvSpPr>
          <p:nvPr>
            <p:ph type="sldNum" sz="quarter" idx="14"/>
          </p:nvPr>
        </p:nvSpPr>
        <p:spPr/>
        <p:txBody>
          <a:bodyPr/>
          <a:lstStyle/>
          <a:p>
            <a:fld id="{6C93B359-CF0D-4389-949E-16A33FCBB3EC}" type="slidenum">
              <a:rPr lang="nl-NL" smtClean="0"/>
              <a:t>39</a:t>
            </a:fld>
            <a:endParaRPr lang="nl-NL" dirty="0"/>
          </a:p>
        </p:txBody>
      </p:sp>
      <p:sp>
        <p:nvSpPr>
          <p:cNvPr id="4" name="Tijdelijke aanduiding voor tekst 3"/>
          <p:cNvSpPr>
            <a:spLocks noGrp="1"/>
          </p:cNvSpPr>
          <p:nvPr>
            <p:ph type="body" sz="quarter" idx="26"/>
          </p:nvPr>
        </p:nvSpPr>
        <p:spPr/>
        <p:txBody>
          <a:bodyPr/>
          <a:lstStyle/>
          <a:p>
            <a:endParaRPr lang="nl-NL"/>
          </a:p>
        </p:txBody>
      </p:sp>
      <p:sp>
        <p:nvSpPr>
          <p:cNvPr id="5" name="Titel 4"/>
          <p:cNvSpPr>
            <a:spLocks noGrp="1"/>
          </p:cNvSpPr>
          <p:nvPr>
            <p:ph type="title"/>
          </p:nvPr>
        </p:nvSpPr>
        <p:spPr/>
        <p:txBody>
          <a:bodyPr/>
          <a:lstStyle/>
          <a:p>
            <a:r>
              <a:rPr lang="nl-NL" dirty="0" smtClean="0"/>
              <a:t>Scenario break-out rooms </a:t>
            </a:r>
            <a:endParaRPr lang="nl-NL" dirty="0"/>
          </a:p>
        </p:txBody>
      </p:sp>
    </p:spTree>
    <p:extLst>
      <p:ext uri="{BB962C8B-B14F-4D97-AF65-F5344CB8AC3E}">
        <p14:creationId xmlns:p14="http://schemas.microsoft.com/office/powerpoint/2010/main" val="31944627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tekst 2"/>
          <p:cNvSpPr>
            <a:spLocks noGrp="1"/>
          </p:cNvSpPr>
          <p:nvPr>
            <p:ph type="body" sz="quarter" idx="26"/>
          </p:nvPr>
        </p:nvSpPr>
        <p:spPr/>
        <p:txBody>
          <a:bodyPr/>
          <a:lstStyle/>
          <a:p>
            <a:endParaRPr lang="nl-NL"/>
          </a:p>
        </p:txBody>
      </p:sp>
      <p:sp>
        <p:nvSpPr>
          <p:cNvPr id="4" name="Titel 3"/>
          <p:cNvSpPr>
            <a:spLocks noGrp="1"/>
          </p:cNvSpPr>
          <p:nvPr>
            <p:ph type="title"/>
          </p:nvPr>
        </p:nvSpPr>
        <p:spPr>
          <a:xfrm>
            <a:off x="627063" y="1282700"/>
            <a:ext cx="10933112" cy="1068388"/>
          </a:xfrm>
        </p:spPr>
        <p:txBody>
          <a:bodyPr/>
          <a:lstStyle/>
          <a:p>
            <a:r>
              <a:rPr lang="nl-NL" dirty="0" smtClean="0"/>
              <a:t>Aanwezigen</a:t>
            </a:r>
            <a:endParaRPr lang="nl-NL" dirty="0"/>
          </a:p>
        </p:txBody>
      </p:sp>
      <p:sp>
        <p:nvSpPr>
          <p:cNvPr id="5" name="Tijdelijke aanduiding voor dianummer 4"/>
          <p:cNvSpPr>
            <a:spLocks noGrp="1"/>
          </p:cNvSpPr>
          <p:nvPr>
            <p:ph type="sldNum" sz="quarter" idx="27"/>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D1E05D9-83F1-4BA7-873C-F06CFE994E4E}" type="slidenum">
              <a:rPr kumimoji="0" lang="nl-NL" sz="1200" b="0" i="0" u="none" strike="noStrike" kern="1200" cap="none" spc="0" normalizeH="0" baseline="0" noProof="0" smtClean="0">
                <a:ln>
                  <a:noFill/>
                </a:ln>
                <a:solidFill>
                  <a:srgbClr val="000000"/>
                </a:solidFill>
                <a:effectLst/>
                <a:uLnTx/>
                <a:uFillTx/>
                <a:latin typeface="Verdan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nl-NL" sz="1200" b="0" i="0" u="none" strike="noStrike" kern="1200" cap="none" spc="0" normalizeH="0" baseline="0" noProof="0" dirty="0">
              <a:ln>
                <a:noFill/>
              </a:ln>
              <a:solidFill>
                <a:srgbClr val="000000"/>
              </a:solidFill>
              <a:effectLst/>
              <a:uLnTx/>
              <a:uFillTx/>
              <a:latin typeface="Verdana"/>
              <a:ea typeface="+mn-ea"/>
              <a:cs typeface="+mn-cs"/>
            </a:endParaRPr>
          </a:p>
        </p:txBody>
      </p:sp>
      <p:sp>
        <p:nvSpPr>
          <p:cNvPr id="7" name="Rectangle 1"/>
          <p:cNvSpPr>
            <a:spLocks noChangeArrowheads="1"/>
          </p:cNvSpPr>
          <p:nvPr/>
        </p:nvSpPr>
        <p:spPr bwMode="auto">
          <a:xfrm>
            <a:off x="-3708320" y="-11469"/>
            <a:ext cx="3466518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nl-NL" altLang="nl-NL" sz="900" b="0" i="0" u="none" strike="noStrike" kern="1200" cap="none" spc="0" normalizeH="0" baseline="0" noProof="0" smtClean="0">
                <a:ln>
                  <a:noFill/>
                </a:ln>
                <a:solidFill>
                  <a:srgbClr val="000000"/>
                </a:solidFill>
                <a:effectLst/>
                <a:uLnTx/>
                <a:uFillTx/>
                <a:latin typeface="Verdana" panose="020B0604030504040204" pitchFamily="34" charset="0"/>
                <a:ea typeface="Calibri" panose="020F0502020204030204" pitchFamily="34" charset="0"/>
                <a:cs typeface="+mn-cs"/>
              </a:rPr>
              <a:t>Aanwezige relaties:</a:t>
            </a:r>
            <a:endParaRPr kumimoji="0" lang="nl-NL" altLang="nl-NL" sz="18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graphicFrame>
        <p:nvGraphicFramePr>
          <p:cNvPr id="6" name="Tabel 5"/>
          <p:cNvGraphicFramePr>
            <a:graphicFrameLocks noGrp="1"/>
          </p:cNvGraphicFramePr>
          <p:nvPr>
            <p:extLst>
              <p:ext uri="{D42A27DB-BD31-4B8C-83A1-F6EECF244321}">
                <p14:modId xmlns:p14="http://schemas.microsoft.com/office/powerpoint/2010/main" val="3937749309"/>
              </p:ext>
            </p:extLst>
          </p:nvPr>
        </p:nvGraphicFramePr>
        <p:xfrm>
          <a:off x="5094514" y="1816894"/>
          <a:ext cx="6911439" cy="4710911"/>
        </p:xfrm>
        <a:graphic>
          <a:graphicData uri="http://schemas.openxmlformats.org/drawingml/2006/table">
            <a:tbl>
              <a:tblPr firstRow="1" bandRow="1">
                <a:tableStyleId>{5C22544A-7EE6-4342-B048-85BDC9FD1C3A}</a:tableStyleId>
              </a:tblPr>
              <a:tblGrid>
                <a:gridCol w="2303813">
                  <a:extLst>
                    <a:ext uri="{9D8B030D-6E8A-4147-A177-3AD203B41FA5}">
                      <a16:colId xmlns:a16="http://schemas.microsoft.com/office/drawing/2014/main" val="3681720310"/>
                    </a:ext>
                  </a:extLst>
                </a:gridCol>
                <a:gridCol w="2303813">
                  <a:extLst>
                    <a:ext uri="{9D8B030D-6E8A-4147-A177-3AD203B41FA5}">
                      <a16:colId xmlns:a16="http://schemas.microsoft.com/office/drawing/2014/main" val="473217760"/>
                    </a:ext>
                  </a:extLst>
                </a:gridCol>
                <a:gridCol w="2303813">
                  <a:extLst>
                    <a:ext uri="{9D8B030D-6E8A-4147-A177-3AD203B41FA5}">
                      <a16:colId xmlns:a16="http://schemas.microsoft.com/office/drawing/2014/main" val="960681303"/>
                    </a:ext>
                  </a:extLst>
                </a:gridCol>
              </a:tblGrid>
              <a:tr h="651265">
                <a:tc>
                  <a:txBody>
                    <a:bodyPr/>
                    <a:lstStyle/>
                    <a:p>
                      <a:r>
                        <a:rPr lang="nl-NL" dirty="0" smtClean="0"/>
                        <a:t>Persoon</a:t>
                      </a:r>
                      <a:endParaRPr lang="nl-NL" dirty="0"/>
                    </a:p>
                  </a:txBody>
                  <a:tcPr/>
                </a:tc>
                <a:tc>
                  <a:txBody>
                    <a:bodyPr/>
                    <a:lstStyle/>
                    <a:p>
                      <a:r>
                        <a:rPr lang="nl-NL" dirty="0" smtClean="0"/>
                        <a:t>Functie</a:t>
                      </a:r>
                      <a:endParaRPr lang="nl-NL" dirty="0"/>
                    </a:p>
                  </a:txBody>
                  <a:tcPr/>
                </a:tc>
                <a:tc>
                  <a:txBody>
                    <a:bodyPr/>
                    <a:lstStyle/>
                    <a:p>
                      <a:r>
                        <a:rPr lang="nl-NL" dirty="0" smtClean="0"/>
                        <a:t>Marktpartij</a:t>
                      </a:r>
                      <a:endParaRPr lang="nl-NL" dirty="0"/>
                    </a:p>
                  </a:txBody>
                  <a:tcPr/>
                </a:tc>
                <a:extLst>
                  <a:ext uri="{0D108BD9-81ED-4DB2-BD59-A6C34878D82A}">
                    <a16:rowId xmlns:a16="http://schemas.microsoft.com/office/drawing/2014/main" val="2788412024"/>
                  </a:ext>
                </a:extLst>
              </a:tr>
              <a:tr h="337001">
                <a:tc>
                  <a:txBody>
                    <a:bodyPr/>
                    <a:lstStyle/>
                    <a:p>
                      <a:endParaRPr lang="nl-NL" sz="1400" dirty="0"/>
                    </a:p>
                  </a:txBody>
                  <a:tcPr/>
                </a:tc>
                <a:tc>
                  <a:txBody>
                    <a:bodyPr/>
                    <a:lstStyle/>
                    <a:p>
                      <a:endParaRPr lang="nl-NL" sz="1400" dirty="0"/>
                    </a:p>
                  </a:txBody>
                  <a:tcPr/>
                </a:tc>
                <a:tc>
                  <a:txBody>
                    <a:bodyPr/>
                    <a:lstStyle/>
                    <a:p>
                      <a:endParaRPr lang="nl-NL" sz="1400" dirty="0"/>
                    </a:p>
                  </a:txBody>
                  <a:tcPr/>
                </a:tc>
                <a:extLst>
                  <a:ext uri="{0D108BD9-81ED-4DB2-BD59-A6C34878D82A}">
                    <a16:rowId xmlns:a16="http://schemas.microsoft.com/office/drawing/2014/main" val="1865888840"/>
                  </a:ext>
                </a:extLst>
              </a:tr>
              <a:tr h="337001">
                <a:tc>
                  <a:txBody>
                    <a:bodyPr/>
                    <a:lstStyle/>
                    <a:p>
                      <a:endParaRPr lang="nl-NL" sz="1400" dirty="0"/>
                    </a:p>
                  </a:txBody>
                  <a:tcPr/>
                </a:tc>
                <a:tc>
                  <a:txBody>
                    <a:bodyPr/>
                    <a:lstStyle/>
                    <a:p>
                      <a:endParaRPr lang="nl-NL" sz="1400" dirty="0"/>
                    </a:p>
                  </a:txBody>
                  <a:tcPr/>
                </a:tc>
                <a:tc>
                  <a:txBody>
                    <a:bodyPr/>
                    <a:lstStyle/>
                    <a:p>
                      <a:endParaRPr lang="nl-NL" sz="1400" dirty="0"/>
                    </a:p>
                  </a:txBody>
                  <a:tcPr/>
                </a:tc>
                <a:extLst>
                  <a:ext uri="{0D108BD9-81ED-4DB2-BD59-A6C34878D82A}">
                    <a16:rowId xmlns:a16="http://schemas.microsoft.com/office/drawing/2014/main" val="2228793382"/>
                  </a:ext>
                </a:extLst>
              </a:tr>
              <a:tr h="337001">
                <a:tc>
                  <a:txBody>
                    <a:bodyPr/>
                    <a:lstStyle/>
                    <a:p>
                      <a:endParaRPr lang="nl-NL" sz="1400" dirty="0"/>
                    </a:p>
                  </a:txBody>
                  <a:tcPr/>
                </a:tc>
                <a:tc>
                  <a:txBody>
                    <a:bodyPr/>
                    <a:lstStyle/>
                    <a:p>
                      <a:endParaRPr lang="nl-NL" sz="1400" dirty="0"/>
                    </a:p>
                  </a:txBody>
                  <a:tcPr/>
                </a:tc>
                <a:tc>
                  <a:txBody>
                    <a:bodyPr/>
                    <a:lstStyle/>
                    <a:p>
                      <a:endParaRPr lang="nl-NL" sz="1400" dirty="0"/>
                    </a:p>
                  </a:txBody>
                  <a:tcPr/>
                </a:tc>
                <a:extLst>
                  <a:ext uri="{0D108BD9-81ED-4DB2-BD59-A6C34878D82A}">
                    <a16:rowId xmlns:a16="http://schemas.microsoft.com/office/drawing/2014/main" val="3864706372"/>
                  </a:ext>
                </a:extLst>
              </a:tr>
              <a:tr h="337001">
                <a:tc>
                  <a:txBody>
                    <a:bodyPr/>
                    <a:lstStyle/>
                    <a:p>
                      <a:endParaRPr lang="nl-NL" sz="1400" dirty="0"/>
                    </a:p>
                  </a:txBody>
                  <a:tcPr/>
                </a:tc>
                <a:tc>
                  <a:txBody>
                    <a:bodyPr/>
                    <a:lstStyle/>
                    <a:p>
                      <a:endParaRPr lang="nl-NL" sz="1400" dirty="0"/>
                    </a:p>
                  </a:txBody>
                  <a:tcPr/>
                </a:tc>
                <a:tc>
                  <a:txBody>
                    <a:bodyPr/>
                    <a:lstStyle/>
                    <a:p>
                      <a:endParaRPr lang="nl-NL" sz="1400" dirty="0"/>
                    </a:p>
                  </a:txBody>
                  <a:tcPr/>
                </a:tc>
                <a:extLst>
                  <a:ext uri="{0D108BD9-81ED-4DB2-BD59-A6C34878D82A}">
                    <a16:rowId xmlns:a16="http://schemas.microsoft.com/office/drawing/2014/main" val="4186986769"/>
                  </a:ext>
                </a:extLst>
              </a:tr>
              <a:tr h="337001">
                <a:tc>
                  <a:txBody>
                    <a:bodyPr/>
                    <a:lstStyle/>
                    <a:p>
                      <a:endParaRPr lang="nl-NL" sz="1400" dirty="0"/>
                    </a:p>
                  </a:txBody>
                  <a:tcPr/>
                </a:tc>
                <a:tc>
                  <a:txBody>
                    <a:bodyPr/>
                    <a:lstStyle/>
                    <a:p>
                      <a:endParaRPr lang="nl-NL" sz="1400" dirty="0"/>
                    </a:p>
                  </a:txBody>
                  <a:tcPr/>
                </a:tc>
                <a:tc>
                  <a:txBody>
                    <a:bodyPr/>
                    <a:lstStyle/>
                    <a:p>
                      <a:endParaRPr lang="nl-NL" sz="1400" dirty="0"/>
                    </a:p>
                  </a:txBody>
                  <a:tcPr/>
                </a:tc>
                <a:extLst>
                  <a:ext uri="{0D108BD9-81ED-4DB2-BD59-A6C34878D82A}">
                    <a16:rowId xmlns:a16="http://schemas.microsoft.com/office/drawing/2014/main" val="165769302"/>
                  </a:ext>
                </a:extLst>
              </a:tr>
              <a:tr h="337001">
                <a:tc>
                  <a:txBody>
                    <a:bodyPr/>
                    <a:lstStyle/>
                    <a:p>
                      <a:endParaRPr lang="nl-NL" sz="1400" dirty="0"/>
                    </a:p>
                  </a:txBody>
                  <a:tcPr/>
                </a:tc>
                <a:tc>
                  <a:txBody>
                    <a:bodyPr/>
                    <a:lstStyle/>
                    <a:p>
                      <a:endParaRPr lang="nl-NL" sz="1400" dirty="0"/>
                    </a:p>
                  </a:txBody>
                  <a:tcPr/>
                </a:tc>
                <a:tc>
                  <a:txBody>
                    <a:bodyPr/>
                    <a:lstStyle/>
                    <a:p>
                      <a:endParaRPr lang="nl-NL" sz="1400" dirty="0"/>
                    </a:p>
                  </a:txBody>
                  <a:tcPr/>
                </a:tc>
                <a:extLst>
                  <a:ext uri="{0D108BD9-81ED-4DB2-BD59-A6C34878D82A}">
                    <a16:rowId xmlns:a16="http://schemas.microsoft.com/office/drawing/2014/main" val="2429058095"/>
                  </a:ext>
                </a:extLst>
              </a:tr>
              <a:tr h="337001">
                <a:tc>
                  <a:txBody>
                    <a:bodyPr/>
                    <a:lstStyle/>
                    <a:p>
                      <a:endParaRPr lang="nl-NL" sz="1400" dirty="0"/>
                    </a:p>
                  </a:txBody>
                  <a:tcPr/>
                </a:tc>
                <a:tc>
                  <a:txBody>
                    <a:bodyPr/>
                    <a:lstStyle/>
                    <a:p>
                      <a:endParaRPr lang="nl-NL" sz="1400" dirty="0"/>
                    </a:p>
                  </a:txBody>
                  <a:tcPr/>
                </a:tc>
                <a:tc>
                  <a:txBody>
                    <a:bodyPr/>
                    <a:lstStyle/>
                    <a:p>
                      <a:endParaRPr lang="nl-NL" sz="1400" dirty="0"/>
                    </a:p>
                  </a:txBody>
                  <a:tcPr/>
                </a:tc>
                <a:extLst>
                  <a:ext uri="{0D108BD9-81ED-4DB2-BD59-A6C34878D82A}">
                    <a16:rowId xmlns:a16="http://schemas.microsoft.com/office/drawing/2014/main" val="3719852890"/>
                  </a:ext>
                </a:extLst>
              </a:tr>
              <a:tr h="337001">
                <a:tc>
                  <a:txBody>
                    <a:bodyPr/>
                    <a:lstStyle/>
                    <a:p>
                      <a:endParaRPr lang="nl-NL" sz="1400" dirty="0"/>
                    </a:p>
                  </a:txBody>
                  <a:tcPr/>
                </a:tc>
                <a:tc>
                  <a:txBody>
                    <a:bodyPr/>
                    <a:lstStyle/>
                    <a:p>
                      <a:endParaRPr lang="nl-NL" sz="1400" dirty="0"/>
                    </a:p>
                  </a:txBody>
                  <a:tcPr/>
                </a:tc>
                <a:tc>
                  <a:txBody>
                    <a:bodyPr/>
                    <a:lstStyle/>
                    <a:p>
                      <a:endParaRPr lang="nl-NL" sz="1400" dirty="0"/>
                    </a:p>
                  </a:txBody>
                  <a:tcPr/>
                </a:tc>
                <a:extLst>
                  <a:ext uri="{0D108BD9-81ED-4DB2-BD59-A6C34878D82A}">
                    <a16:rowId xmlns:a16="http://schemas.microsoft.com/office/drawing/2014/main" val="1265413573"/>
                  </a:ext>
                </a:extLst>
              </a:tr>
              <a:tr h="337001">
                <a:tc>
                  <a:txBody>
                    <a:bodyPr/>
                    <a:lstStyle/>
                    <a:p>
                      <a:endParaRPr lang="nl-NL" sz="1400" dirty="0"/>
                    </a:p>
                  </a:txBody>
                  <a:tcPr/>
                </a:tc>
                <a:tc>
                  <a:txBody>
                    <a:bodyPr/>
                    <a:lstStyle/>
                    <a:p>
                      <a:endParaRPr lang="nl-NL" sz="1400" dirty="0"/>
                    </a:p>
                  </a:txBody>
                  <a:tcPr/>
                </a:tc>
                <a:tc>
                  <a:txBody>
                    <a:bodyPr/>
                    <a:lstStyle/>
                    <a:p>
                      <a:endParaRPr lang="nl-NL" sz="1400" dirty="0"/>
                    </a:p>
                  </a:txBody>
                  <a:tcPr/>
                </a:tc>
                <a:extLst>
                  <a:ext uri="{0D108BD9-81ED-4DB2-BD59-A6C34878D82A}">
                    <a16:rowId xmlns:a16="http://schemas.microsoft.com/office/drawing/2014/main" val="333751609"/>
                  </a:ext>
                </a:extLst>
              </a:tr>
              <a:tr h="337001">
                <a:tc>
                  <a:txBody>
                    <a:bodyPr/>
                    <a:lstStyle/>
                    <a:p>
                      <a:endParaRPr lang="nl-NL" sz="1400" dirty="0"/>
                    </a:p>
                  </a:txBody>
                  <a:tcPr/>
                </a:tc>
                <a:tc>
                  <a:txBody>
                    <a:bodyPr/>
                    <a:lstStyle/>
                    <a:p>
                      <a:endParaRPr lang="nl-NL" sz="1400" dirty="0"/>
                    </a:p>
                  </a:txBody>
                  <a:tcPr/>
                </a:tc>
                <a:tc>
                  <a:txBody>
                    <a:bodyPr/>
                    <a:lstStyle/>
                    <a:p>
                      <a:endParaRPr lang="nl-NL" sz="1400" dirty="0"/>
                    </a:p>
                  </a:txBody>
                  <a:tcPr/>
                </a:tc>
                <a:extLst>
                  <a:ext uri="{0D108BD9-81ED-4DB2-BD59-A6C34878D82A}">
                    <a16:rowId xmlns:a16="http://schemas.microsoft.com/office/drawing/2014/main" val="1380191414"/>
                  </a:ext>
                </a:extLst>
              </a:tr>
              <a:tr h="344818">
                <a:tc>
                  <a:txBody>
                    <a:bodyPr/>
                    <a:lstStyle/>
                    <a:p>
                      <a:endParaRPr lang="nl-NL" sz="1400" dirty="0"/>
                    </a:p>
                  </a:txBody>
                  <a:tcPr/>
                </a:tc>
                <a:tc>
                  <a:txBody>
                    <a:bodyPr/>
                    <a:lstStyle/>
                    <a:p>
                      <a:endParaRPr lang="nl-NL" sz="1400" dirty="0"/>
                    </a:p>
                  </a:txBody>
                  <a:tcPr/>
                </a:tc>
                <a:tc>
                  <a:txBody>
                    <a:bodyPr/>
                    <a:lstStyle/>
                    <a:p>
                      <a:endParaRPr lang="nl-NL" sz="1400" dirty="0"/>
                    </a:p>
                  </a:txBody>
                  <a:tcPr/>
                </a:tc>
                <a:extLst>
                  <a:ext uri="{0D108BD9-81ED-4DB2-BD59-A6C34878D82A}">
                    <a16:rowId xmlns:a16="http://schemas.microsoft.com/office/drawing/2014/main" val="4028425615"/>
                  </a:ext>
                </a:extLst>
              </a:tr>
              <a:tr h="344818">
                <a:tc>
                  <a:txBody>
                    <a:bodyPr/>
                    <a:lstStyle/>
                    <a:p>
                      <a:endParaRPr lang="nl-NL" sz="1400" dirty="0"/>
                    </a:p>
                  </a:txBody>
                  <a:tcPr/>
                </a:tc>
                <a:tc>
                  <a:txBody>
                    <a:bodyPr/>
                    <a:lstStyle/>
                    <a:p>
                      <a:endParaRPr lang="nl-NL" sz="1400" dirty="0"/>
                    </a:p>
                  </a:txBody>
                  <a:tcPr/>
                </a:tc>
                <a:tc>
                  <a:txBody>
                    <a:bodyPr/>
                    <a:lstStyle/>
                    <a:p>
                      <a:endParaRPr lang="nl-NL" sz="1400" dirty="0"/>
                    </a:p>
                  </a:txBody>
                  <a:tcPr/>
                </a:tc>
                <a:extLst>
                  <a:ext uri="{0D108BD9-81ED-4DB2-BD59-A6C34878D82A}">
                    <a16:rowId xmlns:a16="http://schemas.microsoft.com/office/drawing/2014/main" val="2732833095"/>
                  </a:ext>
                </a:extLst>
              </a:tr>
            </a:tbl>
          </a:graphicData>
        </a:graphic>
      </p:graphicFrame>
      <p:graphicFrame>
        <p:nvGraphicFramePr>
          <p:cNvPr id="8" name="Tabel 7"/>
          <p:cNvGraphicFramePr>
            <a:graphicFrameLocks noGrp="1"/>
          </p:cNvGraphicFramePr>
          <p:nvPr>
            <p:extLst>
              <p:ext uri="{D42A27DB-BD31-4B8C-83A1-F6EECF244321}">
                <p14:modId xmlns:p14="http://schemas.microsoft.com/office/powerpoint/2010/main" val="2214452231"/>
              </p:ext>
            </p:extLst>
          </p:nvPr>
        </p:nvGraphicFramePr>
        <p:xfrm>
          <a:off x="307454" y="1823964"/>
          <a:ext cx="4424864" cy="3850396"/>
        </p:xfrm>
        <a:graphic>
          <a:graphicData uri="http://schemas.openxmlformats.org/drawingml/2006/table">
            <a:tbl>
              <a:tblPr firstRow="1" bandRow="1">
                <a:tableStyleId>{5C22544A-7EE6-4342-B048-85BDC9FD1C3A}</a:tableStyleId>
              </a:tblPr>
              <a:tblGrid>
                <a:gridCol w="1975075">
                  <a:extLst>
                    <a:ext uri="{9D8B030D-6E8A-4147-A177-3AD203B41FA5}">
                      <a16:colId xmlns:a16="http://schemas.microsoft.com/office/drawing/2014/main" val="3681720310"/>
                    </a:ext>
                  </a:extLst>
                </a:gridCol>
                <a:gridCol w="2449789">
                  <a:extLst>
                    <a:ext uri="{9D8B030D-6E8A-4147-A177-3AD203B41FA5}">
                      <a16:colId xmlns:a16="http://schemas.microsoft.com/office/drawing/2014/main" val="960681303"/>
                    </a:ext>
                  </a:extLst>
                </a:gridCol>
              </a:tblGrid>
              <a:tr h="589036">
                <a:tc>
                  <a:txBody>
                    <a:bodyPr/>
                    <a:lstStyle/>
                    <a:p>
                      <a:r>
                        <a:rPr lang="nl-NL" dirty="0" smtClean="0"/>
                        <a:t>Persoon</a:t>
                      </a:r>
                      <a:endParaRPr lang="nl-NL" dirty="0"/>
                    </a:p>
                  </a:txBody>
                  <a:tcPr/>
                </a:tc>
                <a:tc>
                  <a:txBody>
                    <a:bodyPr/>
                    <a:lstStyle/>
                    <a:p>
                      <a:r>
                        <a:rPr lang="nl-NL" baseline="0" dirty="0" smtClean="0"/>
                        <a:t>Functie</a:t>
                      </a:r>
                      <a:endParaRPr lang="nl-NL" dirty="0"/>
                    </a:p>
                  </a:txBody>
                  <a:tcPr/>
                </a:tc>
                <a:extLst>
                  <a:ext uri="{0D108BD9-81ED-4DB2-BD59-A6C34878D82A}">
                    <a16:rowId xmlns:a16="http://schemas.microsoft.com/office/drawing/2014/main" val="2788412024"/>
                  </a:ext>
                </a:extLst>
              </a:tr>
              <a:tr h="300505">
                <a:tc>
                  <a:txBody>
                    <a:bodyPr/>
                    <a:lstStyle/>
                    <a:p>
                      <a:r>
                        <a:rPr lang="nl-NL" sz="1400" dirty="0" smtClean="0"/>
                        <a:t>Guus Holtring</a:t>
                      </a:r>
                      <a:endParaRPr lang="nl-NL" sz="1400" dirty="0"/>
                    </a:p>
                  </a:txBody>
                  <a:tcPr/>
                </a:tc>
                <a:tc>
                  <a:txBody>
                    <a:bodyPr/>
                    <a:lstStyle/>
                    <a:p>
                      <a:r>
                        <a:rPr lang="nl-NL" sz="1400" dirty="0" smtClean="0"/>
                        <a:t>Projectmanager</a:t>
                      </a:r>
                      <a:endParaRPr lang="nl-NL" sz="1400" dirty="0"/>
                    </a:p>
                  </a:txBody>
                  <a:tcPr/>
                </a:tc>
                <a:extLst>
                  <a:ext uri="{0D108BD9-81ED-4DB2-BD59-A6C34878D82A}">
                    <a16:rowId xmlns:a16="http://schemas.microsoft.com/office/drawing/2014/main" val="1865888840"/>
                  </a:ext>
                </a:extLst>
              </a:tr>
              <a:tr h="270454">
                <a:tc>
                  <a:txBody>
                    <a:bodyPr/>
                    <a:lstStyle/>
                    <a:p>
                      <a:r>
                        <a:rPr lang="nl-NL" sz="1400" dirty="0" smtClean="0"/>
                        <a:t>Joost Weeda</a:t>
                      </a:r>
                      <a:endParaRPr lang="nl-NL" sz="1400" dirty="0"/>
                    </a:p>
                  </a:txBody>
                  <a:tcPr/>
                </a:tc>
                <a:tc>
                  <a:txBody>
                    <a:bodyPr/>
                    <a:lstStyle/>
                    <a:p>
                      <a:r>
                        <a:rPr lang="nl-NL" sz="1400" dirty="0" smtClean="0"/>
                        <a:t>Contractmanager</a:t>
                      </a:r>
                      <a:endParaRPr lang="nl-NL" sz="1400" dirty="0"/>
                    </a:p>
                  </a:txBody>
                  <a:tcPr/>
                </a:tc>
                <a:extLst>
                  <a:ext uri="{0D108BD9-81ED-4DB2-BD59-A6C34878D82A}">
                    <a16:rowId xmlns:a16="http://schemas.microsoft.com/office/drawing/2014/main" val="2228793382"/>
                  </a:ext>
                </a:extLst>
              </a:tr>
              <a:tr h="270454">
                <a:tc>
                  <a:txBody>
                    <a:bodyPr/>
                    <a:lstStyle/>
                    <a:p>
                      <a:r>
                        <a:rPr lang="nl-NL" sz="1400" dirty="0" smtClean="0"/>
                        <a:t>Nicolette Leeflang</a:t>
                      </a:r>
                      <a:endParaRPr lang="nl-NL" sz="1400" dirty="0"/>
                    </a:p>
                  </a:txBody>
                  <a:tcPr/>
                </a:tc>
                <a:tc>
                  <a:txBody>
                    <a:bodyPr/>
                    <a:lstStyle/>
                    <a:p>
                      <a:r>
                        <a:rPr lang="nl-NL" sz="1400" dirty="0" smtClean="0"/>
                        <a:t>Omgevingsmanager</a:t>
                      </a:r>
                      <a:endParaRPr lang="nl-NL" sz="1400" dirty="0"/>
                    </a:p>
                  </a:txBody>
                  <a:tcPr/>
                </a:tc>
                <a:extLst>
                  <a:ext uri="{0D108BD9-81ED-4DB2-BD59-A6C34878D82A}">
                    <a16:rowId xmlns:a16="http://schemas.microsoft.com/office/drawing/2014/main" val="3864706372"/>
                  </a:ext>
                </a:extLst>
              </a:tr>
              <a:tr h="270454">
                <a:tc>
                  <a:txBody>
                    <a:bodyPr/>
                    <a:lstStyle/>
                    <a:p>
                      <a:r>
                        <a:rPr lang="nl-NL" sz="1400" dirty="0" smtClean="0"/>
                        <a:t>Dirk van Driel</a:t>
                      </a:r>
                      <a:endParaRPr lang="nl-NL" sz="1400" dirty="0"/>
                    </a:p>
                  </a:txBody>
                  <a:tcPr/>
                </a:tc>
                <a:tc>
                  <a:txBody>
                    <a:bodyPr/>
                    <a:lstStyle/>
                    <a:p>
                      <a:r>
                        <a:rPr lang="nl-NL" sz="1400" dirty="0" smtClean="0"/>
                        <a:t>Technisch manager</a:t>
                      </a:r>
                      <a:endParaRPr lang="nl-NL" sz="1400" dirty="0"/>
                    </a:p>
                  </a:txBody>
                  <a:tcPr/>
                </a:tc>
                <a:extLst>
                  <a:ext uri="{0D108BD9-81ED-4DB2-BD59-A6C34878D82A}">
                    <a16:rowId xmlns:a16="http://schemas.microsoft.com/office/drawing/2014/main" val="4186986769"/>
                  </a:ext>
                </a:extLst>
              </a:tr>
              <a:tr h="270454">
                <a:tc>
                  <a:txBody>
                    <a:bodyPr/>
                    <a:lstStyle/>
                    <a:p>
                      <a:r>
                        <a:rPr lang="nl-NL" sz="1400" dirty="0" smtClean="0"/>
                        <a:t>Martin de Lange</a:t>
                      </a:r>
                      <a:endParaRPr lang="nl-NL" sz="1400" dirty="0"/>
                    </a:p>
                  </a:txBody>
                  <a:tcPr/>
                </a:tc>
                <a:tc>
                  <a:txBody>
                    <a:bodyPr/>
                    <a:lstStyle/>
                    <a:p>
                      <a:r>
                        <a:rPr lang="nl-NL" sz="1400" dirty="0" smtClean="0"/>
                        <a:t>IV manager</a:t>
                      </a:r>
                      <a:endParaRPr lang="nl-NL" sz="1400" dirty="0"/>
                    </a:p>
                  </a:txBody>
                  <a:tcPr/>
                </a:tc>
                <a:extLst>
                  <a:ext uri="{0D108BD9-81ED-4DB2-BD59-A6C34878D82A}">
                    <a16:rowId xmlns:a16="http://schemas.microsoft.com/office/drawing/2014/main" val="1079960293"/>
                  </a:ext>
                </a:extLst>
              </a:tr>
              <a:tr h="270454">
                <a:tc>
                  <a:txBody>
                    <a:bodyPr/>
                    <a:lstStyle/>
                    <a:p>
                      <a:r>
                        <a:rPr lang="nl-NL" sz="1400" dirty="0" smtClean="0"/>
                        <a:t>Marijke van der Wal-Peters</a:t>
                      </a:r>
                      <a:endParaRPr lang="nl-NL" sz="1400" dirty="0"/>
                    </a:p>
                  </a:txBody>
                  <a:tcPr/>
                </a:tc>
                <a:tc>
                  <a:txBody>
                    <a:bodyPr/>
                    <a:lstStyle/>
                    <a:p>
                      <a:r>
                        <a:rPr lang="nl-NL" sz="1400" dirty="0" smtClean="0"/>
                        <a:t>Inkoopadviseur</a:t>
                      </a:r>
                      <a:endParaRPr lang="nl-NL" sz="1400" dirty="0"/>
                    </a:p>
                  </a:txBody>
                  <a:tcPr/>
                </a:tc>
                <a:extLst>
                  <a:ext uri="{0D108BD9-81ED-4DB2-BD59-A6C34878D82A}">
                    <a16:rowId xmlns:a16="http://schemas.microsoft.com/office/drawing/2014/main" val="1452040643"/>
                  </a:ext>
                </a:extLst>
              </a:tr>
              <a:tr h="270454">
                <a:tc>
                  <a:txBody>
                    <a:bodyPr/>
                    <a:lstStyle/>
                    <a:p>
                      <a:r>
                        <a:rPr lang="nl-NL" sz="1400" dirty="0" smtClean="0"/>
                        <a:t>Wiebe Mulder</a:t>
                      </a:r>
                      <a:endParaRPr lang="nl-NL" sz="1400" dirty="0"/>
                    </a:p>
                  </a:txBody>
                  <a:tcPr/>
                </a:tc>
                <a:tc>
                  <a:txBody>
                    <a:bodyPr/>
                    <a:lstStyle/>
                    <a:p>
                      <a:r>
                        <a:rPr lang="nl-NL" sz="1400" dirty="0" smtClean="0"/>
                        <a:t>Adviseur verkeer</a:t>
                      </a:r>
                      <a:endParaRPr lang="nl-NL" sz="1400" dirty="0"/>
                    </a:p>
                  </a:txBody>
                  <a:tcPr/>
                </a:tc>
                <a:extLst>
                  <a:ext uri="{0D108BD9-81ED-4DB2-BD59-A6C34878D82A}">
                    <a16:rowId xmlns:a16="http://schemas.microsoft.com/office/drawing/2014/main" val="3657880798"/>
                  </a:ext>
                </a:extLst>
              </a:tr>
              <a:tr h="270454">
                <a:tc>
                  <a:txBody>
                    <a:bodyPr/>
                    <a:lstStyle/>
                    <a:p>
                      <a:r>
                        <a:rPr lang="nl-NL" sz="1400" dirty="0" smtClean="0"/>
                        <a:t>Guus Brinkhof</a:t>
                      </a:r>
                      <a:endParaRPr lang="nl-NL" sz="1400" dirty="0"/>
                    </a:p>
                  </a:txBody>
                  <a:tcPr/>
                </a:tc>
                <a:tc>
                  <a:txBody>
                    <a:bodyPr/>
                    <a:lstStyle/>
                    <a:p>
                      <a:r>
                        <a:rPr lang="nl-NL" sz="1400" dirty="0" smtClean="0"/>
                        <a:t>Adviseur omgeving</a:t>
                      </a:r>
                      <a:endParaRPr lang="nl-NL" sz="1400" dirty="0"/>
                    </a:p>
                  </a:txBody>
                  <a:tcPr/>
                </a:tc>
                <a:extLst>
                  <a:ext uri="{0D108BD9-81ED-4DB2-BD59-A6C34878D82A}">
                    <a16:rowId xmlns:a16="http://schemas.microsoft.com/office/drawing/2014/main" val="3670677104"/>
                  </a:ext>
                </a:extLst>
              </a:tr>
              <a:tr h="270454">
                <a:tc>
                  <a:txBody>
                    <a:bodyPr/>
                    <a:lstStyle/>
                    <a:p>
                      <a:r>
                        <a:rPr lang="nl-NL" sz="1400" dirty="0" smtClean="0"/>
                        <a:t>Marco Mulder</a:t>
                      </a:r>
                      <a:endParaRPr lang="nl-NL" sz="1400" dirty="0"/>
                    </a:p>
                  </a:txBody>
                  <a:tcPr/>
                </a:tc>
                <a:tc>
                  <a:txBody>
                    <a:bodyPr/>
                    <a:lstStyle/>
                    <a:p>
                      <a:r>
                        <a:rPr lang="nl-NL" sz="1400" dirty="0" smtClean="0"/>
                        <a:t>Adviseur V&amp;V (</a:t>
                      </a:r>
                      <a:r>
                        <a:rPr lang="nl-NL" sz="1400" dirty="0" err="1" smtClean="0"/>
                        <a:t>Arup</a:t>
                      </a:r>
                      <a:r>
                        <a:rPr lang="nl-NL" sz="1400" dirty="0" smtClean="0"/>
                        <a:t>)</a:t>
                      </a:r>
                      <a:endParaRPr lang="nl-NL" sz="1400" dirty="0"/>
                    </a:p>
                  </a:txBody>
                  <a:tcPr/>
                </a:tc>
                <a:extLst>
                  <a:ext uri="{0D108BD9-81ED-4DB2-BD59-A6C34878D82A}">
                    <a16:rowId xmlns:a16="http://schemas.microsoft.com/office/drawing/2014/main" val="2093554960"/>
                  </a:ext>
                </a:extLst>
              </a:tr>
              <a:tr h="270454">
                <a:tc>
                  <a:txBody>
                    <a:bodyPr/>
                    <a:lstStyle/>
                    <a:p>
                      <a:r>
                        <a:rPr lang="nl-NL" sz="1400" dirty="0" smtClean="0"/>
                        <a:t>Nienke Strikwerda</a:t>
                      </a:r>
                      <a:endParaRPr lang="nl-NL" sz="1400" dirty="0"/>
                    </a:p>
                  </a:txBody>
                  <a:tcPr/>
                </a:tc>
                <a:tc>
                  <a:txBody>
                    <a:bodyPr/>
                    <a:lstStyle/>
                    <a:p>
                      <a:r>
                        <a:rPr lang="nl-NL" sz="1400" dirty="0" smtClean="0"/>
                        <a:t>Adviseur V&amp;V (</a:t>
                      </a:r>
                      <a:r>
                        <a:rPr lang="nl-NL" sz="1400" dirty="0" err="1" smtClean="0"/>
                        <a:t>Arup</a:t>
                      </a:r>
                      <a:r>
                        <a:rPr lang="nl-NL" sz="1400" dirty="0" smtClean="0"/>
                        <a:t>)</a:t>
                      </a:r>
                      <a:endParaRPr lang="nl-NL" sz="1400" dirty="0"/>
                    </a:p>
                  </a:txBody>
                  <a:tcPr/>
                </a:tc>
                <a:extLst>
                  <a:ext uri="{0D108BD9-81ED-4DB2-BD59-A6C34878D82A}">
                    <a16:rowId xmlns:a16="http://schemas.microsoft.com/office/drawing/2014/main" val="3152860838"/>
                  </a:ext>
                </a:extLst>
              </a:tr>
            </a:tbl>
          </a:graphicData>
        </a:graphic>
      </p:graphicFrame>
      <p:pic>
        <p:nvPicPr>
          <p:cNvPr id="9" name="Afbeelding 8"/>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494059" y="-1"/>
            <a:ext cx="3697942" cy="847725"/>
          </a:xfrm>
          <a:prstGeom prst="rect">
            <a:avLst/>
          </a:prstGeom>
        </p:spPr>
      </p:pic>
    </p:spTree>
    <p:extLst>
      <p:ext uri="{BB962C8B-B14F-4D97-AF65-F5344CB8AC3E}">
        <p14:creationId xmlns:p14="http://schemas.microsoft.com/office/powerpoint/2010/main" val="79011279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13"/>
          </p:nvPr>
        </p:nvSpPr>
        <p:spPr/>
        <p:txBody>
          <a:bodyPr>
            <a:normAutofit fontScale="92500" lnSpcReduction="10000"/>
          </a:bodyPr>
          <a:lstStyle/>
          <a:p>
            <a:pPr marL="0" indent="0">
              <a:buNone/>
            </a:pPr>
            <a:r>
              <a:rPr lang="nl-NL" b="1" dirty="0" smtClean="0"/>
              <a:t>Scenario 2:</a:t>
            </a:r>
          </a:p>
          <a:p>
            <a:pPr marL="0" lvl="0" indent="0">
              <a:lnSpc>
                <a:spcPct val="107000"/>
              </a:lnSpc>
              <a:spcAft>
                <a:spcPts val="800"/>
              </a:spcAft>
              <a:buNone/>
            </a:pPr>
            <a:r>
              <a:rPr lang="nl-NL" dirty="0" smtClean="0">
                <a:ea typeface="Calibri" panose="020F0502020204030204" pitchFamily="34" charset="0"/>
              </a:rPr>
              <a:t>De vaarweg is alternerend beschikbaar met één alternerende getijdepoort per dag, de weg is minimaal beschikbaar in de avondspits.</a:t>
            </a:r>
          </a:p>
          <a:p>
            <a:pPr marL="0" indent="0">
              <a:buNone/>
            </a:pPr>
            <a:endParaRPr lang="nl-NL" dirty="0" smtClean="0"/>
          </a:p>
          <a:p>
            <a:pPr marL="0" indent="0">
              <a:lnSpc>
                <a:spcPct val="107000"/>
              </a:lnSpc>
              <a:spcAft>
                <a:spcPts val="800"/>
              </a:spcAft>
              <a:buNone/>
            </a:pPr>
            <a:r>
              <a:rPr lang="nl-NL" dirty="0" smtClean="0">
                <a:ea typeface="Calibri" panose="020F0502020204030204" pitchFamily="34" charset="0"/>
              </a:rPr>
              <a:t>Toelichting:</a:t>
            </a:r>
          </a:p>
          <a:p>
            <a:pPr marL="0" indent="0">
              <a:lnSpc>
                <a:spcPct val="107000"/>
              </a:lnSpc>
              <a:spcAft>
                <a:spcPts val="800"/>
              </a:spcAft>
              <a:buNone/>
            </a:pPr>
            <a:r>
              <a:rPr lang="nl-NL" dirty="0" smtClean="0">
                <a:ea typeface="Calibri" panose="020F0502020204030204" pitchFamily="34" charset="0"/>
              </a:rPr>
              <a:t>In </a:t>
            </a:r>
            <a:r>
              <a:rPr lang="nl-NL" dirty="0">
                <a:ea typeface="Calibri" panose="020F0502020204030204" pitchFamily="34" charset="0"/>
              </a:rPr>
              <a:t>dit hinderscenario wordt de weg tenminste beschikbaar gehouden tijdens de avondspitsperiode en voor de vaarweg een alternerende getijdepoort gekozen. Daarbij zal er gedurende een werkweek op een aantal dagen overlap zijn tussen beide. </a:t>
            </a:r>
          </a:p>
          <a:p>
            <a:pPr marL="0" indent="0">
              <a:buNone/>
            </a:pPr>
            <a:endParaRPr lang="nl-NL" dirty="0" smtClean="0"/>
          </a:p>
        </p:txBody>
      </p:sp>
      <p:sp>
        <p:nvSpPr>
          <p:cNvPr id="3" name="Tijdelijke aanduiding voor dianummer 2"/>
          <p:cNvSpPr>
            <a:spLocks noGrp="1"/>
          </p:cNvSpPr>
          <p:nvPr>
            <p:ph type="sldNum" sz="quarter" idx="14"/>
          </p:nvPr>
        </p:nvSpPr>
        <p:spPr/>
        <p:txBody>
          <a:bodyPr/>
          <a:lstStyle/>
          <a:p>
            <a:fld id="{6C93B359-CF0D-4389-949E-16A33FCBB3EC}" type="slidenum">
              <a:rPr lang="nl-NL" smtClean="0"/>
              <a:t>40</a:t>
            </a:fld>
            <a:endParaRPr lang="nl-NL" dirty="0"/>
          </a:p>
        </p:txBody>
      </p:sp>
      <p:sp>
        <p:nvSpPr>
          <p:cNvPr id="4" name="Tijdelijke aanduiding voor tekst 3"/>
          <p:cNvSpPr>
            <a:spLocks noGrp="1"/>
          </p:cNvSpPr>
          <p:nvPr>
            <p:ph type="body" sz="quarter" idx="26"/>
          </p:nvPr>
        </p:nvSpPr>
        <p:spPr/>
        <p:txBody>
          <a:bodyPr/>
          <a:lstStyle/>
          <a:p>
            <a:endParaRPr lang="nl-NL"/>
          </a:p>
        </p:txBody>
      </p:sp>
      <p:sp>
        <p:nvSpPr>
          <p:cNvPr id="5" name="Titel 4"/>
          <p:cNvSpPr>
            <a:spLocks noGrp="1"/>
          </p:cNvSpPr>
          <p:nvPr>
            <p:ph type="title"/>
          </p:nvPr>
        </p:nvSpPr>
        <p:spPr/>
        <p:txBody>
          <a:bodyPr/>
          <a:lstStyle/>
          <a:p>
            <a:r>
              <a:rPr lang="nl-NL" dirty="0" smtClean="0"/>
              <a:t>Scenario break-out rooms </a:t>
            </a:r>
            <a:endParaRPr lang="nl-NL" dirty="0"/>
          </a:p>
        </p:txBody>
      </p:sp>
    </p:spTree>
    <p:extLst>
      <p:ext uri="{BB962C8B-B14F-4D97-AF65-F5344CB8AC3E}">
        <p14:creationId xmlns:p14="http://schemas.microsoft.com/office/powerpoint/2010/main" val="416368534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13"/>
          </p:nvPr>
        </p:nvSpPr>
        <p:spPr/>
        <p:txBody>
          <a:bodyPr/>
          <a:lstStyle/>
          <a:p>
            <a:r>
              <a:rPr lang="nl-NL" dirty="0" smtClean="0"/>
              <a:t>Is het ombouwplan maakbaar binnen voorgelegd scenario?</a:t>
            </a:r>
          </a:p>
          <a:p>
            <a:r>
              <a:rPr lang="nl-NL" dirty="0" smtClean="0"/>
              <a:t>Waar is technisch nog winst te behalen waardoor het maakbaar wordt? </a:t>
            </a:r>
          </a:p>
          <a:p>
            <a:r>
              <a:rPr lang="nl-NL" dirty="0">
                <a:solidFill>
                  <a:srgbClr val="000000"/>
                </a:solidFill>
              </a:rPr>
              <a:t>Waar </a:t>
            </a:r>
            <a:r>
              <a:rPr lang="nl-NL" dirty="0" smtClean="0">
                <a:solidFill>
                  <a:srgbClr val="000000"/>
                </a:solidFill>
              </a:rPr>
              <a:t>is hinder-technisch </a:t>
            </a:r>
            <a:r>
              <a:rPr lang="nl-NL" dirty="0">
                <a:solidFill>
                  <a:srgbClr val="000000"/>
                </a:solidFill>
              </a:rPr>
              <a:t>nog winst te behalen waardoor het maakbaar wordt?</a:t>
            </a:r>
            <a:endParaRPr lang="nl-NL" dirty="0" smtClean="0"/>
          </a:p>
          <a:p>
            <a:r>
              <a:rPr lang="nl-NL" dirty="0" smtClean="0"/>
              <a:t>Hoe kun je weekenden en vakanties ten gunste van je realisatie benutten?</a:t>
            </a:r>
          </a:p>
          <a:p>
            <a:r>
              <a:rPr lang="nl-NL" dirty="0" smtClean="0"/>
              <a:t>Is realisatie binnen ¾ jaar haalbaar binnen gestelde scenario’s, realisatie 2024 gereed?</a:t>
            </a:r>
          </a:p>
          <a:p>
            <a:pPr marL="0" indent="0">
              <a:buNone/>
            </a:pPr>
            <a:endParaRPr lang="nl-NL" dirty="0"/>
          </a:p>
        </p:txBody>
      </p:sp>
      <p:sp>
        <p:nvSpPr>
          <p:cNvPr id="3" name="Tijdelijke aanduiding voor dianummer 2"/>
          <p:cNvSpPr>
            <a:spLocks noGrp="1"/>
          </p:cNvSpPr>
          <p:nvPr>
            <p:ph type="sldNum" sz="quarter" idx="14"/>
          </p:nvPr>
        </p:nvSpPr>
        <p:spPr/>
        <p:txBody>
          <a:bodyPr/>
          <a:lstStyle/>
          <a:p>
            <a:fld id="{6C93B359-CF0D-4389-949E-16A33FCBB3EC}" type="slidenum">
              <a:rPr lang="nl-NL" smtClean="0"/>
              <a:t>41</a:t>
            </a:fld>
            <a:endParaRPr lang="nl-NL" dirty="0"/>
          </a:p>
        </p:txBody>
      </p:sp>
      <p:sp>
        <p:nvSpPr>
          <p:cNvPr id="4" name="Tijdelijke aanduiding voor tekst 3"/>
          <p:cNvSpPr>
            <a:spLocks noGrp="1"/>
          </p:cNvSpPr>
          <p:nvPr>
            <p:ph type="body" sz="quarter" idx="26"/>
          </p:nvPr>
        </p:nvSpPr>
        <p:spPr/>
        <p:txBody>
          <a:bodyPr/>
          <a:lstStyle/>
          <a:p>
            <a:endParaRPr lang="nl-NL"/>
          </a:p>
        </p:txBody>
      </p:sp>
      <p:sp>
        <p:nvSpPr>
          <p:cNvPr id="5" name="Titel 4"/>
          <p:cNvSpPr>
            <a:spLocks noGrp="1"/>
          </p:cNvSpPr>
          <p:nvPr>
            <p:ph type="title"/>
          </p:nvPr>
        </p:nvSpPr>
        <p:spPr/>
        <p:txBody>
          <a:bodyPr/>
          <a:lstStyle/>
          <a:p>
            <a:r>
              <a:rPr lang="nl-NL" dirty="0" smtClean="0"/>
              <a:t>Vragen t.b.v. scenario’s</a:t>
            </a:r>
            <a:endParaRPr lang="nl-NL" dirty="0"/>
          </a:p>
        </p:txBody>
      </p:sp>
    </p:spTree>
    <p:extLst>
      <p:ext uri="{BB962C8B-B14F-4D97-AF65-F5344CB8AC3E}">
        <p14:creationId xmlns:p14="http://schemas.microsoft.com/office/powerpoint/2010/main" val="273972538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a:xfrm>
            <a:off x="630000" y="2430051"/>
            <a:ext cx="10923588" cy="4024800"/>
          </a:xfrm>
        </p:spPr>
        <p:txBody>
          <a:bodyPr>
            <a:noAutofit/>
          </a:bodyPr>
          <a:lstStyle/>
          <a:p>
            <a:pPr>
              <a:lnSpc>
                <a:spcPct val="150000"/>
              </a:lnSpc>
            </a:pPr>
            <a:r>
              <a:rPr lang="nl-NL" sz="1800" dirty="0"/>
              <a:t>13.00 	Welkomstwoord/Inleiding/Procedure van marktconsultatie toelichting</a:t>
            </a:r>
            <a:br>
              <a:rPr lang="nl-NL" sz="1800" dirty="0"/>
            </a:br>
            <a:r>
              <a:rPr lang="nl-NL" sz="1800" dirty="0"/>
              <a:t>13.10 	Voorstellen RWS en partijen</a:t>
            </a:r>
            <a:br>
              <a:rPr lang="nl-NL" sz="1800" dirty="0"/>
            </a:br>
            <a:r>
              <a:rPr lang="nl-NL" sz="1800" dirty="0"/>
              <a:t>13.25 	Toelichting </a:t>
            </a:r>
            <a:r>
              <a:rPr lang="nl-NL" sz="1800" dirty="0" smtClean="0"/>
              <a:t>projecten cluster B-Bruggen </a:t>
            </a:r>
            <a:r>
              <a:rPr lang="nl-NL" sz="1800" dirty="0"/>
              <a:t/>
            </a:r>
            <a:br>
              <a:rPr lang="nl-NL" sz="1800" dirty="0"/>
            </a:br>
            <a:r>
              <a:rPr lang="nl-NL" sz="1800" dirty="0"/>
              <a:t>13.30 	Toelichting technische scope en ombouw </a:t>
            </a:r>
            <a:br>
              <a:rPr lang="nl-NL" sz="1800" dirty="0"/>
            </a:br>
            <a:r>
              <a:rPr lang="nl-NL" sz="1800" dirty="0"/>
              <a:t>13.45 	Toelichting Hinderverwachtingen en bereikbaarheidsscenario’s </a:t>
            </a:r>
            <a:br>
              <a:rPr lang="nl-NL" sz="1800" dirty="0"/>
            </a:br>
            <a:r>
              <a:rPr lang="nl-NL" sz="1800" dirty="0"/>
              <a:t>14.00	Toelichting Break-outrooms en scenario’s</a:t>
            </a:r>
            <a:r>
              <a:rPr lang="nl-NL" sz="1800" b="1" dirty="0"/>
              <a:t/>
            </a:r>
            <a:br>
              <a:rPr lang="nl-NL" sz="1800" b="1" dirty="0"/>
            </a:br>
            <a:r>
              <a:rPr lang="nl-NL" sz="1800" dirty="0"/>
              <a:t>14.05 	1</a:t>
            </a:r>
            <a:r>
              <a:rPr lang="nl-NL" sz="1800" baseline="30000" dirty="0"/>
              <a:t>e</a:t>
            </a:r>
            <a:r>
              <a:rPr lang="nl-NL" sz="1800" dirty="0"/>
              <a:t> ronde break-outrooms (2 scenario’s, 2 rooms naast elkaar)</a:t>
            </a:r>
            <a:br>
              <a:rPr lang="nl-NL" sz="1800" dirty="0"/>
            </a:br>
            <a:r>
              <a:rPr lang="nl-NL" sz="1800" dirty="0">
                <a:solidFill>
                  <a:srgbClr val="FF0000"/>
                </a:solidFill>
              </a:rPr>
              <a:t>15.00 Pauze</a:t>
            </a:r>
            <a:br>
              <a:rPr lang="nl-NL" sz="1800" dirty="0">
                <a:solidFill>
                  <a:srgbClr val="FF0000"/>
                </a:solidFill>
              </a:rPr>
            </a:br>
            <a:r>
              <a:rPr lang="nl-NL" sz="1800" dirty="0"/>
              <a:t>15.10 	Plenair terugkoppeling per groep 10 min</a:t>
            </a:r>
            <a:br>
              <a:rPr lang="nl-NL" sz="1800" dirty="0"/>
            </a:br>
            <a:r>
              <a:rPr lang="nl-NL" sz="1800" dirty="0"/>
              <a:t>15.30 	2</a:t>
            </a:r>
            <a:r>
              <a:rPr lang="nl-NL" sz="1800" baseline="30000" dirty="0"/>
              <a:t>e</a:t>
            </a:r>
            <a:r>
              <a:rPr lang="nl-NL" sz="1800" dirty="0"/>
              <a:t> ronde break-outrooms (samenstelling groep blijft gelijk, ander scenario, 2 rooms naast elkaar)</a:t>
            </a:r>
            <a:br>
              <a:rPr lang="nl-NL" sz="1800" dirty="0"/>
            </a:br>
            <a:r>
              <a:rPr lang="nl-NL" sz="1800" dirty="0"/>
              <a:t>16.25 	Plenair terugkoppeling per groep 10 min</a:t>
            </a:r>
            <a:br>
              <a:rPr lang="nl-NL" sz="1800" dirty="0"/>
            </a:br>
            <a:r>
              <a:rPr lang="nl-NL" sz="1800" b="1" dirty="0"/>
              <a:t>16.45 	Afronding en vervolgafspraken </a:t>
            </a:r>
            <a:r>
              <a:rPr lang="nl-NL" sz="1800" dirty="0"/>
              <a:t/>
            </a:r>
            <a:br>
              <a:rPr lang="nl-NL" sz="1800" dirty="0"/>
            </a:br>
            <a:r>
              <a:rPr lang="nl-NL" sz="1800" dirty="0"/>
              <a:t>17.00 	</a:t>
            </a:r>
            <a:r>
              <a:rPr lang="nl-NL" sz="1800" dirty="0" smtClean="0"/>
              <a:t>Einde</a:t>
            </a:r>
            <a:endParaRPr lang="nl-NL" sz="1800" dirty="0"/>
          </a:p>
        </p:txBody>
      </p:sp>
      <p:sp>
        <p:nvSpPr>
          <p:cNvPr id="4" name="Tijdelijke aanduiding voor dianummer 3"/>
          <p:cNvSpPr>
            <a:spLocks noGrp="1"/>
          </p:cNvSpPr>
          <p:nvPr>
            <p:ph type="sldNum" sz="quarter" idx="10"/>
          </p:nvPr>
        </p:nvSpPr>
        <p:spPr/>
        <p:txBody>
          <a:bodyPr/>
          <a:lstStyle/>
          <a:p>
            <a:fld id="{6C93B359-CF0D-4389-949E-16A33FCBB3EC}" type="slidenum">
              <a:rPr lang="nl-NL" smtClean="0"/>
              <a:t>42</a:t>
            </a:fld>
            <a:endParaRPr lang="nl-NL" dirty="0"/>
          </a:p>
        </p:txBody>
      </p:sp>
      <p:sp>
        <p:nvSpPr>
          <p:cNvPr id="3" name="Tijdelijke aanduiding voor tekst 2"/>
          <p:cNvSpPr>
            <a:spLocks noGrp="1"/>
          </p:cNvSpPr>
          <p:nvPr>
            <p:ph type="body" sz="quarter" idx="26"/>
          </p:nvPr>
        </p:nvSpPr>
        <p:spPr/>
        <p:txBody>
          <a:bodyPr/>
          <a:lstStyle/>
          <a:p>
            <a:endParaRPr lang="nl-NL"/>
          </a:p>
        </p:txBody>
      </p:sp>
    </p:spTree>
    <p:extLst>
      <p:ext uri="{BB962C8B-B14F-4D97-AF65-F5344CB8AC3E}">
        <p14:creationId xmlns:p14="http://schemas.microsoft.com/office/powerpoint/2010/main" val="20435564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PIJL-RECHTS 4">
            <a:extLst>
              <a:ext uri="{FF2B5EF4-FFF2-40B4-BE49-F238E27FC236}">
                <a16:creationId xmlns:a16="http://schemas.microsoft.com/office/drawing/2014/main" id="{ABCB7BAF-5D20-4E2F-97CA-4C3FB958464B}"/>
              </a:ext>
            </a:extLst>
          </p:cNvPr>
          <p:cNvSpPr/>
          <p:nvPr/>
        </p:nvSpPr>
        <p:spPr>
          <a:xfrm>
            <a:off x="5780088" y="1300163"/>
            <a:ext cx="4430712" cy="1846262"/>
          </a:xfrm>
          <a:prstGeom prst="rightArrow">
            <a:avLst/>
          </a:prstGeom>
          <a:solidFill>
            <a:schemeClr val="accent4">
              <a:lumMod val="40000"/>
              <a:lumOff val="60000"/>
            </a:schemeClr>
          </a:solidFill>
          <a:ln w="25400" cap="flat" cmpd="sng" algn="ctr">
            <a:no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8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7" name="PIJL-RECHTS 4">
            <a:extLst>
              <a:ext uri="{FF2B5EF4-FFF2-40B4-BE49-F238E27FC236}">
                <a16:creationId xmlns:a16="http://schemas.microsoft.com/office/drawing/2014/main" id="{ABCB7BAF-5D20-4E2F-97CA-4C3FB958464B}"/>
              </a:ext>
            </a:extLst>
          </p:cNvPr>
          <p:cNvSpPr/>
          <p:nvPr/>
        </p:nvSpPr>
        <p:spPr>
          <a:xfrm>
            <a:off x="0" y="1325563"/>
            <a:ext cx="6400800" cy="1846262"/>
          </a:xfrm>
          <a:prstGeom prst="rightArrow">
            <a:avLst/>
          </a:prstGeom>
          <a:solidFill>
            <a:schemeClr val="accent4">
              <a:lumMod val="40000"/>
              <a:lumOff val="60000"/>
            </a:schemeClr>
          </a:solidFill>
          <a:ln w="25400" cap="flat" cmpd="sng" algn="ctr">
            <a:no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8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8" name="PIJL-RECHTS 4">
            <a:extLst>
              <a:ext uri="{FF2B5EF4-FFF2-40B4-BE49-F238E27FC236}">
                <a16:creationId xmlns:a16="http://schemas.microsoft.com/office/drawing/2014/main" id="{ABCB7BAF-5D20-4E2F-97CA-4C3FB958464B}"/>
              </a:ext>
            </a:extLst>
          </p:cNvPr>
          <p:cNvSpPr/>
          <p:nvPr/>
        </p:nvSpPr>
        <p:spPr>
          <a:xfrm>
            <a:off x="0" y="3171825"/>
            <a:ext cx="10210800" cy="1846263"/>
          </a:xfrm>
          <a:prstGeom prst="rightArrow">
            <a:avLst/>
          </a:prstGeom>
          <a:solidFill>
            <a:schemeClr val="accent4">
              <a:lumMod val="40000"/>
              <a:lumOff val="60000"/>
            </a:schemeClr>
          </a:solidFill>
          <a:ln w="25400" cap="flat" cmpd="sng" algn="ctr">
            <a:no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8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2" name="PIJL-RECHTS 4">
            <a:extLst>
              <a:ext uri="{FF2B5EF4-FFF2-40B4-BE49-F238E27FC236}">
                <a16:creationId xmlns:a16="http://schemas.microsoft.com/office/drawing/2014/main" id="{ABCB7BAF-5D20-4E2F-97CA-4C3FB958464B}"/>
              </a:ext>
            </a:extLst>
          </p:cNvPr>
          <p:cNvSpPr/>
          <p:nvPr/>
        </p:nvSpPr>
        <p:spPr>
          <a:xfrm>
            <a:off x="0" y="5018088"/>
            <a:ext cx="10210800" cy="1846262"/>
          </a:xfrm>
          <a:prstGeom prst="rightArrow">
            <a:avLst/>
          </a:prstGeom>
          <a:solidFill>
            <a:schemeClr val="accent6">
              <a:lumMod val="40000"/>
              <a:lumOff val="60000"/>
            </a:schemeClr>
          </a:solidFill>
          <a:ln w="25400" cap="flat" cmpd="sng" algn="ctr">
            <a:no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8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5" name="PIJL-RECHTS 19">
            <a:extLst>
              <a:ext uri="{FF2B5EF4-FFF2-40B4-BE49-F238E27FC236}">
                <a16:creationId xmlns:a16="http://schemas.microsoft.com/office/drawing/2014/main" id="{1184C9B0-6349-43E5-96DC-253B8C5A2742}"/>
              </a:ext>
            </a:extLst>
          </p:cNvPr>
          <p:cNvSpPr/>
          <p:nvPr/>
        </p:nvSpPr>
        <p:spPr>
          <a:xfrm>
            <a:off x="1279525" y="1722438"/>
            <a:ext cx="3630613" cy="1001712"/>
          </a:xfrm>
          <a:prstGeom prst="rightArrow">
            <a:avLst/>
          </a:prstGeom>
          <a:solidFill>
            <a:srgbClr val="9F8AB8"/>
          </a:solidFill>
          <a:ln w="25400" cap="flat" cmpd="sng" algn="ctr">
            <a:noFill/>
            <a:prstDash val="solid"/>
          </a:ln>
          <a:effectLst/>
        </p:spPr>
        <p:txBody>
          <a:bodyPr lIns="7200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8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Uitvraag Onderzoek </a:t>
            </a:r>
            <a:endParaRPr kumimoji="0" lang="nl-NL" sz="800" b="1" i="0" u="none" strike="noStrike" kern="0" cap="none" spc="0" normalizeH="0" baseline="0" noProof="0" dirty="0">
              <a:ln>
                <a:noFill/>
              </a:ln>
              <a:solidFill>
                <a:srgbClr val="ED7D31"/>
              </a:solidFill>
              <a:effectLst/>
              <a:uLnTx/>
              <a:uFillTx/>
              <a:latin typeface="Arial" panose="020B0604020202020204" pitchFamily="34" charset="0"/>
              <a:ea typeface="+mn-ea"/>
              <a:cs typeface="Arial" panose="020B0604020202020204" pitchFamily="34" charset="0"/>
            </a:endParaRPr>
          </a:p>
        </p:txBody>
      </p:sp>
      <p:sp>
        <p:nvSpPr>
          <p:cNvPr id="6" name="PIJL-RECHTS 19">
            <a:extLst>
              <a:ext uri="{FF2B5EF4-FFF2-40B4-BE49-F238E27FC236}">
                <a16:creationId xmlns:a16="http://schemas.microsoft.com/office/drawing/2014/main" id="{3A671409-45DD-4348-9C5C-70BF4F25B930}"/>
              </a:ext>
            </a:extLst>
          </p:cNvPr>
          <p:cNvSpPr/>
          <p:nvPr/>
        </p:nvSpPr>
        <p:spPr>
          <a:xfrm rot="5400000">
            <a:off x="4273550" y="3413126"/>
            <a:ext cx="2433637" cy="493712"/>
          </a:xfrm>
          <a:prstGeom prst="rightArrow">
            <a:avLst>
              <a:gd name="adj1" fmla="val 50000"/>
              <a:gd name="adj2" fmla="val 101402"/>
            </a:avLst>
          </a:prstGeom>
          <a:solidFill>
            <a:schemeClr val="accent2"/>
          </a:solidFill>
          <a:ln w="25400" cap="flat" cmpd="sng" algn="ctr">
            <a:noFill/>
            <a:prstDash val="solid"/>
          </a:ln>
          <a:effectLst/>
        </p:spPr>
        <p:txBody>
          <a:bodyPr lIns="7200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8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p>
        </p:txBody>
      </p:sp>
      <p:sp>
        <p:nvSpPr>
          <p:cNvPr id="13" name="Stroomdiagram: Document 12"/>
          <p:cNvSpPr/>
          <p:nvPr/>
        </p:nvSpPr>
        <p:spPr>
          <a:xfrm>
            <a:off x="4926013" y="1787525"/>
            <a:ext cx="1184275" cy="1009650"/>
          </a:xfrm>
          <a:prstGeom prst="flowChartDocument">
            <a:avLst/>
          </a:prstGeom>
        </p:spPr>
        <p:style>
          <a:lnRef idx="3">
            <a:schemeClr val="lt1"/>
          </a:lnRef>
          <a:fillRef idx="1">
            <a:schemeClr val="accent4"/>
          </a:fillRef>
          <a:effectRef idx="1">
            <a:schemeClr val="accent4"/>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a:ln>
                  <a:noFill/>
                </a:ln>
                <a:solidFill>
                  <a:prstClr val="black"/>
                </a:solidFill>
                <a:effectLst/>
                <a:uLnTx/>
                <a:uFillTx/>
                <a:latin typeface="Calibri" panose="020F0502020204030204"/>
                <a:ea typeface="+mn-ea"/>
                <a:cs typeface="+mn-cs"/>
              </a:rPr>
              <a:t>1. Onderzoek opdelen technische installatie</a:t>
            </a:r>
          </a:p>
        </p:txBody>
      </p:sp>
      <p:sp>
        <p:nvSpPr>
          <p:cNvPr id="4" name="PIJL-RECHTS 19">
            <a:extLst>
              <a:ext uri="{FF2B5EF4-FFF2-40B4-BE49-F238E27FC236}">
                <a16:creationId xmlns:a16="http://schemas.microsoft.com/office/drawing/2014/main" id="{70CD4533-EC9A-47D8-8475-45BF3AA27B38}"/>
              </a:ext>
            </a:extLst>
          </p:cNvPr>
          <p:cNvSpPr/>
          <p:nvPr/>
        </p:nvSpPr>
        <p:spPr>
          <a:xfrm>
            <a:off x="1323975" y="5465763"/>
            <a:ext cx="4167188" cy="1011237"/>
          </a:xfrm>
          <a:prstGeom prst="rightArrow">
            <a:avLst/>
          </a:prstGeom>
          <a:solidFill>
            <a:srgbClr val="8064A2"/>
          </a:solidFill>
          <a:ln w="25400" cap="flat" cmpd="sng" algn="ctr">
            <a:noFill/>
            <a:prstDash val="solid"/>
          </a:ln>
          <a:effectLst/>
        </p:spPr>
        <p:txBody>
          <a:bodyPr lIns="7200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8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Scenario’s</a:t>
            </a:r>
          </a:p>
        </p:txBody>
      </p:sp>
      <p:sp>
        <p:nvSpPr>
          <p:cNvPr id="14" name="Stroomdiagram: Document 13"/>
          <p:cNvSpPr/>
          <p:nvPr/>
        </p:nvSpPr>
        <p:spPr>
          <a:xfrm>
            <a:off x="20638" y="3576638"/>
            <a:ext cx="1184275" cy="1009650"/>
          </a:xfrm>
          <a:prstGeom prst="flowChartDocument">
            <a:avLst/>
          </a:prstGeom>
        </p:spPr>
        <p:style>
          <a:lnRef idx="3">
            <a:schemeClr val="lt1"/>
          </a:lnRef>
          <a:fillRef idx="1">
            <a:schemeClr val="accent4"/>
          </a:fillRef>
          <a:effectRef idx="1">
            <a:schemeClr val="accent4"/>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a:ln>
                  <a:noFill/>
                </a:ln>
                <a:solidFill>
                  <a:prstClr val="black"/>
                </a:solidFill>
                <a:effectLst/>
                <a:uLnTx/>
                <a:uFillTx/>
                <a:latin typeface="Calibri" panose="020F0502020204030204"/>
                <a:ea typeface="+mn-ea"/>
                <a:cs typeface="+mn-cs"/>
              </a:rPr>
              <a:t>2. Onderzoek bereikbaarheids-plan</a:t>
            </a:r>
          </a:p>
        </p:txBody>
      </p:sp>
      <p:pic>
        <p:nvPicPr>
          <p:cNvPr id="4107" name="Afbeelding 15"/>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5272088" y="-1588"/>
            <a:ext cx="1954212" cy="887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08" name="Groep 19"/>
          <p:cNvGrpSpPr>
            <a:grpSpLocks/>
          </p:cNvGrpSpPr>
          <p:nvPr/>
        </p:nvGrpSpPr>
        <p:grpSpPr bwMode="auto">
          <a:xfrm>
            <a:off x="2069306" y="1466545"/>
            <a:ext cx="1560513" cy="873431"/>
            <a:chOff x="4146133" y="1299392"/>
            <a:chExt cx="1560675" cy="872591"/>
          </a:xfrm>
        </p:grpSpPr>
        <p:sp>
          <p:nvSpPr>
            <p:cNvPr id="4184" name="Ovaal 16"/>
            <p:cNvSpPr>
              <a:spLocks noChangeArrowheads="1"/>
            </p:cNvSpPr>
            <p:nvPr/>
          </p:nvSpPr>
          <p:spPr bwMode="auto">
            <a:xfrm>
              <a:off x="4518715" y="1956083"/>
              <a:ext cx="215900" cy="215900"/>
            </a:xfrm>
            <a:prstGeom prst="ellipse">
              <a:avLst/>
            </a:prstGeom>
            <a:solidFill>
              <a:srgbClr val="4BACC6"/>
            </a:solidFill>
            <a:ln w="25400" algn="ctr">
              <a:solidFill>
                <a:srgbClr val="FFFFFF"/>
              </a:solidFill>
              <a:round/>
              <a:headEnd/>
              <a:tailEnd/>
            </a:ln>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nl-NL" altLang="nl-NL" sz="18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endParaRPr>
            </a:p>
          </p:txBody>
        </p:sp>
        <p:cxnSp>
          <p:nvCxnSpPr>
            <p:cNvPr id="4185" name="Rechte verbindingslijn 17"/>
            <p:cNvCxnSpPr>
              <a:cxnSpLocks/>
            </p:cNvCxnSpPr>
            <p:nvPr/>
          </p:nvCxnSpPr>
          <p:spPr bwMode="auto">
            <a:xfrm flipV="1">
              <a:off x="4626665" y="1553757"/>
              <a:ext cx="0" cy="522663"/>
            </a:xfrm>
            <a:prstGeom prst="line">
              <a:avLst/>
            </a:prstGeom>
            <a:noFill/>
            <a:ln w="9525" algn="ctr">
              <a:solidFill>
                <a:srgbClr val="4BACC6"/>
              </a:solidFill>
              <a:round/>
              <a:headEnd/>
              <a:tailEnd/>
            </a:ln>
            <a:extLst>
              <a:ext uri="{909E8E84-426E-40DD-AFC4-6F175D3DCCD1}">
                <a14:hiddenFill xmlns:a14="http://schemas.microsoft.com/office/drawing/2010/main">
                  <a:noFill/>
                </a14:hiddenFill>
              </a:ext>
            </a:extLst>
          </p:spPr>
        </p:cxnSp>
        <p:sp>
          <p:nvSpPr>
            <p:cNvPr id="19" name="Rechthoek 12">
              <a:extLst>
                <a:ext uri="{FF2B5EF4-FFF2-40B4-BE49-F238E27FC236}">
                  <a16:creationId xmlns:a16="http://schemas.microsoft.com/office/drawing/2014/main" id="{4843FED2-3D09-43C3-9AD6-1312A7D3F3EB}"/>
                </a:ext>
              </a:extLst>
            </p:cNvPr>
            <p:cNvSpPr>
              <a:spLocks noChangeArrowheads="1"/>
            </p:cNvSpPr>
            <p:nvPr/>
          </p:nvSpPr>
          <p:spPr bwMode="auto">
            <a:xfrm>
              <a:off x="4146133" y="1299392"/>
              <a:ext cx="1560675" cy="338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defRPr sz="3200">
                  <a:solidFill>
                    <a:srgbClr val="7F7F7F"/>
                  </a:solidFill>
                  <a:latin typeface="Trebuchet MS" panose="020B0603020202020204" pitchFamily="34" charset="0"/>
                </a:defRPr>
              </a:lvl1pPr>
              <a:lvl2pPr marL="742950" indent="-28575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2pPr>
              <a:lvl3pPr marL="11430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800" b="1" i="0" u="none" strike="noStrike" kern="1200" cap="none" spc="0" normalizeH="0" baseline="0" noProof="0" dirty="0" smtClean="0">
                  <a:ln>
                    <a:noFill/>
                  </a:ln>
                  <a:solidFill>
                    <a:srgbClr val="4BACC6"/>
                  </a:solidFill>
                  <a:effectLst/>
                  <a:uLnTx/>
                  <a:uFillTx/>
                  <a:latin typeface="Arial" panose="020B0604020202020204" pitchFamily="34" charset="0"/>
                  <a:ea typeface="+mn-ea"/>
                  <a:cs typeface="Arial" panose="020B0604020202020204" pitchFamily="34" charset="0"/>
                </a:rPr>
                <a:t>23 februari 21</a:t>
              </a:r>
              <a:endParaRPr kumimoji="0" lang="nl-NL" altLang="nl-NL" sz="800" b="1" i="0" u="none" strike="noStrike" kern="1200" cap="none" spc="0" normalizeH="0" baseline="0" noProof="0" dirty="0">
                <a:ln>
                  <a:noFill/>
                </a:ln>
                <a:solidFill>
                  <a:srgbClr val="4BACC6"/>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base" latinLnBrk="0" hangingPunct="1">
                <a:lnSpc>
                  <a:spcPct val="100000"/>
                </a:lnSpc>
                <a:spcBef>
                  <a:spcPct val="0"/>
                </a:spcBef>
                <a:spcAft>
                  <a:spcPct val="0"/>
                </a:spcAft>
                <a:buClrTx/>
                <a:buSzTx/>
                <a:buFont typeface="Arial" panose="020B0604020202020204" pitchFamily="34" charset="0"/>
                <a:buAutoNum type="arabicPeriod"/>
                <a:tabLst/>
                <a:defRPr/>
              </a:pPr>
              <a:r>
                <a:rPr kumimoji="0" lang="nl-NL" altLang="nl-NL" sz="8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Bezoek Spijkenisserbrug</a:t>
              </a:r>
            </a:p>
          </p:txBody>
        </p:sp>
      </p:grpSp>
      <p:sp>
        <p:nvSpPr>
          <p:cNvPr id="21" name="Rechthoek 20"/>
          <p:cNvSpPr/>
          <p:nvPr/>
        </p:nvSpPr>
        <p:spPr>
          <a:xfrm>
            <a:off x="1143000" y="885825"/>
            <a:ext cx="2133600" cy="257175"/>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0" normalizeH="0" baseline="0" noProof="0" dirty="0" smtClean="0">
                <a:ln>
                  <a:noFill/>
                </a:ln>
                <a:solidFill>
                  <a:prstClr val="white"/>
                </a:solidFill>
                <a:effectLst/>
                <a:uLnTx/>
                <a:uFillTx/>
                <a:latin typeface="Calibri" panose="020F0502020204030204"/>
                <a:ea typeface="+mn-ea"/>
                <a:cs typeface="+mn-cs"/>
              </a:rPr>
              <a:t>februari</a:t>
            </a:r>
            <a:endParaRPr kumimoji="0" lang="nl-NL"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2" name="Rechthoek 21"/>
          <p:cNvSpPr/>
          <p:nvPr/>
        </p:nvSpPr>
        <p:spPr>
          <a:xfrm>
            <a:off x="3357563" y="885825"/>
            <a:ext cx="2133600" cy="25717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0" normalizeH="0" baseline="0" noProof="0" dirty="0">
                <a:ln>
                  <a:noFill/>
                </a:ln>
                <a:solidFill>
                  <a:prstClr val="white"/>
                </a:solidFill>
                <a:effectLst/>
                <a:uLnTx/>
                <a:uFillTx/>
                <a:latin typeface="Calibri" panose="020F0502020204030204"/>
                <a:ea typeface="+mn-ea"/>
                <a:cs typeface="+mn-cs"/>
              </a:rPr>
              <a:t>maart</a:t>
            </a:r>
          </a:p>
        </p:txBody>
      </p:sp>
      <p:sp>
        <p:nvSpPr>
          <p:cNvPr id="23" name="Rechthoek 22"/>
          <p:cNvSpPr/>
          <p:nvPr/>
        </p:nvSpPr>
        <p:spPr>
          <a:xfrm>
            <a:off x="5570538" y="885825"/>
            <a:ext cx="2133600" cy="25717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0" normalizeH="0" baseline="0" noProof="0" dirty="0">
                <a:ln>
                  <a:noFill/>
                </a:ln>
                <a:solidFill>
                  <a:prstClr val="white"/>
                </a:solidFill>
                <a:effectLst/>
                <a:uLnTx/>
                <a:uFillTx/>
                <a:latin typeface="Calibri" panose="020F0502020204030204"/>
                <a:ea typeface="+mn-ea"/>
                <a:cs typeface="+mn-cs"/>
              </a:rPr>
              <a:t>april</a:t>
            </a:r>
          </a:p>
        </p:txBody>
      </p:sp>
      <p:sp>
        <p:nvSpPr>
          <p:cNvPr id="24" name="Rechthoek 23"/>
          <p:cNvSpPr/>
          <p:nvPr/>
        </p:nvSpPr>
        <p:spPr>
          <a:xfrm>
            <a:off x="7785100" y="885825"/>
            <a:ext cx="2133600" cy="25717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0" normalizeH="0" baseline="0" noProof="0" dirty="0">
                <a:ln>
                  <a:noFill/>
                </a:ln>
                <a:solidFill>
                  <a:prstClr val="white"/>
                </a:solidFill>
                <a:effectLst/>
                <a:uLnTx/>
                <a:uFillTx/>
                <a:latin typeface="Calibri" panose="020F0502020204030204"/>
                <a:ea typeface="+mn-ea"/>
                <a:cs typeface="+mn-cs"/>
              </a:rPr>
              <a:t>mei</a:t>
            </a:r>
          </a:p>
        </p:txBody>
      </p:sp>
      <p:sp>
        <p:nvSpPr>
          <p:cNvPr id="25" name="Rechthoek 24"/>
          <p:cNvSpPr/>
          <p:nvPr/>
        </p:nvSpPr>
        <p:spPr>
          <a:xfrm>
            <a:off x="9999663" y="885825"/>
            <a:ext cx="2133600" cy="257175"/>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0" normalizeH="0" baseline="0" noProof="0" dirty="0">
                <a:ln>
                  <a:noFill/>
                </a:ln>
                <a:solidFill>
                  <a:prstClr val="white"/>
                </a:solidFill>
                <a:effectLst/>
                <a:uLnTx/>
                <a:uFillTx/>
                <a:latin typeface="Calibri" panose="020F0502020204030204"/>
                <a:ea typeface="+mn-ea"/>
                <a:cs typeface="+mn-cs"/>
              </a:rPr>
              <a:t>juni</a:t>
            </a:r>
          </a:p>
        </p:txBody>
      </p:sp>
      <p:grpSp>
        <p:nvGrpSpPr>
          <p:cNvPr id="4114" name="Groep 35"/>
          <p:cNvGrpSpPr>
            <a:grpSpLocks/>
          </p:cNvGrpSpPr>
          <p:nvPr/>
        </p:nvGrpSpPr>
        <p:grpSpPr bwMode="auto">
          <a:xfrm>
            <a:off x="3465785" y="4977914"/>
            <a:ext cx="2292458" cy="1108564"/>
            <a:chOff x="3465615" y="4977846"/>
            <a:chExt cx="2292708" cy="1108640"/>
          </a:xfrm>
        </p:grpSpPr>
        <p:grpSp>
          <p:nvGrpSpPr>
            <p:cNvPr id="4174" name="Groep 25"/>
            <p:cNvGrpSpPr>
              <a:grpSpLocks/>
            </p:cNvGrpSpPr>
            <p:nvPr/>
          </p:nvGrpSpPr>
          <p:grpSpPr bwMode="auto">
            <a:xfrm>
              <a:off x="3465615" y="4977846"/>
              <a:ext cx="2292708" cy="1097987"/>
              <a:chOff x="4518715" y="1073996"/>
              <a:chExt cx="2292708" cy="1097987"/>
            </a:xfrm>
          </p:grpSpPr>
          <p:sp>
            <p:nvSpPr>
              <p:cNvPr id="4181" name="Ovaal 26"/>
              <p:cNvSpPr>
                <a:spLocks noChangeArrowheads="1"/>
              </p:cNvSpPr>
              <p:nvPr/>
            </p:nvSpPr>
            <p:spPr bwMode="auto">
              <a:xfrm>
                <a:off x="4518715" y="1956083"/>
                <a:ext cx="215900" cy="215900"/>
              </a:xfrm>
              <a:prstGeom prst="ellipse">
                <a:avLst/>
              </a:prstGeom>
              <a:solidFill>
                <a:srgbClr val="4BACC6"/>
              </a:solidFill>
              <a:ln w="25400" algn="ctr">
                <a:solidFill>
                  <a:srgbClr val="FFFFFF"/>
                </a:solidFill>
                <a:round/>
                <a:headEnd/>
                <a:tailEnd/>
              </a:ln>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nl-NL" altLang="nl-NL" sz="18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endParaRPr>
              </a:p>
            </p:txBody>
          </p:sp>
          <p:cxnSp>
            <p:nvCxnSpPr>
              <p:cNvPr id="4182" name="Rechte verbindingslijn 27"/>
              <p:cNvCxnSpPr>
                <a:cxnSpLocks/>
              </p:cNvCxnSpPr>
              <p:nvPr/>
            </p:nvCxnSpPr>
            <p:spPr bwMode="auto">
              <a:xfrm flipV="1">
                <a:off x="4626665" y="1553757"/>
                <a:ext cx="0" cy="522663"/>
              </a:xfrm>
              <a:prstGeom prst="line">
                <a:avLst/>
              </a:prstGeom>
              <a:noFill/>
              <a:ln w="9525" algn="ctr">
                <a:solidFill>
                  <a:srgbClr val="4BACC6"/>
                </a:solidFill>
                <a:round/>
                <a:headEnd/>
                <a:tailEnd/>
              </a:ln>
              <a:extLst>
                <a:ext uri="{909E8E84-426E-40DD-AFC4-6F175D3DCCD1}">
                  <a14:hiddenFill xmlns:a14="http://schemas.microsoft.com/office/drawing/2010/main">
                    <a:noFill/>
                  </a14:hiddenFill>
                </a:ext>
              </a:extLst>
            </p:spPr>
          </p:cxnSp>
          <p:sp>
            <p:nvSpPr>
              <p:cNvPr id="29" name="Rechthoek 12">
                <a:extLst>
                  <a:ext uri="{FF2B5EF4-FFF2-40B4-BE49-F238E27FC236}">
                    <a16:creationId xmlns:a16="http://schemas.microsoft.com/office/drawing/2014/main" id="{4843FED2-3D09-43C3-9AD6-1312A7D3F3EB}"/>
                  </a:ext>
                </a:extLst>
              </p:cNvPr>
              <p:cNvSpPr>
                <a:spLocks noChangeArrowheads="1"/>
              </p:cNvSpPr>
              <p:nvPr/>
            </p:nvSpPr>
            <p:spPr bwMode="auto">
              <a:xfrm>
                <a:off x="4620434" y="1073996"/>
                <a:ext cx="2190989" cy="707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defRPr sz="3200">
                    <a:solidFill>
                      <a:srgbClr val="7F7F7F"/>
                    </a:solidFill>
                    <a:latin typeface="Trebuchet MS" panose="020B0603020202020204" pitchFamily="34" charset="0"/>
                  </a:defRPr>
                </a:lvl1pPr>
                <a:lvl2pPr marL="742950" indent="-28575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2pPr>
                <a:lvl3pPr marL="11430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800" b="1" i="0" u="none" strike="noStrike" kern="1200" cap="none" spc="0" normalizeH="0" baseline="0" noProof="0" dirty="0" smtClean="0">
                    <a:ln>
                      <a:noFill/>
                    </a:ln>
                    <a:solidFill>
                      <a:srgbClr val="4BACC6"/>
                    </a:solidFill>
                    <a:effectLst/>
                    <a:uLnTx/>
                    <a:uFillTx/>
                    <a:latin typeface="Arial" panose="020B0604020202020204" pitchFamily="34" charset="0"/>
                    <a:ea typeface="+mn-ea"/>
                    <a:cs typeface="Arial" panose="020B0604020202020204" pitchFamily="34" charset="0"/>
                  </a:rPr>
                  <a:t>maart 21</a:t>
                </a:r>
                <a:endParaRPr kumimoji="0" lang="nl-NL" altLang="nl-NL" sz="800" b="1" i="0" u="none" strike="noStrike" kern="1200" cap="none" spc="0" normalizeH="0" baseline="0" noProof="0" dirty="0">
                  <a:ln>
                    <a:noFill/>
                  </a:ln>
                  <a:solidFill>
                    <a:srgbClr val="4BACC6"/>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nl-NL" altLang="nl-NL" sz="8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Scenario sessies door</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nl-NL" altLang="nl-NL" sz="8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team B-Bruggen</a:t>
                </a:r>
              </a:p>
              <a:p>
                <a:pPr marL="171450" marR="0" lvl="0" indent="-171450" algn="l" defTabSz="914400" rtl="0" eaLnBrk="1" fontAlgn="base" latinLnBrk="0" hangingPunct="1">
                  <a:lnSpc>
                    <a:spcPct val="100000"/>
                  </a:lnSpc>
                  <a:spcBef>
                    <a:spcPct val="0"/>
                  </a:spcBef>
                  <a:spcAft>
                    <a:spcPct val="0"/>
                  </a:spcAft>
                  <a:buClrTx/>
                  <a:buSzTx/>
                  <a:buFontTx/>
                  <a:buChar char="-"/>
                  <a:tabLst/>
                  <a:defRPr/>
                </a:pPr>
                <a:endParaRPr kumimoji="0" lang="nl-NL" altLang="nl-NL" sz="8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base" latinLnBrk="0" hangingPunct="1">
                  <a:lnSpc>
                    <a:spcPct val="100000"/>
                  </a:lnSpc>
                  <a:spcBef>
                    <a:spcPct val="0"/>
                  </a:spcBef>
                  <a:spcAft>
                    <a:spcPct val="0"/>
                  </a:spcAft>
                  <a:buClrTx/>
                  <a:buSzTx/>
                  <a:buFontTx/>
                  <a:buChar char="-"/>
                  <a:tabLst/>
                  <a:defRPr/>
                </a:pPr>
                <a:endParaRPr kumimoji="0" lang="nl-NL" altLang="nl-NL"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grpSp>
        <p:sp>
          <p:nvSpPr>
            <p:cNvPr id="4175" name="Ovaal 29"/>
            <p:cNvSpPr>
              <a:spLocks noChangeArrowheads="1"/>
            </p:cNvSpPr>
            <p:nvPr/>
          </p:nvSpPr>
          <p:spPr bwMode="auto">
            <a:xfrm>
              <a:off x="3852163" y="5859933"/>
              <a:ext cx="215900" cy="215900"/>
            </a:xfrm>
            <a:prstGeom prst="ellipse">
              <a:avLst/>
            </a:prstGeom>
            <a:solidFill>
              <a:srgbClr val="4BACC6"/>
            </a:solidFill>
            <a:ln w="25400" algn="ctr">
              <a:solidFill>
                <a:srgbClr val="FFFFFF"/>
              </a:solidFill>
              <a:round/>
              <a:headEnd/>
              <a:tailEnd/>
            </a:ln>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nl-NL" altLang="nl-NL" sz="18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endParaRPr>
            </a:p>
          </p:txBody>
        </p:sp>
        <p:cxnSp>
          <p:nvCxnSpPr>
            <p:cNvPr id="4176" name="Rechte verbindingslijn 30"/>
            <p:cNvCxnSpPr>
              <a:cxnSpLocks/>
            </p:cNvCxnSpPr>
            <p:nvPr/>
          </p:nvCxnSpPr>
          <p:spPr bwMode="auto">
            <a:xfrm flipV="1">
              <a:off x="3960113" y="5457607"/>
              <a:ext cx="0" cy="522663"/>
            </a:xfrm>
            <a:prstGeom prst="line">
              <a:avLst/>
            </a:prstGeom>
            <a:noFill/>
            <a:ln w="9525" algn="ctr">
              <a:solidFill>
                <a:srgbClr val="4BACC6"/>
              </a:solidFill>
              <a:round/>
              <a:headEnd/>
              <a:tailEnd/>
            </a:ln>
            <a:extLst>
              <a:ext uri="{909E8E84-426E-40DD-AFC4-6F175D3DCCD1}">
                <a14:hiddenFill xmlns:a14="http://schemas.microsoft.com/office/drawing/2010/main">
                  <a:noFill/>
                </a14:hiddenFill>
              </a:ext>
            </a:extLst>
          </p:spPr>
        </p:cxnSp>
        <p:sp>
          <p:nvSpPr>
            <p:cNvPr id="4177" name="Ovaal 31"/>
            <p:cNvSpPr>
              <a:spLocks noChangeArrowheads="1"/>
            </p:cNvSpPr>
            <p:nvPr/>
          </p:nvSpPr>
          <p:spPr bwMode="auto">
            <a:xfrm>
              <a:off x="4235785" y="5859933"/>
              <a:ext cx="215900" cy="215900"/>
            </a:xfrm>
            <a:prstGeom prst="ellipse">
              <a:avLst/>
            </a:prstGeom>
            <a:solidFill>
              <a:srgbClr val="4BACC6"/>
            </a:solidFill>
            <a:ln w="25400" algn="ctr">
              <a:solidFill>
                <a:srgbClr val="FFFFFF"/>
              </a:solidFill>
              <a:round/>
              <a:headEnd/>
              <a:tailEnd/>
            </a:ln>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nl-NL" altLang="nl-NL" sz="18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endParaRPr>
            </a:p>
          </p:txBody>
        </p:sp>
        <p:cxnSp>
          <p:nvCxnSpPr>
            <p:cNvPr id="4178" name="Rechte verbindingslijn 32"/>
            <p:cNvCxnSpPr>
              <a:cxnSpLocks/>
            </p:cNvCxnSpPr>
            <p:nvPr/>
          </p:nvCxnSpPr>
          <p:spPr bwMode="auto">
            <a:xfrm flipV="1">
              <a:off x="4343735" y="5457607"/>
              <a:ext cx="0" cy="522663"/>
            </a:xfrm>
            <a:prstGeom prst="line">
              <a:avLst/>
            </a:prstGeom>
            <a:noFill/>
            <a:ln w="9525" algn="ctr">
              <a:solidFill>
                <a:srgbClr val="4BACC6"/>
              </a:solidFill>
              <a:round/>
              <a:headEnd/>
              <a:tailEnd/>
            </a:ln>
            <a:extLst>
              <a:ext uri="{909E8E84-426E-40DD-AFC4-6F175D3DCCD1}">
                <a14:hiddenFill xmlns:a14="http://schemas.microsoft.com/office/drawing/2010/main">
                  <a:noFill/>
                </a14:hiddenFill>
              </a:ext>
            </a:extLst>
          </p:spPr>
        </p:cxnSp>
        <p:sp>
          <p:nvSpPr>
            <p:cNvPr id="4179" name="Ovaal 33"/>
            <p:cNvSpPr>
              <a:spLocks noChangeArrowheads="1"/>
            </p:cNvSpPr>
            <p:nvPr/>
          </p:nvSpPr>
          <p:spPr bwMode="auto">
            <a:xfrm>
              <a:off x="4624678" y="5870586"/>
              <a:ext cx="215900" cy="215900"/>
            </a:xfrm>
            <a:prstGeom prst="ellipse">
              <a:avLst/>
            </a:prstGeom>
            <a:solidFill>
              <a:srgbClr val="4BACC6"/>
            </a:solidFill>
            <a:ln w="25400" algn="ctr">
              <a:solidFill>
                <a:srgbClr val="FFFFFF"/>
              </a:solidFill>
              <a:round/>
              <a:headEnd/>
              <a:tailEnd/>
            </a:ln>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nl-NL" altLang="nl-NL" sz="18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endParaRPr>
            </a:p>
          </p:txBody>
        </p:sp>
        <p:cxnSp>
          <p:nvCxnSpPr>
            <p:cNvPr id="4180" name="Rechte verbindingslijn 34"/>
            <p:cNvCxnSpPr>
              <a:cxnSpLocks/>
            </p:cNvCxnSpPr>
            <p:nvPr/>
          </p:nvCxnSpPr>
          <p:spPr bwMode="auto">
            <a:xfrm flipV="1">
              <a:off x="4732628" y="5468260"/>
              <a:ext cx="0" cy="522663"/>
            </a:xfrm>
            <a:prstGeom prst="line">
              <a:avLst/>
            </a:prstGeom>
            <a:noFill/>
            <a:ln w="9525" algn="ctr">
              <a:solidFill>
                <a:srgbClr val="4BACC6"/>
              </a:solidFill>
              <a:round/>
              <a:headEnd/>
              <a:tailEnd/>
            </a:ln>
            <a:extLst>
              <a:ext uri="{909E8E84-426E-40DD-AFC4-6F175D3DCCD1}">
                <a14:hiddenFill xmlns:a14="http://schemas.microsoft.com/office/drawing/2010/main">
                  <a:noFill/>
                </a14:hiddenFill>
              </a:ext>
            </a:extLst>
          </p:spPr>
        </p:cxnSp>
      </p:grpSp>
      <p:sp>
        <p:nvSpPr>
          <p:cNvPr id="46" name="PIJL-RECHTS 19">
            <a:extLst>
              <a:ext uri="{FF2B5EF4-FFF2-40B4-BE49-F238E27FC236}">
                <a16:creationId xmlns:a16="http://schemas.microsoft.com/office/drawing/2014/main" id="{70CD4533-EC9A-47D8-8475-45BF3AA27B38}"/>
              </a:ext>
            </a:extLst>
          </p:cNvPr>
          <p:cNvSpPr/>
          <p:nvPr/>
        </p:nvSpPr>
        <p:spPr>
          <a:xfrm>
            <a:off x="5532438" y="5465763"/>
            <a:ext cx="2252662" cy="1011237"/>
          </a:xfrm>
          <a:prstGeom prst="rightArrow">
            <a:avLst/>
          </a:prstGeom>
          <a:solidFill>
            <a:srgbClr val="FFC000"/>
          </a:solidFill>
          <a:ln w="25400" cap="flat" cmpd="sng" algn="ctr">
            <a:noFill/>
            <a:prstDash val="solid"/>
          </a:ln>
          <a:effectLst/>
        </p:spPr>
        <p:txBody>
          <a:bodyPr lIns="7200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8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grpSp>
        <p:nvGrpSpPr>
          <p:cNvPr id="4116" name="Groep 36"/>
          <p:cNvGrpSpPr>
            <a:grpSpLocks/>
          </p:cNvGrpSpPr>
          <p:nvPr/>
        </p:nvGrpSpPr>
        <p:grpSpPr bwMode="auto">
          <a:xfrm>
            <a:off x="5308355" y="5018087"/>
            <a:ext cx="1560512" cy="1057275"/>
            <a:chOff x="4134226" y="1114139"/>
            <a:chExt cx="1560675" cy="1057844"/>
          </a:xfrm>
        </p:grpSpPr>
        <p:sp>
          <p:nvSpPr>
            <p:cNvPr id="38" name="Ovaal 37">
              <a:extLst>
                <a:ext uri="{FF2B5EF4-FFF2-40B4-BE49-F238E27FC236}">
                  <a16:creationId xmlns:a16="http://schemas.microsoft.com/office/drawing/2014/main" id="{5EFDF7C6-6622-4484-A628-844B5E956DCA}"/>
                </a:ext>
              </a:extLst>
            </p:cNvPr>
            <p:cNvSpPr/>
            <p:nvPr/>
          </p:nvSpPr>
          <p:spPr>
            <a:xfrm>
              <a:off x="4518441" y="1955967"/>
              <a:ext cx="215923" cy="216016"/>
            </a:xfrm>
            <a:prstGeom prst="ellipse">
              <a:avLst/>
            </a:prstGeom>
            <a:solidFill>
              <a:schemeClr val="accent6">
                <a:lumMod val="75000"/>
              </a:schemeClr>
            </a:solidFill>
            <a:ln w="25400" cap="flat" cmpd="sng" algn="ctr">
              <a:solidFill>
                <a:schemeClr val="accent6">
                  <a:lumMod val="75000"/>
                </a:schemeClr>
              </a:solidFill>
              <a:prstDash val="solid"/>
            </a:ln>
            <a:effectLst/>
          </p:spPr>
        </p:sp>
        <p:cxnSp>
          <p:nvCxnSpPr>
            <p:cNvPr id="39" name="Rechte verbindingslijn 38">
              <a:extLst>
                <a:ext uri="{FF2B5EF4-FFF2-40B4-BE49-F238E27FC236}">
                  <a16:creationId xmlns:a16="http://schemas.microsoft.com/office/drawing/2014/main" id="{1DCF5A27-1AA6-4DC8-8B7C-ED7169EC374B}"/>
                </a:ext>
              </a:extLst>
            </p:cNvPr>
            <p:cNvCxnSpPr>
              <a:cxnSpLocks/>
            </p:cNvCxnSpPr>
            <p:nvPr/>
          </p:nvCxnSpPr>
          <p:spPr>
            <a:xfrm flipV="1">
              <a:off x="4626402" y="1554113"/>
              <a:ext cx="0" cy="522569"/>
            </a:xfrm>
            <a:prstGeom prst="line">
              <a:avLst/>
            </a:prstGeom>
            <a:noFill/>
            <a:ln w="9525" cap="flat" cmpd="sng" algn="ctr">
              <a:solidFill>
                <a:schemeClr val="accent6">
                  <a:lumMod val="75000"/>
                </a:schemeClr>
              </a:solidFill>
              <a:prstDash val="solid"/>
            </a:ln>
            <a:effectLst/>
          </p:spPr>
        </p:cxnSp>
        <p:sp>
          <p:nvSpPr>
            <p:cNvPr id="4173" name="Rechthoek 12"/>
            <p:cNvSpPr>
              <a:spLocks noChangeArrowheads="1"/>
            </p:cNvSpPr>
            <p:nvPr/>
          </p:nvSpPr>
          <p:spPr bwMode="auto">
            <a:xfrm>
              <a:off x="4134226" y="1114139"/>
              <a:ext cx="15606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lang="nl-NL" altLang="nl-NL" sz="800" b="1" dirty="0" smtClean="0">
                  <a:solidFill>
                    <a:srgbClr val="4BACC6"/>
                  </a:solidFill>
                  <a:latin typeface="Arial" panose="020B0604020202020204" pitchFamily="34" charset="0"/>
                  <a:cs typeface="Arial" panose="020B0604020202020204" pitchFamily="34" charset="0"/>
                </a:rPr>
                <a:t>16 </a:t>
              </a:r>
              <a:r>
                <a:rPr kumimoji="0" lang="nl-NL" altLang="nl-NL" sz="800" b="1" i="0" u="none" strike="noStrike" kern="1200" cap="none" spc="0" normalizeH="0" baseline="0" noProof="0" dirty="0" smtClean="0">
                  <a:ln>
                    <a:noFill/>
                  </a:ln>
                  <a:solidFill>
                    <a:srgbClr val="4BACC6"/>
                  </a:solidFill>
                  <a:effectLst/>
                  <a:uLnTx/>
                  <a:uFillTx/>
                  <a:latin typeface="Arial" panose="020B0604020202020204" pitchFamily="34" charset="0"/>
                  <a:ea typeface="+mn-ea"/>
                  <a:cs typeface="Arial" panose="020B0604020202020204" pitchFamily="34" charset="0"/>
                </a:rPr>
                <a:t>april 21</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nl-NL" altLang="nl-NL" sz="8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1. Interne Expert Sessie RWS</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nl-NL" altLang="nl-NL" sz="8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endParaRPr>
            </a:p>
          </p:txBody>
        </p:sp>
      </p:grpSp>
      <p:grpSp>
        <p:nvGrpSpPr>
          <p:cNvPr id="4117" name="Groep 41"/>
          <p:cNvGrpSpPr>
            <a:grpSpLocks/>
          </p:cNvGrpSpPr>
          <p:nvPr/>
        </p:nvGrpSpPr>
        <p:grpSpPr bwMode="auto">
          <a:xfrm>
            <a:off x="6856413" y="5018088"/>
            <a:ext cx="1560512" cy="1057275"/>
            <a:chOff x="4134226" y="1114139"/>
            <a:chExt cx="1560675" cy="1057844"/>
          </a:xfrm>
        </p:grpSpPr>
        <p:sp>
          <p:nvSpPr>
            <p:cNvPr id="43" name="Ovaal 42">
              <a:extLst>
                <a:ext uri="{FF2B5EF4-FFF2-40B4-BE49-F238E27FC236}">
                  <a16:creationId xmlns:a16="http://schemas.microsoft.com/office/drawing/2014/main" id="{5EFDF7C6-6622-4484-A628-844B5E956DCA}"/>
                </a:ext>
              </a:extLst>
            </p:cNvPr>
            <p:cNvSpPr/>
            <p:nvPr/>
          </p:nvSpPr>
          <p:spPr>
            <a:xfrm>
              <a:off x="4518441" y="1955967"/>
              <a:ext cx="215923" cy="216016"/>
            </a:xfrm>
            <a:prstGeom prst="ellipse">
              <a:avLst/>
            </a:prstGeom>
            <a:solidFill>
              <a:schemeClr val="accent6">
                <a:lumMod val="75000"/>
              </a:schemeClr>
            </a:solidFill>
            <a:ln w="25400" cap="flat" cmpd="sng" algn="ctr">
              <a:solidFill>
                <a:schemeClr val="accent6">
                  <a:lumMod val="75000"/>
                </a:schemeClr>
              </a:solidFill>
              <a:prstDash val="solid"/>
            </a:ln>
            <a:effectLst/>
          </p:spPr>
        </p:sp>
        <p:cxnSp>
          <p:nvCxnSpPr>
            <p:cNvPr id="44" name="Rechte verbindingslijn 43">
              <a:extLst>
                <a:ext uri="{FF2B5EF4-FFF2-40B4-BE49-F238E27FC236}">
                  <a16:creationId xmlns:a16="http://schemas.microsoft.com/office/drawing/2014/main" id="{1DCF5A27-1AA6-4DC8-8B7C-ED7169EC374B}"/>
                </a:ext>
              </a:extLst>
            </p:cNvPr>
            <p:cNvCxnSpPr>
              <a:cxnSpLocks/>
            </p:cNvCxnSpPr>
            <p:nvPr/>
          </p:nvCxnSpPr>
          <p:spPr>
            <a:xfrm flipV="1">
              <a:off x="4626402" y="1554113"/>
              <a:ext cx="0" cy="522569"/>
            </a:xfrm>
            <a:prstGeom prst="line">
              <a:avLst/>
            </a:prstGeom>
            <a:noFill/>
            <a:ln w="9525" cap="flat" cmpd="sng" algn="ctr">
              <a:solidFill>
                <a:schemeClr val="accent6">
                  <a:lumMod val="75000"/>
                </a:schemeClr>
              </a:solidFill>
              <a:prstDash val="solid"/>
            </a:ln>
            <a:effectLst/>
          </p:spPr>
        </p:cxnSp>
        <p:sp>
          <p:nvSpPr>
            <p:cNvPr id="4170" name="Rechthoek 12"/>
            <p:cNvSpPr>
              <a:spLocks noChangeArrowheads="1"/>
            </p:cNvSpPr>
            <p:nvPr/>
          </p:nvSpPr>
          <p:spPr bwMode="auto">
            <a:xfrm>
              <a:off x="4134226" y="1114139"/>
              <a:ext cx="15606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lang="nl-NL" altLang="nl-NL" sz="800" b="1" dirty="0" smtClean="0">
                  <a:solidFill>
                    <a:srgbClr val="4BACC6"/>
                  </a:solidFill>
                  <a:latin typeface="Arial" panose="020B0604020202020204" pitchFamily="34" charset="0"/>
                  <a:cs typeface="Arial" panose="020B0604020202020204" pitchFamily="34" charset="0"/>
                </a:rPr>
                <a:t>Eind </a:t>
              </a:r>
              <a:r>
                <a:rPr kumimoji="0" lang="nl-NL" altLang="nl-NL" sz="800" b="1" i="0" u="none" strike="noStrike" kern="1200" cap="none" spc="0" normalizeH="0" baseline="0" noProof="0" dirty="0" smtClean="0">
                  <a:ln>
                    <a:noFill/>
                  </a:ln>
                  <a:solidFill>
                    <a:srgbClr val="4BACC6"/>
                  </a:solidFill>
                  <a:effectLst/>
                  <a:uLnTx/>
                  <a:uFillTx/>
                  <a:latin typeface="Arial" panose="020B0604020202020204" pitchFamily="34" charset="0"/>
                  <a:ea typeface="+mn-ea"/>
                  <a:cs typeface="Arial" panose="020B0604020202020204" pitchFamily="34" charset="0"/>
                </a:rPr>
                <a:t> april 21</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nl-NL" altLang="nl-NL" sz="8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1. Markt consultatie</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nl-NL" altLang="nl-NL" sz="8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endParaRPr>
            </a:p>
          </p:txBody>
        </p:sp>
      </p:grpSp>
      <p:grpSp>
        <p:nvGrpSpPr>
          <p:cNvPr id="4118" name="Groep 47"/>
          <p:cNvGrpSpPr>
            <a:grpSpLocks/>
          </p:cNvGrpSpPr>
          <p:nvPr/>
        </p:nvGrpSpPr>
        <p:grpSpPr bwMode="auto">
          <a:xfrm>
            <a:off x="1723201" y="5004744"/>
            <a:ext cx="1560512" cy="1051570"/>
            <a:chOff x="4204846" y="1119989"/>
            <a:chExt cx="1560675" cy="1051994"/>
          </a:xfrm>
        </p:grpSpPr>
        <p:sp>
          <p:nvSpPr>
            <p:cNvPr id="4165" name="Ovaal 48"/>
            <p:cNvSpPr>
              <a:spLocks noChangeArrowheads="1"/>
            </p:cNvSpPr>
            <p:nvPr/>
          </p:nvSpPr>
          <p:spPr bwMode="auto">
            <a:xfrm>
              <a:off x="5090215" y="1956083"/>
              <a:ext cx="215900" cy="215900"/>
            </a:xfrm>
            <a:prstGeom prst="ellipse">
              <a:avLst/>
            </a:prstGeom>
            <a:solidFill>
              <a:srgbClr val="4BACC6"/>
            </a:solidFill>
            <a:ln w="25400" algn="ctr">
              <a:solidFill>
                <a:srgbClr val="FFFFFF"/>
              </a:solidFill>
              <a:round/>
              <a:headEnd/>
              <a:tailEnd/>
            </a:ln>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nl-NL" altLang="nl-NL" sz="18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endParaRPr>
            </a:p>
          </p:txBody>
        </p:sp>
        <p:cxnSp>
          <p:nvCxnSpPr>
            <p:cNvPr id="4166" name="Rechte verbindingslijn 49"/>
            <p:cNvCxnSpPr>
              <a:cxnSpLocks/>
            </p:cNvCxnSpPr>
            <p:nvPr/>
          </p:nvCxnSpPr>
          <p:spPr bwMode="auto">
            <a:xfrm flipV="1">
              <a:off x="5198165" y="1553757"/>
              <a:ext cx="0" cy="522663"/>
            </a:xfrm>
            <a:prstGeom prst="line">
              <a:avLst/>
            </a:prstGeom>
            <a:noFill/>
            <a:ln w="9525" algn="ctr">
              <a:solidFill>
                <a:srgbClr val="4BACC6"/>
              </a:solidFill>
              <a:round/>
              <a:headEnd/>
              <a:tailEnd/>
            </a:ln>
            <a:extLst>
              <a:ext uri="{909E8E84-426E-40DD-AFC4-6F175D3DCCD1}">
                <a14:hiddenFill xmlns:a14="http://schemas.microsoft.com/office/drawing/2010/main">
                  <a:noFill/>
                </a14:hiddenFill>
              </a:ext>
            </a:extLst>
          </p:spPr>
        </p:cxnSp>
        <p:sp>
          <p:nvSpPr>
            <p:cNvPr id="51" name="Rechthoek 12">
              <a:extLst>
                <a:ext uri="{FF2B5EF4-FFF2-40B4-BE49-F238E27FC236}">
                  <a16:creationId xmlns:a16="http://schemas.microsoft.com/office/drawing/2014/main" id="{4843FED2-3D09-43C3-9AD6-1312A7D3F3EB}"/>
                </a:ext>
              </a:extLst>
            </p:cNvPr>
            <p:cNvSpPr>
              <a:spLocks noChangeArrowheads="1"/>
            </p:cNvSpPr>
            <p:nvPr/>
          </p:nvSpPr>
          <p:spPr bwMode="auto">
            <a:xfrm>
              <a:off x="4204846" y="1119989"/>
              <a:ext cx="1560675" cy="46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defRPr sz="3200">
                  <a:solidFill>
                    <a:srgbClr val="7F7F7F"/>
                  </a:solidFill>
                  <a:latin typeface="Trebuchet MS" panose="020B0603020202020204" pitchFamily="34" charset="0"/>
                </a:defRPr>
              </a:lvl1pPr>
              <a:lvl2pPr marL="742950" indent="-28575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2pPr>
              <a:lvl3pPr marL="11430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800" b="1" i="0" u="none" strike="noStrike" kern="1200" cap="none" spc="0" normalizeH="0" baseline="0" noProof="0" dirty="0" smtClean="0">
                  <a:ln>
                    <a:noFill/>
                  </a:ln>
                  <a:solidFill>
                    <a:srgbClr val="4BACC6"/>
                  </a:solidFill>
                  <a:effectLst/>
                  <a:uLnTx/>
                  <a:uFillTx/>
                  <a:latin typeface="Arial" panose="020B0604020202020204" pitchFamily="34" charset="0"/>
                  <a:ea typeface="+mn-ea"/>
                  <a:cs typeface="Arial" panose="020B0604020202020204" pitchFamily="34" charset="0"/>
                </a:rPr>
                <a:t>februari 21</a:t>
              </a:r>
              <a:endParaRPr kumimoji="0" lang="nl-NL" altLang="nl-NL" sz="800" b="1" i="0" u="none" strike="noStrike" kern="1200" cap="none" spc="0" normalizeH="0" baseline="0" noProof="0" dirty="0">
                <a:ln>
                  <a:noFill/>
                </a:ln>
                <a:solidFill>
                  <a:srgbClr val="4BACC6"/>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nl-NL" altLang="nl-NL" sz="8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Inventariseren activiteiten voor realisatie</a:t>
              </a:r>
            </a:p>
          </p:txBody>
        </p:sp>
      </p:grpSp>
      <p:grpSp>
        <p:nvGrpSpPr>
          <p:cNvPr id="4119" name="Groep 51"/>
          <p:cNvGrpSpPr>
            <a:grpSpLocks/>
          </p:cNvGrpSpPr>
          <p:nvPr/>
        </p:nvGrpSpPr>
        <p:grpSpPr bwMode="auto">
          <a:xfrm>
            <a:off x="1279525" y="5859463"/>
            <a:ext cx="1560513" cy="992187"/>
            <a:chOff x="4134226" y="498822"/>
            <a:chExt cx="1560675" cy="991257"/>
          </a:xfrm>
        </p:grpSpPr>
        <p:sp>
          <p:nvSpPr>
            <p:cNvPr id="4162" name="Ovaal 52"/>
            <p:cNvSpPr>
              <a:spLocks noChangeArrowheads="1"/>
            </p:cNvSpPr>
            <p:nvPr/>
          </p:nvSpPr>
          <p:spPr bwMode="auto">
            <a:xfrm>
              <a:off x="4964693" y="498822"/>
              <a:ext cx="215900" cy="215900"/>
            </a:xfrm>
            <a:prstGeom prst="ellipse">
              <a:avLst/>
            </a:prstGeom>
            <a:solidFill>
              <a:srgbClr val="4BACC6"/>
            </a:solidFill>
            <a:ln w="25400" algn="ctr">
              <a:solidFill>
                <a:srgbClr val="FFFFFF"/>
              </a:solidFill>
              <a:round/>
              <a:headEnd/>
              <a:tailEnd/>
            </a:ln>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nl-NL" altLang="nl-NL" sz="18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endParaRPr>
            </a:p>
          </p:txBody>
        </p:sp>
        <p:cxnSp>
          <p:nvCxnSpPr>
            <p:cNvPr id="4163" name="Rechte verbindingslijn 53"/>
            <p:cNvCxnSpPr>
              <a:cxnSpLocks/>
            </p:cNvCxnSpPr>
            <p:nvPr/>
          </p:nvCxnSpPr>
          <p:spPr bwMode="auto">
            <a:xfrm flipV="1">
              <a:off x="5072643" y="648946"/>
              <a:ext cx="0" cy="522663"/>
            </a:xfrm>
            <a:prstGeom prst="line">
              <a:avLst/>
            </a:prstGeom>
            <a:noFill/>
            <a:ln w="9525" algn="ctr">
              <a:solidFill>
                <a:srgbClr val="4BACC6"/>
              </a:solidFill>
              <a:round/>
              <a:headEnd/>
              <a:tailEnd/>
            </a:ln>
            <a:extLst>
              <a:ext uri="{909E8E84-426E-40DD-AFC4-6F175D3DCCD1}">
                <a14:hiddenFill xmlns:a14="http://schemas.microsoft.com/office/drawing/2010/main">
                  <a:noFill/>
                </a14:hiddenFill>
              </a:ext>
            </a:extLst>
          </p:spPr>
        </p:cxnSp>
        <p:sp>
          <p:nvSpPr>
            <p:cNvPr id="4164" name="Rechthoek 12"/>
            <p:cNvSpPr>
              <a:spLocks noChangeArrowheads="1"/>
            </p:cNvSpPr>
            <p:nvPr/>
          </p:nvSpPr>
          <p:spPr bwMode="auto">
            <a:xfrm>
              <a:off x="4134226" y="1028414"/>
              <a:ext cx="15606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800" b="1" i="0" u="none" strike="noStrike" kern="1200" cap="none" spc="0" normalizeH="0" baseline="0" noProof="0" dirty="0" smtClean="0">
                  <a:ln>
                    <a:noFill/>
                  </a:ln>
                  <a:solidFill>
                    <a:srgbClr val="4BACC6"/>
                  </a:solidFill>
                  <a:effectLst/>
                  <a:uLnTx/>
                  <a:uFillTx/>
                  <a:latin typeface="Arial" panose="020B0604020202020204" pitchFamily="34" charset="0"/>
                  <a:ea typeface="+mn-ea"/>
                  <a:cs typeface="Arial" panose="020B0604020202020204" pitchFamily="34" charset="0"/>
                </a:rPr>
                <a:t>februari 21</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nl-NL" altLang="nl-NL" sz="8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Draaiboek kabel vervanging</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nl-NL" altLang="nl-NL" sz="8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endParaRPr>
            </a:p>
          </p:txBody>
        </p:sp>
      </p:grpSp>
      <p:sp>
        <p:nvSpPr>
          <p:cNvPr id="56" name="PIJL-RECHTS 19">
            <a:extLst>
              <a:ext uri="{FF2B5EF4-FFF2-40B4-BE49-F238E27FC236}">
                <a16:creationId xmlns:a16="http://schemas.microsoft.com/office/drawing/2014/main" id="{70CD4533-EC9A-47D8-8475-45BF3AA27B38}"/>
              </a:ext>
            </a:extLst>
          </p:cNvPr>
          <p:cNvSpPr/>
          <p:nvPr/>
        </p:nvSpPr>
        <p:spPr>
          <a:xfrm>
            <a:off x="7820025" y="5484813"/>
            <a:ext cx="1743075" cy="1011237"/>
          </a:xfrm>
          <a:prstGeom prst="rightArrow">
            <a:avLst/>
          </a:prstGeom>
          <a:solidFill>
            <a:srgbClr val="92D050"/>
          </a:solidFill>
          <a:ln w="25400" cap="flat" cmpd="sng" algn="ctr">
            <a:noFill/>
            <a:prstDash val="solid"/>
          </a:ln>
          <a:effectLst/>
        </p:spPr>
        <p:txBody>
          <a:bodyPr lIns="7200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8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grpSp>
        <p:nvGrpSpPr>
          <p:cNvPr id="4121" name="Groep 60"/>
          <p:cNvGrpSpPr>
            <a:grpSpLocks/>
          </p:cNvGrpSpPr>
          <p:nvPr/>
        </p:nvGrpSpPr>
        <p:grpSpPr bwMode="auto">
          <a:xfrm>
            <a:off x="5651500" y="5851525"/>
            <a:ext cx="1804988" cy="868363"/>
            <a:chOff x="4134226" y="498822"/>
            <a:chExt cx="1805644" cy="868146"/>
          </a:xfrm>
        </p:grpSpPr>
        <p:sp>
          <p:nvSpPr>
            <p:cNvPr id="4159" name="Ovaal 61"/>
            <p:cNvSpPr>
              <a:spLocks noChangeArrowheads="1"/>
            </p:cNvSpPr>
            <p:nvPr/>
          </p:nvSpPr>
          <p:spPr bwMode="auto">
            <a:xfrm>
              <a:off x="4964693" y="498822"/>
              <a:ext cx="215900" cy="215900"/>
            </a:xfrm>
            <a:prstGeom prst="ellipse">
              <a:avLst/>
            </a:prstGeom>
            <a:solidFill>
              <a:srgbClr val="4BACC6"/>
            </a:solidFill>
            <a:ln w="25400" algn="ctr">
              <a:solidFill>
                <a:srgbClr val="FFFFFF"/>
              </a:solidFill>
              <a:round/>
              <a:headEnd/>
              <a:tailEnd/>
            </a:ln>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nl-NL" altLang="nl-NL" sz="18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endParaRPr>
            </a:p>
          </p:txBody>
        </p:sp>
        <p:cxnSp>
          <p:nvCxnSpPr>
            <p:cNvPr id="4160" name="Rechte verbindingslijn 62"/>
            <p:cNvCxnSpPr>
              <a:cxnSpLocks/>
            </p:cNvCxnSpPr>
            <p:nvPr/>
          </p:nvCxnSpPr>
          <p:spPr bwMode="auto">
            <a:xfrm flipV="1">
              <a:off x="5072643" y="648946"/>
              <a:ext cx="0" cy="522663"/>
            </a:xfrm>
            <a:prstGeom prst="line">
              <a:avLst/>
            </a:prstGeom>
            <a:noFill/>
            <a:ln w="9525" algn="ctr">
              <a:solidFill>
                <a:srgbClr val="4BACC6"/>
              </a:solidFill>
              <a:round/>
              <a:headEnd/>
              <a:tailEnd/>
            </a:ln>
            <a:extLst>
              <a:ext uri="{909E8E84-426E-40DD-AFC4-6F175D3DCCD1}">
                <a14:hiddenFill xmlns:a14="http://schemas.microsoft.com/office/drawing/2010/main">
                  <a:noFill/>
                </a14:hiddenFill>
              </a:ext>
            </a:extLst>
          </p:spPr>
        </p:cxnSp>
        <p:sp>
          <p:nvSpPr>
            <p:cNvPr id="4161" name="Rechthoek 12"/>
            <p:cNvSpPr>
              <a:spLocks noChangeArrowheads="1"/>
            </p:cNvSpPr>
            <p:nvPr/>
          </p:nvSpPr>
          <p:spPr bwMode="auto">
            <a:xfrm>
              <a:off x="4134226" y="1028414"/>
              <a:ext cx="180564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800" b="1" i="0" u="none" strike="noStrike" kern="1200" cap="none" spc="0" normalizeH="0" baseline="0" noProof="0" smtClean="0">
                  <a:ln>
                    <a:noFill/>
                  </a:ln>
                  <a:solidFill>
                    <a:srgbClr val="4BACC6"/>
                  </a:solidFill>
                  <a:effectLst/>
                  <a:uLnTx/>
                  <a:uFillTx/>
                  <a:latin typeface="Arial" panose="020B0604020202020204" pitchFamily="34" charset="0"/>
                  <a:ea typeface="+mn-ea"/>
                  <a:cs typeface="Arial" panose="020B0604020202020204" pitchFamily="34" charset="0"/>
                </a:rPr>
                <a:t>Medio april 21</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nl-NL" altLang="nl-NL" sz="8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Verwerken review commentaar</a:t>
              </a:r>
            </a:p>
          </p:txBody>
        </p:sp>
      </p:grpSp>
      <p:grpSp>
        <p:nvGrpSpPr>
          <p:cNvPr id="4122" name="Groep 65"/>
          <p:cNvGrpSpPr>
            <a:grpSpLocks/>
          </p:cNvGrpSpPr>
          <p:nvPr/>
        </p:nvGrpSpPr>
        <p:grpSpPr bwMode="auto">
          <a:xfrm>
            <a:off x="7215188" y="5859463"/>
            <a:ext cx="1804987" cy="868362"/>
            <a:chOff x="4134226" y="498822"/>
            <a:chExt cx="1805644" cy="868146"/>
          </a:xfrm>
        </p:grpSpPr>
        <p:sp>
          <p:nvSpPr>
            <p:cNvPr id="4156" name="Ovaal 66"/>
            <p:cNvSpPr>
              <a:spLocks noChangeArrowheads="1"/>
            </p:cNvSpPr>
            <p:nvPr/>
          </p:nvSpPr>
          <p:spPr bwMode="auto">
            <a:xfrm>
              <a:off x="4964693" y="498822"/>
              <a:ext cx="215900" cy="215900"/>
            </a:xfrm>
            <a:prstGeom prst="ellipse">
              <a:avLst/>
            </a:prstGeom>
            <a:solidFill>
              <a:srgbClr val="4BACC6"/>
            </a:solidFill>
            <a:ln w="25400" algn="ctr">
              <a:solidFill>
                <a:srgbClr val="FFFFFF"/>
              </a:solidFill>
              <a:round/>
              <a:headEnd/>
              <a:tailEnd/>
            </a:ln>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nl-NL" altLang="nl-NL" sz="18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endParaRPr>
            </a:p>
          </p:txBody>
        </p:sp>
        <p:cxnSp>
          <p:nvCxnSpPr>
            <p:cNvPr id="4157" name="Rechte verbindingslijn 67"/>
            <p:cNvCxnSpPr>
              <a:cxnSpLocks/>
            </p:cNvCxnSpPr>
            <p:nvPr/>
          </p:nvCxnSpPr>
          <p:spPr bwMode="auto">
            <a:xfrm flipV="1">
              <a:off x="5072643" y="648946"/>
              <a:ext cx="0" cy="522663"/>
            </a:xfrm>
            <a:prstGeom prst="line">
              <a:avLst/>
            </a:prstGeom>
            <a:noFill/>
            <a:ln w="9525" algn="ctr">
              <a:solidFill>
                <a:srgbClr val="4BACC6"/>
              </a:solidFill>
              <a:round/>
              <a:headEnd/>
              <a:tailEnd/>
            </a:ln>
            <a:extLst>
              <a:ext uri="{909E8E84-426E-40DD-AFC4-6F175D3DCCD1}">
                <a14:hiddenFill xmlns:a14="http://schemas.microsoft.com/office/drawing/2010/main">
                  <a:noFill/>
                </a14:hiddenFill>
              </a:ext>
            </a:extLst>
          </p:spPr>
        </p:cxnSp>
        <p:sp>
          <p:nvSpPr>
            <p:cNvPr id="4158" name="Rechthoek 12"/>
            <p:cNvSpPr>
              <a:spLocks noChangeArrowheads="1"/>
            </p:cNvSpPr>
            <p:nvPr/>
          </p:nvSpPr>
          <p:spPr bwMode="auto">
            <a:xfrm>
              <a:off x="4134226" y="1028414"/>
              <a:ext cx="180564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800" b="1" i="0" u="none" strike="noStrike" kern="1200" cap="none" spc="0" normalizeH="0" baseline="0" noProof="0" smtClean="0">
                  <a:ln>
                    <a:noFill/>
                  </a:ln>
                  <a:solidFill>
                    <a:srgbClr val="4BACC6"/>
                  </a:solidFill>
                  <a:effectLst/>
                  <a:uLnTx/>
                  <a:uFillTx/>
                  <a:latin typeface="Arial" panose="020B0604020202020204" pitchFamily="34" charset="0"/>
                  <a:ea typeface="+mn-ea"/>
                  <a:cs typeface="Arial" panose="020B0604020202020204" pitchFamily="34" charset="0"/>
                </a:rPr>
                <a:t>Begin mei 21</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nl-NL" altLang="nl-NL" sz="8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Verwerken review commentaar</a:t>
              </a:r>
            </a:p>
          </p:txBody>
        </p:sp>
      </p:grpSp>
      <p:grpSp>
        <p:nvGrpSpPr>
          <p:cNvPr id="4123" name="Groep 69"/>
          <p:cNvGrpSpPr>
            <a:grpSpLocks/>
          </p:cNvGrpSpPr>
          <p:nvPr/>
        </p:nvGrpSpPr>
        <p:grpSpPr bwMode="auto">
          <a:xfrm>
            <a:off x="8650288" y="5027613"/>
            <a:ext cx="1560512" cy="1058862"/>
            <a:chOff x="4134226" y="1114139"/>
            <a:chExt cx="1560675" cy="1057844"/>
          </a:xfrm>
        </p:grpSpPr>
        <p:sp>
          <p:nvSpPr>
            <p:cNvPr id="71" name="Ovaal 70">
              <a:extLst>
                <a:ext uri="{FF2B5EF4-FFF2-40B4-BE49-F238E27FC236}">
                  <a16:creationId xmlns:a16="http://schemas.microsoft.com/office/drawing/2014/main" id="{5EFDF7C6-6622-4484-A628-844B5E956DCA}"/>
                </a:ext>
              </a:extLst>
            </p:cNvPr>
            <p:cNvSpPr/>
            <p:nvPr/>
          </p:nvSpPr>
          <p:spPr>
            <a:xfrm>
              <a:off x="4518441" y="1956291"/>
              <a:ext cx="215923" cy="215692"/>
            </a:xfrm>
            <a:prstGeom prst="ellipse">
              <a:avLst/>
            </a:prstGeom>
            <a:solidFill>
              <a:schemeClr val="accent6">
                <a:lumMod val="75000"/>
              </a:schemeClr>
            </a:solidFill>
            <a:ln w="25400" cap="flat" cmpd="sng" algn="ctr">
              <a:solidFill>
                <a:schemeClr val="accent6">
                  <a:lumMod val="75000"/>
                </a:schemeClr>
              </a:solidFill>
              <a:prstDash val="solid"/>
            </a:ln>
            <a:effectLst/>
          </p:spPr>
        </p:sp>
        <p:cxnSp>
          <p:nvCxnSpPr>
            <p:cNvPr id="72" name="Rechte verbindingslijn 71">
              <a:extLst>
                <a:ext uri="{FF2B5EF4-FFF2-40B4-BE49-F238E27FC236}">
                  <a16:creationId xmlns:a16="http://schemas.microsoft.com/office/drawing/2014/main" id="{1DCF5A27-1AA6-4DC8-8B7C-ED7169EC374B}"/>
                </a:ext>
              </a:extLst>
            </p:cNvPr>
            <p:cNvCxnSpPr>
              <a:cxnSpLocks/>
            </p:cNvCxnSpPr>
            <p:nvPr/>
          </p:nvCxnSpPr>
          <p:spPr>
            <a:xfrm flipV="1">
              <a:off x="4626402" y="1553453"/>
              <a:ext cx="0" cy="523371"/>
            </a:xfrm>
            <a:prstGeom prst="line">
              <a:avLst/>
            </a:prstGeom>
            <a:noFill/>
            <a:ln w="9525" cap="flat" cmpd="sng" algn="ctr">
              <a:solidFill>
                <a:schemeClr val="accent6">
                  <a:lumMod val="75000"/>
                </a:schemeClr>
              </a:solidFill>
              <a:prstDash val="solid"/>
            </a:ln>
            <a:effectLst/>
          </p:spPr>
        </p:cxnSp>
        <p:sp>
          <p:nvSpPr>
            <p:cNvPr id="4155" name="Rechthoek 12"/>
            <p:cNvSpPr>
              <a:spLocks noChangeArrowheads="1"/>
            </p:cNvSpPr>
            <p:nvPr/>
          </p:nvSpPr>
          <p:spPr bwMode="auto">
            <a:xfrm>
              <a:off x="4134226" y="1114139"/>
              <a:ext cx="156067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800" b="1" i="0" u="none" strike="noStrike" kern="1200" cap="none" spc="0" normalizeH="0" baseline="0" noProof="0" smtClean="0">
                  <a:ln>
                    <a:noFill/>
                  </a:ln>
                  <a:solidFill>
                    <a:srgbClr val="4BACC6"/>
                  </a:solidFill>
                  <a:effectLst/>
                  <a:uLnTx/>
                  <a:uFillTx/>
                  <a:latin typeface="Arial" panose="020B0604020202020204" pitchFamily="34" charset="0"/>
                  <a:ea typeface="+mn-ea"/>
                  <a:cs typeface="Arial" panose="020B0604020202020204" pitchFamily="34" charset="0"/>
                </a:rPr>
                <a:t>Medio mei 21</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nl-NL" altLang="nl-NL" sz="8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1. Kostenraming </a:t>
              </a:r>
            </a:p>
          </p:txBody>
        </p:sp>
      </p:grpSp>
      <p:sp>
        <p:nvSpPr>
          <p:cNvPr id="74" name="Stroomdiagram: Document 73"/>
          <p:cNvSpPr/>
          <p:nvPr/>
        </p:nvSpPr>
        <p:spPr>
          <a:xfrm>
            <a:off x="0" y="5467350"/>
            <a:ext cx="1185863" cy="1009650"/>
          </a:xfrm>
          <a:prstGeom prst="flowChartDocument">
            <a:avLst/>
          </a:prstGeom>
        </p:spPr>
        <p:style>
          <a:lnRef idx="3">
            <a:schemeClr val="lt1"/>
          </a:lnRef>
          <a:fillRef idx="1">
            <a:schemeClr val="accent6"/>
          </a:fillRef>
          <a:effectRef idx="1">
            <a:schemeClr val="accent6"/>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a:ln>
                  <a:noFill/>
                </a:ln>
                <a:solidFill>
                  <a:prstClr val="black"/>
                </a:solidFill>
                <a:effectLst/>
                <a:uLnTx/>
                <a:uFillTx/>
                <a:latin typeface="Calibri" panose="020F0502020204030204"/>
                <a:ea typeface="+mn-ea"/>
                <a:cs typeface="+mn-cs"/>
              </a:rPr>
              <a:t>3. Ombouw Scenario’s</a:t>
            </a:r>
          </a:p>
        </p:txBody>
      </p:sp>
      <p:grpSp>
        <p:nvGrpSpPr>
          <p:cNvPr id="4125" name="Groep 76"/>
          <p:cNvGrpSpPr>
            <a:grpSpLocks/>
          </p:cNvGrpSpPr>
          <p:nvPr/>
        </p:nvGrpSpPr>
        <p:grpSpPr bwMode="auto">
          <a:xfrm>
            <a:off x="6205538" y="1238250"/>
            <a:ext cx="1560512" cy="1057275"/>
            <a:chOff x="4134226" y="1114139"/>
            <a:chExt cx="1560675" cy="1057844"/>
          </a:xfrm>
        </p:grpSpPr>
        <p:sp>
          <p:nvSpPr>
            <p:cNvPr id="78" name="Ovaal 77">
              <a:extLst>
                <a:ext uri="{FF2B5EF4-FFF2-40B4-BE49-F238E27FC236}">
                  <a16:creationId xmlns:a16="http://schemas.microsoft.com/office/drawing/2014/main" id="{5EFDF7C6-6622-4484-A628-844B5E956DCA}"/>
                </a:ext>
              </a:extLst>
            </p:cNvPr>
            <p:cNvSpPr/>
            <p:nvPr/>
          </p:nvSpPr>
          <p:spPr>
            <a:xfrm>
              <a:off x="4518441" y="1955967"/>
              <a:ext cx="215923" cy="216016"/>
            </a:xfrm>
            <a:prstGeom prst="ellipse">
              <a:avLst/>
            </a:prstGeom>
            <a:solidFill>
              <a:schemeClr val="accent6">
                <a:lumMod val="75000"/>
              </a:schemeClr>
            </a:solidFill>
            <a:ln w="25400" cap="flat" cmpd="sng" algn="ctr">
              <a:solidFill>
                <a:schemeClr val="accent6">
                  <a:lumMod val="75000"/>
                </a:schemeClr>
              </a:solidFill>
              <a:prstDash val="solid"/>
            </a:ln>
            <a:effectLst/>
          </p:spPr>
        </p:sp>
        <p:cxnSp>
          <p:nvCxnSpPr>
            <p:cNvPr id="79" name="Rechte verbindingslijn 78">
              <a:extLst>
                <a:ext uri="{FF2B5EF4-FFF2-40B4-BE49-F238E27FC236}">
                  <a16:creationId xmlns:a16="http://schemas.microsoft.com/office/drawing/2014/main" id="{1DCF5A27-1AA6-4DC8-8B7C-ED7169EC374B}"/>
                </a:ext>
              </a:extLst>
            </p:cNvPr>
            <p:cNvCxnSpPr>
              <a:cxnSpLocks/>
            </p:cNvCxnSpPr>
            <p:nvPr/>
          </p:nvCxnSpPr>
          <p:spPr>
            <a:xfrm flipV="1">
              <a:off x="4626402" y="1554114"/>
              <a:ext cx="0" cy="522568"/>
            </a:xfrm>
            <a:prstGeom prst="line">
              <a:avLst/>
            </a:prstGeom>
            <a:noFill/>
            <a:ln w="9525" cap="flat" cmpd="sng" algn="ctr">
              <a:solidFill>
                <a:schemeClr val="accent6">
                  <a:lumMod val="75000"/>
                </a:schemeClr>
              </a:solidFill>
              <a:prstDash val="solid"/>
            </a:ln>
            <a:effectLst/>
          </p:spPr>
        </p:cxnSp>
        <p:sp>
          <p:nvSpPr>
            <p:cNvPr id="80" name="Rechthoek 12">
              <a:extLst>
                <a:ext uri="{FF2B5EF4-FFF2-40B4-BE49-F238E27FC236}">
                  <a16:creationId xmlns:a16="http://schemas.microsoft.com/office/drawing/2014/main" id="{4843FED2-3D09-43C3-9AD6-1312A7D3F3EB}"/>
                </a:ext>
              </a:extLst>
            </p:cNvPr>
            <p:cNvSpPr>
              <a:spLocks noChangeArrowheads="1"/>
            </p:cNvSpPr>
            <p:nvPr/>
          </p:nvSpPr>
          <p:spPr bwMode="auto">
            <a:xfrm>
              <a:off x="4134226" y="1114139"/>
              <a:ext cx="1560675" cy="584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defRPr sz="3200">
                  <a:solidFill>
                    <a:srgbClr val="7F7F7F"/>
                  </a:solidFill>
                  <a:latin typeface="Trebuchet MS" panose="020B0603020202020204" pitchFamily="34" charset="0"/>
                </a:defRPr>
              </a:lvl1pPr>
              <a:lvl2pPr marL="742950" indent="-28575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2pPr>
              <a:lvl3pPr marL="11430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800" b="1" i="0" u="none" strike="noStrike" kern="1200" cap="none" spc="0" normalizeH="0" baseline="0" noProof="0" dirty="0" smtClean="0">
                  <a:ln>
                    <a:noFill/>
                  </a:ln>
                  <a:solidFill>
                    <a:srgbClr val="4BACC6"/>
                  </a:solidFill>
                  <a:effectLst/>
                  <a:uLnTx/>
                  <a:uFillTx/>
                  <a:latin typeface="Arial" panose="020B0604020202020204" pitchFamily="34" charset="0"/>
                  <a:ea typeface="+mn-ea"/>
                  <a:cs typeface="Arial" panose="020B0604020202020204" pitchFamily="34" charset="0"/>
                </a:rPr>
                <a:t>medio april 21</a:t>
              </a:r>
              <a:endParaRPr kumimoji="0" lang="nl-NL" altLang="nl-NL" sz="800" b="1" i="0" u="none" strike="noStrike" kern="1200" cap="none" spc="0" normalizeH="0" baseline="0" noProof="0" dirty="0">
                <a:ln>
                  <a:noFill/>
                </a:ln>
                <a:solidFill>
                  <a:srgbClr val="4BACC6"/>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base" latinLnBrk="0" hangingPunct="1">
                <a:lnSpc>
                  <a:spcPct val="100000"/>
                </a:lnSpc>
                <a:spcBef>
                  <a:spcPct val="0"/>
                </a:spcBef>
                <a:spcAft>
                  <a:spcPct val="0"/>
                </a:spcAft>
                <a:buClrTx/>
                <a:buSzTx/>
                <a:buFont typeface="Arial" panose="020B0604020202020204" pitchFamily="34" charset="0"/>
                <a:buAutoNum type="arabicPeriod"/>
                <a:tabLst/>
                <a:defRPr/>
              </a:pPr>
              <a:r>
                <a:rPr kumimoji="0" lang="nl-NL" altLang="nl-NL" sz="8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OG-ON overleg</a:t>
              </a:r>
            </a:p>
            <a:p>
              <a:pPr marL="228600" marR="0" lvl="0" indent="-228600" algn="l" defTabSz="914400" rtl="0" eaLnBrk="1" fontAlgn="base" latinLnBrk="0" hangingPunct="1">
                <a:lnSpc>
                  <a:spcPct val="100000"/>
                </a:lnSpc>
                <a:spcBef>
                  <a:spcPct val="0"/>
                </a:spcBef>
                <a:spcAft>
                  <a:spcPct val="0"/>
                </a:spcAft>
                <a:buClrTx/>
                <a:buSzTx/>
                <a:buFont typeface="Arial" panose="020B0604020202020204" pitchFamily="34" charset="0"/>
                <a:buAutoNum type="arabicPeriod"/>
                <a:tabLst/>
                <a:defRPr/>
              </a:pPr>
              <a:r>
                <a:rPr kumimoji="0" lang="nl-NL" altLang="nl-NL" sz="8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Afstemming beleid</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nl-NL" altLang="nl-NL"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grpSp>
      <p:grpSp>
        <p:nvGrpSpPr>
          <p:cNvPr id="4126" name="Groep 80"/>
          <p:cNvGrpSpPr>
            <a:grpSpLocks/>
          </p:cNvGrpSpPr>
          <p:nvPr/>
        </p:nvGrpSpPr>
        <p:grpSpPr bwMode="auto">
          <a:xfrm>
            <a:off x="7766050" y="1238250"/>
            <a:ext cx="1560513" cy="1057275"/>
            <a:chOff x="4134226" y="1114139"/>
            <a:chExt cx="1560675" cy="1057844"/>
          </a:xfrm>
        </p:grpSpPr>
        <p:sp>
          <p:nvSpPr>
            <p:cNvPr id="82" name="Ovaal 81">
              <a:extLst>
                <a:ext uri="{FF2B5EF4-FFF2-40B4-BE49-F238E27FC236}">
                  <a16:creationId xmlns:a16="http://schemas.microsoft.com/office/drawing/2014/main" id="{5EFDF7C6-6622-4484-A628-844B5E956DCA}"/>
                </a:ext>
              </a:extLst>
            </p:cNvPr>
            <p:cNvSpPr/>
            <p:nvPr/>
          </p:nvSpPr>
          <p:spPr>
            <a:xfrm>
              <a:off x="4518441" y="1955967"/>
              <a:ext cx="215922" cy="216016"/>
            </a:xfrm>
            <a:prstGeom prst="ellipse">
              <a:avLst/>
            </a:prstGeom>
            <a:solidFill>
              <a:schemeClr val="accent6">
                <a:lumMod val="75000"/>
              </a:schemeClr>
            </a:solidFill>
            <a:ln w="25400" cap="flat" cmpd="sng" algn="ctr">
              <a:solidFill>
                <a:schemeClr val="accent6">
                  <a:lumMod val="75000"/>
                </a:schemeClr>
              </a:solidFill>
              <a:prstDash val="solid"/>
            </a:ln>
            <a:effectLst/>
          </p:spPr>
        </p:sp>
        <p:cxnSp>
          <p:nvCxnSpPr>
            <p:cNvPr id="83" name="Rechte verbindingslijn 82">
              <a:extLst>
                <a:ext uri="{FF2B5EF4-FFF2-40B4-BE49-F238E27FC236}">
                  <a16:creationId xmlns:a16="http://schemas.microsoft.com/office/drawing/2014/main" id="{1DCF5A27-1AA6-4DC8-8B7C-ED7169EC374B}"/>
                </a:ext>
              </a:extLst>
            </p:cNvPr>
            <p:cNvCxnSpPr>
              <a:cxnSpLocks/>
            </p:cNvCxnSpPr>
            <p:nvPr/>
          </p:nvCxnSpPr>
          <p:spPr>
            <a:xfrm flipV="1">
              <a:off x="4626402" y="1554114"/>
              <a:ext cx="0" cy="522568"/>
            </a:xfrm>
            <a:prstGeom prst="line">
              <a:avLst/>
            </a:prstGeom>
            <a:noFill/>
            <a:ln w="9525" cap="flat" cmpd="sng" algn="ctr">
              <a:solidFill>
                <a:schemeClr val="accent6">
                  <a:lumMod val="75000"/>
                </a:schemeClr>
              </a:solidFill>
              <a:prstDash val="solid"/>
            </a:ln>
            <a:effectLst/>
          </p:spPr>
        </p:cxnSp>
        <p:sp>
          <p:nvSpPr>
            <p:cNvPr id="4149" name="Rechthoek 12"/>
            <p:cNvSpPr>
              <a:spLocks noChangeArrowheads="1"/>
            </p:cNvSpPr>
            <p:nvPr/>
          </p:nvSpPr>
          <p:spPr bwMode="auto">
            <a:xfrm>
              <a:off x="4134226" y="1114139"/>
              <a:ext cx="15606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800" b="1" i="0" u="none" strike="noStrike" kern="1200" cap="none" spc="0" normalizeH="0" baseline="0" noProof="0" smtClean="0">
                  <a:ln>
                    <a:noFill/>
                  </a:ln>
                  <a:solidFill>
                    <a:srgbClr val="4BACC6"/>
                  </a:solidFill>
                  <a:effectLst/>
                  <a:uLnTx/>
                  <a:uFillTx/>
                  <a:latin typeface="Arial" panose="020B0604020202020204" pitchFamily="34" charset="0"/>
                  <a:ea typeface="+mn-ea"/>
                  <a:cs typeface="Arial" panose="020B0604020202020204" pitchFamily="34" charset="0"/>
                </a:rPr>
                <a:t>Medio mei 21</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nl-NL" altLang="nl-NL" sz="8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1. Afstemming bestuurlijke omgeving bereikbaarheid</a:t>
              </a:r>
            </a:p>
          </p:txBody>
        </p:sp>
      </p:grpSp>
      <p:sp>
        <p:nvSpPr>
          <p:cNvPr id="4128" name="Rechthoek 85"/>
          <p:cNvSpPr>
            <a:spLocks noChangeArrowheads="1"/>
          </p:cNvSpPr>
          <p:nvPr/>
        </p:nvSpPr>
        <p:spPr bwMode="auto">
          <a:xfrm>
            <a:off x="20638" y="178484"/>
            <a:ext cx="51704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1800" b="1" i="0" u="none" strike="noStrike" kern="1200" cap="none" spc="0" normalizeH="0" baseline="0" noProof="0" dirty="0" smtClean="0">
                <a:ln>
                  <a:noFill/>
                </a:ln>
                <a:solidFill>
                  <a:srgbClr val="660066"/>
                </a:solidFill>
                <a:effectLst/>
                <a:uLnTx/>
                <a:uFillTx/>
                <a:latin typeface="Arial" panose="020B0604020202020204" pitchFamily="34" charset="0"/>
                <a:ea typeface="+mn-ea"/>
                <a:cs typeface="Arial" panose="020B0604020202020204" pitchFamily="34" charset="0"/>
              </a:rPr>
              <a:t>Proces scenario uitwerking Spijkenisserbrug</a:t>
            </a:r>
          </a:p>
        </p:txBody>
      </p:sp>
      <p:sp>
        <p:nvSpPr>
          <p:cNvPr id="87" name="Stroomdiagram: Document 86"/>
          <p:cNvSpPr/>
          <p:nvPr/>
        </p:nvSpPr>
        <p:spPr>
          <a:xfrm>
            <a:off x="10615613" y="2800350"/>
            <a:ext cx="1460500" cy="2657475"/>
          </a:xfrm>
          <a:prstGeom prst="flowChartDocument">
            <a:avLst/>
          </a:prstGeom>
        </p:spPr>
        <p:style>
          <a:lnRef idx="3">
            <a:schemeClr val="lt1"/>
          </a:lnRef>
          <a:fillRef idx="1">
            <a:schemeClr val="accent6"/>
          </a:fillRef>
          <a:effectRef idx="1">
            <a:schemeClr val="accent6"/>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a:ln>
                  <a:noFill/>
                </a:ln>
                <a:solidFill>
                  <a:prstClr val="black"/>
                </a:solidFill>
                <a:effectLst/>
                <a:uLnTx/>
                <a:uFillTx/>
                <a:latin typeface="Calibri" panose="020F0502020204030204"/>
                <a:ea typeface="+mn-ea"/>
                <a:cs typeface="+mn-cs"/>
              </a:rPr>
              <a:t>4. </a:t>
            </a:r>
            <a:r>
              <a:rPr kumimoji="0" lang="nl-NL" sz="1200" b="0" i="0" u="none" strike="noStrike" kern="1200" cap="none" spc="0" normalizeH="0" baseline="0" noProof="0" dirty="0" smtClean="0">
                <a:ln>
                  <a:noFill/>
                </a:ln>
                <a:solidFill>
                  <a:prstClr val="black"/>
                </a:solidFill>
                <a:effectLst/>
                <a:uLnTx/>
                <a:uFillTx/>
                <a:latin typeface="Calibri" panose="020F0502020204030204"/>
                <a:ea typeface="+mn-ea"/>
                <a:cs typeface="+mn-cs"/>
              </a:rPr>
              <a:t>Ombouw-</a:t>
            </a:r>
            <a:r>
              <a:rPr kumimoji="0" lang="nl-NL" sz="1200" b="0" i="0" u="none" strike="noStrike" kern="1200" cap="none" spc="0" normalizeH="0" noProof="0" dirty="0" smtClean="0">
                <a:ln>
                  <a:noFill/>
                </a:ln>
                <a:solidFill>
                  <a:prstClr val="black"/>
                </a:solidFill>
                <a:effectLst/>
                <a:uLnTx/>
                <a:uFillTx/>
                <a:latin typeface="Calibri" panose="020F0502020204030204"/>
                <a:ea typeface="+mn-ea"/>
                <a:cs typeface="+mn-cs"/>
              </a:rPr>
              <a:t> en </a:t>
            </a:r>
            <a:r>
              <a:rPr kumimoji="0" lang="nl-NL" sz="1200" b="0" i="0" u="none" strike="noStrike" kern="1200" cap="none" spc="0" normalizeH="0" noProof="0" dirty="0" err="1" smtClean="0">
                <a:ln>
                  <a:noFill/>
                </a:ln>
                <a:solidFill>
                  <a:prstClr val="black"/>
                </a:solidFill>
                <a:effectLst/>
                <a:uLnTx/>
                <a:uFillTx/>
                <a:latin typeface="Calibri" panose="020F0502020204030204"/>
                <a:ea typeface="+mn-ea"/>
                <a:cs typeface="+mn-cs"/>
              </a:rPr>
              <a:t>bereikbaarheids</a:t>
            </a:r>
            <a:r>
              <a:rPr lang="nl-NL" sz="1200" dirty="0" smtClean="0">
                <a:solidFill>
                  <a:prstClr val="black"/>
                </a:solidFill>
                <a:latin typeface="Calibri" panose="020F0502020204030204"/>
              </a:rPr>
              <a:t>plan</a:t>
            </a:r>
            <a:endParaRPr kumimoji="0" lang="nl-NL"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5" name="PIJL-RECHTS 19">
            <a:extLst>
              <a:ext uri="{FF2B5EF4-FFF2-40B4-BE49-F238E27FC236}">
                <a16:creationId xmlns:a16="http://schemas.microsoft.com/office/drawing/2014/main" id="{1184C9B0-6349-43E5-96DC-253B8C5A2742}"/>
              </a:ext>
            </a:extLst>
          </p:cNvPr>
          <p:cNvSpPr/>
          <p:nvPr/>
        </p:nvSpPr>
        <p:spPr>
          <a:xfrm>
            <a:off x="1185863" y="3556000"/>
            <a:ext cx="9024937" cy="1001713"/>
          </a:xfrm>
          <a:prstGeom prst="rightArrow">
            <a:avLst/>
          </a:prstGeom>
          <a:solidFill>
            <a:srgbClr val="9F8AB8"/>
          </a:solidFill>
          <a:ln w="25400" cap="flat" cmpd="sng" algn="ctr">
            <a:noFill/>
            <a:prstDash val="solid"/>
          </a:ln>
          <a:effectLst/>
        </p:spPr>
        <p:txBody>
          <a:bodyPr lIns="7200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8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verkeersanalyse -&gt; 		knelpuntenanalyse -&gt; 		bereikbaarheidsplan </a:t>
            </a:r>
            <a:endParaRPr kumimoji="0" lang="nl-NL" sz="800" b="1" i="0" u="none" strike="noStrike" kern="0" cap="none" spc="0" normalizeH="0" baseline="0" noProof="0" dirty="0">
              <a:ln>
                <a:noFill/>
              </a:ln>
              <a:solidFill>
                <a:srgbClr val="ED7D31"/>
              </a:solidFill>
              <a:effectLst/>
              <a:uLnTx/>
              <a:uFillTx/>
              <a:latin typeface="Arial" panose="020B0604020202020204" pitchFamily="34" charset="0"/>
              <a:ea typeface="+mn-ea"/>
              <a:cs typeface="Arial" panose="020B0604020202020204" pitchFamily="34" charset="0"/>
            </a:endParaRPr>
          </a:p>
        </p:txBody>
      </p:sp>
      <p:grpSp>
        <p:nvGrpSpPr>
          <p:cNvPr id="4131" name="Groep 91"/>
          <p:cNvGrpSpPr>
            <a:grpSpLocks/>
          </p:cNvGrpSpPr>
          <p:nvPr/>
        </p:nvGrpSpPr>
        <p:grpSpPr bwMode="auto">
          <a:xfrm>
            <a:off x="4343400" y="3082925"/>
            <a:ext cx="1560513" cy="1057275"/>
            <a:chOff x="4134226" y="1114139"/>
            <a:chExt cx="1560675" cy="1057844"/>
          </a:xfrm>
        </p:grpSpPr>
        <p:sp>
          <p:nvSpPr>
            <p:cNvPr id="4144" name="Ovaal 92"/>
            <p:cNvSpPr>
              <a:spLocks noChangeArrowheads="1"/>
            </p:cNvSpPr>
            <p:nvPr/>
          </p:nvSpPr>
          <p:spPr bwMode="auto">
            <a:xfrm>
              <a:off x="4518715" y="1956083"/>
              <a:ext cx="215900" cy="215900"/>
            </a:xfrm>
            <a:prstGeom prst="ellipse">
              <a:avLst/>
            </a:prstGeom>
            <a:solidFill>
              <a:srgbClr val="4BACC6"/>
            </a:solidFill>
            <a:ln w="25400" algn="ctr">
              <a:solidFill>
                <a:srgbClr val="FFFFFF"/>
              </a:solidFill>
              <a:round/>
              <a:headEnd/>
              <a:tailEnd/>
            </a:ln>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nl-NL" altLang="nl-NL" sz="18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endParaRPr>
            </a:p>
          </p:txBody>
        </p:sp>
        <p:cxnSp>
          <p:nvCxnSpPr>
            <p:cNvPr id="4145" name="Rechte verbindingslijn 93"/>
            <p:cNvCxnSpPr>
              <a:cxnSpLocks/>
            </p:cNvCxnSpPr>
            <p:nvPr/>
          </p:nvCxnSpPr>
          <p:spPr bwMode="auto">
            <a:xfrm flipV="1">
              <a:off x="4626665" y="1553757"/>
              <a:ext cx="0" cy="522663"/>
            </a:xfrm>
            <a:prstGeom prst="line">
              <a:avLst/>
            </a:prstGeom>
            <a:noFill/>
            <a:ln w="9525" algn="ctr">
              <a:solidFill>
                <a:srgbClr val="4BACC6"/>
              </a:solidFill>
              <a:round/>
              <a:headEnd/>
              <a:tailEnd/>
            </a:ln>
            <a:extLst>
              <a:ext uri="{909E8E84-426E-40DD-AFC4-6F175D3DCCD1}">
                <a14:hiddenFill xmlns:a14="http://schemas.microsoft.com/office/drawing/2010/main">
                  <a:noFill/>
                </a14:hiddenFill>
              </a:ext>
            </a:extLst>
          </p:spPr>
        </p:cxnSp>
        <p:sp>
          <p:nvSpPr>
            <p:cNvPr id="4146" name="Rechthoek 12"/>
            <p:cNvSpPr>
              <a:spLocks noChangeArrowheads="1"/>
            </p:cNvSpPr>
            <p:nvPr/>
          </p:nvSpPr>
          <p:spPr bwMode="auto">
            <a:xfrm>
              <a:off x="4134226" y="1114139"/>
              <a:ext cx="15606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800" b="1" i="0" u="none" strike="noStrike" kern="1200" cap="none" spc="0" normalizeH="0" baseline="0" noProof="0" smtClean="0">
                  <a:ln>
                    <a:noFill/>
                  </a:ln>
                  <a:solidFill>
                    <a:srgbClr val="4BACC6"/>
                  </a:solidFill>
                  <a:effectLst/>
                  <a:uLnTx/>
                  <a:uFillTx/>
                  <a:latin typeface="Arial" panose="020B0604020202020204" pitchFamily="34" charset="0"/>
                  <a:ea typeface="+mn-ea"/>
                  <a:cs typeface="Arial" panose="020B0604020202020204" pitchFamily="34" charset="0"/>
                </a:rPr>
                <a:t>31 mrt 21</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nl-NL" altLang="nl-NL" sz="8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Omgevingssessie bereikbaarheid</a:t>
              </a:r>
            </a:p>
          </p:txBody>
        </p:sp>
      </p:grpSp>
      <p:grpSp>
        <p:nvGrpSpPr>
          <p:cNvPr id="4132" name="Groep 96"/>
          <p:cNvGrpSpPr>
            <a:grpSpLocks/>
          </p:cNvGrpSpPr>
          <p:nvPr/>
        </p:nvGrpSpPr>
        <p:grpSpPr bwMode="auto">
          <a:xfrm>
            <a:off x="4381500" y="3916363"/>
            <a:ext cx="1804988" cy="868362"/>
            <a:chOff x="4134226" y="498822"/>
            <a:chExt cx="1805644" cy="868146"/>
          </a:xfrm>
        </p:grpSpPr>
        <p:sp>
          <p:nvSpPr>
            <p:cNvPr id="4141" name="Ovaal 97"/>
            <p:cNvSpPr>
              <a:spLocks noChangeArrowheads="1"/>
            </p:cNvSpPr>
            <p:nvPr/>
          </p:nvSpPr>
          <p:spPr bwMode="auto">
            <a:xfrm>
              <a:off x="4964693" y="498822"/>
              <a:ext cx="215900" cy="215900"/>
            </a:xfrm>
            <a:prstGeom prst="ellipse">
              <a:avLst/>
            </a:prstGeom>
            <a:solidFill>
              <a:srgbClr val="4BACC6"/>
            </a:solidFill>
            <a:ln w="25400" algn="ctr">
              <a:solidFill>
                <a:srgbClr val="FFFFFF"/>
              </a:solidFill>
              <a:round/>
              <a:headEnd/>
              <a:tailEnd/>
            </a:ln>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nl-NL" altLang="nl-NL" sz="18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endParaRPr>
            </a:p>
          </p:txBody>
        </p:sp>
        <p:cxnSp>
          <p:nvCxnSpPr>
            <p:cNvPr id="4142" name="Rechte verbindingslijn 98"/>
            <p:cNvCxnSpPr>
              <a:cxnSpLocks/>
            </p:cNvCxnSpPr>
            <p:nvPr/>
          </p:nvCxnSpPr>
          <p:spPr bwMode="auto">
            <a:xfrm flipV="1">
              <a:off x="5072643" y="648946"/>
              <a:ext cx="0" cy="522663"/>
            </a:xfrm>
            <a:prstGeom prst="line">
              <a:avLst/>
            </a:prstGeom>
            <a:noFill/>
            <a:ln w="9525" algn="ctr">
              <a:solidFill>
                <a:srgbClr val="4BACC6"/>
              </a:solidFill>
              <a:round/>
              <a:headEnd/>
              <a:tailEnd/>
            </a:ln>
            <a:extLst>
              <a:ext uri="{909E8E84-426E-40DD-AFC4-6F175D3DCCD1}">
                <a14:hiddenFill xmlns:a14="http://schemas.microsoft.com/office/drawing/2010/main">
                  <a:noFill/>
                </a14:hiddenFill>
              </a:ext>
            </a:extLst>
          </p:spPr>
        </p:cxnSp>
        <p:sp>
          <p:nvSpPr>
            <p:cNvPr id="4143" name="Rechthoek 12"/>
            <p:cNvSpPr>
              <a:spLocks noChangeArrowheads="1"/>
            </p:cNvSpPr>
            <p:nvPr/>
          </p:nvSpPr>
          <p:spPr bwMode="auto">
            <a:xfrm>
              <a:off x="4134226" y="1028414"/>
              <a:ext cx="180564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800" b="1" i="0" u="none" strike="noStrike" kern="1200" cap="none" spc="0" normalizeH="0" baseline="0" noProof="0" dirty="0" smtClean="0">
                  <a:ln>
                    <a:noFill/>
                  </a:ln>
                  <a:solidFill>
                    <a:srgbClr val="4BACC6"/>
                  </a:solidFill>
                  <a:effectLst/>
                  <a:uLnTx/>
                  <a:uFillTx/>
                  <a:latin typeface="Arial" panose="020B0604020202020204" pitchFamily="34" charset="0"/>
                  <a:ea typeface="+mn-ea"/>
                  <a:cs typeface="Arial" panose="020B0604020202020204" pitchFamily="34" charset="0"/>
                </a:rPr>
                <a:t> 9</a:t>
              </a:r>
              <a:r>
                <a:rPr kumimoji="0" lang="nl-NL" altLang="nl-NL" sz="800" b="1" i="0" u="none" strike="noStrike" kern="1200" cap="none" spc="0" normalizeH="0" noProof="0" dirty="0" smtClean="0">
                  <a:ln>
                    <a:noFill/>
                  </a:ln>
                  <a:solidFill>
                    <a:srgbClr val="4BACC6"/>
                  </a:solidFill>
                  <a:effectLst/>
                  <a:uLnTx/>
                  <a:uFillTx/>
                  <a:latin typeface="Arial" panose="020B0604020202020204" pitchFamily="34" charset="0"/>
                  <a:ea typeface="+mn-ea"/>
                  <a:cs typeface="Arial" panose="020B0604020202020204" pitchFamily="34" charset="0"/>
                </a:rPr>
                <a:t> april</a:t>
              </a:r>
              <a:r>
                <a:rPr kumimoji="0" lang="nl-NL" altLang="nl-NL" sz="800" b="1" i="0" u="none" strike="noStrike" kern="1200" cap="none" spc="0" normalizeH="0" baseline="0" noProof="0" dirty="0" smtClean="0">
                  <a:ln>
                    <a:noFill/>
                  </a:ln>
                  <a:solidFill>
                    <a:srgbClr val="4BACC6"/>
                  </a:solidFill>
                  <a:effectLst/>
                  <a:uLnTx/>
                  <a:uFillTx/>
                  <a:latin typeface="Arial" panose="020B0604020202020204" pitchFamily="34" charset="0"/>
                  <a:ea typeface="+mn-ea"/>
                  <a:cs typeface="Arial" panose="020B0604020202020204" pitchFamily="34" charset="0"/>
                </a:rPr>
                <a:t> 21</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nl-NL" altLang="nl-NL" sz="8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Bestuurlijke afstemming 1</a:t>
              </a:r>
            </a:p>
          </p:txBody>
        </p:sp>
      </p:grpSp>
      <p:grpSp>
        <p:nvGrpSpPr>
          <p:cNvPr id="4133" name="Groep 100"/>
          <p:cNvGrpSpPr>
            <a:grpSpLocks/>
          </p:cNvGrpSpPr>
          <p:nvPr/>
        </p:nvGrpSpPr>
        <p:grpSpPr bwMode="auto">
          <a:xfrm>
            <a:off x="7237413" y="3930650"/>
            <a:ext cx="1804987" cy="868363"/>
            <a:chOff x="4134226" y="498822"/>
            <a:chExt cx="1805644" cy="868146"/>
          </a:xfrm>
        </p:grpSpPr>
        <p:sp>
          <p:nvSpPr>
            <p:cNvPr id="4138" name="Ovaal 101"/>
            <p:cNvSpPr>
              <a:spLocks noChangeArrowheads="1"/>
            </p:cNvSpPr>
            <p:nvPr/>
          </p:nvSpPr>
          <p:spPr bwMode="auto">
            <a:xfrm>
              <a:off x="4964693" y="498822"/>
              <a:ext cx="215900" cy="215900"/>
            </a:xfrm>
            <a:prstGeom prst="ellipse">
              <a:avLst/>
            </a:prstGeom>
            <a:solidFill>
              <a:srgbClr val="4BACC6"/>
            </a:solidFill>
            <a:ln w="25400" algn="ctr">
              <a:solidFill>
                <a:srgbClr val="FFFFFF"/>
              </a:solidFill>
              <a:round/>
              <a:headEnd/>
              <a:tailEnd/>
            </a:ln>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nl-NL" altLang="nl-NL" sz="18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endParaRPr>
            </a:p>
          </p:txBody>
        </p:sp>
        <p:cxnSp>
          <p:nvCxnSpPr>
            <p:cNvPr id="4139" name="Rechte verbindingslijn 102"/>
            <p:cNvCxnSpPr>
              <a:cxnSpLocks/>
            </p:cNvCxnSpPr>
            <p:nvPr/>
          </p:nvCxnSpPr>
          <p:spPr bwMode="auto">
            <a:xfrm flipV="1">
              <a:off x="5072643" y="648946"/>
              <a:ext cx="0" cy="522663"/>
            </a:xfrm>
            <a:prstGeom prst="line">
              <a:avLst/>
            </a:prstGeom>
            <a:noFill/>
            <a:ln w="9525" algn="ctr">
              <a:solidFill>
                <a:srgbClr val="4BACC6"/>
              </a:solidFill>
              <a:round/>
              <a:headEnd/>
              <a:tailEnd/>
            </a:ln>
            <a:extLst>
              <a:ext uri="{909E8E84-426E-40DD-AFC4-6F175D3DCCD1}">
                <a14:hiddenFill xmlns:a14="http://schemas.microsoft.com/office/drawing/2010/main">
                  <a:noFill/>
                </a14:hiddenFill>
              </a:ext>
            </a:extLst>
          </p:spPr>
        </p:cxnSp>
        <p:sp>
          <p:nvSpPr>
            <p:cNvPr id="4140" name="Rechthoek 12"/>
            <p:cNvSpPr>
              <a:spLocks noChangeArrowheads="1"/>
            </p:cNvSpPr>
            <p:nvPr/>
          </p:nvSpPr>
          <p:spPr bwMode="auto">
            <a:xfrm>
              <a:off x="4134226" y="1028414"/>
              <a:ext cx="180564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lang="nl-NL" altLang="nl-NL" sz="800" b="1" dirty="0" smtClean="0">
                  <a:solidFill>
                    <a:srgbClr val="4BACC6"/>
                  </a:solidFill>
                  <a:latin typeface="Arial" panose="020B0604020202020204" pitchFamily="34" charset="0"/>
                  <a:cs typeface="Arial" panose="020B0604020202020204" pitchFamily="34" charset="0"/>
                </a:rPr>
                <a:t>mei</a:t>
              </a:r>
              <a:r>
                <a:rPr kumimoji="0" lang="nl-NL" altLang="nl-NL" sz="800" b="1" i="0" u="none" strike="noStrike" kern="1200" cap="none" spc="0" normalizeH="0" baseline="0" noProof="0" dirty="0" smtClean="0">
                  <a:ln>
                    <a:noFill/>
                  </a:ln>
                  <a:solidFill>
                    <a:srgbClr val="4BACC6"/>
                  </a:solidFill>
                  <a:effectLst/>
                  <a:uLnTx/>
                  <a:uFillTx/>
                  <a:latin typeface="Arial" panose="020B0604020202020204" pitchFamily="34" charset="0"/>
                  <a:ea typeface="+mn-ea"/>
                  <a:cs typeface="Arial" panose="020B0604020202020204" pitchFamily="34" charset="0"/>
                </a:rPr>
                <a:t> 21</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nl-NL" altLang="nl-NL" sz="8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Bestuurlijke afstemming 2</a:t>
              </a:r>
            </a:p>
          </p:txBody>
        </p:sp>
      </p:grpSp>
      <p:grpSp>
        <p:nvGrpSpPr>
          <p:cNvPr id="4134" name="Groep 108"/>
          <p:cNvGrpSpPr>
            <a:grpSpLocks/>
          </p:cNvGrpSpPr>
          <p:nvPr/>
        </p:nvGrpSpPr>
        <p:grpSpPr bwMode="auto">
          <a:xfrm>
            <a:off x="2790825" y="3132138"/>
            <a:ext cx="1562100" cy="1057275"/>
            <a:chOff x="4134226" y="1114139"/>
            <a:chExt cx="1560675" cy="1057844"/>
          </a:xfrm>
        </p:grpSpPr>
        <p:sp>
          <p:nvSpPr>
            <p:cNvPr id="4135" name="Ovaal 109"/>
            <p:cNvSpPr>
              <a:spLocks noChangeArrowheads="1"/>
            </p:cNvSpPr>
            <p:nvPr/>
          </p:nvSpPr>
          <p:spPr bwMode="auto">
            <a:xfrm>
              <a:off x="4518715" y="1956083"/>
              <a:ext cx="215900" cy="215900"/>
            </a:xfrm>
            <a:prstGeom prst="ellipse">
              <a:avLst/>
            </a:prstGeom>
            <a:solidFill>
              <a:srgbClr val="4BACC6"/>
            </a:solidFill>
            <a:ln w="25400" algn="ctr">
              <a:solidFill>
                <a:srgbClr val="FFFFFF"/>
              </a:solidFill>
              <a:round/>
              <a:headEnd/>
              <a:tailEnd/>
            </a:ln>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nl-NL" altLang="nl-NL" sz="18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endParaRPr>
            </a:p>
          </p:txBody>
        </p:sp>
        <p:cxnSp>
          <p:nvCxnSpPr>
            <p:cNvPr id="4136" name="Rechte verbindingslijn 110"/>
            <p:cNvCxnSpPr>
              <a:cxnSpLocks/>
            </p:cNvCxnSpPr>
            <p:nvPr/>
          </p:nvCxnSpPr>
          <p:spPr bwMode="auto">
            <a:xfrm flipV="1">
              <a:off x="4626665" y="1553757"/>
              <a:ext cx="0" cy="522663"/>
            </a:xfrm>
            <a:prstGeom prst="line">
              <a:avLst/>
            </a:prstGeom>
            <a:noFill/>
            <a:ln w="9525" algn="ctr">
              <a:solidFill>
                <a:srgbClr val="4BACC6"/>
              </a:solidFill>
              <a:round/>
              <a:headEnd/>
              <a:tailEnd/>
            </a:ln>
            <a:extLst>
              <a:ext uri="{909E8E84-426E-40DD-AFC4-6F175D3DCCD1}">
                <a14:hiddenFill xmlns:a14="http://schemas.microsoft.com/office/drawing/2010/main">
                  <a:noFill/>
                </a14:hiddenFill>
              </a:ext>
            </a:extLst>
          </p:spPr>
        </p:cxnSp>
        <p:sp>
          <p:nvSpPr>
            <p:cNvPr id="4137" name="Rechthoek 12"/>
            <p:cNvSpPr>
              <a:spLocks noChangeArrowheads="1"/>
            </p:cNvSpPr>
            <p:nvPr/>
          </p:nvSpPr>
          <p:spPr bwMode="auto">
            <a:xfrm>
              <a:off x="4134226" y="1114139"/>
              <a:ext cx="15606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800" b="1" i="0" u="none" strike="noStrike" kern="1200" cap="none" spc="0" normalizeH="0" baseline="0" noProof="0" dirty="0" smtClean="0">
                  <a:ln>
                    <a:noFill/>
                  </a:ln>
                  <a:solidFill>
                    <a:srgbClr val="4BACC6"/>
                  </a:solidFill>
                  <a:effectLst/>
                  <a:uLnTx/>
                  <a:uFillTx/>
                  <a:latin typeface="Arial" panose="020B0604020202020204" pitchFamily="34" charset="0"/>
                  <a:ea typeface="+mn-ea"/>
                  <a:cs typeface="Arial" panose="020B0604020202020204" pitchFamily="34" charset="0"/>
                </a:rPr>
                <a:t>Feb/mrt 21</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nl-NL" altLang="nl-NL" sz="8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Knelpunten analyse en bereikbaarheidsplan</a:t>
              </a:r>
            </a:p>
          </p:txBody>
        </p:sp>
      </p:grpSp>
      <p:sp>
        <p:nvSpPr>
          <p:cNvPr id="2" name="Ovaal 1"/>
          <p:cNvSpPr/>
          <p:nvPr/>
        </p:nvSpPr>
        <p:spPr>
          <a:xfrm>
            <a:off x="6788149" y="4764924"/>
            <a:ext cx="1319213" cy="1724025"/>
          </a:xfrm>
          <a:prstGeom prst="ellipse">
            <a:avLst/>
          </a:prstGeom>
          <a:no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Tijdelijke aanduiding voor dianummer 8"/>
          <p:cNvSpPr>
            <a:spLocks noGrp="1"/>
          </p:cNvSpPr>
          <p:nvPr>
            <p:ph type="sldNum" sz="quarter" idx="12"/>
          </p:nvPr>
        </p:nvSpPr>
        <p:spPr/>
        <p:txBody>
          <a:bodyPr/>
          <a:lstStyle/>
          <a:p>
            <a:pPr>
              <a:defRPr/>
            </a:pPr>
            <a:fld id="{74A2A6BF-5AAB-4BAA-BD9D-F56F763B8E61}" type="slidenum">
              <a:rPr lang="nl-NL" smtClean="0"/>
              <a:pPr>
                <a:defRPr/>
              </a:pPr>
              <a:t>5</a:t>
            </a:fld>
            <a:endParaRPr lang="nl-NL"/>
          </a:p>
        </p:txBody>
      </p:sp>
      <p:pic>
        <p:nvPicPr>
          <p:cNvPr id="94" name="Afbeelding 9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494059" y="-1"/>
            <a:ext cx="3697942" cy="847725"/>
          </a:xfrm>
          <a:prstGeom prst="rect">
            <a:avLst/>
          </a:prstGeom>
        </p:spPr>
      </p:pic>
    </p:spTree>
    <p:extLst>
      <p:ext uri="{BB962C8B-B14F-4D97-AF65-F5344CB8AC3E}">
        <p14:creationId xmlns:p14="http://schemas.microsoft.com/office/powerpoint/2010/main" val="285910475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06413" y="1465263"/>
            <a:ext cx="10923588" cy="1263650"/>
          </a:xfrm>
        </p:spPr>
        <p:txBody>
          <a:bodyPr>
            <a:normAutofit fontScale="90000"/>
          </a:bodyPr>
          <a:lstStyle/>
          <a:p>
            <a:r>
              <a:rPr lang="nl-NL" dirty="0" smtClean="0"/>
              <a:t>Programma Marktconsultatie Spijkenisserbrug</a:t>
            </a:r>
            <a:endParaRPr lang="nl-NL" dirty="0"/>
          </a:p>
        </p:txBody>
      </p:sp>
      <p:sp>
        <p:nvSpPr>
          <p:cNvPr id="3" name="Ondertitel 2"/>
          <p:cNvSpPr>
            <a:spLocks noGrp="1"/>
          </p:cNvSpPr>
          <p:nvPr>
            <p:ph type="subTitle" idx="1"/>
          </p:nvPr>
        </p:nvSpPr>
        <p:spPr>
          <a:xfrm>
            <a:off x="506414" y="2871788"/>
            <a:ext cx="9361250" cy="3656784"/>
          </a:xfrm>
        </p:spPr>
        <p:txBody>
          <a:bodyPr>
            <a:normAutofit/>
          </a:bodyPr>
          <a:lstStyle/>
          <a:p>
            <a:endParaRPr lang="nl-NL" dirty="0" smtClean="0"/>
          </a:p>
        </p:txBody>
      </p:sp>
      <p:sp>
        <p:nvSpPr>
          <p:cNvPr id="4" name="Tijdelijke aanduiding voor dianumm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C93B359-CF0D-4389-949E-16A33FCBB3EC}" type="slidenum">
              <a:rPr kumimoji="0" lang="nl-NL" sz="1200" b="0" i="0" u="none" strike="noStrike" kern="1200" cap="none" spc="0" normalizeH="0" baseline="0" noProof="0" smtClean="0">
                <a:ln>
                  <a:noFill/>
                </a:ln>
                <a:solidFill>
                  <a:srgbClr val="000000"/>
                </a:solidFill>
                <a:effectLst/>
                <a:uLnTx/>
                <a:uFillTx/>
                <a:latin typeface="Verdan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nl-NL" sz="1200" b="0" i="0" u="none" strike="noStrike" kern="1200" cap="none" spc="0" normalizeH="0" baseline="0" noProof="0" dirty="0">
              <a:ln>
                <a:noFill/>
              </a:ln>
              <a:solidFill>
                <a:srgbClr val="000000"/>
              </a:solidFill>
              <a:effectLst/>
              <a:uLnTx/>
              <a:uFillTx/>
              <a:latin typeface="Verdana"/>
              <a:ea typeface="+mn-ea"/>
              <a:cs typeface="+mn-cs"/>
            </a:endParaRPr>
          </a:p>
        </p:txBody>
      </p:sp>
      <p:sp>
        <p:nvSpPr>
          <p:cNvPr id="5" name="Tijdelijke aanduiding voor tekst 4"/>
          <p:cNvSpPr>
            <a:spLocks noGrp="1"/>
          </p:cNvSpPr>
          <p:nvPr>
            <p:ph type="body" sz="quarter" idx="26"/>
          </p:nvPr>
        </p:nvSpPr>
        <p:spPr/>
        <p:txBody>
          <a:bodyPr/>
          <a:lstStyle/>
          <a:p>
            <a:endParaRPr lang="nl-NL" dirty="0"/>
          </a:p>
        </p:txBody>
      </p:sp>
    </p:spTree>
    <p:extLst>
      <p:ext uri="{BB962C8B-B14F-4D97-AF65-F5344CB8AC3E}">
        <p14:creationId xmlns:p14="http://schemas.microsoft.com/office/powerpoint/2010/main" val="295965282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jdelijke aanduiding voor inhoud 8"/>
          <p:cNvSpPr>
            <a:spLocks noGrp="1"/>
          </p:cNvSpPr>
          <p:nvPr>
            <p:ph sz="quarter" idx="13"/>
          </p:nvPr>
        </p:nvSpPr>
        <p:spPr/>
        <p:txBody>
          <a:bodyPr>
            <a:normAutofit fontScale="55000" lnSpcReduction="20000"/>
          </a:bodyPr>
          <a:lstStyle/>
          <a:p>
            <a:r>
              <a:rPr lang="nl-NL" dirty="0"/>
              <a:t>13.00 	Welkomstwoord/Inleiding/Procedure van marktconsultatie toelichting</a:t>
            </a:r>
          </a:p>
          <a:p>
            <a:r>
              <a:rPr lang="nl-NL" dirty="0"/>
              <a:t>13.10 	Voorstellen RWS en </a:t>
            </a:r>
            <a:r>
              <a:rPr lang="nl-NL" dirty="0" smtClean="0"/>
              <a:t>partijen</a:t>
            </a:r>
            <a:endParaRPr lang="nl-NL" dirty="0"/>
          </a:p>
          <a:p>
            <a:r>
              <a:rPr lang="nl-NL" dirty="0"/>
              <a:t>13.25 	Toelichting project </a:t>
            </a:r>
          </a:p>
          <a:p>
            <a:r>
              <a:rPr lang="nl-NL" dirty="0"/>
              <a:t>13.30 	Toelichting technische scope en ombouw </a:t>
            </a:r>
          </a:p>
          <a:p>
            <a:r>
              <a:rPr lang="nl-NL" dirty="0"/>
              <a:t>13.45 	Toelichting Hinderverwachtingen en bereikbaarheidsscenario’s </a:t>
            </a:r>
          </a:p>
          <a:p>
            <a:r>
              <a:rPr lang="nl-NL" dirty="0"/>
              <a:t>14.00	Toelichting Break-outrooms en scenario’s</a:t>
            </a:r>
          </a:p>
          <a:p>
            <a:r>
              <a:rPr lang="nl-NL" dirty="0"/>
              <a:t>14.05 	1</a:t>
            </a:r>
            <a:r>
              <a:rPr lang="nl-NL" baseline="30000" dirty="0"/>
              <a:t>e</a:t>
            </a:r>
            <a:r>
              <a:rPr lang="nl-NL" dirty="0"/>
              <a:t> ronde break-outrooms (2 scenario’s, 2 rooms naast elkaar)</a:t>
            </a:r>
          </a:p>
          <a:p>
            <a:r>
              <a:rPr lang="nl-NL" dirty="0">
                <a:solidFill>
                  <a:srgbClr val="FF0000"/>
                </a:solidFill>
              </a:rPr>
              <a:t>15.00 Pauze</a:t>
            </a:r>
          </a:p>
          <a:p>
            <a:r>
              <a:rPr lang="nl-NL" dirty="0"/>
              <a:t>15.10 	Plenair terugkoppeling per groep 10 min</a:t>
            </a:r>
          </a:p>
          <a:p>
            <a:r>
              <a:rPr lang="nl-NL" dirty="0"/>
              <a:t>15.30 	2</a:t>
            </a:r>
            <a:r>
              <a:rPr lang="nl-NL" baseline="30000" dirty="0"/>
              <a:t>e</a:t>
            </a:r>
            <a:r>
              <a:rPr lang="nl-NL" dirty="0"/>
              <a:t> ronde break-outrooms (samenstelling groep blijft gelijk, ander scenario, 2 rooms naast elkaar)</a:t>
            </a:r>
          </a:p>
          <a:p>
            <a:r>
              <a:rPr lang="nl-NL" dirty="0"/>
              <a:t>16.25 	Plenair terugkoppeling per groep 10 min</a:t>
            </a:r>
          </a:p>
          <a:p>
            <a:r>
              <a:rPr lang="nl-NL" dirty="0"/>
              <a:t>16.45 	Afronding en vervolgafspraken </a:t>
            </a:r>
          </a:p>
          <a:p>
            <a:r>
              <a:rPr lang="nl-NL" dirty="0"/>
              <a:t>17.00 	Einde</a:t>
            </a:r>
          </a:p>
          <a:p>
            <a:endParaRPr lang="nl-NL" dirty="0"/>
          </a:p>
        </p:txBody>
      </p:sp>
      <p:sp>
        <p:nvSpPr>
          <p:cNvPr id="10" name="Tijdelijke aanduiding voor tekst 9"/>
          <p:cNvSpPr>
            <a:spLocks noGrp="1"/>
          </p:cNvSpPr>
          <p:nvPr>
            <p:ph type="body" sz="quarter" idx="26"/>
          </p:nvPr>
        </p:nvSpPr>
        <p:spPr/>
        <p:txBody>
          <a:bodyPr/>
          <a:lstStyle/>
          <a:p>
            <a:endParaRPr lang="nl-NL"/>
          </a:p>
        </p:txBody>
      </p:sp>
      <p:sp>
        <p:nvSpPr>
          <p:cNvPr id="8" name="Titel 7"/>
          <p:cNvSpPr>
            <a:spLocks noGrp="1"/>
          </p:cNvSpPr>
          <p:nvPr>
            <p:ph type="title"/>
          </p:nvPr>
        </p:nvSpPr>
        <p:spPr/>
        <p:txBody>
          <a:bodyPr/>
          <a:lstStyle/>
          <a:p>
            <a:r>
              <a:rPr lang="nl-NL" dirty="0" smtClean="0"/>
              <a:t>Programma Marktconsultatie Spijkenissebrug</a:t>
            </a:r>
            <a:endParaRPr lang="nl-NL" dirty="0"/>
          </a:p>
        </p:txBody>
      </p:sp>
      <p:sp>
        <p:nvSpPr>
          <p:cNvPr id="4" name="Tijdelijke aanduiding voor dianummer 3"/>
          <p:cNvSpPr>
            <a:spLocks noGrp="1"/>
          </p:cNvSpPr>
          <p:nvPr>
            <p:ph type="sldNum" sz="quarter" idx="4294967295"/>
          </p:nvPr>
        </p:nvSpPr>
        <p:spPr>
          <a:xfrm>
            <a:off x="11680825" y="6527800"/>
            <a:ext cx="511175" cy="184150"/>
          </a:xfrm>
        </p:spPr>
        <p:txBody>
          <a:bodyPr/>
          <a:lstStyle/>
          <a:p>
            <a:fld id="{6C93B359-CF0D-4389-949E-16A33FCBB3EC}" type="slidenum">
              <a:rPr lang="nl-NL" smtClean="0"/>
              <a:t>7</a:t>
            </a:fld>
            <a:endParaRPr lang="nl-NL" dirty="0"/>
          </a:p>
        </p:txBody>
      </p:sp>
    </p:spTree>
    <p:extLst>
      <p:ext uri="{BB962C8B-B14F-4D97-AF65-F5344CB8AC3E}">
        <p14:creationId xmlns:p14="http://schemas.microsoft.com/office/powerpoint/2010/main" val="12807646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13"/>
          </p:nvPr>
        </p:nvSpPr>
        <p:spPr>
          <a:xfrm>
            <a:off x="630000" y="2350800"/>
            <a:ext cx="10922400" cy="3964060"/>
          </a:xfrm>
        </p:spPr>
        <p:txBody>
          <a:bodyPr>
            <a:normAutofit/>
          </a:bodyPr>
          <a:lstStyle/>
          <a:p>
            <a:pPr marL="0" indent="0">
              <a:buNone/>
            </a:pPr>
            <a:endParaRPr lang="nl-NL" dirty="0" smtClean="0"/>
          </a:p>
          <a:p>
            <a:pPr marL="0" indent="0">
              <a:buNone/>
            </a:pPr>
            <a:endParaRPr lang="nl-NL" dirty="0" smtClean="0"/>
          </a:p>
          <a:p>
            <a:pPr marL="0" indent="0">
              <a:buNone/>
            </a:pPr>
            <a:r>
              <a:rPr lang="nl-NL" dirty="0" smtClean="0"/>
              <a:t>Toetsen van maakbaarheid van het ombouwplan vanuit geschetste hinderscenario’s en met realisatie in 2024 gereed.</a:t>
            </a:r>
          </a:p>
          <a:p>
            <a:pPr marL="0" indent="0">
              <a:buNone/>
            </a:pPr>
            <a:endParaRPr lang="nl-NL" dirty="0"/>
          </a:p>
          <a:p>
            <a:pPr marL="0" indent="0">
              <a:buNone/>
            </a:pPr>
            <a:endParaRPr lang="nl-NL" dirty="0" smtClean="0"/>
          </a:p>
          <a:p>
            <a:pPr marL="0" indent="0">
              <a:buNone/>
            </a:pPr>
            <a:r>
              <a:rPr lang="nl-NL" dirty="0" smtClean="0">
                <a:solidFill>
                  <a:srgbClr val="000000"/>
                </a:solidFill>
              </a:rPr>
              <a:t>Welke </a:t>
            </a:r>
            <a:r>
              <a:rPr lang="nl-NL" dirty="0">
                <a:solidFill>
                  <a:srgbClr val="000000"/>
                </a:solidFill>
              </a:rPr>
              <a:t>kansen en/of uitdagingen </a:t>
            </a:r>
            <a:r>
              <a:rPr lang="nl-NL" dirty="0" smtClean="0">
                <a:solidFill>
                  <a:srgbClr val="000000"/>
                </a:solidFill>
              </a:rPr>
              <a:t>ziet de markt?</a:t>
            </a:r>
            <a:endParaRPr lang="nl-NL" dirty="0"/>
          </a:p>
          <a:p>
            <a:pPr marL="0" indent="0">
              <a:buNone/>
            </a:pPr>
            <a:endParaRPr lang="nl-NL" dirty="0">
              <a:solidFill>
                <a:schemeClr val="accent1"/>
              </a:solidFill>
            </a:endParaRPr>
          </a:p>
        </p:txBody>
      </p:sp>
      <p:sp>
        <p:nvSpPr>
          <p:cNvPr id="3" name="Tijdelijke aanduiding voor dianummer 2"/>
          <p:cNvSpPr>
            <a:spLocks noGrp="1"/>
          </p:cNvSpPr>
          <p:nvPr>
            <p:ph type="sldNum" sz="quarter" idx="14"/>
          </p:nvPr>
        </p:nvSpPr>
        <p:spPr/>
        <p:txBody>
          <a:bodyPr/>
          <a:lstStyle/>
          <a:p>
            <a:fld id="{6C93B359-CF0D-4389-949E-16A33FCBB3EC}" type="slidenum">
              <a:rPr lang="nl-NL" smtClean="0"/>
              <a:t>8</a:t>
            </a:fld>
            <a:endParaRPr lang="nl-NL" dirty="0"/>
          </a:p>
        </p:txBody>
      </p:sp>
      <p:sp>
        <p:nvSpPr>
          <p:cNvPr id="4" name="Tijdelijke aanduiding voor tekst 3"/>
          <p:cNvSpPr>
            <a:spLocks noGrp="1"/>
          </p:cNvSpPr>
          <p:nvPr>
            <p:ph type="body" sz="quarter" idx="26"/>
          </p:nvPr>
        </p:nvSpPr>
        <p:spPr/>
        <p:txBody>
          <a:bodyPr/>
          <a:lstStyle/>
          <a:p>
            <a:endParaRPr lang="nl-NL"/>
          </a:p>
        </p:txBody>
      </p:sp>
      <p:sp>
        <p:nvSpPr>
          <p:cNvPr id="5" name="Titel 4"/>
          <p:cNvSpPr>
            <a:spLocks noGrp="1"/>
          </p:cNvSpPr>
          <p:nvPr>
            <p:ph type="title"/>
          </p:nvPr>
        </p:nvSpPr>
        <p:spPr/>
        <p:txBody>
          <a:bodyPr/>
          <a:lstStyle/>
          <a:p>
            <a:r>
              <a:rPr lang="nl-NL" dirty="0" smtClean="0"/>
              <a:t/>
            </a:r>
            <a:br>
              <a:rPr lang="nl-NL" dirty="0" smtClean="0"/>
            </a:br>
            <a:r>
              <a:rPr lang="nl-NL" dirty="0" smtClean="0"/>
              <a:t>Doel van de Marktconsultatie</a:t>
            </a:r>
            <a:endParaRPr lang="nl-NL" dirty="0"/>
          </a:p>
        </p:txBody>
      </p:sp>
      <p:pic>
        <p:nvPicPr>
          <p:cNvPr id="6" name="Afbeelding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494059" y="-1"/>
            <a:ext cx="3697942" cy="847725"/>
          </a:xfrm>
          <a:prstGeom prst="rect">
            <a:avLst/>
          </a:prstGeom>
        </p:spPr>
      </p:pic>
    </p:spTree>
    <p:extLst>
      <p:ext uri="{BB962C8B-B14F-4D97-AF65-F5344CB8AC3E}">
        <p14:creationId xmlns:p14="http://schemas.microsoft.com/office/powerpoint/2010/main" val="367296896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13"/>
          </p:nvPr>
        </p:nvSpPr>
        <p:spPr>
          <a:xfrm>
            <a:off x="630000" y="2106960"/>
            <a:ext cx="10922400" cy="3964060"/>
          </a:xfrm>
        </p:spPr>
        <p:txBody>
          <a:bodyPr/>
          <a:lstStyle/>
          <a:p>
            <a:r>
              <a:rPr lang="nl-NL" dirty="0" smtClean="0"/>
              <a:t>We toetsen de maakbaarheid van het ombouwplan zoals voorgelegd. We gaan geen nieuw ombouwplan met elkaar uitdenken;</a:t>
            </a:r>
          </a:p>
          <a:p>
            <a:r>
              <a:rPr lang="nl-NL" dirty="0" smtClean="0"/>
              <a:t>We willen wel opzoek naar (efficiëntie) verbeteringen in fasering, in werkzaamheden en hinderverwachting;</a:t>
            </a:r>
          </a:p>
          <a:p>
            <a:r>
              <a:rPr lang="nl-NL" dirty="0" smtClean="0"/>
              <a:t>We focussen ons op de drie fasen waarin we de meeste hinder en/of stremming verwachten;</a:t>
            </a:r>
          </a:p>
          <a:p>
            <a:r>
              <a:rPr lang="nl-NL" dirty="0" smtClean="0"/>
              <a:t>Eindresultaat is het kunnen trekken van de conclusie of we op hoofdlijnen een maakbaar ombouwplan hebben uitgedacht realiseerbaar binnen gestelde realisatietermijn 2024 gereed.</a:t>
            </a:r>
          </a:p>
          <a:p>
            <a:endParaRPr lang="nl-NL" dirty="0"/>
          </a:p>
        </p:txBody>
      </p:sp>
      <p:sp>
        <p:nvSpPr>
          <p:cNvPr id="3" name="Tijdelijke aanduiding voor dianummer 2"/>
          <p:cNvSpPr>
            <a:spLocks noGrp="1"/>
          </p:cNvSpPr>
          <p:nvPr>
            <p:ph type="sldNum" sz="quarter" idx="14"/>
          </p:nvPr>
        </p:nvSpPr>
        <p:spPr/>
        <p:txBody>
          <a:bodyPr/>
          <a:lstStyle/>
          <a:p>
            <a:fld id="{6C93B359-CF0D-4389-949E-16A33FCBB3EC}" type="slidenum">
              <a:rPr lang="nl-NL" smtClean="0"/>
              <a:t>9</a:t>
            </a:fld>
            <a:endParaRPr lang="nl-NL" dirty="0"/>
          </a:p>
        </p:txBody>
      </p:sp>
      <p:sp>
        <p:nvSpPr>
          <p:cNvPr id="4" name="Tijdelijke aanduiding voor tekst 3"/>
          <p:cNvSpPr>
            <a:spLocks noGrp="1"/>
          </p:cNvSpPr>
          <p:nvPr>
            <p:ph type="body" sz="quarter" idx="26"/>
          </p:nvPr>
        </p:nvSpPr>
        <p:spPr/>
        <p:txBody>
          <a:bodyPr/>
          <a:lstStyle/>
          <a:p>
            <a:endParaRPr lang="nl-NL"/>
          </a:p>
        </p:txBody>
      </p:sp>
      <p:sp>
        <p:nvSpPr>
          <p:cNvPr id="5" name="Titel 4"/>
          <p:cNvSpPr>
            <a:spLocks noGrp="1"/>
          </p:cNvSpPr>
          <p:nvPr>
            <p:ph type="title"/>
          </p:nvPr>
        </p:nvSpPr>
        <p:spPr/>
        <p:txBody>
          <a:bodyPr/>
          <a:lstStyle/>
          <a:p>
            <a:r>
              <a:rPr lang="nl-NL" dirty="0" smtClean="0"/>
              <a:t>Uitgangspunten</a:t>
            </a:r>
            <a:endParaRPr lang="nl-NL" dirty="0"/>
          </a:p>
        </p:txBody>
      </p:sp>
      <p:pic>
        <p:nvPicPr>
          <p:cNvPr id="6" name="Afbeelding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494059" y="-1"/>
            <a:ext cx="3697942" cy="847725"/>
          </a:xfrm>
          <a:prstGeom prst="rect">
            <a:avLst/>
          </a:prstGeom>
        </p:spPr>
      </p:pic>
    </p:spTree>
    <p:extLst>
      <p:ext uri="{BB962C8B-B14F-4D97-AF65-F5344CB8AC3E}">
        <p14:creationId xmlns:p14="http://schemas.microsoft.com/office/powerpoint/2010/main" val="177561807"/>
      </p:ext>
    </p:extLst>
  </p:cSld>
  <p:clrMapOvr>
    <a:masterClrMapping/>
  </p:clrMapOvr>
</p:sld>
</file>

<file path=ppt/theme/theme1.xml><?xml version="1.0" encoding="utf-8"?>
<a:theme xmlns:a="http://schemas.openxmlformats.org/drawingml/2006/main" name="RWS 16:9 NL">
  <a:themeElements>
    <a:clrScheme name="RWS">
      <a:dk1>
        <a:srgbClr val="000000"/>
      </a:dk1>
      <a:lt1>
        <a:srgbClr val="FFFFFF"/>
      </a:lt1>
      <a:dk2>
        <a:srgbClr val="007BC7"/>
      </a:dk2>
      <a:lt2>
        <a:srgbClr val="FFFFFF"/>
      </a:lt2>
      <a:accent1>
        <a:srgbClr val="007BC7"/>
      </a:accent1>
      <a:accent2>
        <a:srgbClr val="F9E11E"/>
      </a:accent2>
      <a:accent3>
        <a:srgbClr val="000000"/>
      </a:accent3>
      <a:accent4>
        <a:srgbClr val="007BC7"/>
      </a:accent4>
      <a:accent5>
        <a:srgbClr val="F9E11E"/>
      </a:accent5>
      <a:accent6>
        <a:srgbClr val="000000"/>
      </a:accent6>
      <a:hlink>
        <a:srgbClr val="007BC7"/>
      </a:hlink>
      <a:folHlink>
        <a:srgbClr val="007BC7"/>
      </a:folHlink>
    </a:clrScheme>
    <a:fontScheme name="Rijkshuisstijl">
      <a:majorFont>
        <a:latin typeface="Verdana"/>
        <a:ea typeface=""/>
        <a:cs typeface=""/>
      </a:majorFont>
      <a:minorFont>
        <a:latin typeface="Verdana"/>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WS_Powerpoint_16x9_NL_v7 [Read-Only]" id="{2BCCA983-5322-48DC-BF4C-04F4FB9569A0}" vid="{1C9EABB5-911C-4521-B1B6-2157135CE514}"/>
    </a:ext>
  </a:extLst>
</a:theme>
</file>

<file path=ppt/theme/theme2.xml><?xml version="1.0" encoding="utf-8"?>
<a:theme xmlns:a="http://schemas.openxmlformats.org/drawingml/2006/main" name="1_RWS 16:9 NL">
  <a:themeElements>
    <a:clrScheme name="RWS">
      <a:dk1>
        <a:srgbClr val="000000"/>
      </a:dk1>
      <a:lt1>
        <a:srgbClr val="FFFFFF"/>
      </a:lt1>
      <a:dk2>
        <a:srgbClr val="007BC7"/>
      </a:dk2>
      <a:lt2>
        <a:srgbClr val="FFFFFF"/>
      </a:lt2>
      <a:accent1>
        <a:srgbClr val="007BC7"/>
      </a:accent1>
      <a:accent2>
        <a:srgbClr val="F9E11E"/>
      </a:accent2>
      <a:accent3>
        <a:srgbClr val="000000"/>
      </a:accent3>
      <a:accent4>
        <a:srgbClr val="007BC7"/>
      </a:accent4>
      <a:accent5>
        <a:srgbClr val="F9E11E"/>
      </a:accent5>
      <a:accent6>
        <a:srgbClr val="000000"/>
      </a:accent6>
      <a:hlink>
        <a:srgbClr val="007BC7"/>
      </a:hlink>
      <a:folHlink>
        <a:srgbClr val="007BC7"/>
      </a:folHlink>
    </a:clrScheme>
    <a:fontScheme name="Rijkshuisstijl">
      <a:majorFont>
        <a:latin typeface="Verdana"/>
        <a:ea typeface=""/>
        <a:cs typeface=""/>
      </a:majorFont>
      <a:minorFont>
        <a:latin typeface="Verdana"/>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WS_Powerpoint_16x9_NL_v7 [Read-Only]" id="{2BCCA983-5322-48DC-BF4C-04F4FB9569A0}" vid="{1C9EABB5-911C-4521-B1B6-2157135CE514}"/>
    </a:ext>
  </a:extLst>
</a:theme>
</file>

<file path=ppt/theme/theme3.xml><?xml version="1.0" encoding="utf-8"?>
<a:theme xmlns:a="http://schemas.openxmlformats.org/drawingml/2006/main" name="2_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Rijkswaterstaat">
  <a:themeElements>
    <a:clrScheme name="landmachtNL1 1">
      <a:dk1>
        <a:srgbClr val="000000"/>
      </a:dk1>
      <a:lt1>
        <a:srgbClr val="FFFFFF"/>
      </a:lt1>
      <a:dk2>
        <a:srgbClr val="E17000"/>
      </a:dk2>
      <a:lt2>
        <a:srgbClr val="9ACCD4"/>
      </a:lt2>
      <a:accent1>
        <a:srgbClr val="2494C5"/>
      </a:accent1>
      <a:accent2>
        <a:srgbClr val="9ACCD4"/>
      </a:accent2>
      <a:accent3>
        <a:srgbClr val="FFFFFF"/>
      </a:accent3>
      <a:accent4>
        <a:srgbClr val="000000"/>
      </a:accent4>
      <a:accent5>
        <a:srgbClr val="ACC8DF"/>
      </a:accent5>
      <a:accent6>
        <a:srgbClr val="8BB9C0"/>
      </a:accent6>
      <a:hlink>
        <a:srgbClr val="004228"/>
      </a:hlink>
      <a:folHlink>
        <a:srgbClr val="E17000"/>
      </a:folHlink>
    </a:clrScheme>
    <a:fontScheme name="landmachtNL1">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rtlCol="0" anchor="b" anchorCtr="0" compatLnSpc="1">
        <a:prstTxWarp prst="textNoShape">
          <a:avLst/>
        </a:prstTxWarp>
      </a:bodyPr>
      <a:lstStyle>
        <a:defPPr marL="0" marR="0" indent="0" algn="l" defTabSz="914400" rtl="0" eaLnBrk="0" fontAlgn="base" latinLnBrk="0" hangingPunct="0">
          <a:lnSpc>
            <a:spcPct val="100000"/>
          </a:lnSpc>
          <a:spcBef>
            <a:spcPct val="50000"/>
          </a:spcBef>
          <a:spcAft>
            <a:spcPct val="0"/>
          </a:spcAft>
          <a:buClrTx/>
          <a:buSzTx/>
          <a:buFontTx/>
          <a:buNone/>
          <a:tabLst/>
          <a:defRPr kumimoji="0" sz="2200" b="0" i="0" u="none" strike="noStrike" cap="none" normalizeH="0" baseline="0" smtClean="0">
            <a:ln>
              <a:noFill/>
            </a:ln>
            <a:solidFill>
              <a:schemeClr val="tx1"/>
            </a:solidFill>
            <a:effectLst/>
            <a:latin typeface="Verdana" pitchFamily="34" charset="0"/>
          </a:defRPr>
        </a:defPPr>
      </a:lstStyle>
    </a:spDef>
    <a:lnDef>
      <a:spPr bwMode="auto">
        <a:noFill/>
        <a:ln>
          <a:solidFill>
            <a:schemeClr val="tx1"/>
          </a:solidFill>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a:lstStyle/>
    </a:lnDef>
  </a:objectDefaults>
  <a:extraClrSchemeLst>
    <a:extraClrScheme>
      <a:clrScheme name="landmachtNL1 1">
        <a:dk1>
          <a:srgbClr val="000000"/>
        </a:dk1>
        <a:lt1>
          <a:srgbClr val="FFFFFF"/>
        </a:lt1>
        <a:dk2>
          <a:srgbClr val="E17000"/>
        </a:dk2>
        <a:lt2>
          <a:srgbClr val="9ACCD4"/>
        </a:lt2>
        <a:accent1>
          <a:srgbClr val="2494C5"/>
        </a:accent1>
        <a:accent2>
          <a:srgbClr val="9ACCD4"/>
        </a:accent2>
        <a:accent3>
          <a:srgbClr val="FFFFFF"/>
        </a:accent3>
        <a:accent4>
          <a:srgbClr val="000000"/>
        </a:accent4>
        <a:accent5>
          <a:srgbClr val="ACC8DF"/>
        </a:accent5>
        <a:accent6>
          <a:srgbClr val="8BB9C0"/>
        </a:accent6>
        <a:hlink>
          <a:srgbClr val="004228"/>
        </a:hlink>
        <a:folHlink>
          <a:srgbClr val="E1700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RWS">
    <a:dk1>
      <a:srgbClr val="000000"/>
    </a:dk1>
    <a:lt1>
      <a:srgbClr val="FFFFFF"/>
    </a:lt1>
    <a:dk2>
      <a:srgbClr val="007BC7"/>
    </a:dk2>
    <a:lt2>
      <a:srgbClr val="FFFFFF"/>
    </a:lt2>
    <a:accent1>
      <a:srgbClr val="007BC7"/>
    </a:accent1>
    <a:accent2>
      <a:srgbClr val="F9E11E"/>
    </a:accent2>
    <a:accent3>
      <a:srgbClr val="000000"/>
    </a:accent3>
    <a:accent4>
      <a:srgbClr val="007BC7"/>
    </a:accent4>
    <a:accent5>
      <a:srgbClr val="F9E11E"/>
    </a:accent5>
    <a:accent6>
      <a:srgbClr val="000000"/>
    </a:accent6>
    <a:hlink>
      <a:srgbClr val="007BC7"/>
    </a:hlink>
    <a:folHlink>
      <a:srgbClr val="007BC7"/>
    </a:folHlink>
  </a:clrScheme>
</a:themeOverride>
</file>

<file path=ppt/theme/themeOverride2.xml><?xml version="1.0" encoding="utf-8"?>
<a:themeOverride xmlns:a="http://schemas.openxmlformats.org/drawingml/2006/main">
  <a:clrScheme name="RWS">
    <a:dk1>
      <a:srgbClr val="000000"/>
    </a:dk1>
    <a:lt1>
      <a:srgbClr val="FFFFFF"/>
    </a:lt1>
    <a:dk2>
      <a:srgbClr val="007BC7"/>
    </a:dk2>
    <a:lt2>
      <a:srgbClr val="FFFFFF"/>
    </a:lt2>
    <a:accent1>
      <a:srgbClr val="007BC7"/>
    </a:accent1>
    <a:accent2>
      <a:srgbClr val="F9E11E"/>
    </a:accent2>
    <a:accent3>
      <a:srgbClr val="000000"/>
    </a:accent3>
    <a:accent4>
      <a:srgbClr val="007BC7"/>
    </a:accent4>
    <a:accent5>
      <a:srgbClr val="F9E11E"/>
    </a:accent5>
    <a:accent6>
      <a:srgbClr val="000000"/>
    </a:accent6>
    <a:hlink>
      <a:srgbClr val="007BC7"/>
    </a:hlink>
    <a:folHlink>
      <a:srgbClr val="007BC7"/>
    </a:folHlink>
  </a:clrScheme>
</a:themeOverride>
</file>

<file path=docProps/app.xml><?xml version="1.0" encoding="utf-8"?>
<Properties xmlns="http://schemas.openxmlformats.org/officeDocument/2006/extended-properties" xmlns:vt="http://schemas.openxmlformats.org/officeDocument/2006/docPropsVTypes">
  <Template>Presentatie RWS 16X9 NL (1)</Template>
  <TotalTime>4303</TotalTime>
  <Words>3750</Words>
  <Application>Microsoft Office PowerPoint</Application>
  <PresentationFormat>Breedbeeld</PresentationFormat>
  <Paragraphs>799</Paragraphs>
  <Slides>42</Slides>
  <Notes>0</Notes>
  <HiddenSlides>0</HiddenSlides>
  <MMClips>0</MMClips>
  <ScaleCrop>false</ScaleCrop>
  <HeadingPairs>
    <vt:vector size="6" baseType="variant">
      <vt:variant>
        <vt:lpstr>Gebruikte lettertypen</vt:lpstr>
      </vt:variant>
      <vt:variant>
        <vt:i4>8</vt:i4>
      </vt:variant>
      <vt:variant>
        <vt:lpstr>Thema</vt:lpstr>
      </vt:variant>
      <vt:variant>
        <vt:i4>5</vt:i4>
      </vt:variant>
      <vt:variant>
        <vt:lpstr>Diatitels</vt:lpstr>
      </vt:variant>
      <vt:variant>
        <vt:i4>42</vt:i4>
      </vt:variant>
    </vt:vector>
  </HeadingPairs>
  <TitlesOfParts>
    <vt:vector size="55" baseType="lpstr">
      <vt:lpstr>MS PGothic</vt:lpstr>
      <vt:lpstr>Arial</vt:lpstr>
      <vt:lpstr>Calibri</vt:lpstr>
      <vt:lpstr>Calibri Light</vt:lpstr>
      <vt:lpstr>Symbol</vt:lpstr>
      <vt:lpstr>Times New Roman</vt:lpstr>
      <vt:lpstr>Verdana</vt:lpstr>
      <vt:lpstr>Wingdings</vt:lpstr>
      <vt:lpstr>RWS 16:9 NL</vt:lpstr>
      <vt:lpstr>1_RWS 16:9 NL</vt:lpstr>
      <vt:lpstr>2_Kantoorthema</vt:lpstr>
      <vt:lpstr>Kantoorthema</vt:lpstr>
      <vt:lpstr>Rijkswaterstaat</vt:lpstr>
      <vt:lpstr>Marktconsultatie  Maakbaar ombouw- en bereikbaarheidsplan</vt:lpstr>
      <vt:lpstr>PowerPoint-presentatie</vt:lpstr>
      <vt:lpstr>Locatie Spijkenisserbrug</vt:lpstr>
      <vt:lpstr>Aanwezigen</vt:lpstr>
      <vt:lpstr>PowerPoint-presentatie</vt:lpstr>
      <vt:lpstr>Programma Marktconsultatie Spijkenisserbrug</vt:lpstr>
      <vt:lpstr>Programma Marktconsultatie Spijkenissebrug</vt:lpstr>
      <vt:lpstr> Doel van de Marktconsultatie</vt:lpstr>
      <vt:lpstr>Uitgangspunten</vt:lpstr>
      <vt:lpstr>13.00  Welkomstwoord/Inleiding/Procedure van marktconsultatie toelichting 13.10  Voorstellen RWS en partijen 13.25  Toelichting projecten cluster B-Bruggen  13.30  Toelichting technische scope en ombouw  13.45  Toelichting Hinderverwachtingen en bereikbaarheidsscenario’s  14.00 Toelichting Break-outrooms en scenario’s 14.05  1e ronde break-outrooms (2 scenario’s, 2 rooms naast elkaar) 15.00 Pauze 15.10  Plenair terugkoppeling per groep 10 min 15.30  2e ronde break-outrooms (samenstelling groep blijft gelijk, ander scenario, 2 rooms naast elkaar) 16.25  Plenair terugkoppeling per groep 10 min 16.45  Afronding en vervolgafspraken  17.00  Einde</vt:lpstr>
      <vt:lpstr>Aanwezigen</vt:lpstr>
      <vt:lpstr>13.00  Welkomstwoord/Inleiding/Procedure van marktconsultatie toelichting 13.10  Voorstellen RWS en partijen 13.25  Toelichting projecten cluster B-Bruggen  13.30  Toelichting technische scope en ombouw  13.45  Toelichting Hinderverwachtingen en bereikbaarheidsscenario’s  14.00 Toelichting Break-outrooms en scenario’s 14.05  1e ronde break-outrooms (2 scenario’s, 2 rooms naast elkaar) 15.00 Pauze 15.10  Plenair terugkoppeling per groep 10 min 15.30  2e ronde break-outrooms (samenstelling groep blijft gelijk, ander scenario, 2 rooms naast elkaar) 16.25  Plenair terugkoppeling per groep 10 min 16.45  Afronding en vervolgafspraken  17.00  Einde</vt:lpstr>
      <vt:lpstr>Drie bruggen in 1 cluster</vt:lpstr>
      <vt:lpstr>13.00  Welkomstwoord/Inleiding/Procedure van marktconsultatie toelichting 13.10  Voorstellen RWS en partijen 13.25  Toelichting projecten cluster B-Bruggen  13.30  Toelichting technische scope en ombouw  13.45  Toelichting Hinderverwachtingen en bereikbaarheidsscenario’s  14.00 Toelichting Break-outrooms en scenario’s 14.05  1e ronde break-outrooms (2 scenario’s, 2 rooms naast elkaar) 15.00 Pauze 15.10  Plenair terugkoppeling per groep 10 min 15.30  2e ronde break-outrooms (samenstelling groep blijft gelijk, ander scenario, 2 rooms naast elkaar) 16.25  Plenair terugkoppeling per groep 10 min 16.45  Afronding en vervolgafspraken  17.00  Einde</vt:lpstr>
      <vt:lpstr>De renovatie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Interne analyse ombouwplan</vt:lpstr>
      <vt:lpstr>13.00  Welkomstwoord/Inleiding/Procedure van marktconsultatie toelichting 13.10  Voorstellen RWS en partijen 13.25  Toelichting projecten cluster B-Bruggen  13.30  Toelichting technische scope en ombouw  13.45  Toelichting Hinderverwachtingen en bereikbaarheidsscenario’s  14.00 Toelichting Break-outrooms en scenario’s 14.05  1e ronde break-outrooms (2 scenario’s, 2 rooms naast elkaar) 15.00 Pauze 15.10  Plenair terugkoppeling per groep 10 min 15.30  2e ronde break-outrooms (samenstelling groep blijft gelijk, ander scenario, 2 rooms naast elkaar) 16.25  Plenair terugkoppeling per groep 10 min 16.45  Afronding en vervolgafspraken  17.00  Einde</vt:lpstr>
      <vt:lpstr>Hinderverwachting </vt:lpstr>
      <vt:lpstr>(Verkeers)feiten Spijkenisserbrug</vt:lpstr>
      <vt:lpstr>Uitgangspunten bereikbaarheid tijdens renovatie </vt:lpstr>
      <vt:lpstr>PowerPoint-presentatie</vt:lpstr>
      <vt:lpstr>PowerPoint-presentatie</vt:lpstr>
      <vt:lpstr>Fase 2 + duur + hinderverwachting*</vt:lpstr>
      <vt:lpstr>Fase 4 + duur + hinderverwachting (1/2)*</vt:lpstr>
      <vt:lpstr>Fase 4 + duur + hinderverwachting (2/2)*</vt:lpstr>
      <vt:lpstr>Fase 6 + duur + hinderverwachting*</vt:lpstr>
      <vt:lpstr>Samenvattend*</vt:lpstr>
      <vt:lpstr>Uitgangspunten Scenario’s</vt:lpstr>
      <vt:lpstr>13.00  Welkomstwoord/Inleiding/Procedure van marktconsultatie toelichting 13.10  Voorstellen RWS en partijen 13.25  Toelichting projecten cluster B-Bruggen  13.30  Toelichting technische scope en ombouw  13.45  Toelichting Hinderverwachtingen en bereikbaarheidsscenario’s  14.00 Toelichting Break-outrooms en scenario’s 14.05  1e ronde break-outrooms (2 scenario’s, 2 rooms naast elkaar) 15.00 Pauze 15.10  Plenair terugkoppeling per groep 10 min 15.30  2e ronde break-outrooms (samenstelling groep blijft gelijk, ander scenario, 2 rooms naast elkaar) 16.25  Plenair terugkoppeling per groep 10 min 16.45  Afronding en vervolgafspraken  17.00  Einde</vt:lpstr>
      <vt:lpstr>Scenario break-out rooms </vt:lpstr>
      <vt:lpstr>Scenario break-out rooms </vt:lpstr>
      <vt:lpstr>Vragen t.b.v. scenario’s</vt:lpstr>
      <vt:lpstr>13.00  Welkomstwoord/Inleiding/Procedure van marktconsultatie toelichting 13.10  Voorstellen RWS en partijen 13.25  Toelichting projecten cluster B-Bruggen  13.30  Toelichting technische scope en ombouw  13.45  Toelichting Hinderverwachtingen en bereikbaarheidsscenario’s  14.00 Toelichting Break-outrooms en scenario’s 14.05  1e ronde break-outrooms (2 scenario’s, 2 rooms naast elkaar) 15.00 Pauze 15.10  Plenair terugkoppeling per groep 10 min 15.30  2e ronde break-outrooms (samenstelling groep blijft gelijk, ander scenario, 2 rooms naast elkaar) 16.25  Plenair terugkoppeling per groep 10 min 16.45  Afronding en vervolgafspraken  17.00  Einde</vt:lpstr>
    </vt:vector>
  </TitlesOfParts>
  <Company>Rijkswaterstaat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Omgevingssessie Bereikbaarheid</dc:title>
  <dc:creator>Leeflang, Nicolette (WNZ)</dc:creator>
  <dc:description>Template by Orange Pepper_x000d_
2018</dc:description>
  <cp:lastModifiedBy>Weeda, Joost (PPO)</cp:lastModifiedBy>
  <cp:revision>204</cp:revision>
  <dcterms:created xsi:type="dcterms:W3CDTF">2021-03-10T09:15:18Z</dcterms:created>
  <dcterms:modified xsi:type="dcterms:W3CDTF">2021-04-19T10:03:56Z</dcterms:modified>
</cp:coreProperties>
</file>