
<file path=[Content_Types].xml><?xml version="1.0" encoding="utf-8"?>
<Types xmlns="http://schemas.openxmlformats.org/package/2006/content-types">
  <Default Extension="bin" ContentType="application/vnd.openxmlformats-officedocument.oleObject"/>
  <Default Extension="docx" ContentType="application/vnd.openxmlformats-officedocument.wordprocessingml.document"/>
  <Default Extension="jpe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1"/>
  </p:notesMasterIdLst>
  <p:handoutMasterIdLst>
    <p:handoutMasterId r:id="rId32"/>
  </p:handoutMasterIdLst>
  <p:sldIdLst>
    <p:sldId id="797" r:id="rId5"/>
    <p:sldId id="796" r:id="rId6"/>
    <p:sldId id="277" r:id="rId7"/>
    <p:sldId id="795" r:id="rId8"/>
    <p:sldId id="756" r:id="rId9"/>
    <p:sldId id="793" r:id="rId10"/>
    <p:sldId id="256" r:id="rId11"/>
    <p:sldId id="257" r:id="rId12"/>
    <p:sldId id="258" r:id="rId13"/>
    <p:sldId id="262" r:id="rId14"/>
    <p:sldId id="269" r:id="rId15"/>
    <p:sldId id="270" r:id="rId16"/>
    <p:sldId id="285" r:id="rId17"/>
    <p:sldId id="288" r:id="rId18"/>
    <p:sldId id="278" r:id="rId19"/>
    <p:sldId id="279" r:id="rId20"/>
    <p:sldId id="280" r:id="rId21"/>
    <p:sldId id="287" r:id="rId22"/>
    <p:sldId id="282" r:id="rId23"/>
    <p:sldId id="289" r:id="rId24"/>
    <p:sldId id="286" r:id="rId25"/>
    <p:sldId id="281" r:id="rId26"/>
    <p:sldId id="272" r:id="rId27"/>
    <p:sldId id="267" r:id="rId28"/>
    <p:sldId id="284" r:id="rId29"/>
    <p:sldId id="265" r:id="rId30"/>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0D8E8"/>
    <a:srgbClr val="E9EDF4"/>
    <a:srgbClr val="243A77"/>
    <a:srgbClr val="003399"/>
    <a:srgbClr val="000066"/>
    <a:srgbClr val="000099"/>
    <a:srgbClr val="0000CC"/>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034" autoAdjust="0"/>
    <p:restoredTop sz="55870" autoAdjust="0"/>
  </p:normalViewPr>
  <p:slideViewPr>
    <p:cSldViewPr>
      <p:cViewPr varScale="1">
        <p:scale>
          <a:sx n="37" d="100"/>
          <a:sy n="37" d="100"/>
        </p:scale>
        <p:origin x="2372" y="32"/>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p:scale>
        <a:sx n="66" d="100"/>
        <a:sy n="66" d="100"/>
      </p:scale>
      <p:origin x="0" y="0"/>
    </p:cViewPr>
  </p:sorterViewPr>
  <p:notesViewPr>
    <p:cSldViewPr>
      <p:cViewPr varScale="1">
        <p:scale>
          <a:sx n="68" d="100"/>
          <a:sy n="68" d="100"/>
        </p:scale>
        <p:origin x="-3086" y="-5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2.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3.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3BDDB905-DAB8-44EC-9A08-B1F32C680F57}" type="datetimeFigureOut">
              <a:rPr lang="nl-NL" smtClean="0"/>
              <a:pPr/>
              <a:t>14-7-2020</a:t>
            </a:fld>
            <a:endParaRPr lang="nl-NL"/>
          </a:p>
        </p:txBody>
      </p:sp>
      <p:sp>
        <p:nvSpPr>
          <p:cNvPr id="4" name="Tijdelijke aanduiding voor voettekst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a:p>
        </p:txBody>
      </p:sp>
      <p:sp>
        <p:nvSpPr>
          <p:cNvPr id="5" name="Tijdelijke aanduiding voor dianumm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6955E1F-88FB-4077-9F85-209B8702007D}" type="slidenum">
              <a:rPr lang="nl-NL" smtClean="0"/>
              <a:pPr/>
              <a:t>‹nr.›</a:t>
            </a:fld>
            <a:endParaRPr lang="nl-NL"/>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133BC20-E49D-464D-8ED4-1F14ECF87F2A}" type="datetimeFigureOut">
              <a:rPr lang="nl-NL" smtClean="0"/>
              <a:pPr/>
              <a:t>14-7-2020</a:t>
            </a:fld>
            <a:endParaRPr lang="nl-NL"/>
          </a:p>
        </p:txBody>
      </p:sp>
      <p:sp>
        <p:nvSpPr>
          <p:cNvPr id="4" name="Tijdelijke aanduiding voor dia-afbeelding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2B0BDC3-1B99-4EB6-BD09-7C65359D9F0E}" type="slidenum">
              <a:rPr lang="nl-NL" smtClean="0"/>
              <a:pPr/>
              <a:t>‹nr.›</a:t>
            </a:fld>
            <a:endParaRPr lang="nl-NL"/>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Tijdelijke aanduiding voor dianummer 3"/>
          <p:cNvSpPr>
            <a:spLocks noGrp="1"/>
          </p:cNvSpPr>
          <p:nvPr>
            <p:ph type="sldNum" sz="quarter" idx="10"/>
          </p:nvPr>
        </p:nvSpPr>
        <p:spPr/>
        <p:txBody>
          <a:bodyPr/>
          <a:lstStyle/>
          <a:p>
            <a:fld id="{32B0BDC3-1B99-4EB6-BD09-7C65359D9F0E}" type="slidenum">
              <a:rPr lang="nl-NL" smtClean="0"/>
              <a:pPr/>
              <a:t>1</a:t>
            </a:fld>
            <a:endParaRPr lang="nl-NL"/>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indent="0">
              <a:buNone/>
            </a:pPr>
            <a:r>
              <a:rPr lang="nl-NL" sz="1200" dirty="0"/>
              <a:t>Huishoudelijke mededelingen </a:t>
            </a:r>
          </a:p>
          <a:p>
            <a:pPr marL="228600" indent="-228600">
              <a:buAutoNum type="arabicPeriod"/>
            </a:pPr>
            <a:r>
              <a:rPr lang="nl-NL" sz="1200" dirty="0"/>
              <a:t>Zet je geluid uit.</a:t>
            </a:r>
          </a:p>
          <a:p>
            <a:pPr marL="228600" indent="-228600">
              <a:buAutoNum type="arabicPeriod"/>
            </a:pPr>
            <a:r>
              <a:rPr lang="nl-NL" sz="1200" dirty="0"/>
              <a:t>Heb je een vraag/opmerking, plaats deze dan in de ‘chat’ aan de zijkant.  Deze wordt bijgehouden tijdens de bijeenkomst Aan het einde van de presentatie zal hierbij worden stilgestaan </a:t>
            </a:r>
            <a:r>
              <a:rPr lang="nl-NL" sz="1200" dirty="0" err="1"/>
              <a:t>danwel</a:t>
            </a:r>
            <a:r>
              <a:rPr lang="nl-NL" sz="1200" dirty="0"/>
              <a:t> worden inhoudelijke vragen opgenomen in de Nota van Inlichtingen. </a:t>
            </a:r>
          </a:p>
          <a:p>
            <a:pPr marL="228600" indent="-228600">
              <a:buAutoNum type="arabicPeriod"/>
            </a:pPr>
            <a:r>
              <a:rPr lang="nl-NL" sz="1200" dirty="0"/>
              <a:t>Deze bijeenkomst duurt tot uiterlijk 11u. </a:t>
            </a:r>
          </a:p>
          <a:p>
            <a:pPr marL="228600" indent="-228600">
              <a:buAutoNum type="arabicPeriod"/>
            </a:pPr>
            <a:r>
              <a:rPr lang="nl-NL" sz="1200" dirty="0"/>
              <a:t>De presentatie van deze bijeenkomst wordt gedeeld op Tendernet. </a:t>
            </a:r>
          </a:p>
        </p:txBody>
      </p:sp>
      <p:sp>
        <p:nvSpPr>
          <p:cNvPr id="4" name="Tijdelijke aanduiding voor dianummer 3"/>
          <p:cNvSpPr>
            <a:spLocks noGrp="1"/>
          </p:cNvSpPr>
          <p:nvPr>
            <p:ph type="sldNum" sz="quarter" idx="5"/>
          </p:nvPr>
        </p:nvSpPr>
        <p:spPr/>
        <p:txBody>
          <a:bodyPr/>
          <a:lstStyle/>
          <a:p>
            <a:fld id="{C01E1978-43D4-D848-9833-9D01B3269D5F}" type="slidenum">
              <a:rPr lang="en-US" smtClean="0"/>
              <a:t>2</a:t>
            </a:fld>
            <a:endParaRPr lang="en-US"/>
          </a:p>
        </p:txBody>
      </p:sp>
    </p:spTree>
    <p:extLst>
      <p:ext uri="{BB962C8B-B14F-4D97-AF65-F5344CB8AC3E}">
        <p14:creationId xmlns:p14="http://schemas.microsoft.com/office/powerpoint/2010/main" val="30342556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000" dirty="0"/>
              <a:t>Welkom bij deze bijeenkomst. Mijn naam is Eveline Koks, ik werk als senior adviseur bij JOGG.  </a:t>
            </a:r>
          </a:p>
          <a:p>
            <a:r>
              <a:rPr lang="nl-NL" sz="1000" b="1" i="0" u="none" strike="noStrike" kern="1200" baseline="0" dirty="0">
                <a:solidFill>
                  <a:schemeClr val="tx1"/>
                </a:solidFill>
                <a:latin typeface="+mn-lt"/>
                <a:ea typeface="+mn-ea"/>
                <a:cs typeface="+mn-cs"/>
              </a:rPr>
              <a:t>JOGG is een stichting en samen met diverse maatschappelijke organisaties, bedrijfsleven en gemeenten willen wij ervoor zorgen dat kinderen een gezonde toekomst tegemoet gaan door nú werk te maken van de omgevingen waar zij opgroeien. </a:t>
            </a:r>
            <a:endParaRPr lang="nl-NL" sz="1000" dirty="0"/>
          </a:p>
          <a:p>
            <a:endParaRPr lang="nl-NL" dirty="0"/>
          </a:p>
        </p:txBody>
      </p:sp>
      <p:sp>
        <p:nvSpPr>
          <p:cNvPr id="4" name="Tijdelijke aanduiding voor dianummer 3"/>
          <p:cNvSpPr>
            <a:spLocks noGrp="1"/>
          </p:cNvSpPr>
          <p:nvPr>
            <p:ph type="sldNum" sz="quarter" idx="5"/>
          </p:nvPr>
        </p:nvSpPr>
        <p:spPr/>
        <p:txBody>
          <a:bodyPr/>
          <a:lstStyle/>
          <a:p>
            <a:fld id="{32B0BDC3-1B99-4EB6-BD09-7C65359D9F0E}" type="slidenum">
              <a:rPr lang="nl-NL" smtClean="0"/>
              <a:pPr/>
              <a:t>3</a:t>
            </a:fld>
            <a:endParaRPr lang="nl-NL"/>
          </a:p>
        </p:txBody>
      </p:sp>
    </p:spTree>
    <p:extLst>
      <p:ext uri="{BB962C8B-B14F-4D97-AF65-F5344CB8AC3E}">
        <p14:creationId xmlns:p14="http://schemas.microsoft.com/office/powerpoint/2010/main" val="32486291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200" b="1" i="0" u="none" strike="noStrike" kern="1200" baseline="0" dirty="0">
                <a:solidFill>
                  <a:schemeClr val="tx1"/>
                </a:solidFill>
                <a:latin typeface="+mn-lt"/>
                <a:ea typeface="+mn-ea"/>
                <a:cs typeface="+mn-cs"/>
              </a:rPr>
              <a:t>JOGG is een stichting en samen diverse maatschappelijke organisaties, bedrijfsleven en gemeenten willen wij ervoor zorgen dat kinderen een gezonde toekomst tegemoet gaan door nú werk te maken van de omgevingen waar zij opgroeien. </a:t>
            </a:r>
            <a:endParaRPr lang="nl-NL" dirty="0"/>
          </a:p>
        </p:txBody>
      </p:sp>
      <p:sp>
        <p:nvSpPr>
          <p:cNvPr id="4" name="Tijdelijke aanduiding voor dianummer 3"/>
          <p:cNvSpPr>
            <a:spLocks noGrp="1"/>
          </p:cNvSpPr>
          <p:nvPr>
            <p:ph type="sldNum" sz="quarter" idx="5"/>
          </p:nvPr>
        </p:nvSpPr>
        <p:spPr/>
        <p:txBody>
          <a:bodyPr/>
          <a:lstStyle/>
          <a:p>
            <a:fld id="{C01E1978-43D4-D848-9833-9D01B3269D5F}" type="slidenum">
              <a:rPr lang="en-US" smtClean="0"/>
              <a:t>4</a:t>
            </a:fld>
            <a:endParaRPr lang="en-US"/>
          </a:p>
        </p:txBody>
      </p:sp>
    </p:spTree>
    <p:extLst>
      <p:ext uri="{BB962C8B-B14F-4D97-AF65-F5344CB8AC3E}">
        <p14:creationId xmlns:p14="http://schemas.microsoft.com/office/powerpoint/2010/main" val="13225180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JOGG biedt ondersteuning bij lokale implementatie middels 3 rollen;</a:t>
            </a:r>
          </a:p>
          <a:p>
            <a:r>
              <a:rPr lang="nl-NL" dirty="0"/>
              <a:t>De coach en expert waar deze aanbesteding voor is bedoelt zijn gericht op het bieden van tijdelijk advies/ondersteuning bij de implementatie.</a:t>
            </a:r>
          </a:p>
          <a:p>
            <a:r>
              <a:rPr lang="nl-NL" dirty="0"/>
              <a:t>JOGG-adviseurs zijn in dienst van JOGG en contactpersoon/accounthouder voor gemeenten en signaleren de wensen/behoeften van gemeenten om tijdelijk een coach/expert lokaal in te zetten.  </a:t>
            </a:r>
          </a:p>
          <a:p>
            <a:r>
              <a:rPr lang="nl-NL" dirty="0"/>
              <a:t>Kenmerkend voor de ondersteuning die wij bieden is het maatwerk, de flexibiliteit en snelheid van advies aan gemeenten op het gebied van implementatie en borging van integrale aanpakken. </a:t>
            </a:r>
          </a:p>
        </p:txBody>
      </p:sp>
      <p:sp>
        <p:nvSpPr>
          <p:cNvPr id="4" name="Tijdelijke aanduiding voor dianummer 3"/>
          <p:cNvSpPr>
            <a:spLocks noGrp="1"/>
          </p:cNvSpPr>
          <p:nvPr>
            <p:ph type="sldNum" sz="quarter" idx="5"/>
          </p:nvPr>
        </p:nvSpPr>
        <p:spPr/>
        <p:txBody>
          <a:bodyPr/>
          <a:lstStyle/>
          <a:p>
            <a:fld id="{32B0BDC3-1B99-4EB6-BD09-7C65359D9F0E}" type="slidenum">
              <a:rPr lang="nl-NL" smtClean="0"/>
              <a:pPr/>
              <a:t>5</a:t>
            </a:fld>
            <a:endParaRPr lang="nl-NL"/>
          </a:p>
        </p:txBody>
      </p:sp>
    </p:spTree>
    <p:extLst>
      <p:ext uri="{BB962C8B-B14F-4D97-AF65-F5344CB8AC3E}">
        <p14:creationId xmlns:p14="http://schemas.microsoft.com/office/powerpoint/2010/main" val="17187764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Er zijn 2 percelen;</a:t>
            </a:r>
          </a:p>
          <a:p>
            <a:r>
              <a:rPr lang="nl-NL" dirty="0"/>
              <a:t>Expert </a:t>
            </a:r>
            <a:r>
              <a:rPr lang="nl-NL" dirty="0" err="1"/>
              <a:t>KnGG</a:t>
            </a:r>
            <a:r>
              <a:rPr lang="nl-NL" dirty="0"/>
              <a:t> is een apart perceel omdat het </a:t>
            </a:r>
            <a:r>
              <a:rPr lang="nl-NL" dirty="0" err="1"/>
              <a:t>anderssoortige</a:t>
            </a:r>
            <a:r>
              <a:rPr lang="nl-NL" dirty="0"/>
              <a:t> competenties/kennis en ervaring vraagt.  Het gaat bv specifieke inhoudelijke kennis die hiervoor wordt gevraagd, nadruk op strategische vaardigheden en begeleiding van veranderprocessen. </a:t>
            </a:r>
          </a:p>
          <a:p>
            <a:r>
              <a:rPr lang="nl-NL" dirty="0"/>
              <a:t>De mogelijkheid is er om op beide percelen in te schrijven. </a:t>
            </a:r>
          </a:p>
        </p:txBody>
      </p:sp>
      <p:sp>
        <p:nvSpPr>
          <p:cNvPr id="4" name="Tijdelijke aanduiding voor dianummer 3"/>
          <p:cNvSpPr>
            <a:spLocks noGrp="1"/>
          </p:cNvSpPr>
          <p:nvPr>
            <p:ph type="sldNum" sz="quarter" idx="5"/>
          </p:nvPr>
        </p:nvSpPr>
        <p:spPr/>
        <p:txBody>
          <a:bodyPr/>
          <a:lstStyle/>
          <a:p>
            <a:fld id="{32B0BDC3-1B99-4EB6-BD09-7C65359D9F0E}" type="slidenum">
              <a:rPr lang="nl-NL" smtClean="0"/>
              <a:pPr/>
              <a:t>6</a:t>
            </a:fld>
            <a:endParaRPr lang="nl-NL"/>
          </a:p>
        </p:txBody>
      </p:sp>
    </p:spTree>
    <p:extLst>
      <p:ext uri="{BB962C8B-B14F-4D97-AF65-F5344CB8AC3E}">
        <p14:creationId xmlns:p14="http://schemas.microsoft.com/office/powerpoint/2010/main" val="7852229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Tijdelijke aanduiding voor dianummer 3"/>
          <p:cNvSpPr>
            <a:spLocks noGrp="1"/>
          </p:cNvSpPr>
          <p:nvPr>
            <p:ph type="sldNum" sz="quarter" idx="10"/>
          </p:nvPr>
        </p:nvSpPr>
        <p:spPr/>
        <p:txBody>
          <a:bodyPr/>
          <a:lstStyle/>
          <a:p>
            <a:fld id="{32B0BDC3-1B99-4EB6-BD09-7C65359D9F0E}" type="slidenum">
              <a:rPr lang="nl-NL" smtClean="0"/>
              <a:pPr/>
              <a:t>7</a:t>
            </a:fld>
            <a:endParaRPr lang="nl-NL"/>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endParaRPr lang="nl-NL" dirty="0"/>
          </a:p>
        </p:txBody>
      </p:sp>
      <p:sp>
        <p:nvSpPr>
          <p:cNvPr id="4" name="Tijdelijke aanduiding voor dianummer 3"/>
          <p:cNvSpPr>
            <a:spLocks noGrp="1"/>
          </p:cNvSpPr>
          <p:nvPr>
            <p:ph type="sldNum" sz="quarter" idx="10"/>
          </p:nvPr>
        </p:nvSpPr>
        <p:spPr/>
        <p:txBody>
          <a:bodyPr/>
          <a:lstStyle/>
          <a:p>
            <a:fld id="{32B0BDC3-1B99-4EB6-BD09-7C65359D9F0E}" type="slidenum">
              <a:rPr lang="nl-NL" smtClean="0"/>
              <a:pPr/>
              <a:t>8</a:t>
            </a:fld>
            <a:endParaRPr lang="nl-NL"/>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dia">
    <p:spTree>
      <p:nvGrpSpPr>
        <p:cNvPr id="1" name=""/>
        <p:cNvGrpSpPr/>
        <p:nvPr/>
      </p:nvGrpSpPr>
      <p:grpSpPr>
        <a:xfrm>
          <a:off x="0" y="0"/>
          <a:ext cx="0" cy="0"/>
          <a:chOff x="0" y="0"/>
          <a:chExt cx="0" cy="0"/>
        </a:xfrm>
      </p:grpSpPr>
      <p:pic>
        <p:nvPicPr>
          <p:cNvPr id="21" name="Afbeelding 20" descr="Voorblad presentatie NIC Inkoopprojecten versie 2.jpg"/>
          <p:cNvPicPr>
            <a:picLocks noChangeAspect="1"/>
          </p:cNvPicPr>
          <p:nvPr userDrawn="1"/>
        </p:nvPicPr>
        <p:blipFill>
          <a:blip r:embed="rId2" cstate="print"/>
          <a:stretch>
            <a:fillRect/>
          </a:stretch>
        </p:blipFill>
        <p:spPr>
          <a:xfrm>
            <a:off x="0" y="0"/>
            <a:ext cx="9144000" cy="6103620"/>
          </a:xfrm>
          <a:prstGeom prst="rect">
            <a:avLst/>
          </a:prstGeom>
        </p:spPr>
      </p:pic>
      <p:cxnSp>
        <p:nvCxnSpPr>
          <p:cNvPr id="24" name="Rechte verbindingslijn 23"/>
          <p:cNvCxnSpPr/>
          <p:nvPr userDrawn="1"/>
        </p:nvCxnSpPr>
        <p:spPr>
          <a:xfrm>
            <a:off x="0" y="6669360"/>
            <a:ext cx="9144000"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Rechte verbindingslijn 15"/>
          <p:cNvCxnSpPr/>
          <p:nvPr userDrawn="1"/>
        </p:nvCxnSpPr>
        <p:spPr>
          <a:xfrm>
            <a:off x="0" y="6237312"/>
            <a:ext cx="9144000"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13" name="TextBox 7"/>
          <p:cNvSpPr txBox="1"/>
          <p:nvPr userDrawn="1"/>
        </p:nvSpPr>
        <p:spPr>
          <a:xfrm>
            <a:off x="6361043" y="6414052"/>
            <a:ext cx="184731" cy="369332"/>
          </a:xfrm>
          <a:prstGeom prst="rect">
            <a:avLst/>
          </a:prstGeom>
          <a:noFill/>
        </p:spPr>
        <p:txBody>
          <a:bodyPr wrap="none" rtlCol="0">
            <a:spAutoFit/>
          </a:bodyPr>
          <a:lstStyle/>
          <a:p>
            <a:endParaRPr lang="nl-NL"/>
          </a:p>
        </p:txBody>
      </p:sp>
      <p:sp>
        <p:nvSpPr>
          <p:cNvPr id="9" name="Afgeronde rechthoek 8"/>
          <p:cNvSpPr/>
          <p:nvPr userDrawn="1"/>
        </p:nvSpPr>
        <p:spPr>
          <a:xfrm>
            <a:off x="4533601" y="4437112"/>
            <a:ext cx="4430887" cy="1330585"/>
          </a:xfrm>
          <a:prstGeom prst="roundRect">
            <a:avLst>
              <a:gd name="adj" fmla="val 12198"/>
            </a:avLst>
          </a:prstGeom>
          <a:solidFill>
            <a:srgbClr val="243A77"/>
          </a:solidFill>
          <a:ln>
            <a:no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solidFill>
                <a:srgbClr val="113378"/>
              </a:solidFill>
            </a:endParaRPr>
          </a:p>
        </p:txBody>
      </p:sp>
      <p:sp>
        <p:nvSpPr>
          <p:cNvPr id="14" name="Rectangle 9"/>
          <p:cNvSpPr/>
          <p:nvPr userDrawn="1"/>
        </p:nvSpPr>
        <p:spPr>
          <a:xfrm>
            <a:off x="0" y="6654552"/>
            <a:ext cx="789525" cy="230832"/>
          </a:xfrm>
          <a:prstGeom prst="rect">
            <a:avLst/>
          </a:prstGeom>
        </p:spPr>
        <p:txBody>
          <a:bodyPr wrap="square">
            <a:spAutoFit/>
          </a:bodyPr>
          <a:lstStyle/>
          <a:p>
            <a:pPr algn="l"/>
            <a:r>
              <a:rPr lang="nl-NL" sz="900" b="1" dirty="0">
                <a:solidFill>
                  <a:schemeClr val="tx1">
                    <a:lumMod val="65000"/>
                    <a:lumOff val="35000"/>
                  </a:schemeClr>
                </a:solidFill>
                <a:effectLst/>
                <a:latin typeface="Calibri" pitchFamily="34" charset="0"/>
                <a:ea typeface="Helvetica" charset="0"/>
                <a:cs typeface="Calibri" pitchFamily="34" charset="0"/>
              </a:rPr>
              <a:t>© Het</a:t>
            </a:r>
            <a:r>
              <a:rPr lang="nl-NL" sz="900" b="1" baseline="0" dirty="0">
                <a:solidFill>
                  <a:schemeClr val="tx1">
                    <a:lumMod val="65000"/>
                    <a:lumOff val="35000"/>
                  </a:schemeClr>
                </a:solidFill>
                <a:effectLst/>
                <a:latin typeface="Calibri" pitchFamily="34" charset="0"/>
                <a:ea typeface="Helvetica" charset="0"/>
                <a:cs typeface="Calibri" pitchFamily="34" charset="0"/>
              </a:rPr>
              <a:t> NIC</a:t>
            </a:r>
            <a:endParaRPr lang="nl-NL" sz="900" b="1" dirty="0">
              <a:solidFill>
                <a:schemeClr val="tx1">
                  <a:lumMod val="65000"/>
                  <a:lumOff val="35000"/>
                </a:schemeClr>
              </a:solidFill>
              <a:effectLst/>
              <a:latin typeface="Calibri" pitchFamily="34" charset="0"/>
              <a:ea typeface="Helvetica" charset="0"/>
              <a:cs typeface="Calibri" pitchFamily="34" charset="0"/>
            </a:endParaRPr>
          </a:p>
        </p:txBody>
      </p:sp>
      <p:pic>
        <p:nvPicPr>
          <p:cNvPr id="15" name="Picture 4"/>
          <p:cNvPicPr>
            <a:picLocks noChangeAspect="1" noChangeArrowheads="1"/>
          </p:cNvPicPr>
          <p:nvPr userDrawn="1"/>
        </p:nvPicPr>
        <p:blipFill>
          <a:blip r:embed="rId3" cstate="print"/>
          <a:srcRect/>
          <a:stretch>
            <a:fillRect/>
          </a:stretch>
        </p:blipFill>
        <p:spPr bwMode="auto">
          <a:xfrm>
            <a:off x="395535" y="6309320"/>
            <a:ext cx="3816425" cy="346133"/>
          </a:xfrm>
          <a:prstGeom prst="rect">
            <a:avLst/>
          </a:prstGeom>
          <a:noFill/>
          <a:ln w="9525">
            <a:noFill/>
            <a:miter lim="800000"/>
            <a:headEnd/>
            <a:tailEnd/>
          </a:ln>
        </p:spPr>
      </p:pic>
      <p:pic>
        <p:nvPicPr>
          <p:cNvPr id="17" name="Picture 8"/>
          <p:cNvPicPr>
            <a:picLocks noChangeAspect="1" noChangeArrowheads="1"/>
          </p:cNvPicPr>
          <p:nvPr userDrawn="1"/>
        </p:nvPicPr>
        <p:blipFill>
          <a:blip r:embed="rId4" cstate="print"/>
          <a:srcRect/>
          <a:stretch>
            <a:fillRect/>
          </a:stretch>
        </p:blipFill>
        <p:spPr bwMode="auto">
          <a:xfrm>
            <a:off x="7380312" y="6093296"/>
            <a:ext cx="1117018" cy="619200"/>
          </a:xfrm>
          <a:prstGeom prst="rect">
            <a:avLst/>
          </a:prstGeom>
          <a:noFill/>
          <a:ln w="9525">
            <a:noFill/>
            <a:miter lim="800000"/>
            <a:headEnd/>
            <a:tailEnd/>
          </a:ln>
        </p:spPr>
      </p:pic>
      <p:sp>
        <p:nvSpPr>
          <p:cNvPr id="12" name="Titel 1"/>
          <p:cNvSpPr>
            <a:spLocks noGrp="1"/>
          </p:cNvSpPr>
          <p:nvPr>
            <p:ph type="ctrTitle" hasCustomPrompt="1"/>
          </p:nvPr>
        </p:nvSpPr>
        <p:spPr>
          <a:xfrm>
            <a:off x="4572000" y="4509120"/>
            <a:ext cx="4248472" cy="648072"/>
          </a:xfrm>
        </p:spPr>
        <p:txBody>
          <a:bodyPr>
            <a:normAutofit/>
          </a:bodyPr>
          <a:lstStyle>
            <a:lvl1pPr algn="l">
              <a:defRPr sz="2800" b="1" baseline="0">
                <a:solidFill>
                  <a:schemeClr val="bg1"/>
                </a:solidFill>
                <a:latin typeface="+mn-lt"/>
              </a:defRPr>
            </a:lvl1pPr>
          </a:lstStyle>
          <a:p>
            <a:r>
              <a:rPr lang="nl-NL" dirty="0"/>
              <a:t>Klik om een titel te maken</a:t>
            </a:r>
          </a:p>
        </p:txBody>
      </p:sp>
      <p:sp>
        <p:nvSpPr>
          <p:cNvPr id="20" name="Tijdelijke aanduiding voor tekst 19"/>
          <p:cNvSpPr>
            <a:spLocks noGrp="1"/>
          </p:cNvSpPr>
          <p:nvPr>
            <p:ph type="body" sz="quarter" idx="10" hasCustomPrompt="1"/>
          </p:nvPr>
        </p:nvSpPr>
        <p:spPr>
          <a:xfrm>
            <a:off x="4572000" y="5157192"/>
            <a:ext cx="3528392" cy="576263"/>
          </a:xfrm>
        </p:spPr>
        <p:txBody>
          <a:bodyPr>
            <a:noAutofit/>
          </a:bodyPr>
          <a:lstStyle>
            <a:lvl1pPr>
              <a:defRPr sz="1700">
                <a:solidFill>
                  <a:schemeClr val="bg1"/>
                </a:solidFill>
              </a:defRPr>
            </a:lvl1pPr>
          </a:lstStyle>
          <a:p>
            <a:pPr lvl="0"/>
            <a:r>
              <a:rPr lang="nl-NL" dirty="0"/>
              <a:t>Klik om een subtitel te maken</a:t>
            </a:r>
          </a:p>
        </p:txBody>
      </p:sp>
      <p:pic>
        <p:nvPicPr>
          <p:cNvPr id="18" name="Afbeelding 17" descr="Logo NIC inkoop projecten in vlak.png"/>
          <p:cNvPicPr>
            <a:picLocks noChangeAspect="1"/>
          </p:cNvPicPr>
          <p:nvPr userDrawn="1"/>
        </p:nvPicPr>
        <p:blipFill>
          <a:blip r:embed="rId5" cstate="print"/>
          <a:stretch>
            <a:fillRect/>
          </a:stretch>
        </p:blipFill>
        <p:spPr>
          <a:xfrm>
            <a:off x="0" y="548680"/>
            <a:ext cx="2987824" cy="1224136"/>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Payoff Paars">
    <p:spTree>
      <p:nvGrpSpPr>
        <p:cNvPr id="1" name=""/>
        <p:cNvGrpSpPr/>
        <p:nvPr/>
      </p:nvGrpSpPr>
      <p:grpSpPr>
        <a:xfrm>
          <a:off x="0" y="0"/>
          <a:ext cx="0" cy="0"/>
          <a:chOff x="0" y="0"/>
          <a:chExt cx="0" cy="0"/>
        </a:xfrm>
      </p:grpSpPr>
      <p:pic>
        <p:nvPicPr>
          <p:cNvPr id="11" name="Picture 10" descr="JOGGlogo_Paars.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71626" y="1968258"/>
            <a:ext cx="6334125" cy="2921487"/>
          </a:xfrm>
          <a:prstGeom prst="rect">
            <a:avLst/>
          </a:prstGeom>
        </p:spPr>
      </p:pic>
    </p:spTree>
    <p:extLst>
      <p:ext uri="{BB962C8B-B14F-4D97-AF65-F5344CB8AC3E}">
        <p14:creationId xmlns:p14="http://schemas.microsoft.com/office/powerpoint/2010/main" val="29579015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0690797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el Paars">
    <p:bg>
      <p:bgPr>
        <a:solidFill>
          <a:srgbClr val="917FEE"/>
        </a:solidFill>
        <a:effectLst/>
      </p:bgPr>
    </p:bg>
    <p:spTree>
      <p:nvGrpSpPr>
        <p:cNvPr id="1" name=""/>
        <p:cNvGrpSpPr/>
        <p:nvPr/>
      </p:nvGrpSpPr>
      <p:grpSpPr>
        <a:xfrm>
          <a:off x="0" y="0"/>
          <a:ext cx="0" cy="0"/>
          <a:chOff x="0" y="0"/>
          <a:chExt cx="0" cy="0"/>
        </a:xfrm>
      </p:grpSpPr>
      <p:sp>
        <p:nvSpPr>
          <p:cNvPr id="5" name="Text Placeholder 4"/>
          <p:cNvSpPr>
            <a:spLocks noGrp="1"/>
          </p:cNvSpPr>
          <p:nvPr>
            <p:ph type="body" sz="quarter" idx="10" hasCustomPrompt="1"/>
          </p:nvPr>
        </p:nvSpPr>
        <p:spPr>
          <a:xfrm>
            <a:off x="0" y="1397001"/>
            <a:ext cx="9144000" cy="4138084"/>
          </a:xfrm>
          <a:prstGeom prst="rect">
            <a:avLst/>
          </a:prstGeom>
        </p:spPr>
        <p:txBody>
          <a:bodyPr vert="horz" anchor="ctr"/>
          <a:lstStyle>
            <a:lvl1pPr marL="0" indent="0" algn="ctr">
              <a:buNone/>
              <a:defRPr>
                <a:solidFill>
                  <a:srgbClr val="FFFFFF"/>
                </a:solidFill>
                <a:latin typeface="HouschkaAltBold"/>
                <a:cs typeface="HouschkaAltBold"/>
              </a:defRPr>
            </a:lvl1pPr>
          </a:lstStyle>
          <a:p>
            <a:pPr lvl="0"/>
            <a:r>
              <a:rPr lang="en-US" err="1"/>
              <a:t>Dit</a:t>
            </a:r>
            <a:r>
              <a:rPr lang="en-US"/>
              <a:t> is </a:t>
            </a:r>
            <a:r>
              <a:rPr lang="en-US" err="1"/>
              <a:t>een</a:t>
            </a:r>
            <a:r>
              <a:rPr lang="en-US"/>
              <a:t> </a:t>
            </a:r>
            <a:r>
              <a:rPr lang="en-US" err="1"/>
              <a:t>titel</a:t>
            </a:r>
            <a:endParaRPr lang="en-US"/>
          </a:p>
        </p:txBody>
      </p:sp>
    </p:spTree>
    <p:extLst>
      <p:ext uri="{BB962C8B-B14F-4D97-AF65-F5344CB8AC3E}">
        <p14:creationId xmlns:p14="http://schemas.microsoft.com/office/powerpoint/2010/main" val="23493698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angepaste indeling">
    <p:spTree>
      <p:nvGrpSpPr>
        <p:cNvPr id="1" name=""/>
        <p:cNvGrpSpPr/>
        <p:nvPr/>
      </p:nvGrpSpPr>
      <p:grpSpPr>
        <a:xfrm>
          <a:off x="0" y="0"/>
          <a:ext cx="0" cy="0"/>
          <a:chOff x="0" y="0"/>
          <a:chExt cx="0" cy="0"/>
        </a:xfrm>
      </p:grpSpPr>
      <p:cxnSp>
        <p:nvCxnSpPr>
          <p:cNvPr id="12" name="Rechte verbindingslijn 11"/>
          <p:cNvCxnSpPr/>
          <p:nvPr userDrawn="1"/>
        </p:nvCxnSpPr>
        <p:spPr>
          <a:xfrm>
            <a:off x="0" y="6669360"/>
            <a:ext cx="9144000"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 name="Rechte verbindingslijn 10"/>
          <p:cNvCxnSpPr/>
          <p:nvPr userDrawn="1"/>
        </p:nvCxnSpPr>
        <p:spPr>
          <a:xfrm>
            <a:off x="0" y="6237312"/>
            <a:ext cx="9144000"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pic>
        <p:nvPicPr>
          <p:cNvPr id="1028" name="Picture 4"/>
          <p:cNvPicPr>
            <a:picLocks noChangeAspect="1" noChangeArrowheads="1"/>
          </p:cNvPicPr>
          <p:nvPr userDrawn="1"/>
        </p:nvPicPr>
        <p:blipFill>
          <a:blip r:embed="rId2" cstate="print"/>
          <a:srcRect/>
          <a:stretch>
            <a:fillRect/>
          </a:stretch>
        </p:blipFill>
        <p:spPr bwMode="auto">
          <a:xfrm>
            <a:off x="395535" y="6309320"/>
            <a:ext cx="3816425" cy="346133"/>
          </a:xfrm>
          <a:prstGeom prst="rect">
            <a:avLst/>
          </a:prstGeom>
          <a:noFill/>
          <a:ln w="9525">
            <a:noFill/>
            <a:miter lim="800000"/>
            <a:headEnd/>
            <a:tailEnd/>
          </a:ln>
        </p:spPr>
      </p:pic>
      <p:pic>
        <p:nvPicPr>
          <p:cNvPr id="1032" name="Picture 8"/>
          <p:cNvPicPr>
            <a:picLocks noChangeAspect="1" noChangeArrowheads="1"/>
          </p:cNvPicPr>
          <p:nvPr userDrawn="1"/>
        </p:nvPicPr>
        <p:blipFill>
          <a:blip r:embed="rId3" cstate="print"/>
          <a:srcRect/>
          <a:stretch>
            <a:fillRect/>
          </a:stretch>
        </p:blipFill>
        <p:spPr bwMode="auto">
          <a:xfrm>
            <a:off x="7380312" y="6093296"/>
            <a:ext cx="1117018" cy="619200"/>
          </a:xfrm>
          <a:prstGeom prst="rect">
            <a:avLst/>
          </a:prstGeom>
          <a:noFill/>
          <a:ln w="9525">
            <a:noFill/>
            <a:miter lim="800000"/>
            <a:headEnd/>
            <a:tailEnd/>
          </a:ln>
        </p:spPr>
      </p:pic>
      <p:sp>
        <p:nvSpPr>
          <p:cNvPr id="9" name="Titel 8"/>
          <p:cNvSpPr>
            <a:spLocks noGrp="1"/>
          </p:cNvSpPr>
          <p:nvPr>
            <p:ph type="title" hasCustomPrompt="1"/>
          </p:nvPr>
        </p:nvSpPr>
        <p:spPr>
          <a:xfrm>
            <a:off x="539552" y="404664"/>
            <a:ext cx="8229600" cy="1143000"/>
          </a:xfrm>
        </p:spPr>
        <p:txBody>
          <a:bodyPr/>
          <a:lstStyle>
            <a:lvl1pPr>
              <a:defRPr baseline="0">
                <a:solidFill>
                  <a:srgbClr val="243A77"/>
                </a:solidFill>
              </a:defRPr>
            </a:lvl1pPr>
          </a:lstStyle>
          <a:p>
            <a:r>
              <a:rPr lang="nl-NL" dirty="0"/>
              <a:t>AGENDA</a:t>
            </a:r>
          </a:p>
        </p:txBody>
      </p:sp>
      <p:sp>
        <p:nvSpPr>
          <p:cNvPr id="13" name="Tijdelijke aanduiding voor tekst 12"/>
          <p:cNvSpPr>
            <a:spLocks noGrp="1"/>
          </p:cNvSpPr>
          <p:nvPr>
            <p:ph type="body" sz="quarter" idx="10" hasCustomPrompt="1"/>
          </p:nvPr>
        </p:nvSpPr>
        <p:spPr>
          <a:xfrm>
            <a:off x="539750" y="1773238"/>
            <a:ext cx="8135938" cy="3887787"/>
          </a:xfrm>
        </p:spPr>
        <p:txBody>
          <a:bodyPr>
            <a:normAutofit/>
          </a:bodyPr>
          <a:lstStyle>
            <a:lvl1pPr marL="266700" indent="-266700">
              <a:buFont typeface="Arial" pitchFamily="34" charset="0"/>
              <a:buChar char="•"/>
              <a:defRPr sz="1700" baseline="0">
                <a:solidFill>
                  <a:srgbClr val="243A77"/>
                </a:solidFill>
              </a:defRPr>
            </a:lvl1pPr>
          </a:lstStyle>
          <a:p>
            <a:pPr lvl="0"/>
            <a:r>
              <a:rPr lang="nl-NL" dirty="0"/>
              <a:t>Klik om tekst toe te voegen</a:t>
            </a:r>
          </a:p>
          <a:p>
            <a:pPr lvl="0"/>
            <a:endParaRPr lang="nl-NL"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lleen titel">
    <p:spTree>
      <p:nvGrpSpPr>
        <p:cNvPr id="1" name=""/>
        <p:cNvGrpSpPr/>
        <p:nvPr/>
      </p:nvGrpSpPr>
      <p:grpSpPr>
        <a:xfrm>
          <a:off x="0" y="0"/>
          <a:ext cx="0" cy="0"/>
          <a:chOff x="0" y="0"/>
          <a:chExt cx="0" cy="0"/>
        </a:xfrm>
      </p:grpSpPr>
      <p:sp>
        <p:nvSpPr>
          <p:cNvPr id="10" name="Titel 1"/>
          <p:cNvSpPr>
            <a:spLocks noGrp="1"/>
          </p:cNvSpPr>
          <p:nvPr userDrawn="1">
            <p:ph type="ctrTitle" hasCustomPrompt="1"/>
          </p:nvPr>
        </p:nvSpPr>
        <p:spPr>
          <a:xfrm>
            <a:off x="539552" y="260648"/>
            <a:ext cx="7772400" cy="1470025"/>
          </a:xfrm>
        </p:spPr>
        <p:txBody>
          <a:bodyPr>
            <a:normAutofit/>
          </a:bodyPr>
          <a:lstStyle>
            <a:lvl1pPr algn="l">
              <a:defRPr sz="2800" b="1">
                <a:solidFill>
                  <a:srgbClr val="243A77"/>
                </a:solidFill>
                <a:latin typeface="+mn-lt"/>
              </a:defRPr>
            </a:lvl1pPr>
          </a:lstStyle>
          <a:p>
            <a:r>
              <a:rPr lang="nl-NL" dirty="0"/>
              <a:t>ORGANOGRAM</a:t>
            </a:r>
          </a:p>
        </p:txBody>
      </p:sp>
      <p:cxnSp>
        <p:nvCxnSpPr>
          <p:cNvPr id="11" name="Rechte verbindingslijn 10"/>
          <p:cNvCxnSpPr/>
          <p:nvPr userDrawn="1"/>
        </p:nvCxnSpPr>
        <p:spPr>
          <a:xfrm>
            <a:off x="0" y="6669360"/>
            <a:ext cx="9144000"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 name="Rechte verbindingslijn 11"/>
          <p:cNvCxnSpPr/>
          <p:nvPr userDrawn="1"/>
        </p:nvCxnSpPr>
        <p:spPr>
          <a:xfrm>
            <a:off x="0" y="6237312"/>
            <a:ext cx="9144000"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pic>
        <p:nvPicPr>
          <p:cNvPr id="15" name="Picture 14"/>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380743" y="6110936"/>
            <a:ext cx="191833" cy="90955"/>
          </a:xfrm>
          <a:prstGeom prst="rect">
            <a:avLst/>
          </a:prstGeom>
        </p:spPr>
      </p:pic>
      <p:pic>
        <p:nvPicPr>
          <p:cNvPr id="9" name="Picture 8"/>
          <p:cNvPicPr>
            <a:picLocks noChangeAspect="1" noChangeArrowheads="1"/>
          </p:cNvPicPr>
          <p:nvPr userDrawn="1"/>
        </p:nvPicPr>
        <p:blipFill>
          <a:blip r:embed="rId3" cstate="print"/>
          <a:srcRect/>
          <a:stretch>
            <a:fillRect/>
          </a:stretch>
        </p:blipFill>
        <p:spPr bwMode="auto">
          <a:xfrm>
            <a:off x="7380312" y="6093296"/>
            <a:ext cx="1117018" cy="619200"/>
          </a:xfrm>
          <a:prstGeom prst="rect">
            <a:avLst/>
          </a:prstGeom>
          <a:noFill/>
          <a:ln w="9525">
            <a:noFill/>
            <a:miter lim="800000"/>
            <a:headEnd/>
            <a:tailEnd/>
          </a:ln>
        </p:spPr>
      </p:pic>
      <p:pic>
        <p:nvPicPr>
          <p:cNvPr id="13" name="Picture 4"/>
          <p:cNvPicPr>
            <a:picLocks noChangeAspect="1" noChangeArrowheads="1"/>
          </p:cNvPicPr>
          <p:nvPr userDrawn="1"/>
        </p:nvPicPr>
        <p:blipFill>
          <a:blip r:embed="rId4" cstate="print"/>
          <a:srcRect/>
          <a:stretch>
            <a:fillRect/>
          </a:stretch>
        </p:blipFill>
        <p:spPr bwMode="auto">
          <a:xfrm>
            <a:off x="395535" y="6309320"/>
            <a:ext cx="3816425" cy="346133"/>
          </a:xfrm>
          <a:prstGeom prst="rect">
            <a:avLst/>
          </a:prstGeom>
          <a:noFill/>
          <a:ln w="9525">
            <a:noFill/>
            <a:miter lim="800000"/>
            <a:headEnd/>
            <a:tailEnd/>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3" name="Tijdelijke aanduiding voor inhoud 2"/>
          <p:cNvSpPr>
            <a:spLocks noGrp="1"/>
          </p:cNvSpPr>
          <p:nvPr>
            <p:ph idx="1" hasCustomPrompt="1"/>
          </p:nvPr>
        </p:nvSpPr>
        <p:spPr/>
        <p:txBody>
          <a:bodyPr/>
          <a:lstStyle>
            <a:lvl1pPr marL="266700" indent="-266700">
              <a:buClr>
                <a:srgbClr val="243A77"/>
              </a:buClr>
              <a:buFont typeface="Arial" pitchFamily="34" charset="0"/>
              <a:buChar char="•"/>
              <a:defRPr sz="1700" baseline="0">
                <a:solidFill>
                  <a:srgbClr val="243A77"/>
                </a:solidFill>
                <a:latin typeface="Calibri" pitchFamily="34" charset="0"/>
              </a:defRPr>
            </a:lvl1pPr>
            <a:lvl2pPr>
              <a:buClr>
                <a:srgbClr val="243A77"/>
              </a:buClr>
              <a:defRPr baseline="0">
                <a:solidFill>
                  <a:schemeClr val="tx2">
                    <a:lumMod val="75000"/>
                  </a:schemeClr>
                </a:solidFill>
                <a:latin typeface="Calibri" pitchFamily="34" charset="0"/>
              </a:defRPr>
            </a:lvl2pPr>
            <a:lvl3pPr>
              <a:buClr>
                <a:srgbClr val="243A77"/>
              </a:buClr>
              <a:defRPr baseline="0">
                <a:solidFill>
                  <a:schemeClr val="tx2">
                    <a:lumMod val="75000"/>
                  </a:schemeClr>
                </a:solidFill>
                <a:latin typeface="Calibri" pitchFamily="34" charset="0"/>
              </a:defRPr>
            </a:lvl3pPr>
            <a:lvl4pPr>
              <a:buClr>
                <a:srgbClr val="243A77"/>
              </a:buClr>
              <a:defRPr baseline="0">
                <a:solidFill>
                  <a:schemeClr val="tx2">
                    <a:lumMod val="75000"/>
                  </a:schemeClr>
                </a:solidFill>
                <a:latin typeface="Calibri" pitchFamily="34" charset="0"/>
              </a:defRPr>
            </a:lvl4pPr>
            <a:lvl5pPr>
              <a:buClr>
                <a:srgbClr val="243A77"/>
              </a:buClr>
              <a:defRPr baseline="0">
                <a:solidFill>
                  <a:schemeClr val="tx2">
                    <a:lumMod val="75000"/>
                  </a:schemeClr>
                </a:solidFill>
                <a:latin typeface="Calibri" pitchFamily="34" charset="0"/>
              </a:defRPr>
            </a:lvl5pPr>
          </a:lstStyle>
          <a:p>
            <a:pPr lvl="0"/>
            <a:r>
              <a:rPr lang="nl-NL" dirty="0"/>
              <a:t>Klik om tekst toe te voegen</a:t>
            </a:r>
          </a:p>
          <a:p>
            <a:pPr lvl="0"/>
            <a:endParaRPr lang="nl-NL" dirty="0"/>
          </a:p>
        </p:txBody>
      </p:sp>
      <p:sp>
        <p:nvSpPr>
          <p:cNvPr id="11" name="Titel 1"/>
          <p:cNvSpPr>
            <a:spLocks noGrp="1"/>
          </p:cNvSpPr>
          <p:nvPr userDrawn="1">
            <p:ph type="ctrTitle" hasCustomPrompt="1"/>
          </p:nvPr>
        </p:nvSpPr>
        <p:spPr>
          <a:xfrm>
            <a:off x="467544" y="260648"/>
            <a:ext cx="8208912" cy="1080120"/>
          </a:xfrm>
        </p:spPr>
        <p:txBody>
          <a:bodyPr>
            <a:normAutofit/>
          </a:bodyPr>
          <a:lstStyle>
            <a:lvl1pPr algn="l">
              <a:defRPr sz="2800" b="1" baseline="0">
                <a:solidFill>
                  <a:srgbClr val="243A77"/>
                </a:solidFill>
                <a:latin typeface="+mn-lt"/>
              </a:defRPr>
            </a:lvl1pPr>
          </a:lstStyle>
          <a:p>
            <a:r>
              <a:rPr lang="nl-NL" dirty="0"/>
              <a:t>DIENSTBESCHRIJVING</a:t>
            </a:r>
          </a:p>
        </p:txBody>
      </p:sp>
      <p:cxnSp>
        <p:nvCxnSpPr>
          <p:cNvPr id="12" name="Rechte verbindingslijn 11"/>
          <p:cNvCxnSpPr/>
          <p:nvPr userDrawn="1"/>
        </p:nvCxnSpPr>
        <p:spPr>
          <a:xfrm>
            <a:off x="0" y="6669360"/>
            <a:ext cx="9144000"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 name="Rechte verbindingslijn 12"/>
          <p:cNvCxnSpPr/>
          <p:nvPr userDrawn="1"/>
        </p:nvCxnSpPr>
        <p:spPr>
          <a:xfrm>
            <a:off x="0" y="6237312"/>
            <a:ext cx="9144000"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pic>
        <p:nvPicPr>
          <p:cNvPr id="16" name="Picture 14"/>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380743" y="6110936"/>
            <a:ext cx="191833" cy="90955"/>
          </a:xfrm>
          <a:prstGeom prst="rect">
            <a:avLst/>
          </a:prstGeom>
        </p:spPr>
      </p:pic>
      <p:pic>
        <p:nvPicPr>
          <p:cNvPr id="10" name="Picture 8"/>
          <p:cNvPicPr>
            <a:picLocks noChangeAspect="1" noChangeArrowheads="1"/>
          </p:cNvPicPr>
          <p:nvPr userDrawn="1"/>
        </p:nvPicPr>
        <p:blipFill>
          <a:blip r:embed="rId3" cstate="print"/>
          <a:srcRect/>
          <a:stretch>
            <a:fillRect/>
          </a:stretch>
        </p:blipFill>
        <p:spPr bwMode="auto">
          <a:xfrm>
            <a:off x="7380312" y="6093296"/>
            <a:ext cx="1117018" cy="619200"/>
          </a:xfrm>
          <a:prstGeom prst="rect">
            <a:avLst/>
          </a:prstGeom>
          <a:noFill/>
          <a:ln w="9525">
            <a:noFill/>
            <a:miter lim="800000"/>
            <a:headEnd/>
            <a:tailEnd/>
          </a:ln>
        </p:spPr>
      </p:pic>
      <p:pic>
        <p:nvPicPr>
          <p:cNvPr id="14" name="Picture 4"/>
          <p:cNvPicPr>
            <a:picLocks noChangeAspect="1" noChangeArrowheads="1"/>
          </p:cNvPicPr>
          <p:nvPr userDrawn="1"/>
        </p:nvPicPr>
        <p:blipFill>
          <a:blip r:embed="rId4" cstate="print"/>
          <a:srcRect/>
          <a:stretch>
            <a:fillRect/>
          </a:stretch>
        </p:blipFill>
        <p:spPr bwMode="auto">
          <a:xfrm>
            <a:off x="395535" y="6309320"/>
            <a:ext cx="3816425" cy="346133"/>
          </a:xfrm>
          <a:prstGeom prst="rect">
            <a:avLst/>
          </a:prstGeom>
          <a:noFill/>
          <a:ln w="9525">
            <a:noFill/>
            <a:miter lim="800000"/>
            <a:headEnd/>
            <a:tailEnd/>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el en object">
    <p:spTree>
      <p:nvGrpSpPr>
        <p:cNvPr id="1" name=""/>
        <p:cNvGrpSpPr/>
        <p:nvPr/>
      </p:nvGrpSpPr>
      <p:grpSpPr>
        <a:xfrm>
          <a:off x="0" y="0"/>
          <a:ext cx="0" cy="0"/>
          <a:chOff x="0" y="0"/>
          <a:chExt cx="0" cy="0"/>
        </a:xfrm>
      </p:grpSpPr>
      <p:sp>
        <p:nvSpPr>
          <p:cNvPr id="3" name="Tijdelijke aanduiding voor inhoud 2"/>
          <p:cNvSpPr>
            <a:spLocks noGrp="1"/>
          </p:cNvSpPr>
          <p:nvPr>
            <p:ph idx="1" hasCustomPrompt="1"/>
          </p:nvPr>
        </p:nvSpPr>
        <p:spPr>
          <a:xfrm>
            <a:off x="539552" y="1628800"/>
            <a:ext cx="8229600" cy="4205064"/>
          </a:xfrm>
        </p:spPr>
        <p:txBody>
          <a:bodyPr wrap="square">
            <a:normAutofit/>
          </a:bodyPr>
          <a:lstStyle>
            <a:lvl1pPr algn="l">
              <a:buClr>
                <a:srgbClr val="243A77"/>
              </a:buClr>
              <a:buFont typeface="Arial" pitchFamily="34" charset="0"/>
              <a:buNone/>
              <a:defRPr lang="nl-NL" sz="1100" smtClean="0">
                <a:solidFill>
                  <a:srgbClr val="243A77"/>
                </a:solidFill>
              </a:defRPr>
            </a:lvl1pPr>
            <a:lvl2pPr>
              <a:buClr>
                <a:srgbClr val="243A77"/>
              </a:buClr>
              <a:buNone/>
              <a:defRPr baseline="0">
                <a:solidFill>
                  <a:schemeClr val="tx2">
                    <a:lumMod val="75000"/>
                  </a:schemeClr>
                </a:solidFill>
                <a:latin typeface="Calibri" pitchFamily="34" charset="0"/>
              </a:defRPr>
            </a:lvl2pPr>
            <a:lvl3pPr>
              <a:buClr>
                <a:srgbClr val="243A77"/>
              </a:buClr>
              <a:buNone/>
              <a:defRPr baseline="0">
                <a:solidFill>
                  <a:schemeClr val="tx2">
                    <a:lumMod val="75000"/>
                  </a:schemeClr>
                </a:solidFill>
                <a:latin typeface="Calibri" pitchFamily="34" charset="0"/>
              </a:defRPr>
            </a:lvl3pPr>
            <a:lvl4pPr>
              <a:buClr>
                <a:srgbClr val="243A77"/>
              </a:buClr>
              <a:buNone/>
              <a:defRPr baseline="0">
                <a:solidFill>
                  <a:schemeClr val="tx2">
                    <a:lumMod val="75000"/>
                  </a:schemeClr>
                </a:solidFill>
                <a:latin typeface="Calibri" pitchFamily="34" charset="0"/>
              </a:defRPr>
            </a:lvl4pPr>
            <a:lvl5pPr>
              <a:buClr>
                <a:srgbClr val="243A77"/>
              </a:buClr>
              <a:buNone/>
              <a:defRPr baseline="0">
                <a:solidFill>
                  <a:schemeClr val="tx2">
                    <a:lumMod val="75000"/>
                  </a:schemeClr>
                </a:solidFill>
                <a:latin typeface="Calibri" pitchFamily="34" charset="0"/>
              </a:defRPr>
            </a:lvl5pPr>
          </a:lstStyle>
          <a:p>
            <a:r>
              <a:rPr lang="en-GB" sz="1700" dirty="0" err="1">
                <a:latin typeface="Calibri"/>
                <a:ea typeface="Calibri"/>
                <a:cs typeface="Times New Roman"/>
              </a:rPr>
              <a:t>Lorem</a:t>
            </a:r>
            <a:r>
              <a:rPr lang="en-GB" sz="1700" dirty="0">
                <a:latin typeface="Calibri"/>
                <a:ea typeface="Calibri"/>
                <a:cs typeface="Times New Roman"/>
              </a:rPr>
              <a:t> </a:t>
            </a:r>
            <a:r>
              <a:rPr lang="en-GB" sz="1700" dirty="0" err="1">
                <a:latin typeface="Calibri"/>
                <a:ea typeface="Calibri"/>
                <a:cs typeface="Times New Roman"/>
              </a:rPr>
              <a:t>ipsum</a:t>
            </a:r>
            <a:r>
              <a:rPr lang="en-GB" sz="1700" dirty="0">
                <a:latin typeface="Calibri"/>
                <a:ea typeface="Calibri"/>
                <a:cs typeface="Times New Roman"/>
              </a:rPr>
              <a:t> </a:t>
            </a:r>
            <a:r>
              <a:rPr lang="en-GB" sz="1700" dirty="0" err="1">
                <a:latin typeface="Calibri"/>
                <a:ea typeface="Calibri"/>
                <a:cs typeface="Times New Roman"/>
              </a:rPr>
              <a:t>dolor</a:t>
            </a:r>
            <a:r>
              <a:rPr lang="en-GB" sz="1700" dirty="0">
                <a:latin typeface="Calibri"/>
                <a:ea typeface="Calibri"/>
                <a:cs typeface="Times New Roman"/>
              </a:rPr>
              <a:t> sit </a:t>
            </a:r>
            <a:r>
              <a:rPr lang="en-GB" sz="1700" dirty="0" err="1">
                <a:latin typeface="Calibri"/>
                <a:ea typeface="Calibri"/>
                <a:cs typeface="Times New Roman"/>
              </a:rPr>
              <a:t>amet</a:t>
            </a:r>
            <a:r>
              <a:rPr lang="en-GB" sz="1700" dirty="0">
                <a:latin typeface="Calibri"/>
                <a:ea typeface="Calibri"/>
                <a:cs typeface="Times New Roman"/>
              </a:rPr>
              <a:t>, </a:t>
            </a:r>
            <a:r>
              <a:rPr lang="en-GB" sz="1700" dirty="0" err="1">
                <a:latin typeface="Calibri"/>
                <a:ea typeface="Calibri"/>
                <a:cs typeface="Times New Roman"/>
              </a:rPr>
              <a:t>consectetuer</a:t>
            </a:r>
            <a:r>
              <a:rPr lang="en-GB" sz="1700" dirty="0">
                <a:latin typeface="Calibri"/>
                <a:ea typeface="Calibri"/>
                <a:cs typeface="Times New Roman"/>
              </a:rPr>
              <a:t> </a:t>
            </a:r>
            <a:r>
              <a:rPr lang="en-GB" sz="1700" dirty="0" err="1">
                <a:latin typeface="Calibri"/>
                <a:ea typeface="Calibri"/>
                <a:cs typeface="Times New Roman"/>
              </a:rPr>
              <a:t>adipiscing</a:t>
            </a:r>
            <a:r>
              <a:rPr lang="en-GB" sz="1700" dirty="0">
                <a:latin typeface="Calibri"/>
                <a:ea typeface="Calibri"/>
                <a:cs typeface="Times New Roman"/>
              </a:rPr>
              <a:t> </a:t>
            </a:r>
            <a:r>
              <a:rPr lang="en-GB" sz="1700" dirty="0" err="1">
                <a:latin typeface="Calibri"/>
                <a:ea typeface="Calibri"/>
                <a:cs typeface="Times New Roman"/>
              </a:rPr>
              <a:t>elit</a:t>
            </a:r>
            <a:r>
              <a:rPr lang="en-GB" sz="1700" dirty="0">
                <a:latin typeface="Calibri"/>
                <a:ea typeface="Calibri"/>
                <a:cs typeface="Times New Roman"/>
              </a:rPr>
              <a:t>. Maecenas </a:t>
            </a:r>
            <a:r>
              <a:rPr lang="en-GB" sz="1700" dirty="0" err="1">
                <a:latin typeface="Calibri"/>
                <a:ea typeface="Calibri"/>
                <a:cs typeface="Times New Roman"/>
              </a:rPr>
              <a:t>porttitor</a:t>
            </a:r>
            <a:r>
              <a:rPr lang="en-GB" sz="1700" dirty="0">
                <a:latin typeface="Calibri"/>
                <a:ea typeface="Calibri"/>
                <a:cs typeface="Times New Roman"/>
              </a:rPr>
              <a:t> </a:t>
            </a:r>
            <a:r>
              <a:rPr lang="en-GB" sz="1700" dirty="0" err="1">
                <a:latin typeface="Calibri"/>
                <a:ea typeface="Calibri"/>
                <a:cs typeface="Times New Roman"/>
              </a:rPr>
              <a:t>congue</a:t>
            </a:r>
            <a:r>
              <a:rPr lang="en-GB" sz="1700" dirty="0">
                <a:latin typeface="Calibri"/>
                <a:ea typeface="Calibri"/>
                <a:cs typeface="Times New Roman"/>
              </a:rPr>
              <a:t> </a:t>
            </a:r>
            <a:r>
              <a:rPr lang="en-GB" sz="1700" dirty="0" err="1">
                <a:latin typeface="Calibri"/>
                <a:ea typeface="Calibri"/>
                <a:cs typeface="Times New Roman"/>
              </a:rPr>
              <a:t>massa</a:t>
            </a:r>
            <a:r>
              <a:rPr lang="en-GB" sz="1700" dirty="0">
                <a:latin typeface="Calibri"/>
                <a:ea typeface="Calibri"/>
                <a:cs typeface="Times New Roman"/>
              </a:rPr>
              <a:t>. </a:t>
            </a:r>
            <a:r>
              <a:rPr lang="en-GB" sz="1700" dirty="0" err="1">
                <a:latin typeface="Calibri"/>
                <a:ea typeface="Calibri"/>
                <a:cs typeface="Times New Roman"/>
              </a:rPr>
              <a:t>Fusce</a:t>
            </a:r>
            <a:r>
              <a:rPr lang="en-GB" sz="1700" dirty="0">
                <a:latin typeface="Calibri"/>
                <a:ea typeface="Calibri"/>
                <a:cs typeface="Times New Roman"/>
              </a:rPr>
              <a:t> </a:t>
            </a:r>
            <a:r>
              <a:rPr lang="en-GB" sz="1700" dirty="0" err="1">
                <a:latin typeface="Calibri"/>
                <a:ea typeface="Calibri"/>
                <a:cs typeface="Times New Roman"/>
              </a:rPr>
              <a:t>posuere</a:t>
            </a:r>
            <a:r>
              <a:rPr lang="en-GB" sz="1700" dirty="0">
                <a:latin typeface="Calibri"/>
                <a:ea typeface="Calibri"/>
                <a:cs typeface="Times New Roman"/>
              </a:rPr>
              <a:t>, magna </a:t>
            </a:r>
            <a:r>
              <a:rPr lang="en-GB" sz="1700" dirty="0" err="1">
                <a:latin typeface="Calibri"/>
                <a:ea typeface="Calibri"/>
                <a:cs typeface="Times New Roman"/>
              </a:rPr>
              <a:t>sed</a:t>
            </a:r>
            <a:r>
              <a:rPr lang="en-GB" sz="1700" dirty="0">
                <a:latin typeface="Calibri"/>
                <a:ea typeface="Calibri"/>
                <a:cs typeface="Times New Roman"/>
              </a:rPr>
              <a:t> </a:t>
            </a:r>
            <a:r>
              <a:rPr lang="en-GB" sz="1700" dirty="0" err="1">
                <a:latin typeface="Calibri"/>
                <a:ea typeface="Calibri"/>
                <a:cs typeface="Times New Roman"/>
              </a:rPr>
              <a:t>pulvinar</a:t>
            </a:r>
            <a:r>
              <a:rPr lang="en-GB" sz="1700" dirty="0">
                <a:latin typeface="Calibri"/>
                <a:ea typeface="Calibri"/>
                <a:cs typeface="Times New Roman"/>
              </a:rPr>
              <a:t> </a:t>
            </a:r>
            <a:r>
              <a:rPr lang="en-GB" sz="1700" dirty="0" err="1">
                <a:latin typeface="Calibri"/>
                <a:ea typeface="Calibri"/>
                <a:cs typeface="Times New Roman"/>
              </a:rPr>
              <a:t>ultricies</a:t>
            </a:r>
            <a:r>
              <a:rPr lang="en-GB" sz="1700" dirty="0">
                <a:latin typeface="Calibri"/>
                <a:ea typeface="Calibri"/>
                <a:cs typeface="Times New Roman"/>
              </a:rPr>
              <a:t>, </a:t>
            </a:r>
            <a:r>
              <a:rPr lang="en-GB" sz="1700" dirty="0" err="1">
                <a:latin typeface="Calibri"/>
                <a:ea typeface="Calibri"/>
                <a:cs typeface="Times New Roman"/>
              </a:rPr>
              <a:t>purus</a:t>
            </a:r>
            <a:r>
              <a:rPr lang="en-GB" sz="1700" dirty="0">
                <a:latin typeface="Calibri"/>
                <a:ea typeface="Calibri"/>
                <a:cs typeface="Times New Roman"/>
              </a:rPr>
              <a:t> </a:t>
            </a:r>
            <a:r>
              <a:rPr lang="en-GB" sz="1700" dirty="0" err="1">
                <a:latin typeface="Calibri"/>
                <a:ea typeface="Calibri"/>
                <a:cs typeface="Times New Roman"/>
              </a:rPr>
              <a:t>lectus</a:t>
            </a:r>
            <a:r>
              <a:rPr lang="en-GB" sz="1700" dirty="0">
                <a:latin typeface="Calibri"/>
                <a:ea typeface="Calibri"/>
                <a:cs typeface="Times New Roman"/>
              </a:rPr>
              <a:t> </a:t>
            </a:r>
            <a:r>
              <a:rPr lang="en-GB" sz="1700" dirty="0" err="1">
                <a:latin typeface="Calibri"/>
                <a:ea typeface="Calibri"/>
                <a:cs typeface="Times New Roman"/>
              </a:rPr>
              <a:t>malesuada</a:t>
            </a:r>
            <a:r>
              <a:rPr lang="en-GB" sz="1700" dirty="0">
                <a:latin typeface="Calibri"/>
                <a:ea typeface="Calibri"/>
                <a:cs typeface="Times New Roman"/>
              </a:rPr>
              <a:t> </a:t>
            </a:r>
            <a:r>
              <a:rPr lang="en-GB" sz="1700" dirty="0" err="1">
                <a:latin typeface="Calibri"/>
                <a:ea typeface="Calibri"/>
                <a:cs typeface="Times New Roman"/>
              </a:rPr>
              <a:t>libero</a:t>
            </a:r>
            <a:r>
              <a:rPr lang="en-GB" sz="1700" dirty="0">
                <a:latin typeface="Calibri"/>
                <a:ea typeface="Calibri"/>
                <a:cs typeface="Times New Roman"/>
              </a:rPr>
              <a:t>, sit </a:t>
            </a:r>
            <a:r>
              <a:rPr lang="en-GB" sz="1700" dirty="0" err="1">
                <a:latin typeface="Calibri"/>
                <a:ea typeface="Calibri"/>
                <a:cs typeface="Times New Roman"/>
              </a:rPr>
              <a:t>amet</a:t>
            </a:r>
            <a:r>
              <a:rPr lang="en-GB" sz="1700" dirty="0">
                <a:latin typeface="Calibri"/>
                <a:ea typeface="Calibri"/>
                <a:cs typeface="Times New Roman"/>
              </a:rPr>
              <a:t> </a:t>
            </a:r>
            <a:r>
              <a:rPr lang="en-GB" sz="1700" dirty="0" err="1">
                <a:latin typeface="Calibri"/>
                <a:ea typeface="Calibri"/>
                <a:cs typeface="Times New Roman"/>
              </a:rPr>
              <a:t>commodo</a:t>
            </a:r>
            <a:r>
              <a:rPr lang="en-GB" sz="1700" dirty="0">
                <a:latin typeface="Calibri"/>
                <a:ea typeface="Calibri"/>
                <a:cs typeface="Times New Roman"/>
              </a:rPr>
              <a:t> magna </a:t>
            </a:r>
            <a:r>
              <a:rPr lang="en-GB" sz="1700" dirty="0" err="1">
                <a:latin typeface="Calibri"/>
                <a:ea typeface="Calibri"/>
                <a:cs typeface="Times New Roman"/>
              </a:rPr>
              <a:t>eros</a:t>
            </a:r>
            <a:r>
              <a:rPr lang="en-GB" sz="1700" dirty="0">
                <a:latin typeface="Calibri"/>
                <a:ea typeface="Calibri"/>
                <a:cs typeface="Times New Roman"/>
              </a:rPr>
              <a:t> </a:t>
            </a:r>
            <a:r>
              <a:rPr lang="en-GB" sz="1700" dirty="0" err="1">
                <a:latin typeface="Calibri"/>
                <a:ea typeface="Calibri"/>
                <a:cs typeface="Times New Roman"/>
              </a:rPr>
              <a:t>quis</a:t>
            </a:r>
            <a:r>
              <a:rPr lang="en-GB" sz="1700" dirty="0">
                <a:latin typeface="Calibri"/>
                <a:ea typeface="Calibri"/>
                <a:cs typeface="Times New Roman"/>
              </a:rPr>
              <a:t> </a:t>
            </a:r>
            <a:r>
              <a:rPr lang="en-GB" sz="1700" dirty="0" err="1">
                <a:latin typeface="Calibri"/>
                <a:ea typeface="Calibri"/>
                <a:cs typeface="Times New Roman"/>
              </a:rPr>
              <a:t>urna</a:t>
            </a:r>
            <a:r>
              <a:rPr lang="en-GB" sz="1700" dirty="0">
                <a:latin typeface="Calibri"/>
                <a:ea typeface="Calibri"/>
                <a:cs typeface="Times New Roman"/>
              </a:rPr>
              <a:t>.</a:t>
            </a:r>
            <a:endParaRPr lang="nl-NL" sz="1100" dirty="0">
              <a:latin typeface="Calibri"/>
              <a:ea typeface="Calibri"/>
              <a:cs typeface="Times New Roman"/>
            </a:endParaRPr>
          </a:p>
          <a:p>
            <a:r>
              <a:rPr lang="nl-NL" sz="1700" dirty="0" err="1">
                <a:latin typeface="Calibri"/>
                <a:ea typeface="Calibri"/>
                <a:cs typeface="Times New Roman"/>
              </a:rPr>
              <a:t>Nunc</a:t>
            </a:r>
            <a:r>
              <a:rPr lang="nl-NL" sz="1700" dirty="0">
                <a:latin typeface="Calibri"/>
                <a:ea typeface="Calibri"/>
                <a:cs typeface="Times New Roman"/>
              </a:rPr>
              <a:t> </a:t>
            </a:r>
            <a:r>
              <a:rPr lang="nl-NL" sz="1700" dirty="0" err="1">
                <a:latin typeface="Calibri"/>
                <a:ea typeface="Calibri"/>
                <a:cs typeface="Times New Roman"/>
              </a:rPr>
              <a:t>viverra</a:t>
            </a:r>
            <a:r>
              <a:rPr lang="nl-NL" sz="1700" dirty="0">
                <a:latin typeface="Calibri"/>
                <a:ea typeface="Calibri"/>
                <a:cs typeface="Times New Roman"/>
              </a:rPr>
              <a:t> </a:t>
            </a:r>
            <a:r>
              <a:rPr lang="nl-NL" sz="1700" dirty="0" err="1">
                <a:latin typeface="Calibri"/>
                <a:ea typeface="Calibri"/>
                <a:cs typeface="Times New Roman"/>
              </a:rPr>
              <a:t>imperdiet</a:t>
            </a:r>
            <a:r>
              <a:rPr lang="nl-NL" sz="1700" dirty="0">
                <a:latin typeface="Calibri"/>
                <a:ea typeface="Calibri"/>
                <a:cs typeface="Times New Roman"/>
              </a:rPr>
              <a:t> </a:t>
            </a:r>
            <a:r>
              <a:rPr lang="nl-NL" sz="1700" dirty="0" err="1">
                <a:latin typeface="Calibri"/>
                <a:ea typeface="Calibri"/>
                <a:cs typeface="Times New Roman"/>
              </a:rPr>
              <a:t>enim</a:t>
            </a:r>
            <a:r>
              <a:rPr lang="nl-NL" sz="1700" dirty="0">
                <a:latin typeface="Calibri"/>
                <a:ea typeface="Calibri"/>
                <a:cs typeface="Times New Roman"/>
              </a:rPr>
              <a:t>. </a:t>
            </a:r>
            <a:r>
              <a:rPr lang="nl-NL" sz="1700" dirty="0" err="1">
                <a:latin typeface="Calibri"/>
                <a:ea typeface="Calibri"/>
                <a:cs typeface="Times New Roman"/>
              </a:rPr>
              <a:t>Fusce</a:t>
            </a:r>
            <a:r>
              <a:rPr lang="nl-NL" sz="1700" dirty="0">
                <a:latin typeface="Calibri"/>
                <a:ea typeface="Calibri"/>
                <a:cs typeface="Times New Roman"/>
              </a:rPr>
              <a:t> est. </a:t>
            </a:r>
            <a:r>
              <a:rPr lang="en-GB" sz="1700" dirty="0" err="1">
                <a:latin typeface="Calibri"/>
                <a:ea typeface="Calibri"/>
                <a:cs typeface="Times New Roman"/>
              </a:rPr>
              <a:t>Vivamus</a:t>
            </a:r>
            <a:r>
              <a:rPr lang="en-GB" sz="1700" dirty="0">
                <a:latin typeface="Calibri"/>
                <a:ea typeface="Calibri"/>
                <a:cs typeface="Times New Roman"/>
              </a:rPr>
              <a:t> a </a:t>
            </a:r>
            <a:r>
              <a:rPr lang="en-GB" sz="1700" dirty="0" err="1">
                <a:latin typeface="Calibri"/>
                <a:ea typeface="Calibri"/>
                <a:cs typeface="Times New Roman"/>
              </a:rPr>
              <a:t>tellus</a:t>
            </a:r>
            <a:r>
              <a:rPr lang="en-GB" sz="1700" dirty="0">
                <a:latin typeface="Calibri"/>
                <a:ea typeface="Calibri"/>
                <a:cs typeface="Times New Roman"/>
              </a:rPr>
              <a:t>.</a:t>
            </a:r>
            <a:endParaRPr lang="nl-NL" sz="1100" dirty="0">
              <a:latin typeface="Calibri"/>
              <a:ea typeface="Calibri"/>
              <a:cs typeface="Times New Roman"/>
            </a:endParaRPr>
          </a:p>
          <a:p>
            <a:r>
              <a:rPr lang="en-GB" sz="1700" dirty="0" err="1">
                <a:latin typeface="Calibri"/>
                <a:ea typeface="Calibri"/>
                <a:cs typeface="Times New Roman"/>
              </a:rPr>
              <a:t>Pellentesque</a:t>
            </a:r>
            <a:r>
              <a:rPr lang="en-GB" sz="1700" dirty="0">
                <a:latin typeface="Calibri"/>
                <a:ea typeface="Calibri"/>
                <a:cs typeface="Times New Roman"/>
              </a:rPr>
              <a:t> habitant </a:t>
            </a:r>
            <a:r>
              <a:rPr lang="en-GB" sz="1700" dirty="0" err="1">
                <a:latin typeface="Calibri"/>
                <a:ea typeface="Calibri"/>
                <a:cs typeface="Times New Roman"/>
              </a:rPr>
              <a:t>morbi</a:t>
            </a:r>
            <a:r>
              <a:rPr lang="en-GB" sz="1700" dirty="0">
                <a:latin typeface="Calibri"/>
                <a:ea typeface="Calibri"/>
                <a:cs typeface="Times New Roman"/>
              </a:rPr>
              <a:t> </a:t>
            </a:r>
            <a:r>
              <a:rPr lang="en-GB" sz="1700" dirty="0" err="1">
                <a:latin typeface="Calibri"/>
                <a:ea typeface="Calibri"/>
                <a:cs typeface="Times New Roman"/>
              </a:rPr>
              <a:t>tristique</a:t>
            </a:r>
            <a:r>
              <a:rPr lang="en-GB" sz="1700" dirty="0">
                <a:latin typeface="Calibri"/>
                <a:ea typeface="Calibri"/>
                <a:cs typeface="Times New Roman"/>
              </a:rPr>
              <a:t> </a:t>
            </a:r>
            <a:r>
              <a:rPr lang="en-GB" sz="1700" dirty="0" err="1">
                <a:latin typeface="Calibri"/>
                <a:ea typeface="Calibri"/>
                <a:cs typeface="Times New Roman"/>
              </a:rPr>
              <a:t>senectus</a:t>
            </a:r>
            <a:r>
              <a:rPr lang="en-GB" sz="1700" dirty="0">
                <a:latin typeface="Calibri"/>
                <a:ea typeface="Calibri"/>
                <a:cs typeface="Times New Roman"/>
              </a:rPr>
              <a:t> et </a:t>
            </a:r>
            <a:r>
              <a:rPr lang="en-GB" sz="1700" dirty="0" err="1">
                <a:latin typeface="Calibri"/>
                <a:ea typeface="Calibri"/>
                <a:cs typeface="Times New Roman"/>
              </a:rPr>
              <a:t>netus</a:t>
            </a:r>
            <a:r>
              <a:rPr lang="en-GB" sz="1700" dirty="0">
                <a:latin typeface="Calibri"/>
                <a:ea typeface="Calibri"/>
                <a:cs typeface="Times New Roman"/>
              </a:rPr>
              <a:t> et </a:t>
            </a:r>
            <a:r>
              <a:rPr lang="en-GB" sz="1700" dirty="0" err="1">
                <a:latin typeface="Calibri"/>
                <a:ea typeface="Calibri"/>
                <a:cs typeface="Times New Roman"/>
              </a:rPr>
              <a:t>malesuada</a:t>
            </a:r>
            <a:r>
              <a:rPr lang="en-GB" sz="1700" dirty="0">
                <a:latin typeface="Calibri"/>
                <a:ea typeface="Calibri"/>
                <a:cs typeface="Times New Roman"/>
              </a:rPr>
              <a:t> fames ac </a:t>
            </a:r>
            <a:r>
              <a:rPr lang="en-GB" sz="1700" dirty="0" err="1">
                <a:latin typeface="Calibri"/>
                <a:ea typeface="Calibri"/>
                <a:cs typeface="Times New Roman"/>
              </a:rPr>
              <a:t>turpis</a:t>
            </a:r>
            <a:r>
              <a:rPr lang="en-GB" sz="1700" dirty="0">
                <a:latin typeface="Calibri"/>
                <a:ea typeface="Calibri"/>
                <a:cs typeface="Times New Roman"/>
              </a:rPr>
              <a:t> </a:t>
            </a:r>
            <a:r>
              <a:rPr lang="en-GB" sz="1700" dirty="0" err="1">
                <a:latin typeface="Calibri"/>
                <a:ea typeface="Calibri"/>
                <a:cs typeface="Times New Roman"/>
              </a:rPr>
              <a:t>egestas</a:t>
            </a:r>
            <a:r>
              <a:rPr lang="en-GB" sz="1700" dirty="0">
                <a:latin typeface="Calibri"/>
                <a:ea typeface="Calibri"/>
                <a:cs typeface="Times New Roman"/>
              </a:rPr>
              <a:t>. </a:t>
            </a:r>
            <a:r>
              <a:rPr lang="nl-NL" sz="1700" dirty="0" err="1">
                <a:latin typeface="Calibri"/>
                <a:ea typeface="Calibri"/>
                <a:cs typeface="Times New Roman"/>
              </a:rPr>
              <a:t>Proin</a:t>
            </a:r>
            <a:r>
              <a:rPr lang="nl-NL" sz="1700" dirty="0">
                <a:latin typeface="Calibri"/>
                <a:ea typeface="Calibri"/>
                <a:cs typeface="Times New Roman"/>
              </a:rPr>
              <a:t> </a:t>
            </a:r>
            <a:r>
              <a:rPr lang="nl-NL" sz="1700" dirty="0" err="1">
                <a:latin typeface="Calibri"/>
                <a:ea typeface="Calibri"/>
                <a:cs typeface="Times New Roman"/>
              </a:rPr>
              <a:t>pharetra</a:t>
            </a:r>
            <a:r>
              <a:rPr lang="nl-NL" sz="1700" dirty="0">
                <a:latin typeface="Calibri"/>
                <a:ea typeface="Calibri"/>
                <a:cs typeface="Times New Roman"/>
              </a:rPr>
              <a:t> </a:t>
            </a:r>
            <a:r>
              <a:rPr lang="nl-NL" sz="1700" dirty="0" err="1">
                <a:latin typeface="Calibri"/>
                <a:ea typeface="Calibri"/>
                <a:cs typeface="Times New Roman"/>
              </a:rPr>
              <a:t>nonummy</a:t>
            </a:r>
            <a:r>
              <a:rPr lang="nl-NL" sz="1700" dirty="0">
                <a:latin typeface="Calibri"/>
                <a:ea typeface="Calibri"/>
                <a:cs typeface="Times New Roman"/>
              </a:rPr>
              <a:t> pede. </a:t>
            </a:r>
            <a:r>
              <a:rPr lang="nl-NL" sz="1700" dirty="0" err="1">
                <a:latin typeface="Calibri"/>
                <a:ea typeface="Calibri"/>
                <a:cs typeface="Times New Roman"/>
              </a:rPr>
              <a:t>Mauris</a:t>
            </a:r>
            <a:r>
              <a:rPr lang="nl-NL" sz="1700" dirty="0">
                <a:latin typeface="Calibri"/>
                <a:ea typeface="Calibri"/>
                <a:cs typeface="Times New Roman"/>
              </a:rPr>
              <a:t> et </a:t>
            </a:r>
            <a:r>
              <a:rPr lang="nl-NL" sz="1700" dirty="0" err="1">
                <a:latin typeface="Calibri"/>
                <a:ea typeface="Calibri"/>
                <a:cs typeface="Times New Roman"/>
              </a:rPr>
              <a:t>orci</a:t>
            </a:r>
            <a:r>
              <a:rPr lang="nl-NL" sz="1700" dirty="0">
                <a:latin typeface="Calibri"/>
                <a:ea typeface="Calibri"/>
                <a:cs typeface="Times New Roman"/>
              </a:rPr>
              <a:t>.</a:t>
            </a:r>
            <a:r>
              <a:rPr lang="nl-NL" sz="1100" dirty="0">
                <a:latin typeface="Calibri" pitchFamily="34" charset="0"/>
                <a:ea typeface="+mn-ea"/>
                <a:cs typeface="+mn-cs"/>
              </a:rPr>
              <a:t> </a:t>
            </a:r>
            <a:r>
              <a:rPr lang="en-GB" sz="1700" dirty="0" err="1">
                <a:latin typeface="Calibri"/>
                <a:ea typeface="Calibri"/>
                <a:cs typeface="Times New Roman"/>
              </a:rPr>
              <a:t>Lorem</a:t>
            </a:r>
            <a:r>
              <a:rPr lang="en-GB" sz="1700" dirty="0">
                <a:latin typeface="Calibri"/>
                <a:ea typeface="Calibri"/>
                <a:cs typeface="Times New Roman"/>
              </a:rPr>
              <a:t> </a:t>
            </a:r>
            <a:r>
              <a:rPr lang="en-GB" sz="1700" dirty="0" err="1">
                <a:latin typeface="Calibri"/>
                <a:ea typeface="Calibri"/>
                <a:cs typeface="Times New Roman"/>
              </a:rPr>
              <a:t>ipsum</a:t>
            </a:r>
            <a:r>
              <a:rPr lang="en-GB" sz="1700" dirty="0">
                <a:latin typeface="Calibri"/>
                <a:ea typeface="Calibri"/>
                <a:cs typeface="Times New Roman"/>
              </a:rPr>
              <a:t> </a:t>
            </a:r>
            <a:r>
              <a:rPr lang="en-GB" sz="1700" dirty="0" err="1">
                <a:latin typeface="Calibri"/>
                <a:ea typeface="Calibri"/>
                <a:cs typeface="Times New Roman"/>
              </a:rPr>
              <a:t>dolor</a:t>
            </a:r>
            <a:r>
              <a:rPr lang="en-GB" sz="1700" dirty="0">
                <a:latin typeface="Calibri"/>
                <a:ea typeface="Calibri"/>
                <a:cs typeface="Times New Roman"/>
              </a:rPr>
              <a:t> sit </a:t>
            </a:r>
            <a:r>
              <a:rPr lang="en-GB" sz="1700" dirty="0" err="1">
                <a:latin typeface="Calibri"/>
                <a:ea typeface="Calibri"/>
                <a:cs typeface="Times New Roman"/>
              </a:rPr>
              <a:t>amet</a:t>
            </a:r>
            <a:r>
              <a:rPr lang="en-GB" sz="1700" dirty="0">
                <a:latin typeface="Calibri"/>
                <a:ea typeface="Calibri"/>
                <a:cs typeface="Times New Roman"/>
              </a:rPr>
              <a:t>, </a:t>
            </a:r>
            <a:r>
              <a:rPr lang="en-GB" sz="1700" dirty="0" err="1">
                <a:latin typeface="Calibri"/>
                <a:ea typeface="Calibri"/>
                <a:cs typeface="Times New Roman"/>
              </a:rPr>
              <a:t>consectetuer</a:t>
            </a:r>
            <a:r>
              <a:rPr lang="en-GB" sz="1700" dirty="0">
                <a:latin typeface="Calibri"/>
                <a:ea typeface="Calibri"/>
                <a:cs typeface="Times New Roman"/>
              </a:rPr>
              <a:t> </a:t>
            </a:r>
            <a:r>
              <a:rPr lang="en-GB" sz="1700" dirty="0" err="1">
                <a:latin typeface="Calibri"/>
                <a:ea typeface="Calibri"/>
                <a:cs typeface="Times New Roman"/>
              </a:rPr>
              <a:t>adipiscing</a:t>
            </a:r>
            <a:r>
              <a:rPr lang="en-GB" sz="1700" dirty="0">
                <a:latin typeface="Calibri"/>
                <a:ea typeface="Calibri"/>
                <a:cs typeface="Times New Roman"/>
              </a:rPr>
              <a:t> </a:t>
            </a:r>
            <a:r>
              <a:rPr lang="en-GB" sz="1700" dirty="0" err="1">
                <a:latin typeface="Calibri"/>
                <a:ea typeface="Calibri"/>
                <a:cs typeface="Times New Roman"/>
              </a:rPr>
              <a:t>elit</a:t>
            </a:r>
            <a:r>
              <a:rPr lang="en-GB" sz="1700" dirty="0">
                <a:latin typeface="Calibri"/>
                <a:ea typeface="Calibri"/>
                <a:cs typeface="Times New Roman"/>
              </a:rPr>
              <a:t>. Maecenas </a:t>
            </a:r>
            <a:r>
              <a:rPr lang="en-GB" sz="1700" dirty="0" err="1">
                <a:latin typeface="Calibri"/>
                <a:ea typeface="Calibri"/>
                <a:cs typeface="Times New Roman"/>
              </a:rPr>
              <a:t>porttitor</a:t>
            </a:r>
            <a:r>
              <a:rPr lang="en-GB" sz="1700" dirty="0">
                <a:latin typeface="Calibri"/>
                <a:ea typeface="Calibri"/>
                <a:cs typeface="Times New Roman"/>
              </a:rPr>
              <a:t> </a:t>
            </a:r>
            <a:r>
              <a:rPr lang="en-GB" sz="1700" dirty="0" err="1">
                <a:latin typeface="Calibri"/>
                <a:ea typeface="Calibri"/>
                <a:cs typeface="Times New Roman"/>
              </a:rPr>
              <a:t>congue</a:t>
            </a:r>
            <a:r>
              <a:rPr lang="en-GB" sz="1700" dirty="0">
                <a:latin typeface="Calibri"/>
                <a:ea typeface="Calibri"/>
                <a:cs typeface="Times New Roman"/>
              </a:rPr>
              <a:t> </a:t>
            </a:r>
            <a:r>
              <a:rPr lang="en-GB" sz="1700" dirty="0" err="1">
                <a:latin typeface="Calibri"/>
                <a:ea typeface="Calibri"/>
                <a:cs typeface="Times New Roman"/>
              </a:rPr>
              <a:t>massa</a:t>
            </a:r>
            <a:r>
              <a:rPr lang="en-GB" sz="1700" dirty="0">
                <a:latin typeface="Calibri"/>
                <a:ea typeface="Calibri"/>
                <a:cs typeface="Times New Roman"/>
              </a:rPr>
              <a:t>. </a:t>
            </a:r>
            <a:r>
              <a:rPr lang="en-GB" sz="1700" dirty="0" err="1">
                <a:latin typeface="Calibri"/>
                <a:ea typeface="Calibri"/>
                <a:cs typeface="Times New Roman"/>
              </a:rPr>
              <a:t>Fusce</a:t>
            </a:r>
            <a:r>
              <a:rPr lang="en-GB" sz="1700" dirty="0">
                <a:latin typeface="Calibri"/>
                <a:ea typeface="Calibri"/>
                <a:cs typeface="Times New Roman"/>
              </a:rPr>
              <a:t> </a:t>
            </a:r>
            <a:r>
              <a:rPr lang="en-GB" sz="1700" dirty="0" err="1">
                <a:latin typeface="Calibri"/>
                <a:ea typeface="Calibri"/>
                <a:cs typeface="Times New Roman"/>
              </a:rPr>
              <a:t>posuere</a:t>
            </a:r>
            <a:r>
              <a:rPr lang="en-GB" sz="1700" dirty="0">
                <a:latin typeface="Calibri"/>
                <a:ea typeface="Calibri"/>
                <a:cs typeface="Times New Roman"/>
              </a:rPr>
              <a:t>, magna </a:t>
            </a:r>
            <a:r>
              <a:rPr lang="en-GB" sz="1700" dirty="0" err="1">
                <a:latin typeface="Calibri"/>
                <a:ea typeface="Calibri"/>
                <a:cs typeface="Times New Roman"/>
              </a:rPr>
              <a:t>sed</a:t>
            </a:r>
            <a:r>
              <a:rPr lang="en-GB" sz="1700" dirty="0">
                <a:latin typeface="Calibri"/>
                <a:ea typeface="Calibri"/>
                <a:cs typeface="Times New Roman"/>
              </a:rPr>
              <a:t> </a:t>
            </a:r>
            <a:r>
              <a:rPr lang="en-GB" sz="1700" dirty="0" err="1">
                <a:latin typeface="Calibri"/>
                <a:ea typeface="Calibri"/>
                <a:cs typeface="Times New Roman"/>
              </a:rPr>
              <a:t>pulvinar</a:t>
            </a:r>
            <a:r>
              <a:rPr lang="en-GB" sz="1700" dirty="0">
                <a:latin typeface="Calibri"/>
                <a:ea typeface="Calibri"/>
                <a:cs typeface="Times New Roman"/>
              </a:rPr>
              <a:t> </a:t>
            </a:r>
            <a:r>
              <a:rPr lang="en-GB" sz="1700" dirty="0" err="1">
                <a:latin typeface="Calibri"/>
                <a:ea typeface="Calibri"/>
                <a:cs typeface="Times New Roman"/>
              </a:rPr>
              <a:t>ultricies</a:t>
            </a:r>
            <a:r>
              <a:rPr lang="en-GB" sz="1700" dirty="0">
                <a:latin typeface="Calibri"/>
                <a:ea typeface="Calibri"/>
                <a:cs typeface="Times New Roman"/>
              </a:rPr>
              <a:t>, </a:t>
            </a:r>
            <a:r>
              <a:rPr lang="en-GB" sz="1700" dirty="0" err="1">
                <a:latin typeface="Calibri"/>
                <a:ea typeface="Calibri"/>
                <a:cs typeface="Times New Roman"/>
              </a:rPr>
              <a:t>purus</a:t>
            </a:r>
            <a:r>
              <a:rPr lang="en-GB" sz="1700" dirty="0">
                <a:latin typeface="Calibri"/>
                <a:ea typeface="Calibri"/>
                <a:cs typeface="Times New Roman"/>
              </a:rPr>
              <a:t> </a:t>
            </a:r>
            <a:r>
              <a:rPr lang="en-GB" sz="1700" dirty="0" err="1">
                <a:latin typeface="Calibri"/>
                <a:ea typeface="Calibri"/>
                <a:cs typeface="Times New Roman"/>
              </a:rPr>
              <a:t>lectus</a:t>
            </a:r>
            <a:r>
              <a:rPr lang="en-GB" sz="1700" dirty="0">
                <a:latin typeface="Calibri"/>
                <a:ea typeface="Calibri"/>
                <a:cs typeface="Times New Roman"/>
              </a:rPr>
              <a:t> </a:t>
            </a:r>
            <a:r>
              <a:rPr lang="en-GB" sz="1700" dirty="0" err="1">
                <a:latin typeface="Calibri"/>
                <a:ea typeface="Calibri"/>
                <a:cs typeface="Times New Roman"/>
              </a:rPr>
              <a:t>malesuada</a:t>
            </a:r>
            <a:r>
              <a:rPr lang="en-GB" sz="1700" dirty="0">
                <a:latin typeface="Calibri"/>
                <a:ea typeface="Calibri"/>
                <a:cs typeface="Times New Roman"/>
              </a:rPr>
              <a:t> </a:t>
            </a:r>
            <a:r>
              <a:rPr lang="en-GB" sz="1700" dirty="0" err="1">
                <a:latin typeface="Calibri"/>
                <a:ea typeface="Calibri"/>
                <a:cs typeface="Times New Roman"/>
              </a:rPr>
              <a:t>libero</a:t>
            </a:r>
            <a:r>
              <a:rPr lang="en-GB" sz="1700" dirty="0">
                <a:latin typeface="Calibri"/>
                <a:ea typeface="Calibri"/>
                <a:cs typeface="Times New Roman"/>
              </a:rPr>
              <a:t>, sit </a:t>
            </a:r>
            <a:r>
              <a:rPr lang="en-GB" sz="1700" dirty="0" err="1">
                <a:latin typeface="Calibri"/>
                <a:ea typeface="Calibri"/>
                <a:cs typeface="Times New Roman"/>
              </a:rPr>
              <a:t>amet</a:t>
            </a:r>
            <a:r>
              <a:rPr lang="en-GB" sz="1700" dirty="0">
                <a:latin typeface="Calibri"/>
                <a:ea typeface="Calibri"/>
                <a:cs typeface="Times New Roman"/>
              </a:rPr>
              <a:t> </a:t>
            </a:r>
            <a:r>
              <a:rPr lang="en-GB" sz="1700" dirty="0" err="1">
                <a:latin typeface="Calibri"/>
                <a:ea typeface="Calibri"/>
                <a:cs typeface="Times New Roman"/>
              </a:rPr>
              <a:t>commodo</a:t>
            </a:r>
            <a:r>
              <a:rPr lang="en-GB" sz="1700" dirty="0">
                <a:latin typeface="Calibri"/>
                <a:ea typeface="Calibri"/>
                <a:cs typeface="Times New Roman"/>
              </a:rPr>
              <a:t> magna </a:t>
            </a:r>
            <a:r>
              <a:rPr lang="en-GB" sz="1700" dirty="0" err="1">
                <a:latin typeface="Calibri"/>
                <a:ea typeface="Calibri"/>
                <a:cs typeface="Times New Roman"/>
              </a:rPr>
              <a:t>eros</a:t>
            </a:r>
            <a:r>
              <a:rPr lang="en-GB" sz="1700" dirty="0">
                <a:latin typeface="Calibri"/>
                <a:ea typeface="Calibri"/>
                <a:cs typeface="Times New Roman"/>
              </a:rPr>
              <a:t> </a:t>
            </a:r>
            <a:r>
              <a:rPr lang="en-GB" sz="1700" dirty="0" err="1">
                <a:latin typeface="Calibri"/>
                <a:ea typeface="Calibri"/>
                <a:cs typeface="Times New Roman"/>
              </a:rPr>
              <a:t>quis</a:t>
            </a:r>
            <a:r>
              <a:rPr lang="en-GB" sz="1700" dirty="0">
                <a:latin typeface="Calibri"/>
                <a:ea typeface="Calibri"/>
                <a:cs typeface="Times New Roman"/>
              </a:rPr>
              <a:t> </a:t>
            </a:r>
            <a:r>
              <a:rPr lang="en-GB" sz="1700" dirty="0" err="1">
                <a:latin typeface="Calibri"/>
                <a:ea typeface="Calibri"/>
                <a:cs typeface="Times New Roman"/>
              </a:rPr>
              <a:t>urna</a:t>
            </a:r>
            <a:r>
              <a:rPr lang="en-GB" sz="1700" dirty="0">
                <a:latin typeface="Calibri"/>
                <a:ea typeface="Calibri"/>
                <a:cs typeface="Times New Roman"/>
              </a:rPr>
              <a:t>.</a:t>
            </a:r>
            <a:endParaRPr lang="nl-NL" sz="1100" dirty="0">
              <a:latin typeface="Calibri"/>
              <a:ea typeface="Calibri"/>
              <a:cs typeface="Times New Roman"/>
            </a:endParaRPr>
          </a:p>
          <a:p>
            <a:r>
              <a:rPr lang="nl-NL" sz="1700" dirty="0" err="1">
                <a:latin typeface="Calibri"/>
                <a:ea typeface="Calibri"/>
                <a:cs typeface="Times New Roman"/>
              </a:rPr>
              <a:t>Nunc</a:t>
            </a:r>
            <a:r>
              <a:rPr lang="nl-NL" sz="1700" dirty="0">
                <a:latin typeface="Calibri"/>
                <a:ea typeface="Calibri"/>
                <a:cs typeface="Times New Roman"/>
              </a:rPr>
              <a:t> </a:t>
            </a:r>
            <a:r>
              <a:rPr lang="nl-NL" sz="1700" dirty="0" err="1">
                <a:latin typeface="Calibri"/>
                <a:ea typeface="Calibri"/>
                <a:cs typeface="Times New Roman"/>
              </a:rPr>
              <a:t>viverra</a:t>
            </a:r>
            <a:r>
              <a:rPr lang="nl-NL" sz="1700" dirty="0">
                <a:latin typeface="Calibri"/>
                <a:ea typeface="Calibri"/>
                <a:cs typeface="Times New Roman"/>
              </a:rPr>
              <a:t> </a:t>
            </a:r>
            <a:r>
              <a:rPr lang="nl-NL" sz="1700" dirty="0" err="1">
                <a:latin typeface="Calibri"/>
                <a:ea typeface="Calibri"/>
                <a:cs typeface="Times New Roman"/>
              </a:rPr>
              <a:t>imperdiet</a:t>
            </a:r>
            <a:r>
              <a:rPr lang="nl-NL" sz="1700" dirty="0">
                <a:latin typeface="Calibri"/>
                <a:ea typeface="Calibri"/>
                <a:cs typeface="Times New Roman"/>
              </a:rPr>
              <a:t> </a:t>
            </a:r>
            <a:r>
              <a:rPr lang="nl-NL" sz="1700" dirty="0" err="1">
                <a:latin typeface="Calibri"/>
                <a:ea typeface="Calibri"/>
                <a:cs typeface="Times New Roman"/>
              </a:rPr>
              <a:t>enim</a:t>
            </a:r>
            <a:r>
              <a:rPr lang="nl-NL" sz="1700" dirty="0">
                <a:latin typeface="Calibri"/>
                <a:ea typeface="Calibri"/>
                <a:cs typeface="Times New Roman"/>
              </a:rPr>
              <a:t>. </a:t>
            </a:r>
            <a:r>
              <a:rPr lang="nl-NL" sz="1700" dirty="0" err="1">
                <a:latin typeface="Calibri"/>
                <a:ea typeface="Calibri"/>
                <a:cs typeface="Times New Roman"/>
              </a:rPr>
              <a:t>Fusce</a:t>
            </a:r>
            <a:r>
              <a:rPr lang="nl-NL" sz="1700" dirty="0">
                <a:latin typeface="Calibri"/>
                <a:ea typeface="Calibri"/>
                <a:cs typeface="Times New Roman"/>
              </a:rPr>
              <a:t> est. </a:t>
            </a:r>
            <a:r>
              <a:rPr lang="en-GB" sz="1700" dirty="0" err="1">
                <a:latin typeface="Calibri"/>
                <a:ea typeface="Calibri"/>
                <a:cs typeface="Times New Roman"/>
              </a:rPr>
              <a:t>Vivamus</a:t>
            </a:r>
            <a:r>
              <a:rPr lang="en-GB" sz="1700" dirty="0">
                <a:latin typeface="Calibri"/>
                <a:ea typeface="Calibri"/>
                <a:cs typeface="Times New Roman"/>
              </a:rPr>
              <a:t> a </a:t>
            </a:r>
            <a:r>
              <a:rPr lang="en-GB" sz="1700" dirty="0" err="1">
                <a:latin typeface="Calibri"/>
                <a:ea typeface="Calibri"/>
                <a:cs typeface="Times New Roman"/>
              </a:rPr>
              <a:t>tellus</a:t>
            </a:r>
            <a:r>
              <a:rPr lang="en-GB" sz="1700" dirty="0">
                <a:latin typeface="Calibri"/>
                <a:ea typeface="Calibri"/>
                <a:cs typeface="Times New Roman"/>
              </a:rPr>
              <a:t>.</a:t>
            </a:r>
            <a:endParaRPr lang="nl-NL" sz="1100" dirty="0">
              <a:latin typeface="Calibri"/>
              <a:ea typeface="Calibri"/>
              <a:cs typeface="Times New Roman"/>
            </a:endParaRPr>
          </a:p>
          <a:p>
            <a:r>
              <a:rPr lang="en-GB" sz="1700" dirty="0" err="1">
                <a:latin typeface="Calibri"/>
                <a:ea typeface="Calibri"/>
                <a:cs typeface="Times New Roman"/>
              </a:rPr>
              <a:t>Pellentesque</a:t>
            </a:r>
            <a:r>
              <a:rPr lang="en-GB" sz="1700" dirty="0">
                <a:latin typeface="Calibri"/>
                <a:ea typeface="Calibri"/>
                <a:cs typeface="Times New Roman"/>
              </a:rPr>
              <a:t> habitant </a:t>
            </a:r>
            <a:r>
              <a:rPr lang="en-GB" sz="1700" dirty="0" err="1">
                <a:latin typeface="Calibri"/>
                <a:ea typeface="Calibri"/>
                <a:cs typeface="Times New Roman"/>
              </a:rPr>
              <a:t>morbi</a:t>
            </a:r>
            <a:r>
              <a:rPr lang="en-GB" sz="1700" dirty="0">
                <a:latin typeface="Calibri"/>
                <a:ea typeface="Calibri"/>
                <a:cs typeface="Times New Roman"/>
              </a:rPr>
              <a:t> </a:t>
            </a:r>
            <a:r>
              <a:rPr lang="en-GB" sz="1700" dirty="0" err="1">
                <a:latin typeface="Calibri"/>
                <a:ea typeface="Calibri"/>
                <a:cs typeface="Times New Roman"/>
              </a:rPr>
              <a:t>tristique</a:t>
            </a:r>
            <a:r>
              <a:rPr lang="en-GB" sz="1700" dirty="0">
                <a:latin typeface="Calibri"/>
                <a:ea typeface="Calibri"/>
                <a:cs typeface="Times New Roman"/>
              </a:rPr>
              <a:t> </a:t>
            </a:r>
            <a:r>
              <a:rPr lang="en-GB" sz="1700" dirty="0" err="1">
                <a:latin typeface="Calibri"/>
                <a:ea typeface="Calibri"/>
                <a:cs typeface="Times New Roman"/>
              </a:rPr>
              <a:t>senectus</a:t>
            </a:r>
            <a:r>
              <a:rPr lang="en-GB" sz="1700" dirty="0">
                <a:latin typeface="Calibri"/>
                <a:ea typeface="Calibri"/>
                <a:cs typeface="Times New Roman"/>
              </a:rPr>
              <a:t> et </a:t>
            </a:r>
            <a:r>
              <a:rPr lang="en-GB" sz="1700" dirty="0" err="1">
                <a:latin typeface="Calibri"/>
                <a:ea typeface="Calibri"/>
                <a:cs typeface="Times New Roman"/>
              </a:rPr>
              <a:t>netus</a:t>
            </a:r>
            <a:r>
              <a:rPr lang="en-GB" sz="1700" dirty="0">
                <a:latin typeface="Calibri"/>
                <a:ea typeface="Calibri"/>
                <a:cs typeface="Times New Roman"/>
              </a:rPr>
              <a:t> et </a:t>
            </a:r>
            <a:r>
              <a:rPr lang="en-GB" sz="1700" dirty="0" err="1">
                <a:latin typeface="Calibri"/>
                <a:ea typeface="Calibri"/>
                <a:cs typeface="Times New Roman"/>
              </a:rPr>
              <a:t>malesuada</a:t>
            </a:r>
            <a:r>
              <a:rPr lang="en-GB" sz="1700" dirty="0">
                <a:latin typeface="Calibri"/>
                <a:ea typeface="Calibri"/>
                <a:cs typeface="Times New Roman"/>
              </a:rPr>
              <a:t> fames ac </a:t>
            </a:r>
            <a:r>
              <a:rPr lang="en-GB" sz="1700" dirty="0" err="1">
                <a:latin typeface="Calibri"/>
                <a:ea typeface="Calibri"/>
                <a:cs typeface="Times New Roman"/>
              </a:rPr>
              <a:t>turpis</a:t>
            </a:r>
            <a:r>
              <a:rPr lang="en-GB" sz="1700" dirty="0">
                <a:latin typeface="Calibri"/>
                <a:ea typeface="Calibri"/>
                <a:cs typeface="Times New Roman"/>
              </a:rPr>
              <a:t> </a:t>
            </a:r>
            <a:r>
              <a:rPr lang="en-GB" sz="1700" dirty="0" err="1">
                <a:latin typeface="Calibri"/>
                <a:ea typeface="Calibri"/>
                <a:cs typeface="Times New Roman"/>
              </a:rPr>
              <a:t>egestas</a:t>
            </a:r>
            <a:r>
              <a:rPr lang="en-GB" sz="1700" dirty="0">
                <a:latin typeface="Calibri"/>
                <a:ea typeface="Calibri"/>
                <a:cs typeface="Times New Roman"/>
              </a:rPr>
              <a:t>. </a:t>
            </a:r>
            <a:r>
              <a:rPr lang="nl-NL" sz="1700" dirty="0" err="1">
                <a:latin typeface="Calibri"/>
                <a:ea typeface="Calibri"/>
                <a:cs typeface="Times New Roman"/>
              </a:rPr>
              <a:t>Proin</a:t>
            </a:r>
            <a:r>
              <a:rPr lang="nl-NL" sz="1700" dirty="0">
                <a:latin typeface="Calibri"/>
                <a:ea typeface="Calibri"/>
                <a:cs typeface="Times New Roman"/>
              </a:rPr>
              <a:t> </a:t>
            </a:r>
            <a:r>
              <a:rPr lang="nl-NL" sz="1700" dirty="0" err="1">
                <a:latin typeface="Calibri"/>
                <a:ea typeface="Calibri"/>
                <a:cs typeface="Times New Roman"/>
              </a:rPr>
              <a:t>pharetra</a:t>
            </a:r>
            <a:r>
              <a:rPr lang="nl-NL" sz="1700" dirty="0">
                <a:latin typeface="Calibri"/>
                <a:ea typeface="Calibri"/>
                <a:cs typeface="Times New Roman"/>
              </a:rPr>
              <a:t> </a:t>
            </a:r>
            <a:r>
              <a:rPr lang="nl-NL" sz="1700" dirty="0" err="1">
                <a:latin typeface="Calibri"/>
                <a:ea typeface="Calibri"/>
                <a:cs typeface="Times New Roman"/>
              </a:rPr>
              <a:t>nonummy</a:t>
            </a:r>
            <a:r>
              <a:rPr lang="nl-NL" sz="1700" dirty="0">
                <a:latin typeface="Calibri"/>
                <a:ea typeface="Calibri"/>
                <a:cs typeface="Times New Roman"/>
              </a:rPr>
              <a:t> pede. </a:t>
            </a:r>
            <a:r>
              <a:rPr lang="nl-NL" sz="1700" dirty="0" err="1">
                <a:latin typeface="Calibri"/>
                <a:ea typeface="Calibri"/>
                <a:cs typeface="Times New Roman"/>
              </a:rPr>
              <a:t>Mauris</a:t>
            </a:r>
            <a:r>
              <a:rPr lang="nl-NL" sz="1700" dirty="0">
                <a:latin typeface="Calibri"/>
                <a:ea typeface="Calibri"/>
                <a:cs typeface="Times New Roman"/>
              </a:rPr>
              <a:t> et </a:t>
            </a:r>
            <a:r>
              <a:rPr lang="nl-NL" sz="1700" dirty="0" err="1">
                <a:latin typeface="Calibri"/>
                <a:ea typeface="Calibri"/>
                <a:cs typeface="Times New Roman"/>
              </a:rPr>
              <a:t>orci</a:t>
            </a:r>
            <a:r>
              <a:rPr lang="nl-NL" sz="1700" dirty="0">
                <a:latin typeface="Calibri"/>
                <a:ea typeface="Calibri"/>
                <a:cs typeface="Times New Roman"/>
              </a:rPr>
              <a:t>. </a:t>
            </a:r>
            <a:r>
              <a:rPr lang="en-GB" sz="1700" dirty="0" err="1">
                <a:latin typeface="Calibri"/>
                <a:ea typeface="Calibri"/>
                <a:cs typeface="Times New Roman"/>
              </a:rPr>
              <a:t>Lorem</a:t>
            </a:r>
            <a:r>
              <a:rPr lang="en-GB" sz="1700" dirty="0">
                <a:latin typeface="Calibri"/>
                <a:ea typeface="Calibri"/>
                <a:cs typeface="Times New Roman"/>
              </a:rPr>
              <a:t> </a:t>
            </a:r>
            <a:r>
              <a:rPr lang="en-GB" sz="1700" dirty="0" err="1">
                <a:latin typeface="Calibri"/>
                <a:ea typeface="Calibri"/>
                <a:cs typeface="Times New Roman"/>
              </a:rPr>
              <a:t>ipsum</a:t>
            </a:r>
            <a:r>
              <a:rPr lang="en-GB" sz="1700" dirty="0">
                <a:latin typeface="Calibri"/>
                <a:ea typeface="Calibri"/>
                <a:cs typeface="Times New Roman"/>
              </a:rPr>
              <a:t> </a:t>
            </a:r>
            <a:r>
              <a:rPr lang="en-GB" sz="1700" dirty="0" err="1">
                <a:latin typeface="Calibri"/>
                <a:ea typeface="Calibri"/>
                <a:cs typeface="Times New Roman"/>
              </a:rPr>
              <a:t>dolor</a:t>
            </a:r>
            <a:r>
              <a:rPr lang="en-GB" sz="1700" dirty="0">
                <a:latin typeface="Calibri"/>
                <a:ea typeface="Calibri"/>
                <a:cs typeface="Times New Roman"/>
              </a:rPr>
              <a:t> sit </a:t>
            </a:r>
            <a:r>
              <a:rPr lang="en-GB" sz="1700" dirty="0" err="1">
                <a:latin typeface="Calibri"/>
                <a:ea typeface="Calibri"/>
                <a:cs typeface="Times New Roman"/>
              </a:rPr>
              <a:t>amet</a:t>
            </a:r>
            <a:r>
              <a:rPr lang="en-GB" sz="1700" dirty="0">
                <a:latin typeface="Calibri"/>
                <a:ea typeface="Calibri"/>
                <a:cs typeface="Times New Roman"/>
              </a:rPr>
              <a:t>, </a:t>
            </a:r>
            <a:r>
              <a:rPr lang="en-GB" sz="1700" dirty="0" err="1">
                <a:latin typeface="Calibri"/>
                <a:ea typeface="Calibri"/>
                <a:cs typeface="Times New Roman"/>
              </a:rPr>
              <a:t>consectetuer</a:t>
            </a:r>
            <a:r>
              <a:rPr lang="en-GB" sz="1700" dirty="0">
                <a:latin typeface="Calibri"/>
                <a:ea typeface="Calibri"/>
                <a:cs typeface="Times New Roman"/>
              </a:rPr>
              <a:t> </a:t>
            </a:r>
            <a:r>
              <a:rPr lang="en-GB" sz="1700" dirty="0" err="1">
                <a:latin typeface="Calibri"/>
                <a:ea typeface="Calibri"/>
                <a:cs typeface="Times New Roman"/>
              </a:rPr>
              <a:t>adipiscing</a:t>
            </a:r>
            <a:r>
              <a:rPr lang="en-GB" sz="1700" dirty="0">
                <a:latin typeface="Calibri"/>
                <a:ea typeface="Calibri"/>
                <a:cs typeface="Times New Roman"/>
              </a:rPr>
              <a:t> </a:t>
            </a:r>
            <a:r>
              <a:rPr lang="en-GB" sz="1700" dirty="0" err="1">
                <a:latin typeface="Calibri"/>
                <a:ea typeface="Calibri"/>
                <a:cs typeface="Times New Roman"/>
              </a:rPr>
              <a:t>elit</a:t>
            </a:r>
            <a:r>
              <a:rPr lang="en-GB" sz="1700" dirty="0">
                <a:latin typeface="Calibri"/>
                <a:ea typeface="Calibri"/>
                <a:cs typeface="Times New Roman"/>
              </a:rPr>
              <a:t>. Maecenas </a:t>
            </a:r>
            <a:r>
              <a:rPr lang="en-GB" sz="1700" dirty="0" err="1">
                <a:latin typeface="Calibri"/>
                <a:ea typeface="Calibri"/>
                <a:cs typeface="Times New Roman"/>
              </a:rPr>
              <a:t>porttitor</a:t>
            </a:r>
            <a:r>
              <a:rPr lang="en-GB" sz="1700" dirty="0">
                <a:latin typeface="Calibri"/>
                <a:ea typeface="Calibri"/>
                <a:cs typeface="Times New Roman"/>
              </a:rPr>
              <a:t> </a:t>
            </a:r>
            <a:r>
              <a:rPr lang="en-GB" sz="1700" dirty="0" err="1">
                <a:latin typeface="Calibri"/>
                <a:ea typeface="Calibri"/>
                <a:cs typeface="Times New Roman"/>
              </a:rPr>
              <a:t>congue</a:t>
            </a:r>
            <a:r>
              <a:rPr lang="en-GB" sz="1700" dirty="0">
                <a:latin typeface="Calibri"/>
                <a:ea typeface="Calibri"/>
                <a:cs typeface="Times New Roman"/>
              </a:rPr>
              <a:t> </a:t>
            </a:r>
            <a:r>
              <a:rPr lang="en-GB" sz="1700" dirty="0" err="1">
                <a:latin typeface="Calibri"/>
                <a:ea typeface="Calibri"/>
                <a:cs typeface="Times New Roman"/>
              </a:rPr>
              <a:t>massa</a:t>
            </a:r>
            <a:r>
              <a:rPr lang="en-GB" sz="1700" dirty="0">
                <a:latin typeface="Calibri"/>
                <a:ea typeface="Calibri"/>
                <a:cs typeface="Times New Roman"/>
              </a:rPr>
              <a:t>. </a:t>
            </a:r>
            <a:r>
              <a:rPr lang="en-GB" sz="1700" dirty="0" err="1">
                <a:latin typeface="Calibri"/>
                <a:ea typeface="Calibri"/>
                <a:cs typeface="Times New Roman"/>
              </a:rPr>
              <a:t>Fusce</a:t>
            </a:r>
            <a:r>
              <a:rPr lang="en-GB" sz="1700" dirty="0">
                <a:latin typeface="Calibri"/>
                <a:ea typeface="Calibri"/>
                <a:cs typeface="Times New Roman"/>
              </a:rPr>
              <a:t> </a:t>
            </a:r>
            <a:r>
              <a:rPr lang="en-GB" sz="1700" dirty="0" err="1">
                <a:latin typeface="Calibri"/>
                <a:ea typeface="Calibri"/>
                <a:cs typeface="Times New Roman"/>
              </a:rPr>
              <a:t>posuere</a:t>
            </a:r>
            <a:r>
              <a:rPr lang="en-GB" sz="1700" dirty="0">
                <a:latin typeface="Calibri"/>
                <a:ea typeface="Calibri"/>
                <a:cs typeface="Times New Roman"/>
              </a:rPr>
              <a:t>, magna </a:t>
            </a:r>
            <a:r>
              <a:rPr lang="en-GB" sz="1700" dirty="0" err="1">
                <a:latin typeface="Calibri"/>
                <a:ea typeface="Calibri"/>
                <a:cs typeface="Times New Roman"/>
              </a:rPr>
              <a:t>sed</a:t>
            </a:r>
            <a:r>
              <a:rPr lang="en-GB" sz="1700" dirty="0">
                <a:latin typeface="Calibri"/>
                <a:ea typeface="Calibri"/>
                <a:cs typeface="Times New Roman"/>
              </a:rPr>
              <a:t> </a:t>
            </a:r>
            <a:r>
              <a:rPr lang="en-GB" sz="1700" dirty="0" err="1">
                <a:latin typeface="Calibri"/>
                <a:ea typeface="Calibri"/>
                <a:cs typeface="Times New Roman"/>
              </a:rPr>
              <a:t>pulvinar</a:t>
            </a:r>
            <a:r>
              <a:rPr lang="en-GB" sz="1700" dirty="0">
                <a:latin typeface="Calibri"/>
                <a:ea typeface="Calibri"/>
                <a:cs typeface="Times New Roman"/>
              </a:rPr>
              <a:t> </a:t>
            </a:r>
            <a:r>
              <a:rPr lang="en-GB" sz="1700" dirty="0" err="1">
                <a:latin typeface="Calibri"/>
                <a:ea typeface="Calibri"/>
                <a:cs typeface="Times New Roman"/>
              </a:rPr>
              <a:t>ultricies</a:t>
            </a:r>
            <a:r>
              <a:rPr lang="en-GB" sz="1700" dirty="0">
                <a:latin typeface="Calibri"/>
                <a:ea typeface="Calibri"/>
                <a:cs typeface="Times New Roman"/>
              </a:rPr>
              <a:t>, </a:t>
            </a:r>
            <a:r>
              <a:rPr lang="en-GB" sz="1700" dirty="0" err="1">
                <a:latin typeface="Calibri"/>
                <a:ea typeface="Calibri"/>
                <a:cs typeface="Times New Roman"/>
              </a:rPr>
              <a:t>purus</a:t>
            </a:r>
            <a:r>
              <a:rPr lang="en-GB" sz="1700" dirty="0">
                <a:latin typeface="Calibri"/>
                <a:ea typeface="Calibri"/>
                <a:cs typeface="Times New Roman"/>
              </a:rPr>
              <a:t> </a:t>
            </a:r>
            <a:r>
              <a:rPr lang="en-GB" sz="1700" dirty="0" err="1">
                <a:latin typeface="Calibri"/>
                <a:ea typeface="Calibri"/>
                <a:cs typeface="Times New Roman"/>
              </a:rPr>
              <a:t>lectus</a:t>
            </a:r>
            <a:r>
              <a:rPr lang="en-GB" sz="1700" dirty="0">
                <a:latin typeface="Calibri"/>
                <a:ea typeface="Calibri"/>
                <a:cs typeface="Times New Roman"/>
              </a:rPr>
              <a:t> </a:t>
            </a:r>
            <a:r>
              <a:rPr lang="en-GB" sz="1700" dirty="0" err="1">
                <a:latin typeface="Calibri"/>
                <a:ea typeface="Calibri"/>
                <a:cs typeface="Times New Roman"/>
              </a:rPr>
              <a:t>malesuada</a:t>
            </a:r>
            <a:r>
              <a:rPr lang="en-GB" sz="1700" dirty="0">
                <a:latin typeface="Calibri"/>
                <a:ea typeface="Calibri"/>
                <a:cs typeface="Times New Roman"/>
              </a:rPr>
              <a:t> </a:t>
            </a:r>
            <a:r>
              <a:rPr lang="en-GB" sz="1700" dirty="0" err="1">
                <a:latin typeface="Calibri"/>
                <a:ea typeface="Calibri"/>
                <a:cs typeface="Times New Roman"/>
              </a:rPr>
              <a:t>libero</a:t>
            </a:r>
            <a:r>
              <a:rPr lang="en-GB" sz="1700" dirty="0">
                <a:latin typeface="Calibri"/>
                <a:ea typeface="Calibri"/>
                <a:cs typeface="Times New Roman"/>
              </a:rPr>
              <a:t>, sit </a:t>
            </a:r>
            <a:r>
              <a:rPr lang="en-GB" sz="1700" dirty="0" err="1">
                <a:latin typeface="Calibri"/>
                <a:ea typeface="Calibri"/>
                <a:cs typeface="Times New Roman"/>
              </a:rPr>
              <a:t>amet</a:t>
            </a:r>
            <a:r>
              <a:rPr lang="en-GB" sz="1700" dirty="0">
                <a:latin typeface="Calibri"/>
                <a:ea typeface="Calibri"/>
                <a:cs typeface="Times New Roman"/>
              </a:rPr>
              <a:t> </a:t>
            </a:r>
            <a:r>
              <a:rPr lang="en-GB" sz="1700" dirty="0" err="1">
                <a:latin typeface="Calibri"/>
                <a:ea typeface="Calibri"/>
                <a:cs typeface="Times New Roman"/>
              </a:rPr>
              <a:t>commodo</a:t>
            </a:r>
            <a:r>
              <a:rPr lang="en-GB" sz="1700" dirty="0">
                <a:latin typeface="Calibri"/>
                <a:ea typeface="Calibri"/>
                <a:cs typeface="Times New Roman"/>
              </a:rPr>
              <a:t> magna </a:t>
            </a:r>
            <a:r>
              <a:rPr lang="en-GB" sz="1700" dirty="0" err="1">
                <a:latin typeface="Calibri"/>
                <a:ea typeface="Calibri"/>
                <a:cs typeface="Times New Roman"/>
              </a:rPr>
              <a:t>eros</a:t>
            </a:r>
            <a:r>
              <a:rPr lang="en-GB" sz="1700" dirty="0">
                <a:latin typeface="Calibri"/>
                <a:ea typeface="Calibri"/>
                <a:cs typeface="Times New Roman"/>
              </a:rPr>
              <a:t> </a:t>
            </a:r>
            <a:r>
              <a:rPr lang="en-GB" sz="1700" dirty="0" err="1">
                <a:latin typeface="Calibri"/>
                <a:ea typeface="Calibri"/>
                <a:cs typeface="Times New Roman"/>
              </a:rPr>
              <a:t>quis</a:t>
            </a:r>
            <a:r>
              <a:rPr lang="en-GB" sz="1700" dirty="0">
                <a:latin typeface="Calibri"/>
                <a:ea typeface="Calibri"/>
                <a:cs typeface="Times New Roman"/>
              </a:rPr>
              <a:t> </a:t>
            </a:r>
            <a:r>
              <a:rPr lang="en-GB" sz="1700" dirty="0" err="1">
                <a:latin typeface="Calibri"/>
                <a:ea typeface="Calibri"/>
                <a:cs typeface="Times New Roman"/>
              </a:rPr>
              <a:t>urna</a:t>
            </a:r>
            <a:r>
              <a:rPr lang="en-GB" sz="1700" dirty="0">
                <a:latin typeface="Calibri"/>
                <a:ea typeface="Calibri"/>
                <a:cs typeface="Times New Roman"/>
              </a:rPr>
              <a:t>.</a:t>
            </a:r>
            <a:endParaRPr lang="nl-NL" sz="1100" dirty="0">
              <a:latin typeface="Calibri"/>
              <a:ea typeface="Calibri"/>
              <a:cs typeface="Times New Roman"/>
            </a:endParaRPr>
          </a:p>
          <a:p>
            <a:r>
              <a:rPr lang="nl-NL" sz="1700" dirty="0" err="1">
                <a:latin typeface="Calibri"/>
                <a:ea typeface="Calibri"/>
                <a:cs typeface="Times New Roman"/>
              </a:rPr>
              <a:t>Nunc</a:t>
            </a:r>
            <a:r>
              <a:rPr lang="nl-NL" sz="1700" dirty="0">
                <a:latin typeface="Calibri"/>
                <a:ea typeface="Calibri"/>
                <a:cs typeface="Times New Roman"/>
              </a:rPr>
              <a:t> </a:t>
            </a:r>
            <a:r>
              <a:rPr lang="nl-NL" sz="1700" dirty="0" err="1">
                <a:latin typeface="Calibri"/>
                <a:ea typeface="Calibri"/>
                <a:cs typeface="Times New Roman"/>
              </a:rPr>
              <a:t>viverra</a:t>
            </a:r>
            <a:r>
              <a:rPr lang="nl-NL" sz="1700" dirty="0">
                <a:latin typeface="Calibri"/>
                <a:ea typeface="Calibri"/>
                <a:cs typeface="Times New Roman"/>
              </a:rPr>
              <a:t> </a:t>
            </a:r>
            <a:r>
              <a:rPr lang="nl-NL" sz="1700" dirty="0" err="1">
                <a:latin typeface="Calibri"/>
                <a:ea typeface="Calibri"/>
                <a:cs typeface="Times New Roman"/>
              </a:rPr>
              <a:t>imperdiet</a:t>
            </a:r>
            <a:r>
              <a:rPr lang="nl-NL" sz="1700" dirty="0">
                <a:latin typeface="Calibri"/>
                <a:ea typeface="Calibri"/>
                <a:cs typeface="Times New Roman"/>
              </a:rPr>
              <a:t> </a:t>
            </a:r>
            <a:r>
              <a:rPr lang="nl-NL" sz="1700" dirty="0" err="1">
                <a:latin typeface="Calibri"/>
                <a:ea typeface="Calibri"/>
                <a:cs typeface="Times New Roman"/>
              </a:rPr>
              <a:t>enim</a:t>
            </a:r>
            <a:r>
              <a:rPr lang="nl-NL" sz="1700" dirty="0">
                <a:latin typeface="Calibri"/>
                <a:ea typeface="Calibri"/>
                <a:cs typeface="Times New Roman"/>
              </a:rPr>
              <a:t>. </a:t>
            </a:r>
            <a:r>
              <a:rPr lang="nl-NL" sz="1700" dirty="0" err="1">
                <a:latin typeface="Calibri"/>
                <a:ea typeface="Calibri"/>
                <a:cs typeface="Times New Roman"/>
              </a:rPr>
              <a:t>Fusce</a:t>
            </a:r>
            <a:r>
              <a:rPr lang="nl-NL" sz="1700" dirty="0">
                <a:latin typeface="Calibri"/>
                <a:ea typeface="Calibri"/>
                <a:cs typeface="Times New Roman"/>
              </a:rPr>
              <a:t> est. </a:t>
            </a:r>
            <a:r>
              <a:rPr lang="en-GB" sz="1700" dirty="0" err="1">
                <a:latin typeface="Calibri"/>
                <a:ea typeface="Calibri"/>
                <a:cs typeface="Times New Roman"/>
              </a:rPr>
              <a:t>Vivamus</a:t>
            </a:r>
            <a:r>
              <a:rPr lang="en-GB" sz="1700" dirty="0">
                <a:latin typeface="Calibri"/>
                <a:ea typeface="Calibri"/>
                <a:cs typeface="Times New Roman"/>
              </a:rPr>
              <a:t> a </a:t>
            </a:r>
            <a:r>
              <a:rPr lang="en-GB" sz="1700" dirty="0" err="1">
                <a:latin typeface="Calibri"/>
                <a:ea typeface="Calibri"/>
                <a:cs typeface="Times New Roman"/>
              </a:rPr>
              <a:t>tellus</a:t>
            </a:r>
            <a:r>
              <a:rPr lang="en-GB" sz="1700" dirty="0">
                <a:latin typeface="Calibri"/>
                <a:ea typeface="Calibri"/>
                <a:cs typeface="Times New Roman"/>
              </a:rPr>
              <a:t>.</a:t>
            </a:r>
            <a:endParaRPr lang="nl-NL" sz="1100" dirty="0">
              <a:latin typeface="Calibri"/>
              <a:ea typeface="Calibri"/>
              <a:cs typeface="Times New Roman"/>
            </a:endParaRPr>
          </a:p>
        </p:txBody>
      </p:sp>
      <p:sp>
        <p:nvSpPr>
          <p:cNvPr id="11" name="Titel 1"/>
          <p:cNvSpPr>
            <a:spLocks noGrp="1"/>
          </p:cNvSpPr>
          <p:nvPr userDrawn="1">
            <p:ph type="ctrTitle" hasCustomPrompt="1"/>
          </p:nvPr>
        </p:nvSpPr>
        <p:spPr>
          <a:xfrm>
            <a:off x="467544" y="260648"/>
            <a:ext cx="8208912" cy="1080120"/>
          </a:xfrm>
        </p:spPr>
        <p:txBody>
          <a:bodyPr>
            <a:normAutofit/>
          </a:bodyPr>
          <a:lstStyle>
            <a:lvl1pPr algn="l">
              <a:defRPr sz="2800" b="1" baseline="0">
                <a:solidFill>
                  <a:srgbClr val="243A77"/>
                </a:solidFill>
                <a:latin typeface="+mn-lt"/>
              </a:defRPr>
            </a:lvl1pPr>
          </a:lstStyle>
          <a:p>
            <a:r>
              <a:rPr lang="nl-NL" dirty="0"/>
              <a:t>KLIK OM EEN TITEL TE MAKEN</a:t>
            </a:r>
          </a:p>
        </p:txBody>
      </p:sp>
      <p:cxnSp>
        <p:nvCxnSpPr>
          <p:cNvPr id="12" name="Rechte verbindingslijn 11"/>
          <p:cNvCxnSpPr/>
          <p:nvPr userDrawn="1"/>
        </p:nvCxnSpPr>
        <p:spPr>
          <a:xfrm>
            <a:off x="0" y="6669360"/>
            <a:ext cx="9144000"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 name="Rechte verbindingslijn 12"/>
          <p:cNvCxnSpPr/>
          <p:nvPr userDrawn="1"/>
        </p:nvCxnSpPr>
        <p:spPr>
          <a:xfrm>
            <a:off x="0" y="6237312"/>
            <a:ext cx="9144000"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pic>
        <p:nvPicPr>
          <p:cNvPr id="16" name="Picture 14"/>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380743" y="6110936"/>
            <a:ext cx="191833" cy="90955"/>
          </a:xfrm>
          <a:prstGeom prst="rect">
            <a:avLst/>
          </a:prstGeom>
        </p:spPr>
      </p:pic>
      <p:pic>
        <p:nvPicPr>
          <p:cNvPr id="10" name="Picture 8"/>
          <p:cNvPicPr>
            <a:picLocks noChangeAspect="1" noChangeArrowheads="1"/>
          </p:cNvPicPr>
          <p:nvPr userDrawn="1"/>
        </p:nvPicPr>
        <p:blipFill>
          <a:blip r:embed="rId3" cstate="print"/>
          <a:srcRect/>
          <a:stretch>
            <a:fillRect/>
          </a:stretch>
        </p:blipFill>
        <p:spPr bwMode="auto">
          <a:xfrm>
            <a:off x="7380312" y="6093296"/>
            <a:ext cx="1117018" cy="619200"/>
          </a:xfrm>
          <a:prstGeom prst="rect">
            <a:avLst/>
          </a:prstGeom>
          <a:noFill/>
          <a:ln w="9525">
            <a:noFill/>
            <a:miter lim="800000"/>
            <a:headEnd/>
            <a:tailEnd/>
          </a:ln>
        </p:spPr>
      </p:pic>
      <p:pic>
        <p:nvPicPr>
          <p:cNvPr id="14" name="Picture 4"/>
          <p:cNvPicPr>
            <a:picLocks noChangeAspect="1" noChangeArrowheads="1"/>
          </p:cNvPicPr>
          <p:nvPr userDrawn="1"/>
        </p:nvPicPr>
        <p:blipFill>
          <a:blip r:embed="rId4" cstate="print"/>
          <a:srcRect/>
          <a:stretch>
            <a:fillRect/>
          </a:stretch>
        </p:blipFill>
        <p:spPr bwMode="auto">
          <a:xfrm>
            <a:off x="395535" y="6309320"/>
            <a:ext cx="3816425" cy="346133"/>
          </a:xfrm>
          <a:prstGeom prst="rect">
            <a:avLst/>
          </a:prstGeom>
          <a:noFill/>
          <a:ln w="9525">
            <a:noFill/>
            <a:miter lim="800000"/>
            <a:headEnd/>
            <a:tailEnd/>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el en object">
    <p:spTree>
      <p:nvGrpSpPr>
        <p:cNvPr id="1" name=""/>
        <p:cNvGrpSpPr/>
        <p:nvPr/>
      </p:nvGrpSpPr>
      <p:grpSpPr>
        <a:xfrm>
          <a:off x="0" y="0"/>
          <a:ext cx="0" cy="0"/>
          <a:chOff x="0" y="0"/>
          <a:chExt cx="0" cy="0"/>
        </a:xfrm>
      </p:grpSpPr>
      <p:sp>
        <p:nvSpPr>
          <p:cNvPr id="3" name="Tijdelijke aanduiding voor inhoud 2"/>
          <p:cNvSpPr>
            <a:spLocks noGrp="1"/>
          </p:cNvSpPr>
          <p:nvPr>
            <p:ph idx="1" hasCustomPrompt="1"/>
          </p:nvPr>
        </p:nvSpPr>
        <p:spPr/>
        <p:txBody>
          <a:bodyPr/>
          <a:lstStyle>
            <a:lvl1pPr>
              <a:buClr>
                <a:srgbClr val="243A77"/>
              </a:buClr>
              <a:defRPr sz="1700" baseline="0">
                <a:solidFill>
                  <a:srgbClr val="243A77"/>
                </a:solidFill>
                <a:latin typeface="Calibri" pitchFamily="34" charset="0"/>
              </a:defRPr>
            </a:lvl1pPr>
            <a:lvl2pPr>
              <a:buClr>
                <a:srgbClr val="243A77"/>
              </a:buClr>
              <a:defRPr baseline="0">
                <a:solidFill>
                  <a:srgbClr val="243A77"/>
                </a:solidFill>
                <a:latin typeface="Calibri" pitchFamily="34" charset="0"/>
              </a:defRPr>
            </a:lvl2pPr>
            <a:lvl3pPr>
              <a:buClr>
                <a:srgbClr val="243A77"/>
              </a:buClr>
              <a:defRPr baseline="0">
                <a:solidFill>
                  <a:srgbClr val="243A77"/>
                </a:solidFill>
                <a:latin typeface="Calibri" pitchFamily="34" charset="0"/>
              </a:defRPr>
            </a:lvl3pPr>
            <a:lvl4pPr>
              <a:buClr>
                <a:srgbClr val="243A77"/>
              </a:buClr>
              <a:defRPr baseline="0">
                <a:solidFill>
                  <a:srgbClr val="243A77"/>
                </a:solidFill>
                <a:latin typeface="Calibri" pitchFamily="34" charset="0"/>
              </a:defRPr>
            </a:lvl4pPr>
            <a:lvl5pPr>
              <a:buClr>
                <a:srgbClr val="243A77"/>
              </a:buClr>
              <a:defRPr baseline="0">
                <a:solidFill>
                  <a:srgbClr val="243A77"/>
                </a:solidFill>
                <a:latin typeface="Calibri" pitchFamily="34" charset="0"/>
              </a:defRPr>
            </a:lvl5pPr>
          </a:lstStyle>
          <a:p>
            <a:pPr lvl="0"/>
            <a:r>
              <a:rPr lang="nl-NL" dirty="0"/>
              <a:t>Klik om tekst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1" name="Titel 1"/>
          <p:cNvSpPr>
            <a:spLocks noGrp="1"/>
          </p:cNvSpPr>
          <p:nvPr userDrawn="1">
            <p:ph type="ctrTitle" hasCustomPrompt="1"/>
          </p:nvPr>
        </p:nvSpPr>
        <p:spPr>
          <a:xfrm>
            <a:off x="467544" y="260648"/>
            <a:ext cx="8208912" cy="1080120"/>
          </a:xfrm>
        </p:spPr>
        <p:txBody>
          <a:bodyPr>
            <a:normAutofit/>
          </a:bodyPr>
          <a:lstStyle>
            <a:lvl1pPr algn="l">
              <a:defRPr sz="2800" b="1" baseline="0">
                <a:solidFill>
                  <a:srgbClr val="243A77"/>
                </a:solidFill>
                <a:latin typeface="+mn-lt"/>
              </a:defRPr>
            </a:lvl1pPr>
          </a:lstStyle>
          <a:p>
            <a:r>
              <a:rPr lang="nl-NL" dirty="0"/>
              <a:t>KLIK OM EEN TITEL TE MAKEN</a:t>
            </a:r>
          </a:p>
        </p:txBody>
      </p:sp>
      <p:cxnSp>
        <p:nvCxnSpPr>
          <p:cNvPr id="12" name="Rechte verbindingslijn 11"/>
          <p:cNvCxnSpPr/>
          <p:nvPr userDrawn="1"/>
        </p:nvCxnSpPr>
        <p:spPr>
          <a:xfrm>
            <a:off x="0" y="6669360"/>
            <a:ext cx="9144000"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 name="Rechte verbindingslijn 12"/>
          <p:cNvCxnSpPr/>
          <p:nvPr userDrawn="1"/>
        </p:nvCxnSpPr>
        <p:spPr>
          <a:xfrm>
            <a:off x="0" y="6237312"/>
            <a:ext cx="9144000"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pic>
        <p:nvPicPr>
          <p:cNvPr id="16" name="Picture 14"/>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380743" y="6110936"/>
            <a:ext cx="191833" cy="90955"/>
          </a:xfrm>
          <a:prstGeom prst="rect">
            <a:avLst/>
          </a:prstGeom>
        </p:spPr>
      </p:pic>
      <p:pic>
        <p:nvPicPr>
          <p:cNvPr id="10" name="Picture 8"/>
          <p:cNvPicPr>
            <a:picLocks noChangeAspect="1" noChangeArrowheads="1"/>
          </p:cNvPicPr>
          <p:nvPr userDrawn="1"/>
        </p:nvPicPr>
        <p:blipFill>
          <a:blip r:embed="rId3" cstate="print"/>
          <a:srcRect/>
          <a:stretch>
            <a:fillRect/>
          </a:stretch>
        </p:blipFill>
        <p:spPr bwMode="auto">
          <a:xfrm>
            <a:off x="7380312" y="6093296"/>
            <a:ext cx="1117018" cy="619200"/>
          </a:xfrm>
          <a:prstGeom prst="rect">
            <a:avLst/>
          </a:prstGeom>
          <a:noFill/>
          <a:ln w="9525">
            <a:noFill/>
            <a:miter lim="800000"/>
            <a:headEnd/>
            <a:tailEnd/>
          </a:ln>
        </p:spPr>
      </p:pic>
      <p:pic>
        <p:nvPicPr>
          <p:cNvPr id="14" name="Picture 4"/>
          <p:cNvPicPr>
            <a:picLocks noChangeAspect="1" noChangeArrowheads="1"/>
          </p:cNvPicPr>
          <p:nvPr userDrawn="1"/>
        </p:nvPicPr>
        <p:blipFill>
          <a:blip r:embed="rId4" cstate="print"/>
          <a:srcRect/>
          <a:stretch>
            <a:fillRect/>
          </a:stretch>
        </p:blipFill>
        <p:spPr bwMode="auto">
          <a:xfrm>
            <a:off x="395535" y="6309320"/>
            <a:ext cx="3816425" cy="346133"/>
          </a:xfrm>
          <a:prstGeom prst="rect">
            <a:avLst/>
          </a:prstGeom>
          <a:noFill/>
          <a:ln w="9525">
            <a:noFill/>
            <a:miter lim="800000"/>
            <a:headEnd/>
            <a:tailEnd/>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normAutofit/>
          </a:bodyPr>
          <a:lstStyle>
            <a:lvl1pPr algn="l">
              <a:defRPr sz="2800" b="1">
                <a:solidFill>
                  <a:srgbClr val="243A77"/>
                </a:solidFill>
                <a:latin typeface="+mn-lt"/>
              </a:defRPr>
            </a:lvl1pPr>
          </a:lstStyle>
          <a:p>
            <a:r>
              <a:rPr lang="nl-NL" dirty="0"/>
              <a:t>KLIK OM EEN TITEL TE MAKEN</a:t>
            </a:r>
          </a:p>
        </p:txBody>
      </p:sp>
      <p:sp>
        <p:nvSpPr>
          <p:cNvPr id="3" name="Tijdelijke aanduiding voor inhoud 2"/>
          <p:cNvSpPr>
            <a:spLocks noGrp="1"/>
          </p:cNvSpPr>
          <p:nvPr>
            <p:ph sz="half" idx="1" hasCustomPrompt="1"/>
          </p:nvPr>
        </p:nvSpPr>
        <p:spPr>
          <a:xfrm>
            <a:off x="457200" y="1600200"/>
            <a:ext cx="4038600" cy="4525963"/>
          </a:xfrm>
        </p:spPr>
        <p:txBody>
          <a:bodyPr/>
          <a:lstStyle>
            <a:lvl1pPr>
              <a:buClr>
                <a:srgbClr val="243A77"/>
              </a:buClr>
              <a:defRPr sz="1700">
                <a:solidFill>
                  <a:srgbClr val="243A77"/>
                </a:solidFill>
              </a:defRPr>
            </a:lvl1pPr>
            <a:lvl2pPr>
              <a:buClr>
                <a:srgbClr val="243A77"/>
              </a:buClr>
              <a:defRPr sz="1700">
                <a:solidFill>
                  <a:srgbClr val="243A77"/>
                </a:solidFill>
              </a:defRPr>
            </a:lvl2pPr>
            <a:lvl3pPr>
              <a:buClr>
                <a:srgbClr val="243A77"/>
              </a:buClr>
              <a:defRPr sz="1700">
                <a:solidFill>
                  <a:srgbClr val="243A77"/>
                </a:solidFill>
              </a:defRPr>
            </a:lvl3pPr>
            <a:lvl4pPr>
              <a:buClr>
                <a:srgbClr val="243A77"/>
              </a:buClr>
              <a:defRPr sz="1700">
                <a:solidFill>
                  <a:srgbClr val="243A77"/>
                </a:solidFill>
              </a:defRPr>
            </a:lvl4pPr>
            <a:lvl5pPr>
              <a:buClr>
                <a:srgbClr val="243A77"/>
              </a:buClr>
              <a:defRPr sz="1700">
                <a:solidFill>
                  <a:srgbClr val="243A77"/>
                </a:solidFill>
              </a:defRPr>
            </a:lvl5pPr>
            <a:lvl6pPr>
              <a:defRPr sz="1800"/>
            </a:lvl6pPr>
            <a:lvl7pPr>
              <a:defRPr sz="1800"/>
            </a:lvl7pPr>
            <a:lvl8pPr>
              <a:defRPr sz="1800"/>
            </a:lvl8pPr>
            <a:lvl9pPr>
              <a:defRPr sz="1800"/>
            </a:lvl9pPr>
          </a:lstStyle>
          <a:p>
            <a:pPr lvl="0"/>
            <a:r>
              <a:rPr lang="nl-NL" dirty="0"/>
              <a:t>Klik om tekst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inhoud 3"/>
          <p:cNvSpPr>
            <a:spLocks noGrp="1"/>
          </p:cNvSpPr>
          <p:nvPr>
            <p:ph sz="half" idx="2" hasCustomPrompt="1"/>
          </p:nvPr>
        </p:nvSpPr>
        <p:spPr>
          <a:xfrm>
            <a:off x="4648200" y="1600200"/>
            <a:ext cx="4038600" cy="4525963"/>
          </a:xfrm>
        </p:spPr>
        <p:txBody>
          <a:bodyPr/>
          <a:lstStyle>
            <a:lvl1pPr>
              <a:buClr>
                <a:srgbClr val="243A77"/>
              </a:buClr>
              <a:defRPr sz="1700">
                <a:solidFill>
                  <a:srgbClr val="243A77"/>
                </a:solidFill>
              </a:defRPr>
            </a:lvl1pPr>
            <a:lvl2pPr>
              <a:buClr>
                <a:srgbClr val="243A77"/>
              </a:buClr>
              <a:defRPr sz="1700">
                <a:solidFill>
                  <a:srgbClr val="243A77"/>
                </a:solidFill>
              </a:defRPr>
            </a:lvl2pPr>
            <a:lvl3pPr>
              <a:buClr>
                <a:srgbClr val="243A77"/>
              </a:buClr>
              <a:defRPr sz="1700">
                <a:solidFill>
                  <a:srgbClr val="243A77"/>
                </a:solidFill>
              </a:defRPr>
            </a:lvl3pPr>
            <a:lvl4pPr>
              <a:buClr>
                <a:srgbClr val="243A77"/>
              </a:buClr>
              <a:defRPr sz="1700">
                <a:solidFill>
                  <a:srgbClr val="243A77"/>
                </a:solidFill>
              </a:defRPr>
            </a:lvl4pPr>
            <a:lvl5pPr>
              <a:buClr>
                <a:srgbClr val="243A77"/>
              </a:buClr>
              <a:defRPr sz="1700">
                <a:solidFill>
                  <a:srgbClr val="243A77"/>
                </a:solidFill>
              </a:defRPr>
            </a:lvl5pPr>
            <a:lvl6pPr>
              <a:defRPr sz="1800"/>
            </a:lvl6pPr>
            <a:lvl7pPr>
              <a:defRPr sz="1800"/>
            </a:lvl7pPr>
            <a:lvl8pPr>
              <a:defRPr sz="1800"/>
            </a:lvl8pPr>
            <a:lvl9pPr>
              <a:defRPr sz="1800"/>
            </a:lvl9pPr>
          </a:lstStyle>
          <a:p>
            <a:pPr lvl="0"/>
            <a:r>
              <a:rPr lang="nl-NL" dirty="0"/>
              <a:t>Klik om tekst toe te voegen</a:t>
            </a:r>
          </a:p>
          <a:p>
            <a:pPr lvl="1"/>
            <a:r>
              <a:rPr lang="nl-NL" dirty="0"/>
              <a:t>Tweede niveau</a:t>
            </a:r>
          </a:p>
          <a:p>
            <a:pPr lvl="2"/>
            <a:r>
              <a:rPr lang="nl-NL" dirty="0"/>
              <a:t>Derde niveau</a:t>
            </a:r>
          </a:p>
          <a:p>
            <a:pPr lvl="3"/>
            <a:r>
              <a:rPr lang="nl-NL" dirty="0"/>
              <a:t>Vierde niveau</a:t>
            </a:r>
          </a:p>
          <a:p>
            <a:pPr lvl="4"/>
            <a:r>
              <a:rPr lang="nl-NL" dirty="0"/>
              <a:t>Vijfde niveau</a:t>
            </a:r>
          </a:p>
        </p:txBody>
      </p:sp>
      <p:cxnSp>
        <p:nvCxnSpPr>
          <p:cNvPr id="12" name="Rechte verbindingslijn 11"/>
          <p:cNvCxnSpPr/>
          <p:nvPr userDrawn="1"/>
        </p:nvCxnSpPr>
        <p:spPr>
          <a:xfrm>
            <a:off x="0" y="6669360"/>
            <a:ext cx="9144000"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 name="Rechte verbindingslijn 12"/>
          <p:cNvCxnSpPr/>
          <p:nvPr userDrawn="1"/>
        </p:nvCxnSpPr>
        <p:spPr>
          <a:xfrm>
            <a:off x="0" y="6237312"/>
            <a:ext cx="9144000"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pic>
        <p:nvPicPr>
          <p:cNvPr id="16" name="Picture 14"/>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380743" y="6110936"/>
            <a:ext cx="191833" cy="90955"/>
          </a:xfrm>
          <a:prstGeom prst="rect">
            <a:avLst/>
          </a:prstGeom>
        </p:spPr>
      </p:pic>
      <p:pic>
        <p:nvPicPr>
          <p:cNvPr id="18" name="Picture 8"/>
          <p:cNvPicPr>
            <a:picLocks noChangeAspect="1" noChangeArrowheads="1"/>
          </p:cNvPicPr>
          <p:nvPr userDrawn="1"/>
        </p:nvPicPr>
        <p:blipFill>
          <a:blip r:embed="rId3" cstate="print"/>
          <a:srcRect/>
          <a:stretch>
            <a:fillRect/>
          </a:stretch>
        </p:blipFill>
        <p:spPr bwMode="auto">
          <a:xfrm>
            <a:off x="7380312" y="6093296"/>
            <a:ext cx="1117018" cy="619200"/>
          </a:xfrm>
          <a:prstGeom prst="rect">
            <a:avLst/>
          </a:prstGeom>
          <a:noFill/>
          <a:ln w="9525">
            <a:noFill/>
            <a:miter lim="800000"/>
            <a:headEnd/>
            <a:tailEnd/>
          </a:ln>
        </p:spPr>
      </p:pic>
      <p:pic>
        <p:nvPicPr>
          <p:cNvPr id="10" name="Picture 4"/>
          <p:cNvPicPr>
            <a:picLocks noChangeAspect="1" noChangeArrowheads="1"/>
          </p:cNvPicPr>
          <p:nvPr userDrawn="1"/>
        </p:nvPicPr>
        <p:blipFill>
          <a:blip r:embed="rId4" cstate="print"/>
          <a:srcRect/>
          <a:stretch>
            <a:fillRect/>
          </a:stretch>
        </p:blipFill>
        <p:spPr bwMode="auto">
          <a:xfrm>
            <a:off x="395535" y="6309320"/>
            <a:ext cx="3816425" cy="346133"/>
          </a:xfrm>
          <a:prstGeom prst="rect">
            <a:avLst/>
          </a:prstGeom>
          <a:noFill/>
          <a:ln w="9525">
            <a:noFill/>
            <a:miter lim="800000"/>
            <a:headEnd/>
            <a:tailEnd/>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1_Leeg">
    <p:spTree>
      <p:nvGrpSpPr>
        <p:cNvPr id="1" name=""/>
        <p:cNvGrpSpPr/>
        <p:nvPr/>
      </p:nvGrpSpPr>
      <p:grpSpPr>
        <a:xfrm>
          <a:off x="0" y="0"/>
          <a:ext cx="0" cy="0"/>
          <a:chOff x="0" y="0"/>
          <a:chExt cx="0" cy="0"/>
        </a:xfrm>
      </p:grpSpPr>
      <p:cxnSp>
        <p:nvCxnSpPr>
          <p:cNvPr id="9" name="Rechte verbindingslijn 8"/>
          <p:cNvCxnSpPr/>
          <p:nvPr userDrawn="1"/>
        </p:nvCxnSpPr>
        <p:spPr>
          <a:xfrm>
            <a:off x="0" y="6669360"/>
            <a:ext cx="9144000"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 name="Rechte verbindingslijn 9"/>
          <p:cNvCxnSpPr/>
          <p:nvPr userDrawn="1"/>
        </p:nvCxnSpPr>
        <p:spPr>
          <a:xfrm>
            <a:off x="0" y="6237312"/>
            <a:ext cx="9144000"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pic>
        <p:nvPicPr>
          <p:cNvPr id="13" name="Picture 14"/>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380743" y="6110936"/>
            <a:ext cx="191833" cy="90955"/>
          </a:xfrm>
          <a:prstGeom prst="rect">
            <a:avLst/>
          </a:prstGeom>
        </p:spPr>
      </p:pic>
      <p:pic>
        <p:nvPicPr>
          <p:cNvPr id="8" name="Picture 8"/>
          <p:cNvPicPr>
            <a:picLocks noChangeAspect="1" noChangeArrowheads="1"/>
          </p:cNvPicPr>
          <p:nvPr userDrawn="1"/>
        </p:nvPicPr>
        <p:blipFill>
          <a:blip r:embed="rId3" cstate="print"/>
          <a:srcRect/>
          <a:stretch>
            <a:fillRect/>
          </a:stretch>
        </p:blipFill>
        <p:spPr bwMode="auto">
          <a:xfrm>
            <a:off x="7380312" y="6093296"/>
            <a:ext cx="1117018" cy="619200"/>
          </a:xfrm>
          <a:prstGeom prst="rect">
            <a:avLst/>
          </a:prstGeom>
          <a:noFill/>
          <a:ln w="9525">
            <a:noFill/>
            <a:miter lim="800000"/>
            <a:headEnd/>
            <a:tailEnd/>
          </a:ln>
        </p:spPr>
      </p:pic>
      <p:pic>
        <p:nvPicPr>
          <p:cNvPr id="11" name="Picture 4"/>
          <p:cNvPicPr>
            <a:picLocks noChangeAspect="1" noChangeArrowheads="1"/>
          </p:cNvPicPr>
          <p:nvPr userDrawn="1"/>
        </p:nvPicPr>
        <p:blipFill>
          <a:blip r:embed="rId4" cstate="print"/>
          <a:srcRect/>
          <a:stretch>
            <a:fillRect/>
          </a:stretch>
        </p:blipFill>
        <p:spPr bwMode="auto">
          <a:xfrm>
            <a:off x="395535" y="6309320"/>
            <a:ext cx="3816425" cy="346133"/>
          </a:xfrm>
          <a:prstGeom prst="rect">
            <a:avLst/>
          </a:prstGeom>
          <a:noFill/>
          <a:ln w="9525">
            <a:noFill/>
            <a:miter lim="800000"/>
            <a:headEnd/>
            <a:tailEnd/>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8_Leeg">
    <p:spTree>
      <p:nvGrpSpPr>
        <p:cNvPr id="1" name=""/>
        <p:cNvGrpSpPr/>
        <p:nvPr/>
      </p:nvGrpSpPr>
      <p:grpSpPr>
        <a:xfrm>
          <a:off x="0" y="0"/>
          <a:ext cx="0" cy="0"/>
          <a:chOff x="0" y="0"/>
          <a:chExt cx="0" cy="0"/>
        </a:xfrm>
      </p:grpSpPr>
      <p:graphicFrame>
        <p:nvGraphicFramePr>
          <p:cNvPr id="14" name="Tijdelijke aanduiding voor inhoud 3"/>
          <p:cNvGraphicFramePr>
            <a:graphicFrameLocks/>
          </p:cNvGraphicFramePr>
          <p:nvPr userDrawn="1"/>
        </p:nvGraphicFramePr>
        <p:xfrm>
          <a:off x="683567" y="2212072"/>
          <a:ext cx="7632849" cy="2225040"/>
        </p:xfrm>
        <a:graphic>
          <a:graphicData uri="http://schemas.openxmlformats.org/drawingml/2006/table">
            <a:tbl>
              <a:tblPr firstRow="1" bandRow="1">
                <a:tableStyleId>{5C22544A-7EE6-4342-B048-85BDC9FD1C3A}</a:tableStyleId>
              </a:tblPr>
              <a:tblGrid>
                <a:gridCol w="1090407">
                  <a:extLst>
                    <a:ext uri="{9D8B030D-6E8A-4147-A177-3AD203B41FA5}">
                      <a16:colId xmlns:a16="http://schemas.microsoft.com/office/drawing/2014/main" val="20000"/>
                    </a:ext>
                  </a:extLst>
                </a:gridCol>
                <a:gridCol w="1090407">
                  <a:extLst>
                    <a:ext uri="{9D8B030D-6E8A-4147-A177-3AD203B41FA5}">
                      <a16:colId xmlns:a16="http://schemas.microsoft.com/office/drawing/2014/main" val="20001"/>
                    </a:ext>
                  </a:extLst>
                </a:gridCol>
                <a:gridCol w="1090407">
                  <a:extLst>
                    <a:ext uri="{9D8B030D-6E8A-4147-A177-3AD203B41FA5}">
                      <a16:colId xmlns:a16="http://schemas.microsoft.com/office/drawing/2014/main" val="20002"/>
                    </a:ext>
                  </a:extLst>
                </a:gridCol>
                <a:gridCol w="1090407">
                  <a:extLst>
                    <a:ext uri="{9D8B030D-6E8A-4147-A177-3AD203B41FA5}">
                      <a16:colId xmlns:a16="http://schemas.microsoft.com/office/drawing/2014/main" val="20003"/>
                    </a:ext>
                  </a:extLst>
                </a:gridCol>
                <a:gridCol w="1090407">
                  <a:extLst>
                    <a:ext uri="{9D8B030D-6E8A-4147-A177-3AD203B41FA5}">
                      <a16:colId xmlns:a16="http://schemas.microsoft.com/office/drawing/2014/main" val="20004"/>
                    </a:ext>
                  </a:extLst>
                </a:gridCol>
                <a:gridCol w="1090407">
                  <a:extLst>
                    <a:ext uri="{9D8B030D-6E8A-4147-A177-3AD203B41FA5}">
                      <a16:colId xmlns:a16="http://schemas.microsoft.com/office/drawing/2014/main" val="20005"/>
                    </a:ext>
                  </a:extLst>
                </a:gridCol>
                <a:gridCol w="1090407">
                  <a:extLst>
                    <a:ext uri="{9D8B030D-6E8A-4147-A177-3AD203B41FA5}">
                      <a16:colId xmlns:a16="http://schemas.microsoft.com/office/drawing/2014/main" val="20006"/>
                    </a:ext>
                  </a:extLst>
                </a:gridCol>
              </a:tblGrid>
              <a:tr h="370840">
                <a:tc>
                  <a:txBody>
                    <a:bodyPr/>
                    <a:lstStyle/>
                    <a:p>
                      <a:endParaRPr lang="nl-NL" sz="1000" dirty="0">
                        <a:solidFill>
                          <a:schemeClr val="bg1"/>
                        </a:solidFill>
                      </a:endParaRPr>
                    </a:p>
                  </a:txBody>
                  <a:tcPr>
                    <a:solidFill>
                      <a:srgbClr val="1C3E79"/>
                    </a:solidFill>
                  </a:tcPr>
                </a:tc>
                <a:tc>
                  <a:txBody>
                    <a:bodyPr/>
                    <a:lstStyle/>
                    <a:p>
                      <a:r>
                        <a:rPr lang="nl-NL" sz="1000" dirty="0">
                          <a:solidFill>
                            <a:schemeClr val="bg1"/>
                          </a:solidFill>
                        </a:rPr>
                        <a:t>Kolom 1</a:t>
                      </a:r>
                    </a:p>
                  </a:txBody>
                  <a:tcPr>
                    <a:solidFill>
                      <a:srgbClr val="1C3E79"/>
                    </a:solidFill>
                  </a:tcPr>
                </a:tc>
                <a:tc>
                  <a:txBody>
                    <a:bodyPr/>
                    <a:lstStyle/>
                    <a:p>
                      <a:r>
                        <a:rPr lang="nl-NL" sz="1000" dirty="0">
                          <a:solidFill>
                            <a:schemeClr val="bg1"/>
                          </a:solidFill>
                        </a:rPr>
                        <a:t>Kolom</a:t>
                      </a:r>
                      <a:r>
                        <a:rPr lang="nl-NL" sz="1000" baseline="0" dirty="0">
                          <a:solidFill>
                            <a:schemeClr val="bg1"/>
                          </a:solidFill>
                        </a:rPr>
                        <a:t> 2</a:t>
                      </a:r>
                      <a:endParaRPr lang="nl-NL" sz="1000" dirty="0">
                        <a:solidFill>
                          <a:schemeClr val="bg1"/>
                        </a:solidFill>
                      </a:endParaRPr>
                    </a:p>
                  </a:txBody>
                  <a:tcPr>
                    <a:solidFill>
                      <a:srgbClr val="1C3E79"/>
                    </a:solidFill>
                  </a:tcPr>
                </a:tc>
                <a:tc>
                  <a:txBody>
                    <a:bodyPr/>
                    <a:lstStyle/>
                    <a:p>
                      <a:r>
                        <a:rPr lang="nl-NL" sz="1000" dirty="0">
                          <a:solidFill>
                            <a:schemeClr val="bg1"/>
                          </a:solidFill>
                        </a:rPr>
                        <a:t>Kolom 3</a:t>
                      </a:r>
                    </a:p>
                  </a:txBody>
                  <a:tcPr>
                    <a:solidFill>
                      <a:srgbClr val="1C3E79"/>
                    </a:solidFill>
                  </a:tcPr>
                </a:tc>
                <a:tc>
                  <a:txBody>
                    <a:bodyPr/>
                    <a:lstStyle/>
                    <a:p>
                      <a:r>
                        <a:rPr lang="nl-NL" sz="1000" dirty="0">
                          <a:solidFill>
                            <a:schemeClr val="bg1"/>
                          </a:solidFill>
                        </a:rPr>
                        <a:t>Kolom</a:t>
                      </a:r>
                      <a:r>
                        <a:rPr lang="nl-NL" sz="1000" baseline="0" dirty="0">
                          <a:solidFill>
                            <a:schemeClr val="bg1"/>
                          </a:solidFill>
                        </a:rPr>
                        <a:t> 45</a:t>
                      </a:r>
                      <a:endParaRPr lang="nl-NL" sz="1000" dirty="0">
                        <a:solidFill>
                          <a:schemeClr val="bg1"/>
                        </a:solidFill>
                      </a:endParaRPr>
                    </a:p>
                  </a:txBody>
                  <a:tcPr>
                    <a:solidFill>
                      <a:srgbClr val="1C3E79"/>
                    </a:solidFill>
                  </a:tcPr>
                </a:tc>
                <a:tc>
                  <a:txBody>
                    <a:bodyPr/>
                    <a:lstStyle/>
                    <a:p>
                      <a:r>
                        <a:rPr lang="nl-NL" sz="1000" dirty="0">
                          <a:solidFill>
                            <a:schemeClr val="bg1"/>
                          </a:solidFill>
                        </a:rPr>
                        <a:t>Kolom</a:t>
                      </a:r>
                      <a:r>
                        <a:rPr lang="nl-NL" sz="1000" baseline="0" dirty="0">
                          <a:solidFill>
                            <a:schemeClr val="bg1"/>
                          </a:solidFill>
                        </a:rPr>
                        <a:t> 5</a:t>
                      </a:r>
                      <a:endParaRPr lang="nl-NL" sz="1000" dirty="0">
                        <a:solidFill>
                          <a:schemeClr val="bg1"/>
                        </a:solidFill>
                      </a:endParaRPr>
                    </a:p>
                  </a:txBody>
                  <a:tcPr>
                    <a:solidFill>
                      <a:srgbClr val="1C3E79"/>
                    </a:solidFill>
                  </a:tcPr>
                </a:tc>
                <a:tc>
                  <a:txBody>
                    <a:bodyPr/>
                    <a:lstStyle/>
                    <a:p>
                      <a:r>
                        <a:rPr lang="nl-NL" sz="1000" dirty="0">
                          <a:solidFill>
                            <a:schemeClr val="bg1"/>
                          </a:solidFill>
                        </a:rPr>
                        <a:t>Kolom 6</a:t>
                      </a:r>
                    </a:p>
                  </a:txBody>
                  <a:tcPr>
                    <a:solidFill>
                      <a:srgbClr val="1C3E79"/>
                    </a:solidFill>
                  </a:tcPr>
                </a:tc>
                <a:extLst>
                  <a:ext uri="{0D108BD9-81ED-4DB2-BD59-A6C34878D82A}">
                    <a16:rowId xmlns:a16="http://schemas.microsoft.com/office/drawing/2014/main" val="10000"/>
                  </a:ext>
                </a:extLst>
              </a:tr>
              <a:tr h="370840">
                <a:tc>
                  <a:txBody>
                    <a:bodyPr/>
                    <a:lstStyle/>
                    <a:p>
                      <a:r>
                        <a:rPr lang="nl-NL" sz="1000" b="1" dirty="0">
                          <a:solidFill>
                            <a:schemeClr val="bg1"/>
                          </a:solidFill>
                        </a:rPr>
                        <a:t>Rij 1</a:t>
                      </a:r>
                    </a:p>
                  </a:txBody>
                  <a:tcPr>
                    <a:solidFill>
                      <a:srgbClr val="1C3E79"/>
                    </a:solidFill>
                  </a:tcPr>
                </a:tc>
                <a:tc>
                  <a:txBody>
                    <a:bodyPr/>
                    <a:lstStyle/>
                    <a:p>
                      <a:endParaRPr lang="nl-NL" sz="1000" dirty="0">
                        <a:latin typeface="Calibri" pitchFamily="34" charset="0"/>
                        <a:cs typeface="Calibri" pitchFamily="34" charset="0"/>
                      </a:endParaRPr>
                    </a:p>
                  </a:txBody>
                  <a:tcPr/>
                </a:tc>
                <a:tc>
                  <a:txBody>
                    <a:bodyPr/>
                    <a:lstStyle/>
                    <a:p>
                      <a:endParaRPr lang="nl-NL" sz="1000" dirty="0">
                        <a:latin typeface="Calibri" pitchFamily="34" charset="0"/>
                        <a:cs typeface="Calibri" pitchFamily="34" charset="0"/>
                      </a:endParaRPr>
                    </a:p>
                  </a:txBody>
                  <a:tcPr/>
                </a:tc>
                <a:tc>
                  <a:txBody>
                    <a:bodyPr/>
                    <a:lstStyle/>
                    <a:p>
                      <a:endParaRPr lang="nl-NL" sz="1000" dirty="0">
                        <a:latin typeface="Calibri" pitchFamily="34" charset="0"/>
                        <a:cs typeface="Calibri" pitchFamily="34" charset="0"/>
                      </a:endParaRPr>
                    </a:p>
                  </a:txBody>
                  <a:tcPr/>
                </a:tc>
                <a:tc>
                  <a:txBody>
                    <a:bodyPr/>
                    <a:lstStyle/>
                    <a:p>
                      <a:endParaRPr lang="nl-NL" sz="1000" dirty="0">
                        <a:latin typeface="Calibri" pitchFamily="34" charset="0"/>
                        <a:cs typeface="Calibri" pitchFamily="34" charset="0"/>
                      </a:endParaRPr>
                    </a:p>
                  </a:txBody>
                  <a:tcPr/>
                </a:tc>
                <a:tc>
                  <a:txBody>
                    <a:bodyPr/>
                    <a:lstStyle/>
                    <a:p>
                      <a:endParaRPr lang="nl-NL" sz="1000" dirty="0">
                        <a:latin typeface="Calibri" pitchFamily="34" charset="0"/>
                        <a:cs typeface="Calibri" pitchFamily="34" charset="0"/>
                      </a:endParaRPr>
                    </a:p>
                  </a:txBody>
                  <a:tcPr/>
                </a:tc>
                <a:tc>
                  <a:txBody>
                    <a:bodyPr/>
                    <a:lstStyle/>
                    <a:p>
                      <a:endParaRPr lang="nl-NL" sz="1000" dirty="0">
                        <a:latin typeface="Calibri" pitchFamily="34" charset="0"/>
                        <a:cs typeface="Calibri" pitchFamily="34" charset="0"/>
                      </a:endParaRPr>
                    </a:p>
                  </a:txBody>
                  <a:tcPr/>
                </a:tc>
                <a:extLst>
                  <a:ext uri="{0D108BD9-81ED-4DB2-BD59-A6C34878D82A}">
                    <a16:rowId xmlns:a16="http://schemas.microsoft.com/office/drawing/2014/main" val="10001"/>
                  </a:ext>
                </a:extLst>
              </a:tr>
              <a:tr h="370840">
                <a:tc>
                  <a:txBody>
                    <a:bodyPr/>
                    <a:lstStyle/>
                    <a:p>
                      <a:r>
                        <a:rPr lang="nl-NL" sz="1000" b="1" dirty="0">
                          <a:solidFill>
                            <a:schemeClr val="bg1"/>
                          </a:solidFill>
                        </a:rPr>
                        <a:t>Rij 2</a:t>
                      </a:r>
                    </a:p>
                  </a:txBody>
                  <a:tcPr>
                    <a:solidFill>
                      <a:srgbClr val="1C3E79"/>
                    </a:solidFill>
                  </a:tcPr>
                </a:tc>
                <a:tc>
                  <a:txBody>
                    <a:bodyPr/>
                    <a:lstStyle/>
                    <a:p>
                      <a:endParaRPr lang="nl-NL" sz="1000">
                        <a:latin typeface="Calibri" pitchFamily="34" charset="0"/>
                        <a:cs typeface="Calibri" pitchFamily="34" charset="0"/>
                      </a:endParaRPr>
                    </a:p>
                  </a:txBody>
                  <a:tcPr/>
                </a:tc>
                <a:tc>
                  <a:txBody>
                    <a:bodyPr/>
                    <a:lstStyle/>
                    <a:p>
                      <a:endParaRPr lang="nl-NL" sz="1000">
                        <a:latin typeface="Calibri" pitchFamily="34" charset="0"/>
                        <a:cs typeface="Calibri" pitchFamily="34" charset="0"/>
                      </a:endParaRPr>
                    </a:p>
                  </a:txBody>
                  <a:tcPr/>
                </a:tc>
                <a:tc>
                  <a:txBody>
                    <a:bodyPr/>
                    <a:lstStyle/>
                    <a:p>
                      <a:endParaRPr lang="nl-NL" sz="1000" dirty="0">
                        <a:latin typeface="Calibri" pitchFamily="34" charset="0"/>
                        <a:cs typeface="Calibri" pitchFamily="34" charset="0"/>
                      </a:endParaRPr>
                    </a:p>
                  </a:txBody>
                  <a:tcPr/>
                </a:tc>
                <a:tc>
                  <a:txBody>
                    <a:bodyPr/>
                    <a:lstStyle/>
                    <a:p>
                      <a:endParaRPr lang="nl-NL" sz="1000">
                        <a:latin typeface="Calibri" pitchFamily="34" charset="0"/>
                        <a:cs typeface="Calibri" pitchFamily="34" charset="0"/>
                      </a:endParaRPr>
                    </a:p>
                  </a:txBody>
                  <a:tcPr/>
                </a:tc>
                <a:tc>
                  <a:txBody>
                    <a:bodyPr/>
                    <a:lstStyle/>
                    <a:p>
                      <a:endParaRPr lang="nl-NL" sz="1000">
                        <a:latin typeface="Calibri" pitchFamily="34" charset="0"/>
                        <a:cs typeface="Calibri" pitchFamily="34" charset="0"/>
                      </a:endParaRPr>
                    </a:p>
                  </a:txBody>
                  <a:tcPr/>
                </a:tc>
                <a:tc>
                  <a:txBody>
                    <a:bodyPr/>
                    <a:lstStyle/>
                    <a:p>
                      <a:endParaRPr lang="nl-NL" sz="1000" dirty="0">
                        <a:latin typeface="Calibri" pitchFamily="34" charset="0"/>
                        <a:cs typeface="Calibri" pitchFamily="34" charset="0"/>
                      </a:endParaRPr>
                    </a:p>
                  </a:txBody>
                  <a:tcPr/>
                </a:tc>
                <a:extLst>
                  <a:ext uri="{0D108BD9-81ED-4DB2-BD59-A6C34878D82A}">
                    <a16:rowId xmlns:a16="http://schemas.microsoft.com/office/drawing/2014/main" val="10002"/>
                  </a:ext>
                </a:extLst>
              </a:tr>
              <a:tr h="370840">
                <a:tc>
                  <a:txBody>
                    <a:bodyPr/>
                    <a:lstStyle/>
                    <a:p>
                      <a:r>
                        <a:rPr lang="nl-NL" sz="1000" b="1" dirty="0">
                          <a:solidFill>
                            <a:schemeClr val="bg1"/>
                          </a:solidFill>
                        </a:rPr>
                        <a:t>Rij 3</a:t>
                      </a:r>
                    </a:p>
                  </a:txBody>
                  <a:tcPr>
                    <a:solidFill>
                      <a:srgbClr val="1C3E79"/>
                    </a:solidFill>
                  </a:tcPr>
                </a:tc>
                <a:tc>
                  <a:txBody>
                    <a:bodyPr/>
                    <a:lstStyle/>
                    <a:p>
                      <a:endParaRPr lang="nl-NL" sz="1000">
                        <a:latin typeface="Calibri" pitchFamily="34" charset="0"/>
                        <a:cs typeface="Calibri" pitchFamily="34" charset="0"/>
                      </a:endParaRPr>
                    </a:p>
                  </a:txBody>
                  <a:tcPr/>
                </a:tc>
                <a:tc>
                  <a:txBody>
                    <a:bodyPr/>
                    <a:lstStyle/>
                    <a:p>
                      <a:endParaRPr lang="nl-NL" sz="1000">
                        <a:latin typeface="Calibri" pitchFamily="34" charset="0"/>
                        <a:cs typeface="Calibri" pitchFamily="34" charset="0"/>
                      </a:endParaRPr>
                    </a:p>
                  </a:txBody>
                  <a:tcPr/>
                </a:tc>
                <a:tc>
                  <a:txBody>
                    <a:bodyPr/>
                    <a:lstStyle/>
                    <a:p>
                      <a:endParaRPr lang="nl-NL" sz="1000" dirty="0">
                        <a:latin typeface="Calibri" pitchFamily="34" charset="0"/>
                        <a:cs typeface="Calibri" pitchFamily="34" charset="0"/>
                      </a:endParaRPr>
                    </a:p>
                  </a:txBody>
                  <a:tcPr/>
                </a:tc>
                <a:tc>
                  <a:txBody>
                    <a:bodyPr/>
                    <a:lstStyle/>
                    <a:p>
                      <a:endParaRPr lang="nl-NL" sz="1000">
                        <a:latin typeface="Calibri" pitchFamily="34" charset="0"/>
                        <a:cs typeface="Calibri" pitchFamily="34" charset="0"/>
                      </a:endParaRPr>
                    </a:p>
                  </a:txBody>
                  <a:tcPr/>
                </a:tc>
                <a:tc>
                  <a:txBody>
                    <a:bodyPr/>
                    <a:lstStyle/>
                    <a:p>
                      <a:endParaRPr lang="nl-NL" sz="1000">
                        <a:latin typeface="Calibri" pitchFamily="34" charset="0"/>
                        <a:cs typeface="Calibri" pitchFamily="34" charset="0"/>
                      </a:endParaRPr>
                    </a:p>
                  </a:txBody>
                  <a:tcPr/>
                </a:tc>
                <a:tc>
                  <a:txBody>
                    <a:bodyPr/>
                    <a:lstStyle/>
                    <a:p>
                      <a:endParaRPr lang="nl-NL" sz="1000" dirty="0">
                        <a:latin typeface="Calibri" pitchFamily="34" charset="0"/>
                        <a:cs typeface="Calibri" pitchFamily="34" charset="0"/>
                      </a:endParaRPr>
                    </a:p>
                  </a:txBody>
                  <a:tcPr/>
                </a:tc>
                <a:extLst>
                  <a:ext uri="{0D108BD9-81ED-4DB2-BD59-A6C34878D82A}">
                    <a16:rowId xmlns:a16="http://schemas.microsoft.com/office/drawing/2014/main" val="10003"/>
                  </a:ext>
                </a:extLst>
              </a:tr>
              <a:tr h="370840">
                <a:tc>
                  <a:txBody>
                    <a:bodyPr/>
                    <a:lstStyle/>
                    <a:p>
                      <a:r>
                        <a:rPr lang="nl-NL" sz="1000" b="1" dirty="0">
                          <a:solidFill>
                            <a:schemeClr val="bg1"/>
                          </a:solidFill>
                        </a:rPr>
                        <a:t>Rij 4</a:t>
                      </a:r>
                    </a:p>
                  </a:txBody>
                  <a:tcPr>
                    <a:solidFill>
                      <a:srgbClr val="1C3E79"/>
                    </a:solidFill>
                  </a:tcPr>
                </a:tc>
                <a:tc>
                  <a:txBody>
                    <a:bodyPr/>
                    <a:lstStyle/>
                    <a:p>
                      <a:endParaRPr lang="nl-NL" sz="1000">
                        <a:latin typeface="Calibri" pitchFamily="34" charset="0"/>
                        <a:cs typeface="Calibri" pitchFamily="34" charset="0"/>
                      </a:endParaRPr>
                    </a:p>
                  </a:txBody>
                  <a:tcPr/>
                </a:tc>
                <a:tc>
                  <a:txBody>
                    <a:bodyPr/>
                    <a:lstStyle/>
                    <a:p>
                      <a:endParaRPr lang="nl-NL" sz="1000">
                        <a:latin typeface="Calibri" pitchFamily="34" charset="0"/>
                        <a:cs typeface="Calibri" pitchFamily="34" charset="0"/>
                      </a:endParaRPr>
                    </a:p>
                  </a:txBody>
                  <a:tcPr/>
                </a:tc>
                <a:tc>
                  <a:txBody>
                    <a:bodyPr/>
                    <a:lstStyle/>
                    <a:p>
                      <a:endParaRPr lang="nl-NL" sz="1000">
                        <a:latin typeface="Calibri" pitchFamily="34" charset="0"/>
                        <a:cs typeface="Calibri" pitchFamily="34" charset="0"/>
                      </a:endParaRPr>
                    </a:p>
                  </a:txBody>
                  <a:tcPr/>
                </a:tc>
                <a:tc>
                  <a:txBody>
                    <a:bodyPr/>
                    <a:lstStyle/>
                    <a:p>
                      <a:endParaRPr lang="nl-NL" sz="1000">
                        <a:latin typeface="Calibri" pitchFamily="34" charset="0"/>
                        <a:cs typeface="Calibri" pitchFamily="34" charset="0"/>
                      </a:endParaRPr>
                    </a:p>
                  </a:txBody>
                  <a:tcPr/>
                </a:tc>
                <a:tc>
                  <a:txBody>
                    <a:bodyPr/>
                    <a:lstStyle/>
                    <a:p>
                      <a:endParaRPr lang="nl-NL" sz="1000">
                        <a:latin typeface="Calibri" pitchFamily="34" charset="0"/>
                        <a:cs typeface="Calibri" pitchFamily="34" charset="0"/>
                      </a:endParaRPr>
                    </a:p>
                  </a:txBody>
                  <a:tcPr/>
                </a:tc>
                <a:tc>
                  <a:txBody>
                    <a:bodyPr/>
                    <a:lstStyle/>
                    <a:p>
                      <a:endParaRPr lang="nl-NL" sz="1000" dirty="0">
                        <a:latin typeface="Calibri" pitchFamily="34" charset="0"/>
                        <a:cs typeface="Calibri" pitchFamily="34" charset="0"/>
                      </a:endParaRPr>
                    </a:p>
                  </a:txBody>
                  <a:tcPr/>
                </a:tc>
                <a:extLst>
                  <a:ext uri="{0D108BD9-81ED-4DB2-BD59-A6C34878D82A}">
                    <a16:rowId xmlns:a16="http://schemas.microsoft.com/office/drawing/2014/main" val="10004"/>
                  </a:ext>
                </a:extLst>
              </a:tr>
              <a:tr h="370840">
                <a:tc>
                  <a:txBody>
                    <a:bodyPr/>
                    <a:lstStyle/>
                    <a:p>
                      <a:r>
                        <a:rPr lang="nl-NL" sz="1000" b="1" dirty="0">
                          <a:solidFill>
                            <a:schemeClr val="bg1"/>
                          </a:solidFill>
                        </a:rPr>
                        <a:t>Rij 5</a:t>
                      </a:r>
                    </a:p>
                  </a:txBody>
                  <a:tcPr>
                    <a:solidFill>
                      <a:srgbClr val="1C3E79"/>
                    </a:solidFill>
                  </a:tcPr>
                </a:tc>
                <a:tc>
                  <a:txBody>
                    <a:bodyPr/>
                    <a:lstStyle/>
                    <a:p>
                      <a:endParaRPr lang="nl-NL" sz="1000" dirty="0">
                        <a:latin typeface="Calibri" pitchFamily="34" charset="0"/>
                        <a:cs typeface="Calibri" pitchFamily="34" charset="0"/>
                      </a:endParaRPr>
                    </a:p>
                  </a:txBody>
                  <a:tcPr/>
                </a:tc>
                <a:tc>
                  <a:txBody>
                    <a:bodyPr/>
                    <a:lstStyle/>
                    <a:p>
                      <a:endParaRPr lang="nl-NL" sz="1000" dirty="0">
                        <a:latin typeface="Calibri" pitchFamily="34" charset="0"/>
                        <a:cs typeface="Calibri" pitchFamily="34" charset="0"/>
                      </a:endParaRPr>
                    </a:p>
                  </a:txBody>
                  <a:tcPr/>
                </a:tc>
                <a:tc>
                  <a:txBody>
                    <a:bodyPr/>
                    <a:lstStyle/>
                    <a:p>
                      <a:endParaRPr lang="nl-NL" sz="1000">
                        <a:latin typeface="Calibri" pitchFamily="34" charset="0"/>
                        <a:cs typeface="Calibri" pitchFamily="34" charset="0"/>
                      </a:endParaRPr>
                    </a:p>
                  </a:txBody>
                  <a:tcPr/>
                </a:tc>
                <a:tc>
                  <a:txBody>
                    <a:bodyPr/>
                    <a:lstStyle/>
                    <a:p>
                      <a:endParaRPr lang="nl-NL" sz="1000">
                        <a:latin typeface="Calibri" pitchFamily="34" charset="0"/>
                        <a:cs typeface="Calibri" pitchFamily="34" charset="0"/>
                      </a:endParaRPr>
                    </a:p>
                  </a:txBody>
                  <a:tcPr/>
                </a:tc>
                <a:tc>
                  <a:txBody>
                    <a:bodyPr/>
                    <a:lstStyle/>
                    <a:p>
                      <a:endParaRPr lang="nl-NL" sz="1000">
                        <a:latin typeface="Calibri" pitchFamily="34" charset="0"/>
                        <a:cs typeface="Calibri" pitchFamily="34" charset="0"/>
                      </a:endParaRPr>
                    </a:p>
                  </a:txBody>
                  <a:tcPr/>
                </a:tc>
                <a:tc>
                  <a:txBody>
                    <a:bodyPr/>
                    <a:lstStyle/>
                    <a:p>
                      <a:endParaRPr lang="nl-NL" sz="1000" dirty="0">
                        <a:latin typeface="Calibri" pitchFamily="34" charset="0"/>
                        <a:cs typeface="Calibri" pitchFamily="34" charset="0"/>
                      </a:endParaRPr>
                    </a:p>
                  </a:txBody>
                  <a:tcPr/>
                </a:tc>
                <a:extLst>
                  <a:ext uri="{0D108BD9-81ED-4DB2-BD59-A6C34878D82A}">
                    <a16:rowId xmlns:a16="http://schemas.microsoft.com/office/drawing/2014/main" val="10005"/>
                  </a:ext>
                </a:extLst>
              </a:tr>
            </a:tbl>
          </a:graphicData>
        </a:graphic>
      </p:graphicFrame>
      <p:sp>
        <p:nvSpPr>
          <p:cNvPr id="16" name="Titel 1"/>
          <p:cNvSpPr>
            <a:spLocks noGrp="1"/>
          </p:cNvSpPr>
          <p:nvPr>
            <p:ph type="ctrTitle" hasCustomPrompt="1"/>
          </p:nvPr>
        </p:nvSpPr>
        <p:spPr>
          <a:xfrm>
            <a:off x="685800" y="260648"/>
            <a:ext cx="7772400" cy="1470025"/>
          </a:xfrm>
        </p:spPr>
        <p:txBody>
          <a:bodyPr>
            <a:normAutofit/>
          </a:bodyPr>
          <a:lstStyle>
            <a:lvl1pPr algn="l">
              <a:defRPr sz="2800" b="1" baseline="0">
                <a:solidFill>
                  <a:srgbClr val="243A77"/>
                </a:solidFill>
                <a:latin typeface="+mn-lt"/>
              </a:defRPr>
            </a:lvl1pPr>
          </a:lstStyle>
          <a:p>
            <a:r>
              <a:rPr lang="nl-NL" dirty="0"/>
              <a:t>KLIK OM EEN TITEL MAKEN</a:t>
            </a:r>
          </a:p>
        </p:txBody>
      </p:sp>
      <p:cxnSp>
        <p:nvCxnSpPr>
          <p:cNvPr id="8" name="Rechte verbindingslijn 7"/>
          <p:cNvCxnSpPr/>
          <p:nvPr userDrawn="1"/>
        </p:nvCxnSpPr>
        <p:spPr>
          <a:xfrm>
            <a:off x="0" y="6669360"/>
            <a:ext cx="9144000"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 name="Rechte verbindingslijn 11"/>
          <p:cNvCxnSpPr/>
          <p:nvPr userDrawn="1"/>
        </p:nvCxnSpPr>
        <p:spPr>
          <a:xfrm>
            <a:off x="0" y="6237312"/>
            <a:ext cx="9144000"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pic>
        <p:nvPicPr>
          <p:cNvPr id="15" name="Picture 8"/>
          <p:cNvPicPr>
            <a:picLocks noChangeAspect="1" noChangeArrowheads="1"/>
          </p:cNvPicPr>
          <p:nvPr userDrawn="1"/>
        </p:nvPicPr>
        <p:blipFill>
          <a:blip r:embed="rId2" cstate="print"/>
          <a:srcRect/>
          <a:stretch>
            <a:fillRect/>
          </a:stretch>
        </p:blipFill>
        <p:spPr bwMode="auto">
          <a:xfrm>
            <a:off x="7380312" y="6093296"/>
            <a:ext cx="1117018" cy="619200"/>
          </a:xfrm>
          <a:prstGeom prst="rect">
            <a:avLst/>
          </a:prstGeom>
          <a:noFill/>
          <a:ln w="9525">
            <a:noFill/>
            <a:miter lim="800000"/>
            <a:headEnd/>
            <a:tailEnd/>
          </a:ln>
        </p:spPr>
      </p:pic>
      <p:pic>
        <p:nvPicPr>
          <p:cNvPr id="9" name="Picture 4"/>
          <p:cNvPicPr>
            <a:picLocks noChangeAspect="1" noChangeArrowheads="1"/>
          </p:cNvPicPr>
          <p:nvPr userDrawn="1"/>
        </p:nvPicPr>
        <p:blipFill>
          <a:blip r:embed="rId3" cstate="print"/>
          <a:srcRect/>
          <a:stretch>
            <a:fillRect/>
          </a:stretch>
        </p:blipFill>
        <p:spPr bwMode="auto">
          <a:xfrm>
            <a:off x="395535" y="6309320"/>
            <a:ext cx="3816425" cy="346133"/>
          </a:xfrm>
          <a:prstGeom prst="rect">
            <a:avLst/>
          </a:prstGeom>
          <a:noFill/>
          <a:ln w="9525">
            <a:noFill/>
            <a:miter lim="800000"/>
            <a:headEnd/>
            <a:tailEnd/>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l-NL" dirty="0"/>
              <a:t>Klik om de stijl te bewerken</a:t>
            </a:r>
          </a:p>
        </p:txBody>
      </p:sp>
      <p:sp>
        <p:nvSpPr>
          <p:cNvPr id="3" name="Tijdelijke aanduiding vo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Tree>
  </p:cSld>
  <p:clrMap bg1="lt1" tx1="dk1" bg2="lt2" tx2="dk2" accent1="accent1" accent2="accent2" accent3="accent3" accent4="accent4" accent5="accent5" accent6="accent6" hlink="hlink" folHlink="folHlink"/>
  <p:sldLayoutIdLst>
    <p:sldLayoutId id="2147483649" r:id="rId1"/>
    <p:sldLayoutId id="2147483660" r:id="rId2"/>
    <p:sldLayoutId id="2147483654" r:id="rId3"/>
    <p:sldLayoutId id="2147483650" r:id="rId4"/>
    <p:sldLayoutId id="2147483665" r:id="rId5"/>
    <p:sldLayoutId id="2147483666" r:id="rId6"/>
    <p:sldLayoutId id="2147483652" r:id="rId7"/>
    <p:sldLayoutId id="2147483661" r:id="rId8"/>
    <p:sldLayoutId id="2147483663" r:id="rId9"/>
    <p:sldLayoutId id="2147483667" r:id="rId10"/>
    <p:sldLayoutId id="2147483668" r:id="rId11"/>
    <p:sldLayoutId id="2147483670" r:id="rId12"/>
  </p:sldLayoutIdLst>
  <p:txStyles>
    <p:titleStyle>
      <a:lvl1pPr algn="l" defTabSz="914400" rtl="0" eaLnBrk="1" latinLnBrk="0" hangingPunct="1">
        <a:spcBef>
          <a:spcPct val="0"/>
        </a:spcBef>
        <a:buNone/>
        <a:defRPr sz="2800" b="1" kern="1200" baseline="0">
          <a:solidFill>
            <a:srgbClr val="243A77"/>
          </a:solidFill>
          <a:latin typeface="+mj-lt"/>
          <a:ea typeface="+mj-ea"/>
          <a:cs typeface="+mj-cs"/>
        </a:defRPr>
      </a:lvl1pPr>
    </p:titleStyle>
    <p:bodyStyle>
      <a:lvl1pPr marL="0" indent="0" algn="l" defTabSz="914400" rtl="0" eaLnBrk="1" latinLnBrk="0" hangingPunct="1">
        <a:spcBef>
          <a:spcPct val="20000"/>
        </a:spcBef>
        <a:buClr>
          <a:srgbClr val="243A77"/>
        </a:buClr>
        <a:buFontTx/>
        <a:buNone/>
        <a:defRPr sz="1700" kern="1200" baseline="0">
          <a:solidFill>
            <a:srgbClr val="243A77"/>
          </a:solidFill>
          <a:latin typeface="+mn-lt"/>
          <a:ea typeface="+mn-ea"/>
          <a:cs typeface="+mn-cs"/>
        </a:defRPr>
      </a:lvl1pPr>
      <a:lvl2pPr marL="742950" indent="-285750" algn="l" defTabSz="914400" rtl="0" eaLnBrk="1" latinLnBrk="0" hangingPunct="1">
        <a:spcBef>
          <a:spcPct val="20000"/>
        </a:spcBef>
        <a:buClr>
          <a:srgbClr val="243A77"/>
        </a:buClr>
        <a:buFont typeface="Arial" pitchFamily="34" charset="0"/>
        <a:buChar char="•"/>
        <a:defRPr sz="1700" kern="1200" baseline="0">
          <a:solidFill>
            <a:srgbClr val="243A77"/>
          </a:solidFill>
          <a:latin typeface="+mn-lt"/>
          <a:ea typeface="+mn-ea"/>
          <a:cs typeface="+mn-cs"/>
        </a:defRPr>
      </a:lvl2pPr>
      <a:lvl3pPr marL="1143000" indent="-228600" algn="l" defTabSz="914400" rtl="0" eaLnBrk="1" latinLnBrk="0" hangingPunct="1">
        <a:spcBef>
          <a:spcPct val="20000"/>
        </a:spcBef>
        <a:buClr>
          <a:srgbClr val="243A77"/>
        </a:buClr>
        <a:buFont typeface="Calibri" pitchFamily="34" charset="0"/>
        <a:buChar char="−"/>
        <a:defRPr sz="1700" kern="1200">
          <a:solidFill>
            <a:srgbClr val="243A77"/>
          </a:solidFill>
          <a:latin typeface="+mn-lt"/>
          <a:ea typeface="+mn-ea"/>
          <a:cs typeface="+mn-cs"/>
        </a:defRPr>
      </a:lvl3pPr>
      <a:lvl4pPr marL="1600200" indent="-228600" algn="l" defTabSz="914400" rtl="0" eaLnBrk="1" latinLnBrk="0" hangingPunct="1">
        <a:spcBef>
          <a:spcPct val="20000"/>
        </a:spcBef>
        <a:buClr>
          <a:srgbClr val="243A77"/>
        </a:buClr>
        <a:buFont typeface="Arial" pitchFamily="34" charset="0"/>
        <a:buChar char="»"/>
        <a:defRPr sz="1700" kern="1200">
          <a:solidFill>
            <a:srgbClr val="243A77"/>
          </a:solidFill>
          <a:latin typeface="+mn-lt"/>
          <a:ea typeface="+mn-ea"/>
          <a:cs typeface="+mn-cs"/>
        </a:defRPr>
      </a:lvl4pPr>
      <a:lvl5pPr marL="2057400" indent="-228600" algn="l" defTabSz="914400" rtl="0" eaLnBrk="1" latinLnBrk="0" hangingPunct="1">
        <a:spcBef>
          <a:spcPct val="20000"/>
        </a:spcBef>
        <a:buClr>
          <a:srgbClr val="243A77"/>
        </a:buClr>
        <a:buFont typeface="Courier New" pitchFamily="49" charset="0"/>
        <a:buChar char="o"/>
        <a:defRPr sz="1700" kern="1200">
          <a:solidFill>
            <a:srgbClr val="243A77"/>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hyperlink" Target="https://www.google.nl/url?sa=i&amp;url=https://www.joramboor.nl/2016/12/15/ontwikkelingen-digitale-post-en-ondersteuning-burgers/&amp;psig=AOvVaw0UxtGMefENX9lHaB3qyPoN&amp;ust=1582896325072000&amp;source=images&amp;cd=vfe&amp;ved=0CAIQjRxqFwoTCOjzxb7q8ecCFQAAAAAdAAAAABAD" TargetMode="Externa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4.xml"/><Relationship Id="rId1" Type="http://schemas.openxmlformats.org/officeDocument/2006/relationships/vmlDrawing" Target="../drawings/vmlDrawing1.vml"/><Relationship Id="rId4" Type="http://schemas.openxmlformats.org/officeDocument/2006/relationships/image" Target="../media/image12.wmf"/></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package" Target="../embeddings/Microsoft_Word_Document.docx"/><Relationship Id="rId2" Type="http://schemas.openxmlformats.org/officeDocument/2006/relationships/slideLayout" Target="../slideLayouts/slideLayout4.xml"/><Relationship Id="rId1" Type="http://schemas.openxmlformats.org/officeDocument/2006/relationships/vmlDrawing" Target="../drawings/vmlDrawing2.vml"/><Relationship Id="rId4" Type="http://schemas.openxmlformats.org/officeDocument/2006/relationships/image" Target="../media/image13.wmf"/></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4572000" y="4437112"/>
            <a:ext cx="4104456" cy="1815882"/>
          </a:xfrm>
          <a:prstGeom prst="rect">
            <a:avLst/>
          </a:prstGeom>
          <a:noFill/>
        </p:spPr>
        <p:txBody>
          <a:bodyPr wrap="square" rtlCol="0">
            <a:spAutoFit/>
          </a:bodyPr>
          <a:lstStyle/>
          <a:p>
            <a:r>
              <a:rPr lang="nl-NL" sz="2800" b="1" dirty="0">
                <a:solidFill>
                  <a:schemeClr val="bg1"/>
                </a:solidFill>
              </a:rPr>
              <a:t>Inlichtingenbijeenkomst</a:t>
            </a:r>
          </a:p>
          <a:p>
            <a:r>
              <a:rPr lang="nl-NL" sz="2800" b="1" dirty="0">
                <a:solidFill>
                  <a:schemeClr val="bg1"/>
                </a:solidFill>
              </a:rPr>
              <a:t>Coaches &amp; Experts </a:t>
            </a:r>
          </a:p>
          <a:p>
            <a:r>
              <a:rPr lang="nl-NL" sz="2800" b="1" dirty="0">
                <a:solidFill>
                  <a:schemeClr val="bg1"/>
                </a:solidFill>
              </a:rPr>
              <a:t>16 juli 2020</a:t>
            </a:r>
          </a:p>
          <a:p>
            <a:endParaRPr lang="nl-NL" sz="2800" b="1" dirty="0">
              <a:solidFill>
                <a:schemeClr val="bg1"/>
              </a:solidFill>
            </a:endParaRPr>
          </a:p>
        </p:txBody>
      </p:sp>
    </p:spTree>
    <p:extLst>
      <p:ext uri="{BB962C8B-B14F-4D97-AF65-F5344CB8AC3E}">
        <p14:creationId xmlns:p14="http://schemas.microsoft.com/office/powerpoint/2010/main" val="14747252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ctrTitle"/>
          </p:nvPr>
        </p:nvSpPr>
        <p:spPr/>
        <p:txBody>
          <a:bodyPr/>
          <a:lstStyle/>
          <a:p>
            <a:r>
              <a:rPr lang="nl-NL" dirty="0"/>
              <a:t>PLANNING - OFFERTEFASE</a:t>
            </a:r>
          </a:p>
        </p:txBody>
      </p:sp>
      <p:graphicFrame>
        <p:nvGraphicFramePr>
          <p:cNvPr id="6" name="Tijdelijke aanduiding voor inhoud 3"/>
          <p:cNvGraphicFramePr>
            <a:graphicFrameLocks/>
          </p:cNvGraphicFramePr>
          <p:nvPr>
            <p:extLst>
              <p:ext uri="{D42A27DB-BD31-4B8C-83A1-F6EECF244321}">
                <p14:modId xmlns:p14="http://schemas.microsoft.com/office/powerpoint/2010/main" val="1877818565"/>
              </p:ext>
            </p:extLst>
          </p:nvPr>
        </p:nvGraphicFramePr>
        <p:xfrm>
          <a:off x="575557" y="1435100"/>
          <a:ext cx="7992886" cy="3190240"/>
        </p:xfrm>
        <a:graphic>
          <a:graphicData uri="http://schemas.openxmlformats.org/drawingml/2006/table">
            <a:tbl>
              <a:tblPr firstRow="1" bandRow="1">
                <a:tableStyleId>{5C22544A-7EE6-4342-B048-85BDC9FD1C3A}</a:tableStyleId>
              </a:tblPr>
              <a:tblGrid>
                <a:gridCol w="2742086">
                  <a:extLst>
                    <a:ext uri="{9D8B030D-6E8A-4147-A177-3AD203B41FA5}">
                      <a16:colId xmlns:a16="http://schemas.microsoft.com/office/drawing/2014/main" val="20000"/>
                    </a:ext>
                  </a:extLst>
                </a:gridCol>
                <a:gridCol w="2514498">
                  <a:extLst>
                    <a:ext uri="{9D8B030D-6E8A-4147-A177-3AD203B41FA5}">
                      <a16:colId xmlns:a16="http://schemas.microsoft.com/office/drawing/2014/main" val="20001"/>
                    </a:ext>
                  </a:extLst>
                </a:gridCol>
                <a:gridCol w="936104">
                  <a:extLst>
                    <a:ext uri="{9D8B030D-6E8A-4147-A177-3AD203B41FA5}">
                      <a16:colId xmlns:a16="http://schemas.microsoft.com/office/drawing/2014/main" val="20002"/>
                    </a:ext>
                  </a:extLst>
                </a:gridCol>
                <a:gridCol w="792088">
                  <a:extLst>
                    <a:ext uri="{9D8B030D-6E8A-4147-A177-3AD203B41FA5}">
                      <a16:colId xmlns:a16="http://schemas.microsoft.com/office/drawing/2014/main" val="20003"/>
                    </a:ext>
                  </a:extLst>
                </a:gridCol>
                <a:gridCol w="1008110">
                  <a:extLst>
                    <a:ext uri="{9D8B030D-6E8A-4147-A177-3AD203B41FA5}">
                      <a16:colId xmlns:a16="http://schemas.microsoft.com/office/drawing/2014/main" val="20004"/>
                    </a:ext>
                  </a:extLst>
                </a:gridCol>
              </a:tblGrid>
              <a:tr h="370840">
                <a:tc>
                  <a:txBody>
                    <a:bodyPr/>
                    <a:lstStyle/>
                    <a:p>
                      <a:endParaRPr lang="nl-NL" sz="1100" dirty="0">
                        <a:solidFill>
                          <a:schemeClr val="bg1"/>
                        </a:solidFill>
                      </a:endParaRPr>
                    </a:p>
                  </a:txBody>
                  <a:tcPr>
                    <a:solidFill>
                      <a:srgbClr val="1C3E79"/>
                    </a:solidFill>
                  </a:tcPr>
                </a:tc>
                <a:tc>
                  <a:txBody>
                    <a:bodyPr/>
                    <a:lstStyle/>
                    <a:p>
                      <a:r>
                        <a:rPr lang="nl-NL" sz="1100" dirty="0">
                          <a:solidFill>
                            <a:schemeClr val="bg1"/>
                          </a:solidFill>
                        </a:rPr>
                        <a:t>Wanneer </a:t>
                      </a:r>
                    </a:p>
                  </a:txBody>
                  <a:tcPr>
                    <a:solidFill>
                      <a:srgbClr val="1C3E79"/>
                    </a:solidFill>
                  </a:tcPr>
                </a:tc>
                <a:tc>
                  <a:txBody>
                    <a:bodyPr/>
                    <a:lstStyle/>
                    <a:p>
                      <a:r>
                        <a:rPr lang="nl-NL" sz="1100" dirty="0">
                          <a:solidFill>
                            <a:schemeClr val="bg1"/>
                          </a:solidFill>
                        </a:rPr>
                        <a:t>Het NIC</a:t>
                      </a:r>
                    </a:p>
                  </a:txBody>
                  <a:tcPr>
                    <a:solidFill>
                      <a:srgbClr val="1C3E79"/>
                    </a:solidFill>
                  </a:tcPr>
                </a:tc>
                <a:tc>
                  <a:txBody>
                    <a:bodyPr/>
                    <a:lstStyle/>
                    <a:p>
                      <a:r>
                        <a:rPr lang="nl-NL" sz="1100" dirty="0">
                          <a:solidFill>
                            <a:schemeClr val="bg1"/>
                          </a:solidFill>
                        </a:rPr>
                        <a:t>JOGG </a:t>
                      </a:r>
                    </a:p>
                  </a:txBody>
                  <a:tcPr>
                    <a:solidFill>
                      <a:srgbClr val="1C3E79"/>
                    </a:solidFill>
                  </a:tcPr>
                </a:tc>
                <a:tc>
                  <a:txBody>
                    <a:bodyPr/>
                    <a:lstStyle/>
                    <a:p>
                      <a:r>
                        <a:rPr lang="nl-NL" sz="1100" dirty="0">
                          <a:solidFill>
                            <a:schemeClr val="bg1"/>
                          </a:solidFill>
                        </a:rPr>
                        <a:t>Coach/Expert</a:t>
                      </a:r>
                    </a:p>
                  </a:txBody>
                  <a:tcPr>
                    <a:solidFill>
                      <a:srgbClr val="1C3E79"/>
                    </a:solidFill>
                  </a:tcPr>
                </a:tc>
                <a:extLst>
                  <a:ext uri="{0D108BD9-81ED-4DB2-BD59-A6C34878D82A}">
                    <a16:rowId xmlns:a16="http://schemas.microsoft.com/office/drawing/2014/main" val="10000"/>
                  </a:ext>
                </a:extLst>
              </a:tr>
              <a:tr h="370840">
                <a:tc>
                  <a:txBody>
                    <a:bodyPr/>
                    <a:lstStyle/>
                    <a:p>
                      <a:r>
                        <a:rPr lang="nl-NL" sz="1100" b="1" dirty="0">
                          <a:solidFill>
                            <a:schemeClr val="bg1"/>
                          </a:solidFill>
                        </a:rPr>
                        <a:t>Publiceren aanbesteding</a:t>
                      </a:r>
                    </a:p>
                  </a:txBody>
                  <a:tcPr>
                    <a:solidFill>
                      <a:srgbClr val="1C3E79"/>
                    </a:solidFill>
                  </a:tcPr>
                </a:tc>
                <a:tc>
                  <a:txBody>
                    <a:bodyPr/>
                    <a:lstStyle/>
                    <a:p>
                      <a:r>
                        <a:rPr lang="nl-NL" sz="1100" dirty="0">
                          <a:latin typeface="Calibri" pitchFamily="34" charset="0"/>
                          <a:cs typeface="Calibri" pitchFamily="34" charset="0"/>
                        </a:rPr>
                        <a:t>26 juni 2020</a:t>
                      </a:r>
                    </a:p>
                  </a:txBody>
                  <a:tcPr/>
                </a:tc>
                <a:tc>
                  <a:txBody>
                    <a:bodyPr/>
                    <a:lstStyle/>
                    <a:p>
                      <a:endParaRPr lang="nl-NL" sz="1100" dirty="0">
                        <a:latin typeface="Calibri" pitchFamily="34" charset="0"/>
                        <a:cs typeface="Calibri" pitchFamily="34" charset="0"/>
                      </a:endParaRPr>
                    </a:p>
                  </a:txBody>
                  <a:tcPr>
                    <a:solidFill>
                      <a:schemeClr val="tx1"/>
                    </a:solidFill>
                  </a:tcPr>
                </a:tc>
                <a:tc>
                  <a:txBody>
                    <a:bodyPr/>
                    <a:lstStyle/>
                    <a:p>
                      <a:endParaRPr lang="nl-NL" sz="1100" dirty="0">
                        <a:latin typeface="Calibri" pitchFamily="34" charset="0"/>
                        <a:cs typeface="Calibri" pitchFamily="34" charset="0"/>
                      </a:endParaRPr>
                    </a:p>
                  </a:txBody>
                  <a:tcPr/>
                </a:tc>
                <a:tc>
                  <a:txBody>
                    <a:bodyPr/>
                    <a:lstStyle/>
                    <a:p>
                      <a:endParaRPr lang="nl-NL" sz="1100" dirty="0">
                        <a:latin typeface="Calibri" pitchFamily="34" charset="0"/>
                        <a:cs typeface="Calibri" pitchFamily="34" charset="0"/>
                      </a:endParaRPr>
                    </a:p>
                  </a:txBody>
                  <a:tcPr/>
                </a:tc>
                <a:extLst>
                  <a:ext uri="{0D108BD9-81ED-4DB2-BD59-A6C34878D82A}">
                    <a16:rowId xmlns:a16="http://schemas.microsoft.com/office/drawing/2014/main" val="1000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100" b="1" dirty="0">
                          <a:solidFill>
                            <a:schemeClr val="bg1"/>
                          </a:solidFill>
                        </a:rPr>
                        <a:t>Informatiebijeenkomst</a:t>
                      </a:r>
                    </a:p>
                    <a:p>
                      <a:endParaRPr lang="nl-NL" sz="1100" b="1" i="0" dirty="0">
                        <a:solidFill>
                          <a:schemeClr val="bg1"/>
                        </a:solidFill>
                      </a:endParaRPr>
                    </a:p>
                  </a:txBody>
                  <a:tcPr>
                    <a:solidFill>
                      <a:srgbClr val="1C3E79"/>
                    </a:solidFill>
                  </a:tcPr>
                </a:tc>
                <a:tc>
                  <a:txBody>
                    <a:bodyPr/>
                    <a:lstStyle/>
                    <a:p>
                      <a:r>
                        <a:rPr lang="nl-NL" sz="1100" b="1" i="0" dirty="0">
                          <a:latin typeface="Calibri" pitchFamily="34" charset="0"/>
                          <a:cs typeface="Calibri" pitchFamily="34" charset="0"/>
                        </a:rPr>
                        <a:t>16 juli </a:t>
                      </a:r>
                      <a:r>
                        <a:rPr lang="nl-NL" sz="1100" b="1" i="0" baseline="0" dirty="0">
                          <a:latin typeface="Calibri" pitchFamily="34" charset="0"/>
                          <a:cs typeface="Calibri" pitchFamily="34" charset="0"/>
                        </a:rPr>
                        <a:t>2020, 09:00 – 12:30 uur</a:t>
                      </a:r>
                      <a:endParaRPr lang="nl-NL" sz="1100" b="1" i="0" dirty="0">
                        <a:latin typeface="Calibri" pitchFamily="34" charset="0"/>
                        <a:cs typeface="Calibri" pitchFamily="34" charset="0"/>
                      </a:endParaRPr>
                    </a:p>
                  </a:txBody>
                  <a:tcPr/>
                </a:tc>
                <a:tc>
                  <a:txBody>
                    <a:bodyPr/>
                    <a:lstStyle/>
                    <a:p>
                      <a:endParaRPr lang="nl-NL" sz="1100" b="1" i="0" dirty="0">
                        <a:latin typeface="Calibri" pitchFamily="34" charset="0"/>
                        <a:cs typeface="Calibri" pitchFamily="34" charset="0"/>
                      </a:endParaRPr>
                    </a:p>
                  </a:txBody>
                  <a:tcPr>
                    <a:solidFill>
                      <a:schemeClr val="tx1"/>
                    </a:solidFill>
                  </a:tcPr>
                </a:tc>
                <a:tc>
                  <a:txBody>
                    <a:bodyPr/>
                    <a:lstStyle/>
                    <a:p>
                      <a:endParaRPr lang="nl-NL" sz="1100" b="1" i="0" dirty="0">
                        <a:latin typeface="Calibri" pitchFamily="34" charset="0"/>
                        <a:cs typeface="Calibri" pitchFamily="34" charset="0"/>
                      </a:endParaRPr>
                    </a:p>
                  </a:txBody>
                  <a:tcPr>
                    <a:solidFill>
                      <a:schemeClr val="tx1"/>
                    </a:solidFill>
                  </a:tcPr>
                </a:tc>
                <a:tc>
                  <a:txBody>
                    <a:bodyPr/>
                    <a:lstStyle/>
                    <a:p>
                      <a:endParaRPr lang="nl-NL" sz="1100" b="1" i="0" dirty="0">
                        <a:latin typeface="Calibri" pitchFamily="34" charset="0"/>
                        <a:cs typeface="Calibri" pitchFamily="34" charset="0"/>
                      </a:endParaRPr>
                    </a:p>
                  </a:txBody>
                  <a:tcPr>
                    <a:solidFill>
                      <a:schemeClr val="tx1"/>
                    </a:solidFill>
                  </a:tcPr>
                </a:tc>
                <a:extLst>
                  <a:ext uri="{0D108BD9-81ED-4DB2-BD59-A6C34878D82A}">
                    <a16:rowId xmlns:a16="http://schemas.microsoft.com/office/drawing/2014/main" val="1000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100" b="1" i="0" dirty="0">
                          <a:solidFill>
                            <a:schemeClr val="bg1"/>
                          </a:solidFill>
                        </a:rPr>
                        <a:t>Uiterste datum stellen</a:t>
                      </a:r>
                      <a:r>
                        <a:rPr lang="nl-NL" sz="1100" b="1" i="0" baseline="0" dirty="0">
                          <a:solidFill>
                            <a:schemeClr val="bg1"/>
                          </a:solidFill>
                        </a:rPr>
                        <a:t> vragen (ronde 1)</a:t>
                      </a:r>
                      <a:endParaRPr lang="nl-NL" sz="1100" b="1" i="0" dirty="0">
                        <a:solidFill>
                          <a:schemeClr val="bg1"/>
                        </a:solidFill>
                      </a:endParaRPr>
                    </a:p>
                    <a:p>
                      <a:endParaRPr lang="nl-NL" sz="1100" b="1" dirty="0">
                        <a:solidFill>
                          <a:schemeClr val="bg1"/>
                        </a:solidFill>
                      </a:endParaRPr>
                    </a:p>
                  </a:txBody>
                  <a:tcPr>
                    <a:solidFill>
                      <a:srgbClr val="1C3E79"/>
                    </a:solidFill>
                  </a:tcPr>
                </a:tc>
                <a:tc>
                  <a:txBody>
                    <a:bodyPr/>
                    <a:lstStyle/>
                    <a:p>
                      <a:r>
                        <a:rPr lang="nl-NL" sz="1100" dirty="0">
                          <a:latin typeface="Calibri" pitchFamily="34" charset="0"/>
                          <a:cs typeface="Calibri" pitchFamily="34" charset="0"/>
                        </a:rPr>
                        <a:t>24 juli 2020, 12:00 uur</a:t>
                      </a:r>
                    </a:p>
                  </a:txBody>
                  <a:tcPr>
                    <a:solidFill>
                      <a:srgbClr val="D0D8E8"/>
                    </a:solidFill>
                  </a:tcPr>
                </a:tc>
                <a:tc>
                  <a:txBody>
                    <a:bodyPr/>
                    <a:lstStyle/>
                    <a:p>
                      <a:endParaRPr lang="nl-NL" sz="1100" dirty="0">
                        <a:latin typeface="Calibri" pitchFamily="34" charset="0"/>
                        <a:cs typeface="Calibri" pitchFamily="34" charset="0"/>
                      </a:endParaRPr>
                    </a:p>
                  </a:txBody>
                  <a:tcPr>
                    <a:solidFill>
                      <a:srgbClr val="D0D8E8"/>
                    </a:solidFill>
                  </a:tcPr>
                </a:tc>
                <a:tc>
                  <a:txBody>
                    <a:bodyPr/>
                    <a:lstStyle/>
                    <a:p>
                      <a:endParaRPr lang="nl-NL" sz="1100" dirty="0">
                        <a:latin typeface="Calibri" pitchFamily="34" charset="0"/>
                        <a:cs typeface="Calibri" pitchFamily="34" charset="0"/>
                      </a:endParaRPr>
                    </a:p>
                  </a:txBody>
                  <a:tcPr>
                    <a:solidFill>
                      <a:srgbClr val="D0D8E8"/>
                    </a:solidFill>
                  </a:tcPr>
                </a:tc>
                <a:tc>
                  <a:txBody>
                    <a:bodyPr/>
                    <a:lstStyle/>
                    <a:p>
                      <a:endParaRPr lang="nl-NL" sz="1100" b="1" i="0" kern="1200" dirty="0">
                        <a:solidFill>
                          <a:schemeClr val="dk1"/>
                        </a:solidFill>
                        <a:latin typeface="Calibri" pitchFamily="34" charset="0"/>
                        <a:ea typeface="+mn-ea"/>
                        <a:cs typeface="Calibri" pitchFamily="34" charset="0"/>
                      </a:endParaRPr>
                    </a:p>
                  </a:txBody>
                  <a:tcPr>
                    <a:solidFill>
                      <a:schemeClr val="tx1"/>
                    </a:solidFill>
                  </a:tcPr>
                </a:tc>
                <a:extLst>
                  <a:ext uri="{0D108BD9-81ED-4DB2-BD59-A6C34878D82A}">
                    <a16:rowId xmlns:a16="http://schemas.microsoft.com/office/drawing/2014/main" val="10003"/>
                  </a:ext>
                </a:extLst>
              </a:tr>
              <a:tr h="370840">
                <a:tc>
                  <a:txBody>
                    <a:bodyPr/>
                    <a:lstStyle/>
                    <a:p>
                      <a:r>
                        <a:rPr lang="nl-NL" sz="1100" b="1" dirty="0">
                          <a:solidFill>
                            <a:schemeClr val="bg1"/>
                          </a:solidFill>
                        </a:rPr>
                        <a:t>Beantwoorden vragen</a:t>
                      </a:r>
                      <a:r>
                        <a:rPr lang="nl-NL" sz="1100" b="1" baseline="0" dirty="0">
                          <a:solidFill>
                            <a:schemeClr val="bg1"/>
                          </a:solidFill>
                        </a:rPr>
                        <a:t> </a:t>
                      </a:r>
                    </a:p>
                    <a:p>
                      <a:r>
                        <a:rPr lang="nl-NL" sz="1100" b="1" dirty="0">
                          <a:solidFill>
                            <a:schemeClr val="bg1"/>
                          </a:solidFill>
                        </a:rPr>
                        <a:t>Publiceren Nota van Inlichtingen (rond</a:t>
                      </a:r>
                      <a:r>
                        <a:rPr lang="nl-NL" sz="1100" b="1" baseline="0" dirty="0">
                          <a:solidFill>
                            <a:schemeClr val="bg1"/>
                          </a:solidFill>
                        </a:rPr>
                        <a:t>e 1)</a:t>
                      </a:r>
                      <a:endParaRPr lang="nl-NL" sz="1100" b="1" dirty="0">
                        <a:solidFill>
                          <a:schemeClr val="bg1"/>
                        </a:solidFill>
                      </a:endParaRPr>
                    </a:p>
                  </a:txBody>
                  <a:tcPr>
                    <a:solidFill>
                      <a:srgbClr val="1C3E79"/>
                    </a:solidFill>
                  </a:tcPr>
                </a:tc>
                <a:tc>
                  <a:txBody>
                    <a:bodyPr/>
                    <a:lstStyle/>
                    <a:p>
                      <a:r>
                        <a:rPr lang="nl-NL" sz="1100" dirty="0">
                          <a:latin typeface="Calibri" pitchFamily="34" charset="0"/>
                          <a:cs typeface="Calibri" pitchFamily="34" charset="0"/>
                        </a:rPr>
                        <a:t>14 augustus 2020</a:t>
                      </a:r>
                    </a:p>
                  </a:txBody>
                  <a:tcPr>
                    <a:solidFill>
                      <a:srgbClr val="E9EDF4"/>
                    </a:solidFill>
                  </a:tcPr>
                </a:tc>
                <a:tc>
                  <a:txBody>
                    <a:bodyPr/>
                    <a:lstStyle/>
                    <a:p>
                      <a:endParaRPr lang="nl-NL" sz="1100" dirty="0">
                        <a:latin typeface="Calibri" pitchFamily="34" charset="0"/>
                        <a:cs typeface="Calibri" pitchFamily="34" charset="0"/>
                      </a:endParaRPr>
                    </a:p>
                  </a:txBody>
                  <a:tcPr>
                    <a:solidFill>
                      <a:schemeClr val="tx1"/>
                    </a:solidFill>
                  </a:tcPr>
                </a:tc>
                <a:tc>
                  <a:txBody>
                    <a:bodyPr/>
                    <a:lstStyle/>
                    <a:p>
                      <a:endParaRPr lang="nl-NL" sz="1100" dirty="0">
                        <a:latin typeface="Calibri" pitchFamily="34" charset="0"/>
                        <a:cs typeface="Calibri" pitchFamily="34" charset="0"/>
                      </a:endParaRPr>
                    </a:p>
                  </a:txBody>
                  <a:tcPr>
                    <a:solidFill>
                      <a:schemeClr val="tx1"/>
                    </a:solidFill>
                  </a:tcPr>
                </a:tc>
                <a:tc>
                  <a:txBody>
                    <a:bodyPr/>
                    <a:lstStyle/>
                    <a:p>
                      <a:endParaRPr lang="nl-NL" sz="1100" dirty="0">
                        <a:latin typeface="Calibri" pitchFamily="34" charset="0"/>
                        <a:cs typeface="Calibri" pitchFamily="34" charset="0"/>
                      </a:endParaRPr>
                    </a:p>
                  </a:txBody>
                  <a:tcPr>
                    <a:solidFill>
                      <a:srgbClr val="E9EDF4"/>
                    </a:solidFill>
                  </a:tcPr>
                </a:tc>
                <a:extLst>
                  <a:ext uri="{0D108BD9-81ED-4DB2-BD59-A6C34878D82A}">
                    <a16:rowId xmlns:a16="http://schemas.microsoft.com/office/drawing/2014/main" val="10009"/>
                  </a:ext>
                </a:extLst>
              </a:tr>
              <a:tr h="370840">
                <a:tc>
                  <a:txBody>
                    <a:bodyPr/>
                    <a:lstStyle/>
                    <a:p>
                      <a:r>
                        <a:rPr lang="nl-NL" sz="1100" b="1" dirty="0">
                          <a:solidFill>
                            <a:schemeClr val="bg1"/>
                          </a:solidFill>
                        </a:rPr>
                        <a:t>Uiterste datum stellen vragen (ronde 2)</a:t>
                      </a:r>
                    </a:p>
                  </a:txBody>
                  <a:tcPr>
                    <a:solidFill>
                      <a:srgbClr val="1C3E79"/>
                    </a:solidFill>
                  </a:tcPr>
                </a:tc>
                <a:tc>
                  <a:txBody>
                    <a:bodyPr/>
                    <a:lstStyle/>
                    <a:p>
                      <a:r>
                        <a:rPr lang="nl-NL" sz="1100" b="1" dirty="0">
                          <a:latin typeface="Calibri" pitchFamily="34" charset="0"/>
                          <a:cs typeface="Calibri" pitchFamily="34" charset="0"/>
                        </a:rPr>
                        <a:t>4 september 2020, 12:00 uur</a:t>
                      </a:r>
                    </a:p>
                  </a:txBody>
                  <a:tcPr/>
                </a:tc>
                <a:tc>
                  <a:txBody>
                    <a:bodyPr/>
                    <a:lstStyle/>
                    <a:p>
                      <a:endParaRPr lang="nl-NL" sz="1100" b="1" dirty="0">
                        <a:latin typeface="Calibri" pitchFamily="34" charset="0"/>
                        <a:cs typeface="Calibri" pitchFamily="34" charset="0"/>
                      </a:endParaRPr>
                    </a:p>
                  </a:txBody>
                  <a:tcPr/>
                </a:tc>
                <a:tc>
                  <a:txBody>
                    <a:bodyPr/>
                    <a:lstStyle/>
                    <a:p>
                      <a:endParaRPr lang="nl-NL" sz="1100" b="1" dirty="0">
                        <a:latin typeface="Calibri" pitchFamily="34" charset="0"/>
                        <a:cs typeface="Calibri" pitchFamily="34" charset="0"/>
                      </a:endParaRPr>
                    </a:p>
                  </a:txBody>
                  <a:tcPr/>
                </a:tc>
                <a:tc>
                  <a:txBody>
                    <a:bodyPr/>
                    <a:lstStyle/>
                    <a:p>
                      <a:endParaRPr lang="nl-NL" sz="1100" b="1" dirty="0">
                        <a:latin typeface="Calibri" pitchFamily="34" charset="0"/>
                        <a:cs typeface="Calibri" pitchFamily="34" charset="0"/>
                      </a:endParaRPr>
                    </a:p>
                  </a:txBody>
                  <a:tcPr>
                    <a:solidFill>
                      <a:schemeClr val="tx1"/>
                    </a:solidFill>
                  </a:tcPr>
                </a:tc>
                <a:extLst>
                  <a:ext uri="{0D108BD9-81ED-4DB2-BD59-A6C34878D82A}">
                    <a16:rowId xmlns:a16="http://schemas.microsoft.com/office/drawing/2014/main" val="10004"/>
                  </a:ext>
                </a:extLst>
              </a:tr>
              <a:tr h="370840">
                <a:tc>
                  <a:txBody>
                    <a:bodyPr/>
                    <a:lstStyle/>
                    <a:p>
                      <a:r>
                        <a:rPr lang="nl-NL" sz="1100" b="1" dirty="0">
                          <a:solidFill>
                            <a:schemeClr val="bg1"/>
                          </a:solidFill>
                        </a:rPr>
                        <a:t>Beantwoorden vragen </a:t>
                      </a:r>
                    </a:p>
                    <a:p>
                      <a:r>
                        <a:rPr lang="nl-NL" sz="1100" b="1" dirty="0">
                          <a:solidFill>
                            <a:schemeClr val="bg1"/>
                          </a:solidFill>
                        </a:rPr>
                        <a:t>Publiceren Nota van</a:t>
                      </a:r>
                      <a:r>
                        <a:rPr lang="nl-NL" sz="1100" b="1" baseline="0" dirty="0">
                          <a:solidFill>
                            <a:schemeClr val="bg1"/>
                          </a:solidFill>
                        </a:rPr>
                        <a:t> Inlichtingen (ronde 2)</a:t>
                      </a:r>
                      <a:endParaRPr lang="nl-NL" sz="1100" b="1" dirty="0">
                        <a:solidFill>
                          <a:schemeClr val="bg1"/>
                        </a:solidFill>
                      </a:endParaRPr>
                    </a:p>
                  </a:txBody>
                  <a:tcPr>
                    <a:solidFill>
                      <a:srgbClr val="1C3E79"/>
                    </a:solidFill>
                  </a:tcPr>
                </a:tc>
                <a:tc>
                  <a:txBody>
                    <a:bodyPr/>
                    <a:lstStyle/>
                    <a:p>
                      <a:r>
                        <a:rPr lang="nl-NL" sz="1100" dirty="0">
                          <a:latin typeface="Calibri" pitchFamily="34" charset="0"/>
                          <a:cs typeface="Calibri" pitchFamily="34" charset="0"/>
                        </a:rPr>
                        <a:t>25 september 2020</a:t>
                      </a:r>
                    </a:p>
                  </a:txBody>
                  <a:tcPr/>
                </a:tc>
                <a:tc>
                  <a:txBody>
                    <a:bodyPr/>
                    <a:lstStyle/>
                    <a:p>
                      <a:endParaRPr lang="nl-NL" sz="1100" dirty="0">
                        <a:latin typeface="Calibri" pitchFamily="34" charset="0"/>
                        <a:cs typeface="Calibri" pitchFamily="34" charset="0"/>
                      </a:endParaRPr>
                    </a:p>
                  </a:txBody>
                  <a:tcPr>
                    <a:solidFill>
                      <a:schemeClr val="tx1"/>
                    </a:solidFill>
                  </a:tcPr>
                </a:tc>
                <a:tc>
                  <a:txBody>
                    <a:bodyPr/>
                    <a:lstStyle/>
                    <a:p>
                      <a:endParaRPr lang="nl-NL" sz="1100" dirty="0">
                        <a:latin typeface="Calibri" pitchFamily="34" charset="0"/>
                        <a:cs typeface="Calibri" pitchFamily="34" charset="0"/>
                      </a:endParaRPr>
                    </a:p>
                  </a:txBody>
                  <a:tcPr>
                    <a:solidFill>
                      <a:schemeClr val="tx1"/>
                    </a:solidFill>
                  </a:tcPr>
                </a:tc>
                <a:tc>
                  <a:txBody>
                    <a:bodyPr/>
                    <a:lstStyle/>
                    <a:p>
                      <a:endParaRPr lang="nl-NL" sz="1100" dirty="0">
                        <a:latin typeface="Calibri" pitchFamily="34" charset="0"/>
                        <a:cs typeface="Calibri" pitchFamily="34" charset="0"/>
                      </a:endParaRPr>
                    </a:p>
                  </a:txBody>
                  <a:tcPr/>
                </a:tc>
                <a:extLst>
                  <a:ext uri="{0D108BD9-81ED-4DB2-BD59-A6C34878D82A}">
                    <a16:rowId xmlns:a16="http://schemas.microsoft.com/office/drawing/2014/main" val="10005"/>
                  </a:ext>
                </a:extLst>
              </a:tr>
              <a:tr h="370840">
                <a:tc>
                  <a:txBody>
                    <a:bodyPr/>
                    <a:lstStyle/>
                    <a:p>
                      <a:r>
                        <a:rPr lang="nl-NL" sz="1100" b="1" kern="1200" baseline="0" dirty="0">
                          <a:solidFill>
                            <a:schemeClr val="bg1"/>
                          </a:solidFill>
                          <a:latin typeface="+mn-lt"/>
                          <a:ea typeface="+mn-ea"/>
                          <a:cs typeface="+mn-cs"/>
                        </a:rPr>
                        <a:t>Sluiting inschrijvingstermijn</a:t>
                      </a:r>
                    </a:p>
                  </a:txBody>
                  <a:tcPr>
                    <a:solidFill>
                      <a:srgbClr val="1C3E79"/>
                    </a:solidFill>
                  </a:tcPr>
                </a:tc>
                <a:tc>
                  <a:txBody>
                    <a:bodyPr/>
                    <a:lstStyle/>
                    <a:p>
                      <a:r>
                        <a:rPr lang="nl-NL" sz="1100" b="1" baseline="0" dirty="0">
                          <a:latin typeface="Calibri" pitchFamily="34" charset="0"/>
                          <a:cs typeface="Calibri" pitchFamily="34" charset="0"/>
                        </a:rPr>
                        <a:t>30 oktober 2020, 12:00 uur</a:t>
                      </a:r>
                      <a:endParaRPr lang="nl-NL" sz="1100" b="1" dirty="0">
                        <a:latin typeface="Calibri" pitchFamily="34" charset="0"/>
                        <a:cs typeface="Calibri" pitchFamily="34" charset="0"/>
                      </a:endParaRPr>
                    </a:p>
                  </a:txBody>
                  <a:tcPr/>
                </a:tc>
                <a:tc>
                  <a:txBody>
                    <a:bodyPr/>
                    <a:lstStyle/>
                    <a:p>
                      <a:endParaRPr lang="nl-NL" sz="1100" dirty="0">
                        <a:latin typeface="Calibri" pitchFamily="34" charset="0"/>
                        <a:cs typeface="Calibri" pitchFamily="34" charset="0"/>
                      </a:endParaRPr>
                    </a:p>
                  </a:txBody>
                  <a:tcPr/>
                </a:tc>
                <a:tc>
                  <a:txBody>
                    <a:bodyPr/>
                    <a:lstStyle/>
                    <a:p>
                      <a:endParaRPr lang="nl-NL" sz="1100" dirty="0">
                        <a:latin typeface="Calibri" pitchFamily="34" charset="0"/>
                        <a:cs typeface="Calibri" pitchFamily="34" charset="0"/>
                      </a:endParaRPr>
                    </a:p>
                  </a:txBody>
                  <a:tcPr/>
                </a:tc>
                <a:tc>
                  <a:txBody>
                    <a:bodyPr/>
                    <a:lstStyle/>
                    <a:p>
                      <a:endParaRPr lang="nl-NL" sz="1100" dirty="0">
                        <a:latin typeface="Calibri" pitchFamily="34" charset="0"/>
                        <a:cs typeface="Calibri" pitchFamily="34" charset="0"/>
                      </a:endParaRPr>
                    </a:p>
                  </a:txBody>
                  <a:tcPr>
                    <a:solidFill>
                      <a:schemeClr val="tx1"/>
                    </a:solidFill>
                  </a:tcPr>
                </a:tc>
                <a:extLst>
                  <a:ext uri="{0D108BD9-81ED-4DB2-BD59-A6C34878D82A}">
                    <a16:rowId xmlns:a16="http://schemas.microsoft.com/office/drawing/2014/main" val="10006"/>
                  </a:ext>
                </a:extLst>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ctrTitle"/>
          </p:nvPr>
        </p:nvSpPr>
        <p:spPr/>
        <p:txBody>
          <a:bodyPr/>
          <a:lstStyle/>
          <a:p>
            <a:r>
              <a:rPr lang="nl-NL" dirty="0"/>
              <a:t>PLANNING - BEOORDELINGSFASE</a:t>
            </a:r>
          </a:p>
        </p:txBody>
      </p:sp>
      <p:graphicFrame>
        <p:nvGraphicFramePr>
          <p:cNvPr id="5" name="Tabel 4"/>
          <p:cNvGraphicFramePr>
            <a:graphicFrameLocks noGrp="1"/>
          </p:cNvGraphicFramePr>
          <p:nvPr>
            <p:extLst>
              <p:ext uri="{D42A27DB-BD31-4B8C-83A1-F6EECF244321}">
                <p14:modId xmlns:p14="http://schemas.microsoft.com/office/powerpoint/2010/main" val="625230"/>
              </p:ext>
            </p:extLst>
          </p:nvPr>
        </p:nvGraphicFramePr>
        <p:xfrm>
          <a:off x="539552" y="1844824"/>
          <a:ext cx="8064896" cy="741680"/>
        </p:xfrm>
        <a:graphic>
          <a:graphicData uri="http://schemas.openxmlformats.org/drawingml/2006/table">
            <a:tbl>
              <a:tblPr firstRow="1" bandRow="1">
                <a:tableStyleId>{5C22544A-7EE6-4342-B048-85BDC9FD1C3A}</a:tableStyleId>
              </a:tblPr>
              <a:tblGrid>
                <a:gridCol w="2742086">
                  <a:extLst>
                    <a:ext uri="{9D8B030D-6E8A-4147-A177-3AD203B41FA5}">
                      <a16:colId xmlns:a16="http://schemas.microsoft.com/office/drawing/2014/main" val="20000"/>
                    </a:ext>
                  </a:extLst>
                </a:gridCol>
                <a:gridCol w="2658514">
                  <a:extLst>
                    <a:ext uri="{9D8B030D-6E8A-4147-A177-3AD203B41FA5}">
                      <a16:colId xmlns:a16="http://schemas.microsoft.com/office/drawing/2014/main" val="20001"/>
                    </a:ext>
                  </a:extLst>
                </a:gridCol>
                <a:gridCol w="864096">
                  <a:extLst>
                    <a:ext uri="{9D8B030D-6E8A-4147-A177-3AD203B41FA5}">
                      <a16:colId xmlns:a16="http://schemas.microsoft.com/office/drawing/2014/main" val="20002"/>
                    </a:ext>
                  </a:extLst>
                </a:gridCol>
                <a:gridCol w="792088">
                  <a:extLst>
                    <a:ext uri="{9D8B030D-6E8A-4147-A177-3AD203B41FA5}">
                      <a16:colId xmlns:a16="http://schemas.microsoft.com/office/drawing/2014/main" val="20003"/>
                    </a:ext>
                  </a:extLst>
                </a:gridCol>
                <a:gridCol w="1008112">
                  <a:extLst>
                    <a:ext uri="{9D8B030D-6E8A-4147-A177-3AD203B41FA5}">
                      <a16:colId xmlns:a16="http://schemas.microsoft.com/office/drawing/2014/main" val="20004"/>
                    </a:ext>
                  </a:extLst>
                </a:gridCol>
              </a:tblGrid>
              <a:tr h="370840">
                <a:tc>
                  <a:txBody>
                    <a:bodyPr/>
                    <a:lstStyle/>
                    <a:p>
                      <a:endParaRPr lang="nl-NL" sz="1100" dirty="0">
                        <a:solidFill>
                          <a:schemeClr val="bg1"/>
                        </a:solidFill>
                      </a:endParaRPr>
                    </a:p>
                  </a:txBody>
                  <a:tcPr>
                    <a:solidFill>
                      <a:srgbClr val="1C3E79"/>
                    </a:solidFill>
                  </a:tcPr>
                </a:tc>
                <a:tc>
                  <a:txBody>
                    <a:bodyPr/>
                    <a:lstStyle/>
                    <a:p>
                      <a:r>
                        <a:rPr lang="nl-NL" sz="1100" dirty="0">
                          <a:solidFill>
                            <a:schemeClr val="bg1"/>
                          </a:solidFill>
                        </a:rPr>
                        <a:t>Wanneer </a:t>
                      </a:r>
                    </a:p>
                  </a:txBody>
                  <a:tcPr>
                    <a:solidFill>
                      <a:srgbClr val="1C3E79"/>
                    </a:solidFill>
                  </a:tcPr>
                </a:tc>
                <a:tc>
                  <a:txBody>
                    <a:bodyPr/>
                    <a:lstStyle/>
                    <a:p>
                      <a:r>
                        <a:rPr lang="nl-NL" sz="1100" dirty="0">
                          <a:solidFill>
                            <a:schemeClr val="bg1"/>
                          </a:solidFill>
                        </a:rPr>
                        <a:t>Het NIC</a:t>
                      </a:r>
                    </a:p>
                  </a:txBody>
                  <a:tcPr>
                    <a:solidFill>
                      <a:srgbClr val="1C3E79"/>
                    </a:solidFill>
                  </a:tcPr>
                </a:tc>
                <a:tc>
                  <a:txBody>
                    <a:bodyPr/>
                    <a:lstStyle/>
                    <a:p>
                      <a:r>
                        <a:rPr lang="nl-NL" sz="1100" dirty="0">
                          <a:solidFill>
                            <a:schemeClr val="bg1"/>
                          </a:solidFill>
                        </a:rPr>
                        <a:t>JOGG </a:t>
                      </a:r>
                    </a:p>
                  </a:txBody>
                  <a:tcPr>
                    <a:solidFill>
                      <a:srgbClr val="1C3E79"/>
                    </a:solidFill>
                  </a:tcPr>
                </a:tc>
                <a:tc>
                  <a:txBody>
                    <a:bodyPr/>
                    <a:lstStyle/>
                    <a:p>
                      <a:r>
                        <a:rPr lang="nl-NL" sz="1100" dirty="0">
                          <a:solidFill>
                            <a:schemeClr val="bg1"/>
                          </a:solidFill>
                        </a:rPr>
                        <a:t>Coach/Expert</a:t>
                      </a:r>
                    </a:p>
                  </a:txBody>
                  <a:tcPr>
                    <a:solidFill>
                      <a:srgbClr val="1C3E79"/>
                    </a:solidFill>
                  </a:tcPr>
                </a:tc>
                <a:extLst>
                  <a:ext uri="{0D108BD9-81ED-4DB2-BD59-A6C34878D82A}">
                    <a16:rowId xmlns:a16="http://schemas.microsoft.com/office/drawing/2014/main" val="10000"/>
                  </a:ext>
                </a:extLst>
              </a:tr>
              <a:tr h="370840">
                <a:tc>
                  <a:txBody>
                    <a:bodyPr/>
                    <a:lstStyle/>
                    <a:p>
                      <a:r>
                        <a:rPr lang="nl-NL" sz="1100" b="1" dirty="0">
                          <a:solidFill>
                            <a:schemeClr val="bg1"/>
                          </a:solidFill>
                        </a:rPr>
                        <a:t>Evaluatie inschrijvingen</a:t>
                      </a:r>
                    </a:p>
                  </a:txBody>
                  <a:tcPr>
                    <a:solidFill>
                      <a:srgbClr val="1C3E79"/>
                    </a:solidFill>
                  </a:tcPr>
                </a:tc>
                <a:tc>
                  <a:txBody>
                    <a:bodyPr/>
                    <a:lstStyle/>
                    <a:p>
                      <a:r>
                        <a:rPr lang="nl-NL" sz="1100" dirty="0">
                          <a:latin typeface="Calibri" pitchFamily="34" charset="0"/>
                          <a:cs typeface="Calibri" pitchFamily="34" charset="0"/>
                        </a:rPr>
                        <a:t>30 oktober 2020 t/m 20 november 2020</a:t>
                      </a:r>
                    </a:p>
                  </a:txBody>
                  <a:tcPr/>
                </a:tc>
                <a:tc>
                  <a:txBody>
                    <a:bodyPr/>
                    <a:lstStyle/>
                    <a:p>
                      <a:endParaRPr lang="nl-NL" sz="1100" dirty="0">
                        <a:latin typeface="Calibri" pitchFamily="34" charset="0"/>
                        <a:cs typeface="Calibri" pitchFamily="34" charset="0"/>
                      </a:endParaRPr>
                    </a:p>
                  </a:txBody>
                  <a:tcPr>
                    <a:solidFill>
                      <a:schemeClr val="tx2">
                        <a:lumMod val="50000"/>
                      </a:schemeClr>
                    </a:solidFill>
                  </a:tcPr>
                </a:tc>
                <a:tc>
                  <a:txBody>
                    <a:bodyPr/>
                    <a:lstStyle/>
                    <a:p>
                      <a:endParaRPr lang="nl-NL" sz="1100" dirty="0">
                        <a:latin typeface="Calibri" pitchFamily="34" charset="0"/>
                        <a:cs typeface="Calibri" pitchFamily="34" charset="0"/>
                      </a:endParaRPr>
                    </a:p>
                  </a:txBody>
                  <a:tcPr>
                    <a:solidFill>
                      <a:schemeClr val="tx2">
                        <a:lumMod val="50000"/>
                      </a:schemeClr>
                    </a:solidFill>
                  </a:tcPr>
                </a:tc>
                <a:tc>
                  <a:txBody>
                    <a:bodyPr/>
                    <a:lstStyle/>
                    <a:p>
                      <a:endParaRPr lang="nl-NL" sz="1100" dirty="0">
                        <a:latin typeface="Calibri" pitchFamily="34" charset="0"/>
                        <a:cs typeface="Calibri" pitchFamily="34" charset="0"/>
                      </a:endParaRPr>
                    </a:p>
                  </a:txBody>
                  <a:tcPr/>
                </a:tc>
                <a:extLst>
                  <a:ext uri="{0D108BD9-81ED-4DB2-BD59-A6C34878D82A}">
                    <a16:rowId xmlns:a16="http://schemas.microsoft.com/office/drawing/2014/main" val="10001"/>
                  </a:ext>
                </a:extLst>
              </a:tr>
            </a:tbl>
          </a:graphicData>
        </a:graphic>
      </p:graphicFrame>
      <p:pic>
        <p:nvPicPr>
          <p:cNvPr id="2" name="Afbeelding 1"/>
          <p:cNvPicPr>
            <a:picLocks noChangeAspect="1"/>
          </p:cNvPicPr>
          <p:nvPr/>
        </p:nvPicPr>
        <p:blipFill>
          <a:blip r:embed="rId2" cstate="print"/>
          <a:stretch>
            <a:fillRect/>
          </a:stretch>
        </p:blipFill>
        <p:spPr>
          <a:xfrm>
            <a:off x="1907704" y="3717032"/>
            <a:ext cx="5383671" cy="214924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ctrTitle"/>
          </p:nvPr>
        </p:nvSpPr>
        <p:spPr/>
        <p:txBody>
          <a:bodyPr/>
          <a:lstStyle/>
          <a:p>
            <a:r>
              <a:rPr lang="nl-NL" dirty="0"/>
              <a:t>PLANNING – GUNNINGFASE </a:t>
            </a:r>
          </a:p>
        </p:txBody>
      </p:sp>
      <p:graphicFrame>
        <p:nvGraphicFramePr>
          <p:cNvPr id="4" name="Tabel 3"/>
          <p:cNvGraphicFramePr>
            <a:graphicFrameLocks noGrp="1"/>
          </p:cNvGraphicFramePr>
          <p:nvPr>
            <p:extLst>
              <p:ext uri="{D42A27DB-BD31-4B8C-83A1-F6EECF244321}">
                <p14:modId xmlns:p14="http://schemas.microsoft.com/office/powerpoint/2010/main" val="1432560796"/>
              </p:ext>
            </p:extLst>
          </p:nvPr>
        </p:nvGraphicFramePr>
        <p:xfrm>
          <a:off x="539552" y="1700808"/>
          <a:ext cx="8064896" cy="1854200"/>
        </p:xfrm>
        <a:graphic>
          <a:graphicData uri="http://schemas.openxmlformats.org/drawingml/2006/table">
            <a:tbl>
              <a:tblPr firstRow="1" bandRow="1">
                <a:tableStyleId>{5C22544A-7EE6-4342-B048-85BDC9FD1C3A}</a:tableStyleId>
              </a:tblPr>
              <a:tblGrid>
                <a:gridCol w="2742086">
                  <a:extLst>
                    <a:ext uri="{9D8B030D-6E8A-4147-A177-3AD203B41FA5}">
                      <a16:colId xmlns:a16="http://schemas.microsoft.com/office/drawing/2014/main" val="20000"/>
                    </a:ext>
                  </a:extLst>
                </a:gridCol>
                <a:gridCol w="2658514">
                  <a:extLst>
                    <a:ext uri="{9D8B030D-6E8A-4147-A177-3AD203B41FA5}">
                      <a16:colId xmlns:a16="http://schemas.microsoft.com/office/drawing/2014/main" val="20001"/>
                    </a:ext>
                  </a:extLst>
                </a:gridCol>
                <a:gridCol w="864096">
                  <a:extLst>
                    <a:ext uri="{9D8B030D-6E8A-4147-A177-3AD203B41FA5}">
                      <a16:colId xmlns:a16="http://schemas.microsoft.com/office/drawing/2014/main" val="20002"/>
                    </a:ext>
                  </a:extLst>
                </a:gridCol>
                <a:gridCol w="792088">
                  <a:extLst>
                    <a:ext uri="{9D8B030D-6E8A-4147-A177-3AD203B41FA5}">
                      <a16:colId xmlns:a16="http://schemas.microsoft.com/office/drawing/2014/main" val="20003"/>
                    </a:ext>
                  </a:extLst>
                </a:gridCol>
                <a:gridCol w="1008112">
                  <a:extLst>
                    <a:ext uri="{9D8B030D-6E8A-4147-A177-3AD203B41FA5}">
                      <a16:colId xmlns:a16="http://schemas.microsoft.com/office/drawing/2014/main" val="20004"/>
                    </a:ext>
                  </a:extLst>
                </a:gridCol>
              </a:tblGrid>
              <a:tr h="370840">
                <a:tc>
                  <a:txBody>
                    <a:bodyPr/>
                    <a:lstStyle/>
                    <a:p>
                      <a:endParaRPr lang="nl-NL" sz="1100" dirty="0">
                        <a:solidFill>
                          <a:schemeClr val="bg1"/>
                        </a:solidFill>
                      </a:endParaRPr>
                    </a:p>
                  </a:txBody>
                  <a:tcPr>
                    <a:solidFill>
                      <a:srgbClr val="1C3E79"/>
                    </a:solidFill>
                  </a:tcPr>
                </a:tc>
                <a:tc>
                  <a:txBody>
                    <a:bodyPr/>
                    <a:lstStyle/>
                    <a:p>
                      <a:r>
                        <a:rPr lang="nl-NL" sz="1100" dirty="0">
                          <a:solidFill>
                            <a:schemeClr val="bg1"/>
                          </a:solidFill>
                        </a:rPr>
                        <a:t>Wanneer </a:t>
                      </a:r>
                    </a:p>
                  </a:txBody>
                  <a:tcPr>
                    <a:solidFill>
                      <a:srgbClr val="1C3E79"/>
                    </a:solidFill>
                  </a:tcPr>
                </a:tc>
                <a:tc>
                  <a:txBody>
                    <a:bodyPr/>
                    <a:lstStyle/>
                    <a:p>
                      <a:r>
                        <a:rPr lang="nl-NL" sz="1100" dirty="0">
                          <a:solidFill>
                            <a:schemeClr val="bg1"/>
                          </a:solidFill>
                        </a:rPr>
                        <a:t>Het NIC</a:t>
                      </a:r>
                    </a:p>
                  </a:txBody>
                  <a:tcPr>
                    <a:solidFill>
                      <a:srgbClr val="1C3E79"/>
                    </a:solidFill>
                  </a:tcPr>
                </a:tc>
                <a:tc>
                  <a:txBody>
                    <a:bodyPr/>
                    <a:lstStyle/>
                    <a:p>
                      <a:r>
                        <a:rPr lang="nl-NL" sz="1100" dirty="0">
                          <a:solidFill>
                            <a:schemeClr val="bg1"/>
                          </a:solidFill>
                        </a:rPr>
                        <a:t>JOGG </a:t>
                      </a:r>
                    </a:p>
                  </a:txBody>
                  <a:tcPr>
                    <a:solidFill>
                      <a:srgbClr val="1C3E79"/>
                    </a:solidFill>
                  </a:tcPr>
                </a:tc>
                <a:tc>
                  <a:txBody>
                    <a:bodyPr/>
                    <a:lstStyle/>
                    <a:p>
                      <a:r>
                        <a:rPr lang="nl-NL" sz="1100" dirty="0">
                          <a:solidFill>
                            <a:schemeClr val="bg1"/>
                          </a:solidFill>
                        </a:rPr>
                        <a:t>Coach/Expert</a:t>
                      </a:r>
                    </a:p>
                  </a:txBody>
                  <a:tcPr>
                    <a:solidFill>
                      <a:srgbClr val="1C3E79"/>
                    </a:solidFill>
                  </a:tcPr>
                </a:tc>
                <a:extLst>
                  <a:ext uri="{0D108BD9-81ED-4DB2-BD59-A6C34878D82A}">
                    <a16:rowId xmlns:a16="http://schemas.microsoft.com/office/drawing/2014/main" val="10000"/>
                  </a:ext>
                </a:extLst>
              </a:tr>
              <a:tr h="370840">
                <a:tc>
                  <a:txBody>
                    <a:bodyPr/>
                    <a:lstStyle/>
                    <a:p>
                      <a:r>
                        <a:rPr lang="nl-NL" sz="1100" b="1" dirty="0">
                          <a:solidFill>
                            <a:schemeClr val="bg1"/>
                          </a:solidFill>
                        </a:rPr>
                        <a:t>Versturen gunningsbeslissingen</a:t>
                      </a:r>
                    </a:p>
                  </a:txBody>
                  <a:tcPr>
                    <a:solidFill>
                      <a:srgbClr val="1C3E79"/>
                    </a:solidFill>
                  </a:tcPr>
                </a:tc>
                <a:tc>
                  <a:txBody>
                    <a:bodyPr/>
                    <a:lstStyle/>
                    <a:p>
                      <a:r>
                        <a:rPr lang="nl-NL" sz="1100" b="0" dirty="0">
                          <a:latin typeface="Calibri" pitchFamily="34" charset="0"/>
                          <a:cs typeface="Calibri" pitchFamily="34" charset="0"/>
                        </a:rPr>
                        <a:t>20 november 2020</a:t>
                      </a:r>
                    </a:p>
                  </a:txBody>
                  <a:tcPr/>
                </a:tc>
                <a:tc>
                  <a:txBody>
                    <a:bodyPr/>
                    <a:lstStyle/>
                    <a:p>
                      <a:endParaRPr lang="nl-NL" sz="1100" b="1" dirty="0">
                        <a:latin typeface="Calibri" pitchFamily="34" charset="0"/>
                        <a:cs typeface="Calibri" pitchFamily="34" charset="0"/>
                      </a:endParaRPr>
                    </a:p>
                  </a:txBody>
                  <a:tcPr>
                    <a:solidFill>
                      <a:schemeClr val="tx2">
                        <a:lumMod val="50000"/>
                      </a:schemeClr>
                    </a:solidFill>
                  </a:tcPr>
                </a:tc>
                <a:tc>
                  <a:txBody>
                    <a:bodyPr/>
                    <a:lstStyle/>
                    <a:p>
                      <a:endParaRPr lang="nl-NL" sz="1100" b="1" dirty="0">
                        <a:latin typeface="Calibri" pitchFamily="34" charset="0"/>
                        <a:cs typeface="Calibri" pitchFamily="34" charset="0"/>
                      </a:endParaRPr>
                    </a:p>
                  </a:txBody>
                  <a:tcPr/>
                </a:tc>
                <a:tc>
                  <a:txBody>
                    <a:bodyPr/>
                    <a:lstStyle/>
                    <a:p>
                      <a:endParaRPr lang="nl-NL" sz="1100" b="1" dirty="0">
                        <a:latin typeface="Calibri" pitchFamily="34" charset="0"/>
                        <a:cs typeface="Calibri" pitchFamily="34" charset="0"/>
                      </a:endParaRPr>
                    </a:p>
                  </a:txBody>
                  <a:tcPr/>
                </a:tc>
                <a:extLst>
                  <a:ext uri="{0D108BD9-81ED-4DB2-BD59-A6C34878D82A}">
                    <a16:rowId xmlns:a16="http://schemas.microsoft.com/office/drawing/2014/main" val="10001"/>
                  </a:ext>
                </a:extLst>
              </a:tr>
              <a:tr h="370840">
                <a:tc>
                  <a:txBody>
                    <a:bodyPr/>
                    <a:lstStyle/>
                    <a:p>
                      <a:r>
                        <a:rPr lang="nl-NL" sz="1100" b="1" dirty="0">
                          <a:solidFill>
                            <a:schemeClr val="bg1"/>
                          </a:solidFill>
                        </a:rPr>
                        <a:t>Bezwaartermijn (20 kalenderdagen)</a:t>
                      </a:r>
                    </a:p>
                  </a:txBody>
                  <a:tcPr>
                    <a:solidFill>
                      <a:srgbClr val="1C3E79"/>
                    </a:solidFill>
                  </a:tcPr>
                </a:tc>
                <a:tc>
                  <a:txBody>
                    <a:bodyPr/>
                    <a:lstStyle/>
                    <a:p>
                      <a:r>
                        <a:rPr lang="nl-NL" sz="1100" b="1" dirty="0">
                          <a:latin typeface="Calibri" pitchFamily="34" charset="0"/>
                          <a:cs typeface="Calibri" pitchFamily="34" charset="0"/>
                        </a:rPr>
                        <a:t>20 november 2020 t/m 10 december 2020</a:t>
                      </a:r>
                    </a:p>
                  </a:txBody>
                  <a:tcPr/>
                </a:tc>
                <a:tc>
                  <a:txBody>
                    <a:bodyPr/>
                    <a:lstStyle/>
                    <a:p>
                      <a:endParaRPr lang="nl-NL" sz="1100" dirty="0">
                        <a:latin typeface="Calibri" pitchFamily="34" charset="0"/>
                        <a:cs typeface="Calibri" pitchFamily="34" charset="0"/>
                      </a:endParaRPr>
                    </a:p>
                  </a:txBody>
                  <a:tcPr/>
                </a:tc>
                <a:tc>
                  <a:txBody>
                    <a:bodyPr/>
                    <a:lstStyle/>
                    <a:p>
                      <a:endParaRPr lang="nl-NL" sz="1100">
                        <a:latin typeface="Calibri" pitchFamily="34" charset="0"/>
                        <a:cs typeface="Calibri" pitchFamily="34" charset="0"/>
                      </a:endParaRPr>
                    </a:p>
                  </a:txBody>
                  <a:tcPr/>
                </a:tc>
                <a:tc>
                  <a:txBody>
                    <a:bodyPr/>
                    <a:lstStyle/>
                    <a:p>
                      <a:endParaRPr lang="nl-NL" sz="1100" dirty="0">
                        <a:latin typeface="Calibri" pitchFamily="34" charset="0"/>
                        <a:cs typeface="Calibri" pitchFamily="34" charset="0"/>
                      </a:endParaRPr>
                    </a:p>
                  </a:txBody>
                  <a:tcPr>
                    <a:solidFill>
                      <a:schemeClr val="tx2">
                        <a:lumMod val="50000"/>
                      </a:schemeClr>
                    </a:solidFill>
                  </a:tcPr>
                </a:tc>
                <a:extLst>
                  <a:ext uri="{0D108BD9-81ED-4DB2-BD59-A6C34878D82A}">
                    <a16:rowId xmlns:a16="http://schemas.microsoft.com/office/drawing/2014/main" val="10002"/>
                  </a:ext>
                </a:extLst>
              </a:tr>
              <a:tr h="370840">
                <a:tc>
                  <a:txBody>
                    <a:bodyPr/>
                    <a:lstStyle/>
                    <a:p>
                      <a:r>
                        <a:rPr lang="nl-NL" sz="1100" b="1" dirty="0">
                          <a:solidFill>
                            <a:schemeClr val="bg1"/>
                          </a:solidFill>
                        </a:rPr>
                        <a:t>Definitieve gunning</a:t>
                      </a:r>
                    </a:p>
                  </a:txBody>
                  <a:tcPr>
                    <a:solidFill>
                      <a:srgbClr val="1C3E79"/>
                    </a:solidFill>
                  </a:tcPr>
                </a:tc>
                <a:tc>
                  <a:txBody>
                    <a:bodyPr/>
                    <a:lstStyle/>
                    <a:p>
                      <a:r>
                        <a:rPr lang="nl-NL" sz="1100" dirty="0">
                          <a:latin typeface="Calibri" pitchFamily="34" charset="0"/>
                          <a:cs typeface="Calibri" pitchFamily="34" charset="0"/>
                        </a:rPr>
                        <a:t>11 december 2020</a:t>
                      </a:r>
                    </a:p>
                  </a:txBody>
                  <a:tcPr/>
                </a:tc>
                <a:tc>
                  <a:txBody>
                    <a:bodyPr/>
                    <a:lstStyle/>
                    <a:p>
                      <a:endParaRPr lang="nl-NL" sz="1100" dirty="0">
                        <a:latin typeface="Calibri" pitchFamily="34" charset="0"/>
                        <a:cs typeface="Calibri" pitchFamily="34" charset="0"/>
                      </a:endParaRPr>
                    </a:p>
                  </a:txBody>
                  <a:tcPr>
                    <a:solidFill>
                      <a:schemeClr val="tx2">
                        <a:lumMod val="50000"/>
                      </a:schemeClr>
                    </a:solidFill>
                  </a:tcPr>
                </a:tc>
                <a:tc>
                  <a:txBody>
                    <a:bodyPr/>
                    <a:lstStyle/>
                    <a:p>
                      <a:endParaRPr lang="nl-NL" sz="1100" dirty="0">
                        <a:latin typeface="Calibri" pitchFamily="34" charset="0"/>
                        <a:cs typeface="Calibri" pitchFamily="34" charset="0"/>
                      </a:endParaRPr>
                    </a:p>
                  </a:txBody>
                  <a:tcPr/>
                </a:tc>
                <a:tc>
                  <a:txBody>
                    <a:bodyPr/>
                    <a:lstStyle/>
                    <a:p>
                      <a:endParaRPr lang="nl-NL" sz="1100" dirty="0">
                        <a:latin typeface="Calibri" pitchFamily="34" charset="0"/>
                        <a:cs typeface="Calibri" pitchFamily="34" charset="0"/>
                      </a:endParaRPr>
                    </a:p>
                  </a:txBody>
                  <a:tcPr/>
                </a:tc>
                <a:extLst>
                  <a:ext uri="{0D108BD9-81ED-4DB2-BD59-A6C34878D82A}">
                    <a16:rowId xmlns:a16="http://schemas.microsoft.com/office/drawing/2014/main" val="10003"/>
                  </a:ext>
                </a:extLst>
              </a:tr>
              <a:tr h="370840">
                <a:tc>
                  <a:txBody>
                    <a:bodyPr/>
                    <a:lstStyle/>
                    <a:p>
                      <a:r>
                        <a:rPr lang="nl-NL" sz="1100" b="1" dirty="0">
                          <a:solidFill>
                            <a:schemeClr val="bg1"/>
                          </a:solidFill>
                        </a:rPr>
                        <a:t>Beoogde</a:t>
                      </a:r>
                      <a:r>
                        <a:rPr lang="nl-NL" sz="1100" b="1" baseline="0" dirty="0">
                          <a:solidFill>
                            <a:schemeClr val="bg1"/>
                          </a:solidFill>
                        </a:rPr>
                        <a:t> ingangsdatum overeenkomst</a:t>
                      </a:r>
                      <a:endParaRPr lang="nl-NL" sz="1100" b="1" dirty="0">
                        <a:solidFill>
                          <a:schemeClr val="bg1"/>
                        </a:solidFill>
                      </a:endParaRPr>
                    </a:p>
                  </a:txBody>
                  <a:tcPr>
                    <a:solidFill>
                      <a:srgbClr val="1C3E79"/>
                    </a:solidFill>
                  </a:tcPr>
                </a:tc>
                <a:tc>
                  <a:txBody>
                    <a:bodyPr/>
                    <a:lstStyle/>
                    <a:p>
                      <a:r>
                        <a:rPr lang="nl-NL" sz="1100" dirty="0">
                          <a:latin typeface="Calibri" pitchFamily="34" charset="0"/>
                          <a:cs typeface="Calibri" pitchFamily="34" charset="0"/>
                        </a:rPr>
                        <a:t>1 januari</a:t>
                      </a:r>
                      <a:r>
                        <a:rPr lang="nl-NL" sz="1100" baseline="0" dirty="0">
                          <a:latin typeface="Calibri" pitchFamily="34" charset="0"/>
                          <a:cs typeface="Calibri" pitchFamily="34" charset="0"/>
                        </a:rPr>
                        <a:t> 2021</a:t>
                      </a:r>
                      <a:endParaRPr lang="nl-NL" sz="1100" dirty="0">
                        <a:latin typeface="Calibri" pitchFamily="34" charset="0"/>
                        <a:cs typeface="Calibri" pitchFamily="34" charset="0"/>
                      </a:endParaRPr>
                    </a:p>
                  </a:txBody>
                  <a:tcPr/>
                </a:tc>
                <a:tc>
                  <a:txBody>
                    <a:bodyPr/>
                    <a:lstStyle/>
                    <a:p>
                      <a:endParaRPr lang="nl-NL" sz="1100" dirty="0">
                        <a:latin typeface="Calibri" pitchFamily="34" charset="0"/>
                        <a:cs typeface="Calibri" pitchFamily="34" charset="0"/>
                      </a:endParaRPr>
                    </a:p>
                  </a:txBody>
                  <a:tcPr/>
                </a:tc>
                <a:tc>
                  <a:txBody>
                    <a:bodyPr/>
                    <a:lstStyle/>
                    <a:p>
                      <a:endParaRPr lang="nl-NL" sz="1100" dirty="0">
                        <a:latin typeface="Calibri" pitchFamily="34" charset="0"/>
                        <a:cs typeface="Calibri" pitchFamily="34" charset="0"/>
                      </a:endParaRPr>
                    </a:p>
                  </a:txBody>
                  <a:tcPr>
                    <a:solidFill>
                      <a:schemeClr val="tx2">
                        <a:lumMod val="50000"/>
                      </a:schemeClr>
                    </a:solidFill>
                  </a:tcPr>
                </a:tc>
                <a:tc>
                  <a:txBody>
                    <a:bodyPr/>
                    <a:lstStyle/>
                    <a:p>
                      <a:endParaRPr lang="nl-NL" sz="1100" dirty="0">
                        <a:latin typeface="Calibri" pitchFamily="34" charset="0"/>
                        <a:cs typeface="Calibri" pitchFamily="34" charset="0"/>
                      </a:endParaRPr>
                    </a:p>
                  </a:txBody>
                  <a:tcPr>
                    <a:solidFill>
                      <a:schemeClr val="tx2">
                        <a:lumMod val="50000"/>
                      </a:schemeClr>
                    </a:solidFill>
                  </a:tcPr>
                </a:tc>
                <a:extLst>
                  <a:ext uri="{0D108BD9-81ED-4DB2-BD59-A6C34878D82A}">
                    <a16:rowId xmlns:a16="http://schemas.microsoft.com/office/drawing/2014/main" val="10004"/>
                  </a:ext>
                </a:extLst>
              </a:tr>
            </a:tbl>
          </a:graphicData>
        </a:graphic>
      </p:graphicFrame>
      <p:pic>
        <p:nvPicPr>
          <p:cNvPr id="7170" name="Picture 2" descr="Afbeeldingsresultaat voor digitale post">
            <a:hlinkClick r:id="rId2"/>
          </p:cNvPr>
          <p:cNvPicPr>
            <a:picLocks noChangeAspect="1" noChangeArrowheads="1"/>
          </p:cNvPicPr>
          <p:nvPr/>
        </p:nvPicPr>
        <p:blipFill>
          <a:blip r:embed="rId3" cstate="print"/>
          <a:srcRect/>
          <a:stretch>
            <a:fillRect/>
          </a:stretch>
        </p:blipFill>
        <p:spPr bwMode="auto">
          <a:xfrm>
            <a:off x="2843808" y="3861048"/>
            <a:ext cx="3456384" cy="2076274"/>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AB1511DE-AD6D-436D-B927-ABCE5FA0956D}"/>
              </a:ext>
            </a:extLst>
          </p:cNvPr>
          <p:cNvSpPr>
            <a:spLocks noGrp="1"/>
          </p:cNvSpPr>
          <p:nvPr>
            <p:ph idx="1"/>
          </p:nvPr>
        </p:nvSpPr>
        <p:spPr/>
        <p:txBody>
          <a:bodyPr>
            <a:normAutofit/>
          </a:bodyPr>
          <a:lstStyle/>
          <a:p>
            <a:r>
              <a:rPr lang="nl-NL" sz="2400" dirty="0"/>
              <a:t>Via </a:t>
            </a:r>
            <a:r>
              <a:rPr lang="nl-NL" sz="2400" dirty="0" err="1"/>
              <a:t>berichtenbox</a:t>
            </a:r>
            <a:r>
              <a:rPr lang="nl-NL" sz="2400" dirty="0"/>
              <a:t> van </a:t>
            </a:r>
            <a:r>
              <a:rPr lang="nl-NL" sz="2400" dirty="0" err="1"/>
              <a:t>TenderNed</a:t>
            </a:r>
            <a:endParaRPr lang="nl-NL" sz="2400" dirty="0"/>
          </a:p>
          <a:p>
            <a:r>
              <a:rPr lang="nl-NL" sz="2400" dirty="0"/>
              <a:t>Format (bijlage 7) in bericht meesturen</a:t>
            </a:r>
          </a:p>
          <a:p>
            <a:r>
              <a:rPr lang="nl-NL" sz="2400" dirty="0"/>
              <a:t>Niet toegestaan om JOGG rechtstreeks te benaderen</a:t>
            </a:r>
          </a:p>
          <a:p>
            <a:r>
              <a:rPr lang="nl-NL" sz="2400" dirty="0"/>
              <a:t>NIC stelt Nota van Inlichtingen op en stuurt alle vragen + antwoorden op naar alle gegadigden</a:t>
            </a:r>
          </a:p>
          <a:p>
            <a:r>
              <a:rPr lang="nl-NL" sz="2400" dirty="0"/>
              <a:t>Anoniem vragen stellen? Zie deel B</a:t>
            </a:r>
          </a:p>
        </p:txBody>
      </p:sp>
      <p:sp>
        <p:nvSpPr>
          <p:cNvPr id="3" name="Titel 2">
            <a:extLst>
              <a:ext uri="{FF2B5EF4-FFF2-40B4-BE49-F238E27FC236}">
                <a16:creationId xmlns:a16="http://schemas.microsoft.com/office/drawing/2014/main" id="{335D36F9-B873-4C29-9A8E-BA96B7C0687D}"/>
              </a:ext>
            </a:extLst>
          </p:cNvPr>
          <p:cNvSpPr>
            <a:spLocks noGrp="1"/>
          </p:cNvSpPr>
          <p:nvPr>
            <p:ph type="ctrTitle"/>
          </p:nvPr>
        </p:nvSpPr>
        <p:spPr/>
        <p:txBody>
          <a:bodyPr/>
          <a:lstStyle/>
          <a:p>
            <a:r>
              <a:rPr lang="nl-NL" dirty="0"/>
              <a:t>PROCEDURE M.B.T. VRAGEN STELLEN</a:t>
            </a:r>
          </a:p>
        </p:txBody>
      </p:sp>
    </p:spTree>
    <p:extLst>
      <p:ext uri="{BB962C8B-B14F-4D97-AF65-F5344CB8AC3E}">
        <p14:creationId xmlns:p14="http://schemas.microsoft.com/office/powerpoint/2010/main" val="8722385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ijdelijke aanduiding voor inhoud 4">
            <a:extLst>
              <a:ext uri="{FF2B5EF4-FFF2-40B4-BE49-F238E27FC236}">
                <a16:creationId xmlns:a16="http://schemas.microsoft.com/office/drawing/2014/main" id="{82566B99-102B-4E85-9C0D-570C06B48E45}"/>
              </a:ext>
            </a:extLst>
          </p:cNvPr>
          <p:cNvPicPr>
            <a:picLocks noGrp="1" noChangeAspect="1"/>
          </p:cNvPicPr>
          <p:nvPr>
            <p:ph idx="1"/>
          </p:nvPr>
        </p:nvPicPr>
        <p:blipFill rotWithShape="1">
          <a:blip r:embed="rId2"/>
          <a:srcRect r="1747"/>
          <a:stretch/>
        </p:blipFill>
        <p:spPr>
          <a:xfrm>
            <a:off x="521804" y="0"/>
            <a:ext cx="8100392" cy="6100862"/>
          </a:xfrm>
        </p:spPr>
      </p:pic>
    </p:spTree>
    <p:extLst>
      <p:ext uri="{BB962C8B-B14F-4D97-AF65-F5344CB8AC3E}">
        <p14:creationId xmlns:p14="http://schemas.microsoft.com/office/powerpoint/2010/main" val="26405463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ctrTitle"/>
          </p:nvPr>
        </p:nvSpPr>
        <p:spPr>
          <a:xfrm>
            <a:off x="467544" y="260648"/>
            <a:ext cx="8568952" cy="1080120"/>
          </a:xfrm>
        </p:spPr>
        <p:txBody>
          <a:bodyPr/>
          <a:lstStyle/>
          <a:p>
            <a:pPr marL="361950" indent="-361950"/>
            <a:r>
              <a:rPr lang="nl-NL" sz="2800" dirty="0"/>
              <a:t>VEREISTE DOCUMENTEN BIJ INSCHRIJVING – PERCEEL 1</a:t>
            </a:r>
            <a:endParaRPr lang="nl-NL" sz="2800" dirty="0">
              <a:solidFill>
                <a:srgbClr val="243A77"/>
              </a:solidFill>
            </a:endParaRPr>
          </a:p>
        </p:txBody>
      </p:sp>
      <p:graphicFrame>
        <p:nvGraphicFramePr>
          <p:cNvPr id="2" name="Tabel 3">
            <a:extLst>
              <a:ext uri="{FF2B5EF4-FFF2-40B4-BE49-F238E27FC236}">
                <a16:creationId xmlns:a16="http://schemas.microsoft.com/office/drawing/2014/main" id="{7EA77565-ED26-4E25-9DC0-9B414A78E2EB}"/>
              </a:ext>
            </a:extLst>
          </p:cNvPr>
          <p:cNvGraphicFramePr>
            <a:graphicFrameLocks noGrp="1"/>
          </p:cNvGraphicFramePr>
          <p:nvPr>
            <p:extLst>
              <p:ext uri="{D42A27DB-BD31-4B8C-83A1-F6EECF244321}">
                <p14:modId xmlns:p14="http://schemas.microsoft.com/office/powerpoint/2010/main" val="713330220"/>
              </p:ext>
            </p:extLst>
          </p:nvPr>
        </p:nvGraphicFramePr>
        <p:xfrm>
          <a:off x="499114" y="1270000"/>
          <a:ext cx="8177342" cy="4043680"/>
        </p:xfrm>
        <a:graphic>
          <a:graphicData uri="http://schemas.openxmlformats.org/drawingml/2006/table">
            <a:tbl>
              <a:tblPr firstRow="1" bandRow="1">
                <a:tableStyleId>{5C22544A-7EE6-4342-B048-85BDC9FD1C3A}</a:tableStyleId>
              </a:tblPr>
              <a:tblGrid>
                <a:gridCol w="4432926">
                  <a:extLst>
                    <a:ext uri="{9D8B030D-6E8A-4147-A177-3AD203B41FA5}">
                      <a16:colId xmlns:a16="http://schemas.microsoft.com/office/drawing/2014/main" val="2607456565"/>
                    </a:ext>
                  </a:extLst>
                </a:gridCol>
                <a:gridCol w="3744416">
                  <a:extLst>
                    <a:ext uri="{9D8B030D-6E8A-4147-A177-3AD203B41FA5}">
                      <a16:colId xmlns:a16="http://schemas.microsoft.com/office/drawing/2014/main" val="202759756"/>
                    </a:ext>
                  </a:extLst>
                </a:gridCol>
              </a:tblGrid>
              <a:tr h="370840">
                <a:tc gridSpan="2">
                  <a:txBody>
                    <a:bodyPr/>
                    <a:lstStyle/>
                    <a:p>
                      <a:pPr algn="ctr"/>
                      <a:r>
                        <a:rPr lang="nl-NL" dirty="0"/>
                        <a:t>Perceel 1 – Coaches en Experts</a:t>
                      </a:r>
                    </a:p>
                  </a:txBody>
                  <a:tcPr/>
                </a:tc>
                <a:tc hMerge="1">
                  <a:txBody>
                    <a:bodyPr/>
                    <a:lstStyle/>
                    <a:p>
                      <a:endParaRPr lang="nl-NL" dirty="0"/>
                    </a:p>
                  </a:txBody>
                  <a:tcPr/>
                </a:tc>
                <a:extLst>
                  <a:ext uri="{0D108BD9-81ED-4DB2-BD59-A6C34878D82A}">
                    <a16:rowId xmlns:a16="http://schemas.microsoft.com/office/drawing/2014/main" val="3303541480"/>
                  </a:ext>
                </a:extLst>
              </a:tr>
              <a:tr h="370840">
                <a:tc>
                  <a:txBody>
                    <a:bodyPr/>
                    <a:lstStyle/>
                    <a:p>
                      <a:r>
                        <a:rPr lang="nl-NL" b="1" dirty="0">
                          <a:solidFill>
                            <a:schemeClr val="bg1"/>
                          </a:solidFill>
                        </a:rPr>
                        <a:t>Aan te leveren documenten bij inschrijving</a:t>
                      </a:r>
                    </a:p>
                  </a:txBody>
                  <a:tcPr>
                    <a:solidFill>
                      <a:schemeClr val="accent1"/>
                    </a:solidFill>
                  </a:tcPr>
                </a:tc>
                <a:tc>
                  <a:txBody>
                    <a:bodyPr/>
                    <a:lstStyle/>
                    <a:p>
                      <a:r>
                        <a:rPr lang="nl-NL" b="1" dirty="0">
                          <a:solidFill>
                            <a:schemeClr val="bg1"/>
                          </a:solidFill>
                        </a:rPr>
                        <a:t>Bijbehorende bijlage</a:t>
                      </a:r>
                    </a:p>
                  </a:txBody>
                  <a:tcPr>
                    <a:solidFill>
                      <a:schemeClr val="accent1"/>
                    </a:solidFill>
                  </a:tcPr>
                </a:tc>
                <a:extLst>
                  <a:ext uri="{0D108BD9-81ED-4DB2-BD59-A6C34878D82A}">
                    <a16:rowId xmlns:a16="http://schemas.microsoft.com/office/drawing/2014/main" val="2587664110"/>
                  </a:ext>
                </a:extLst>
              </a:tr>
              <a:tr h="370840">
                <a:tc>
                  <a:txBody>
                    <a:bodyPr/>
                    <a:lstStyle/>
                    <a:p>
                      <a:r>
                        <a:rPr lang="nl-NL" dirty="0"/>
                        <a:t>Aanbiedingsbrief (optioneel)</a:t>
                      </a:r>
                    </a:p>
                  </a:txBody>
                  <a:tcPr/>
                </a:tc>
                <a:tc>
                  <a:txBody>
                    <a:bodyPr/>
                    <a:lstStyle/>
                    <a:p>
                      <a:r>
                        <a:rPr lang="nl-NL" dirty="0"/>
                        <a:t>Niet als bijlage opgenomen</a:t>
                      </a:r>
                    </a:p>
                  </a:txBody>
                  <a:tcPr/>
                </a:tc>
                <a:extLst>
                  <a:ext uri="{0D108BD9-81ED-4DB2-BD59-A6C34878D82A}">
                    <a16:rowId xmlns:a16="http://schemas.microsoft.com/office/drawing/2014/main" val="2969823576"/>
                  </a:ext>
                </a:extLst>
              </a:tr>
              <a:tr h="370840">
                <a:tc>
                  <a:txBody>
                    <a:bodyPr/>
                    <a:lstStyle/>
                    <a:p>
                      <a:r>
                        <a:rPr lang="nl-NL" dirty="0"/>
                        <a:t>Uniform Europees Aanbestedingsdocument </a:t>
                      </a:r>
                    </a:p>
                    <a:p>
                      <a:r>
                        <a:rPr lang="nl-NL" dirty="0"/>
                        <a:t>(rechtsgeldig ondertekend)</a:t>
                      </a:r>
                    </a:p>
                  </a:txBody>
                  <a:tcPr/>
                </a:tc>
                <a:tc>
                  <a:txBody>
                    <a:bodyPr/>
                    <a:lstStyle/>
                    <a:p>
                      <a:r>
                        <a:rPr lang="nl-NL" dirty="0"/>
                        <a:t>Bijlage 1.A</a:t>
                      </a:r>
                    </a:p>
                  </a:txBody>
                  <a:tcPr/>
                </a:tc>
                <a:extLst>
                  <a:ext uri="{0D108BD9-81ED-4DB2-BD59-A6C34878D82A}">
                    <a16:rowId xmlns:a16="http://schemas.microsoft.com/office/drawing/2014/main" val="2135270693"/>
                  </a:ext>
                </a:extLst>
              </a:tr>
              <a:tr h="370840">
                <a:tc>
                  <a:txBody>
                    <a:bodyPr/>
                    <a:lstStyle/>
                    <a:p>
                      <a:r>
                        <a:rPr lang="nl-NL" dirty="0"/>
                        <a:t>Verklaring omtrent inschrijving (rechtsgeldig ondertekend)</a:t>
                      </a:r>
                    </a:p>
                  </a:txBody>
                  <a:tcPr/>
                </a:tc>
                <a:tc>
                  <a:txBody>
                    <a:bodyPr/>
                    <a:lstStyle/>
                    <a:p>
                      <a:r>
                        <a:rPr lang="nl-NL" dirty="0"/>
                        <a:t>Bijlage 2</a:t>
                      </a:r>
                    </a:p>
                  </a:txBody>
                  <a:tcPr/>
                </a:tc>
                <a:extLst>
                  <a:ext uri="{0D108BD9-81ED-4DB2-BD59-A6C34878D82A}">
                    <a16:rowId xmlns:a16="http://schemas.microsoft.com/office/drawing/2014/main" val="2235367052"/>
                  </a:ext>
                </a:extLst>
              </a:tr>
              <a:tr h="370840">
                <a:tc>
                  <a:txBody>
                    <a:bodyPr/>
                    <a:lstStyle/>
                    <a:p>
                      <a:r>
                        <a:rPr lang="nl-NL" sz="1800" dirty="0"/>
                        <a:t>(Voor coaches) </a:t>
                      </a:r>
                    </a:p>
                    <a:p>
                      <a:r>
                        <a:rPr lang="nl-NL" sz="1800" dirty="0"/>
                        <a:t>Aanbiedingsformulier JOGG-coach</a:t>
                      </a:r>
                      <a:endParaRPr lang="nl-NL" dirty="0"/>
                    </a:p>
                  </a:txBody>
                  <a:tcPr/>
                </a:tc>
                <a:tc>
                  <a:txBody>
                    <a:bodyPr/>
                    <a:lstStyle/>
                    <a:p>
                      <a:r>
                        <a:rPr lang="nl-NL" dirty="0"/>
                        <a:t>Bijlage 3.A</a:t>
                      </a:r>
                    </a:p>
                  </a:txBody>
                  <a:tcPr/>
                </a:tc>
                <a:extLst>
                  <a:ext uri="{0D108BD9-81ED-4DB2-BD59-A6C34878D82A}">
                    <a16:rowId xmlns:a16="http://schemas.microsoft.com/office/drawing/2014/main" val="119688541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800" dirty="0"/>
                        <a:t>(Voor experts m.u.v. Aanpak </a:t>
                      </a:r>
                      <a:r>
                        <a:rPr lang="nl-NL" sz="1800" dirty="0" err="1"/>
                        <a:t>KnGG</a:t>
                      </a:r>
                      <a:r>
                        <a:rPr lang="nl-NL" sz="1800"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nl-NL" sz="1800" dirty="0"/>
                        <a:t>Aanbiedingsformulier JOGG-expert</a:t>
                      </a:r>
                      <a:endParaRPr lang="nl-NL" dirty="0"/>
                    </a:p>
                  </a:txBody>
                  <a:tcPr/>
                </a:tc>
                <a:tc>
                  <a:txBody>
                    <a:bodyPr/>
                    <a:lstStyle/>
                    <a:p>
                      <a:r>
                        <a:rPr lang="nl-NL" dirty="0"/>
                        <a:t>Bijlage 3.B</a:t>
                      </a:r>
                    </a:p>
                  </a:txBody>
                  <a:tcPr/>
                </a:tc>
                <a:extLst>
                  <a:ext uri="{0D108BD9-81ED-4DB2-BD59-A6C34878D82A}">
                    <a16:rowId xmlns:a16="http://schemas.microsoft.com/office/drawing/2014/main" val="2323926069"/>
                  </a:ext>
                </a:extLst>
              </a:tr>
              <a:tr h="370840">
                <a:tc>
                  <a:txBody>
                    <a:bodyPr/>
                    <a:lstStyle/>
                    <a:p>
                      <a:r>
                        <a:rPr lang="nl-NL" dirty="0"/>
                        <a:t>CV van de in te zetten kandidaat</a:t>
                      </a:r>
                    </a:p>
                  </a:txBody>
                  <a:tcPr/>
                </a:tc>
                <a:tc>
                  <a:txBody>
                    <a:bodyPr/>
                    <a:lstStyle/>
                    <a:p>
                      <a:r>
                        <a:rPr lang="nl-NL" dirty="0"/>
                        <a:t>Niet als bijlage opgenomen</a:t>
                      </a:r>
                    </a:p>
                  </a:txBody>
                  <a:tcPr/>
                </a:tc>
                <a:extLst>
                  <a:ext uri="{0D108BD9-81ED-4DB2-BD59-A6C34878D82A}">
                    <a16:rowId xmlns:a16="http://schemas.microsoft.com/office/drawing/2014/main" val="1975271176"/>
                  </a:ext>
                </a:extLst>
              </a:tr>
            </a:tbl>
          </a:graphicData>
        </a:graphic>
      </p:graphicFrame>
    </p:spTree>
    <p:extLst>
      <p:ext uri="{BB962C8B-B14F-4D97-AF65-F5344CB8AC3E}">
        <p14:creationId xmlns:p14="http://schemas.microsoft.com/office/powerpoint/2010/main" val="8130426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ctrTitle"/>
          </p:nvPr>
        </p:nvSpPr>
        <p:spPr>
          <a:xfrm>
            <a:off x="467544" y="260648"/>
            <a:ext cx="8496944" cy="1080120"/>
          </a:xfrm>
        </p:spPr>
        <p:txBody>
          <a:bodyPr/>
          <a:lstStyle/>
          <a:p>
            <a:pPr marL="361950" indent="-361950"/>
            <a:r>
              <a:rPr lang="nl-NL" sz="2800" dirty="0"/>
              <a:t>VEREISTE DOCUMENTEN BIJ INSCHRIJVING – PERCEEL 2 </a:t>
            </a:r>
            <a:endParaRPr lang="nl-NL" sz="2800" dirty="0">
              <a:solidFill>
                <a:srgbClr val="243A77"/>
              </a:solidFill>
            </a:endParaRPr>
          </a:p>
        </p:txBody>
      </p:sp>
      <p:graphicFrame>
        <p:nvGraphicFramePr>
          <p:cNvPr id="7" name="Tabel 6">
            <a:extLst>
              <a:ext uri="{FF2B5EF4-FFF2-40B4-BE49-F238E27FC236}">
                <a16:creationId xmlns:a16="http://schemas.microsoft.com/office/drawing/2014/main" id="{60A96FD5-279E-41F0-8C90-5CEC7810CA4D}"/>
              </a:ext>
            </a:extLst>
          </p:cNvPr>
          <p:cNvGraphicFramePr>
            <a:graphicFrameLocks noGrp="1"/>
          </p:cNvGraphicFramePr>
          <p:nvPr>
            <p:extLst>
              <p:ext uri="{D42A27DB-BD31-4B8C-83A1-F6EECF244321}">
                <p14:modId xmlns:p14="http://schemas.microsoft.com/office/powerpoint/2010/main" val="1082314504"/>
              </p:ext>
            </p:extLst>
          </p:nvPr>
        </p:nvGraphicFramePr>
        <p:xfrm>
          <a:off x="499114" y="1270000"/>
          <a:ext cx="8177342" cy="3403600"/>
        </p:xfrm>
        <a:graphic>
          <a:graphicData uri="http://schemas.openxmlformats.org/drawingml/2006/table">
            <a:tbl>
              <a:tblPr firstRow="1" bandRow="1">
                <a:tableStyleId>{5C22544A-7EE6-4342-B048-85BDC9FD1C3A}</a:tableStyleId>
              </a:tblPr>
              <a:tblGrid>
                <a:gridCol w="4504934">
                  <a:extLst>
                    <a:ext uri="{9D8B030D-6E8A-4147-A177-3AD203B41FA5}">
                      <a16:colId xmlns:a16="http://schemas.microsoft.com/office/drawing/2014/main" val="2607456565"/>
                    </a:ext>
                  </a:extLst>
                </a:gridCol>
                <a:gridCol w="3672408">
                  <a:extLst>
                    <a:ext uri="{9D8B030D-6E8A-4147-A177-3AD203B41FA5}">
                      <a16:colId xmlns:a16="http://schemas.microsoft.com/office/drawing/2014/main" val="202759756"/>
                    </a:ext>
                  </a:extLst>
                </a:gridCol>
              </a:tblGrid>
              <a:tr h="370840">
                <a:tc gridSpan="2">
                  <a:txBody>
                    <a:bodyPr/>
                    <a:lstStyle/>
                    <a:p>
                      <a:pPr algn="ctr"/>
                      <a:r>
                        <a:rPr lang="nl-NL" dirty="0"/>
                        <a:t>Perceel 2 – Experts t.a.v. Aanpak Kind naar Gezonder Gewicht</a:t>
                      </a:r>
                    </a:p>
                  </a:txBody>
                  <a:tcPr/>
                </a:tc>
                <a:tc hMerge="1">
                  <a:txBody>
                    <a:bodyPr/>
                    <a:lstStyle/>
                    <a:p>
                      <a:endParaRPr lang="nl-NL" dirty="0"/>
                    </a:p>
                  </a:txBody>
                  <a:tcPr/>
                </a:tc>
                <a:extLst>
                  <a:ext uri="{0D108BD9-81ED-4DB2-BD59-A6C34878D82A}">
                    <a16:rowId xmlns:a16="http://schemas.microsoft.com/office/drawing/2014/main" val="3303541480"/>
                  </a:ext>
                </a:extLst>
              </a:tr>
              <a:tr h="370840">
                <a:tc>
                  <a:txBody>
                    <a:bodyPr/>
                    <a:lstStyle/>
                    <a:p>
                      <a:r>
                        <a:rPr lang="nl-NL" b="1" dirty="0">
                          <a:solidFill>
                            <a:schemeClr val="bg1"/>
                          </a:solidFill>
                        </a:rPr>
                        <a:t>Aan te leveren documenten bij inschrijving</a:t>
                      </a:r>
                    </a:p>
                  </a:txBody>
                  <a:tcPr>
                    <a:solidFill>
                      <a:schemeClr val="accent1"/>
                    </a:solidFill>
                  </a:tcPr>
                </a:tc>
                <a:tc>
                  <a:txBody>
                    <a:bodyPr/>
                    <a:lstStyle/>
                    <a:p>
                      <a:r>
                        <a:rPr lang="nl-NL" b="1" dirty="0">
                          <a:solidFill>
                            <a:schemeClr val="bg1"/>
                          </a:solidFill>
                        </a:rPr>
                        <a:t>Bijbehorende bijlage</a:t>
                      </a:r>
                    </a:p>
                  </a:txBody>
                  <a:tcPr>
                    <a:solidFill>
                      <a:schemeClr val="accent1"/>
                    </a:solidFill>
                  </a:tcPr>
                </a:tc>
                <a:extLst>
                  <a:ext uri="{0D108BD9-81ED-4DB2-BD59-A6C34878D82A}">
                    <a16:rowId xmlns:a16="http://schemas.microsoft.com/office/drawing/2014/main" val="2587664110"/>
                  </a:ext>
                </a:extLst>
              </a:tr>
              <a:tr h="370840">
                <a:tc>
                  <a:txBody>
                    <a:bodyPr/>
                    <a:lstStyle/>
                    <a:p>
                      <a:r>
                        <a:rPr lang="nl-NL" dirty="0"/>
                        <a:t>Aanbiedingsbrief (optioneel)</a:t>
                      </a:r>
                    </a:p>
                  </a:txBody>
                  <a:tcPr/>
                </a:tc>
                <a:tc>
                  <a:txBody>
                    <a:bodyPr/>
                    <a:lstStyle/>
                    <a:p>
                      <a:r>
                        <a:rPr lang="nl-NL" dirty="0"/>
                        <a:t>Niet als bijlage opgenomen</a:t>
                      </a:r>
                    </a:p>
                  </a:txBody>
                  <a:tcPr/>
                </a:tc>
                <a:extLst>
                  <a:ext uri="{0D108BD9-81ED-4DB2-BD59-A6C34878D82A}">
                    <a16:rowId xmlns:a16="http://schemas.microsoft.com/office/drawing/2014/main" val="2969823576"/>
                  </a:ext>
                </a:extLst>
              </a:tr>
              <a:tr h="370840">
                <a:tc>
                  <a:txBody>
                    <a:bodyPr/>
                    <a:lstStyle/>
                    <a:p>
                      <a:r>
                        <a:rPr lang="nl-NL" dirty="0"/>
                        <a:t>Uniform Europees Aanbestedingsdocument </a:t>
                      </a:r>
                    </a:p>
                    <a:p>
                      <a:r>
                        <a:rPr lang="nl-NL" dirty="0"/>
                        <a:t>(rechtsgeldig ondertekend)</a:t>
                      </a:r>
                    </a:p>
                  </a:txBody>
                  <a:tcPr/>
                </a:tc>
                <a:tc>
                  <a:txBody>
                    <a:bodyPr/>
                    <a:lstStyle/>
                    <a:p>
                      <a:r>
                        <a:rPr lang="nl-NL" dirty="0"/>
                        <a:t>Bijlage 1.B</a:t>
                      </a:r>
                    </a:p>
                  </a:txBody>
                  <a:tcPr/>
                </a:tc>
                <a:extLst>
                  <a:ext uri="{0D108BD9-81ED-4DB2-BD59-A6C34878D82A}">
                    <a16:rowId xmlns:a16="http://schemas.microsoft.com/office/drawing/2014/main" val="2135270693"/>
                  </a:ext>
                </a:extLst>
              </a:tr>
              <a:tr h="370840">
                <a:tc>
                  <a:txBody>
                    <a:bodyPr/>
                    <a:lstStyle/>
                    <a:p>
                      <a:r>
                        <a:rPr lang="nl-NL" dirty="0"/>
                        <a:t>Verklaring omtrent inschrijving (rechtsgeldig ondertekend)</a:t>
                      </a:r>
                    </a:p>
                  </a:txBody>
                  <a:tcPr/>
                </a:tc>
                <a:tc>
                  <a:txBody>
                    <a:bodyPr/>
                    <a:lstStyle/>
                    <a:p>
                      <a:r>
                        <a:rPr lang="nl-NL" dirty="0"/>
                        <a:t>Bijlage 2</a:t>
                      </a:r>
                    </a:p>
                  </a:txBody>
                  <a:tcPr/>
                </a:tc>
                <a:extLst>
                  <a:ext uri="{0D108BD9-81ED-4DB2-BD59-A6C34878D82A}">
                    <a16:rowId xmlns:a16="http://schemas.microsoft.com/office/drawing/2014/main" val="223536705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800" dirty="0"/>
                        <a:t>Aanbiedingsformulier JOGG-expert t.a.v. Aanpak </a:t>
                      </a:r>
                      <a:r>
                        <a:rPr lang="nl-NL" sz="1800" dirty="0" err="1"/>
                        <a:t>KnGG</a:t>
                      </a:r>
                      <a:endParaRPr lang="nl-NL" dirty="0"/>
                    </a:p>
                  </a:txBody>
                  <a:tcPr/>
                </a:tc>
                <a:tc>
                  <a:txBody>
                    <a:bodyPr/>
                    <a:lstStyle/>
                    <a:p>
                      <a:r>
                        <a:rPr lang="nl-NL" dirty="0"/>
                        <a:t>Bijlage 3.C</a:t>
                      </a:r>
                    </a:p>
                  </a:txBody>
                  <a:tcPr/>
                </a:tc>
                <a:extLst>
                  <a:ext uri="{0D108BD9-81ED-4DB2-BD59-A6C34878D82A}">
                    <a16:rowId xmlns:a16="http://schemas.microsoft.com/office/drawing/2014/main" val="2323926069"/>
                  </a:ext>
                </a:extLst>
              </a:tr>
              <a:tr h="370840">
                <a:tc>
                  <a:txBody>
                    <a:bodyPr/>
                    <a:lstStyle/>
                    <a:p>
                      <a:r>
                        <a:rPr lang="nl-NL" dirty="0"/>
                        <a:t>CV van de in te zetten kandidaat</a:t>
                      </a:r>
                    </a:p>
                  </a:txBody>
                  <a:tcPr/>
                </a:tc>
                <a:tc>
                  <a:txBody>
                    <a:bodyPr/>
                    <a:lstStyle/>
                    <a:p>
                      <a:r>
                        <a:rPr lang="nl-NL" dirty="0"/>
                        <a:t>Niet als bijlage opgenomen</a:t>
                      </a:r>
                    </a:p>
                  </a:txBody>
                  <a:tcPr/>
                </a:tc>
                <a:extLst>
                  <a:ext uri="{0D108BD9-81ED-4DB2-BD59-A6C34878D82A}">
                    <a16:rowId xmlns:a16="http://schemas.microsoft.com/office/drawing/2014/main" val="1975271176"/>
                  </a:ext>
                </a:extLst>
              </a:tr>
            </a:tbl>
          </a:graphicData>
        </a:graphic>
      </p:graphicFrame>
    </p:spTree>
    <p:extLst>
      <p:ext uri="{BB962C8B-B14F-4D97-AF65-F5344CB8AC3E}">
        <p14:creationId xmlns:p14="http://schemas.microsoft.com/office/powerpoint/2010/main" val="20972875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idx="1"/>
          </p:nvPr>
        </p:nvSpPr>
        <p:spPr/>
        <p:txBody>
          <a:bodyPr>
            <a:normAutofit/>
          </a:bodyPr>
          <a:lstStyle/>
          <a:p>
            <a:r>
              <a:rPr lang="nl-NL" sz="2400" dirty="0"/>
              <a:t>Voorbeeld ingevuld UEA</a:t>
            </a:r>
          </a:p>
          <a:p>
            <a:r>
              <a:rPr lang="nl-NL" sz="2400" dirty="0"/>
              <a:t>Lees instructies, vul in en onderteken rechtsgeldig</a:t>
            </a:r>
          </a:p>
          <a:p>
            <a:r>
              <a:rPr lang="nl-NL" sz="2400" dirty="0"/>
              <a:t>Meer informatie? Zie deel B</a:t>
            </a:r>
          </a:p>
          <a:p>
            <a:endParaRPr lang="nl-NL" sz="2400" dirty="0"/>
          </a:p>
          <a:p>
            <a:endParaRPr lang="nl-NL" sz="2400" b="1" dirty="0"/>
          </a:p>
          <a:p>
            <a:endParaRPr lang="nl-NL" sz="2400" dirty="0"/>
          </a:p>
          <a:p>
            <a:endParaRPr lang="nl-NL" sz="2400" dirty="0"/>
          </a:p>
          <a:p>
            <a:endParaRPr lang="nl-NL" sz="2400" dirty="0"/>
          </a:p>
          <a:p>
            <a:endParaRPr lang="nl-NL" sz="2400" dirty="0"/>
          </a:p>
          <a:p>
            <a:pPr marL="0" indent="0">
              <a:buNone/>
            </a:pPr>
            <a:endParaRPr lang="nl-NL" sz="2400" dirty="0"/>
          </a:p>
        </p:txBody>
      </p:sp>
      <p:sp>
        <p:nvSpPr>
          <p:cNvPr id="3" name="Titel 2"/>
          <p:cNvSpPr>
            <a:spLocks noGrp="1"/>
          </p:cNvSpPr>
          <p:nvPr>
            <p:ph type="ctrTitle"/>
          </p:nvPr>
        </p:nvSpPr>
        <p:spPr/>
        <p:txBody>
          <a:bodyPr/>
          <a:lstStyle/>
          <a:p>
            <a:r>
              <a:rPr lang="nl-NL" dirty="0"/>
              <a:t>UEA INVULLEN</a:t>
            </a:r>
          </a:p>
        </p:txBody>
      </p:sp>
      <p:graphicFrame>
        <p:nvGraphicFramePr>
          <p:cNvPr id="5" name="Tabel 5">
            <a:extLst>
              <a:ext uri="{FF2B5EF4-FFF2-40B4-BE49-F238E27FC236}">
                <a16:creationId xmlns:a16="http://schemas.microsoft.com/office/drawing/2014/main" id="{F997B297-6143-4151-B863-F323AF45C9CA}"/>
              </a:ext>
            </a:extLst>
          </p:cNvPr>
          <p:cNvGraphicFramePr>
            <a:graphicFrameLocks noGrp="1"/>
          </p:cNvGraphicFramePr>
          <p:nvPr>
            <p:extLst>
              <p:ext uri="{D42A27DB-BD31-4B8C-83A1-F6EECF244321}">
                <p14:modId xmlns:p14="http://schemas.microsoft.com/office/powerpoint/2010/main" val="4030618465"/>
              </p:ext>
            </p:extLst>
          </p:nvPr>
        </p:nvGraphicFramePr>
        <p:xfrm>
          <a:off x="457200" y="2998672"/>
          <a:ext cx="8229600" cy="2158520"/>
        </p:xfrm>
        <a:graphic>
          <a:graphicData uri="http://schemas.openxmlformats.org/drawingml/2006/table">
            <a:tbl>
              <a:tblPr firstRow="1" bandRow="1">
                <a:tableStyleId>{5C22544A-7EE6-4342-B048-85BDC9FD1C3A}</a:tableStyleId>
              </a:tblPr>
              <a:tblGrid>
                <a:gridCol w="4114800">
                  <a:extLst>
                    <a:ext uri="{9D8B030D-6E8A-4147-A177-3AD203B41FA5}">
                      <a16:colId xmlns:a16="http://schemas.microsoft.com/office/drawing/2014/main" val="3693691126"/>
                    </a:ext>
                  </a:extLst>
                </a:gridCol>
                <a:gridCol w="4114800">
                  <a:extLst>
                    <a:ext uri="{9D8B030D-6E8A-4147-A177-3AD203B41FA5}">
                      <a16:colId xmlns:a16="http://schemas.microsoft.com/office/drawing/2014/main" val="3364865141"/>
                    </a:ext>
                  </a:extLst>
                </a:gridCol>
              </a:tblGrid>
              <a:tr h="439180">
                <a:tc gridSpan="2">
                  <a:txBody>
                    <a:bodyPr/>
                    <a:lstStyle/>
                    <a:p>
                      <a:pPr algn="ctr"/>
                      <a:r>
                        <a:rPr lang="nl-NL" dirty="0"/>
                        <a:t>Wanneer zijn van wie </a:t>
                      </a:r>
                      <a:r>
                        <a:rPr lang="nl-NL" dirty="0" err="1"/>
                        <a:t>UEA’s</a:t>
                      </a:r>
                      <a:r>
                        <a:rPr lang="nl-NL" dirty="0"/>
                        <a:t> vereist?</a:t>
                      </a:r>
                    </a:p>
                  </a:txBody>
                  <a:tcPr/>
                </a:tc>
                <a:tc hMerge="1">
                  <a:txBody>
                    <a:bodyPr/>
                    <a:lstStyle/>
                    <a:p>
                      <a:endParaRPr lang="nl-NL" dirty="0"/>
                    </a:p>
                  </a:txBody>
                  <a:tcPr/>
                </a:tc>
                <a:extLst>
                  <a:ext uri="{0D108BD9-81ED-4DB2-BD59-A6C34878D82A}">
                    <a16:rowId xmlns:a16="http://schemas.microsoft.com/office/drawing/2014/main" val="232371114"/>
                  </a:ext>
                </a:extLst>
              </a:tr>
              <a:tr h="439180">
                <a:tc>
                  <a:txBody>
                    <a:bodyPr/>
                    <a:lstStyle/>
                    <a:p>
                      <a:r>
                        <a:rPr lang="nl-NL" b="1" dirty="0">
                          <a:solidFill>
                            <a:schemeClr val="tx1"/>
                          </a:solidFill>
                        </a:rPr>
                        <a:t>Samenwerkingsverband</a:t>
                      </a:r>
                    </a:p>
                  </a:txBody>
                  <a:tcPr/>
                </a:tc>
                <a:tc>
                  <a:txBody>
                    <a:bodyPr/>
                    <a:lstStyle/>
                    <a:p>
                      <a:r>
                        <a:rPr lang="nl-NL" b="1" dirty="0"/>
                        <a:t>UEA van alle betrokkenen, volledig ingevuld</a:t>
                      </a:r>
                    </a:p>
                  </a:txBody>
                  <a:tcPr/>
                </a:tc>
                <a:extLst>
                  <a:ext uri="{0D108BD9-81ED-4DB2-BD59-A6C34878D82A}">
                    <a16:rowId xmlns:a16="http://schemas.microsoft.com/office/drawing/2014/main" val="4292638558"/>
                  </a:ext>
                </a:extLst>
              </a:tr>
              <a:tr h="439180">
                <a:tc>
                  <a:txBody>
                    <a:bodyPr/>
                    <a:lstStyle/>
                    <a:p>
                      <a:r>
                        <a:rPr lang="nl-NL" b="1" dirty="0"/>
                        <a:t>Draagkracht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b="1" dirty="0"/>
                        <a:t>UEA van alle betrokkenen, volledig ingevuld</a:t>
                      </a:r>
                    </a:p>
                  </a:txBody>
                  <a:tcPr/>
                </a:tc>
                <a:extLst>
                  <a:ext uri="{0D108BD9-81ED-4DB2-BD59-A6C34878D82A}">
                    <a16:rowId xmlns:a16="http://schemas.microsoft.com/office/drawing/2014/main" val="2133739966"/>
                  </a:ext>
                </a:extLst>
              </a:tr>
              <a:tr h="439180">
                <a:tc>
                  <a:txBody>
                    <a:bodyPr/>
                    <a:lstStyle/>
                    <a:p>
                      <a:r>
                        <a:rPr lang="nl-NL" b="1" dirty="0"/>
                        <a:t>Onderaannemer</a:t>
                      </a:r>
                    </a:p>
                  </a:txBody>
                  <a:tcPr/>
                </a:tc>
                <a:tc>
                  <a:txBody>
                    <a:bodyPr/>
                    <a:lstStyle/>
                    <a:p>
                      <a:r>
                        <a:rPr lang="nl-NL" b="1" dirty="0"/>
                        <a:t>Geen UEA van onderaannemer vereist</a:t>
                      </a:r>
                    </a:p>
                  </a:txBody>
                  <a:tcPr/>
                </a:tc>
                <a:extLst>
                  <a:ext uri="{0D108BD9-81ED-4DB2-BD59-A6C34878D82A}">
                    <a16:rowId xmlns:a16="http://schemas.microsoft.com/office/drawing/2014/main" val="704234244"/>
                  </a:ext>
                </a:extLst>
              </a:tr>
            </a:tbl>
          </a:graphicData>
        </a:graphic>
      </p:graphicFrame>
      <p:graphicFrame>
        <p:nvGraphicFramePr>
          <p:cNvPr id="6" name="Object 5">
            <a:extLst>
              <a:ext uri="{FF2B5EF4-FFF2-40B4-BE49-F238E27FC236}">
                <a16:creationId xmlns:a16="http://schemas.microsoft.com/office/drawing/2014/main" id="{14AA6DFE-9486-4F6B-B889-6A70615258F5}"/>
              </a:ext>
            </a:extLst>
          </p:cNvPr>
          <p:cNvGraphicFramePr>
            <a:graphicFrameLocks noChangeAspect="1"/>
          </p:cNvGraphicFramePr>
          <p:nvPr>
            <p:extLst>
              <p:ext uri="{D42A27DB-BD31-4B8C-83A1-F6EECF244321}">
                <p14:modId xmlns:p14="http://schemas.microsoft.com/office/powerpoint/2010/main" val="4005656558"/>
              </p:ext>
            </p:extLst>
          </p:nvPr>
        </p:nvGraphicFramePr>
        <p:xfrm>
          <a:off x="491207" y="5220837"/>
          <a:ext cx="1344490" cy="1164758"/>
        </p:xfrm>
        <a:graphic>
          <a:graphicData uri="http://schemas.openxmlformats.org/presentationml/2006/ole">
            <mc:AlternateContent xmlns:mc="http://schemas.openxmlformats.org/markup-compatibility/2006">
              <mc:Choice xmlns:v="urn:schemas-microsoft-com:vml" Requires="v">
                <p:oleObj spid="_x0000_s1050" name="Acrobat Document" showAsIcon="1" r:id="rId3" imgW="914400" imgH="792360" progId="AcroExch.Document.DC">
                  <p:embed/>
                </p:oleObj>
              </mc:Choice>
              <mc:Fallback>
                <p:oleObj name="Acrobat Document" showAsIcon="1" r:id="rId3" imgW="914400" imgH="792360" progId="AcroExch.Document.DC">
                  <p:embed/>
                  <p:pic>
                    <p:nvPicPr>
                      <p:cNvPr id="0" name=""/>
                      <p:cNvPicPr/>
                      <p:nvPr/>
                    </p:nvPicPr>
                    <p:blipFill>
                      <a:blip r:embed="rId4"/>
                      <a:stretch>
                        <a:fillRect/>
                      </a:stretch>
                    </p:blipFill>
                    <p:spPr>
                      <a:xfrm>
                        <a:off x="491207" y="5220837"/>
                        <a:ext cx="1344490" cy="1164758"/>
                      </a:xfrm>
                      <a:prstGeom prst="rect">
                        <a:avLst/>
                      </a:prstGeom>
                    </p:spPr>
                  </p:pic>
                </p:oleObj>
              </mc:Fallback>
            </mc:AlternateContent>
          </a:graphicData>
        </a:graphic>
      </p:graphicFrame>
    </p:spTree>
    <p:extLst>
      <p:ext uri="{BB962C8B-B14F-4D97-AF65-F5344CB8AC3E}">
        <p14:creationId xmlns:p14="http://schemas.microsoft.com/office/powerpoint/2010/main" val="21270756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BCEE0A6C-99DC-4235-B2E1-58A042C1C337}"/>
              </a:ext>
            </a:extLst>
          </p:cNvPr>
          <p:cNvSpPr>
            <a:spLocks noGrp="1"/>
          </p:cNvSpPr>
          <p:nvPr>
            <p:ph idx="1"/>
          </p:nvPr>
        </p:nvSpPr>
        <p:spPr/>
        <p:txBody>
          <a:bodyPr/>
          <a:lstStyle/>
          <a:p>
            <a:r>
              <a:rPr lang="nl-NL" sz="2400" dirty="0"/>
              <a:t>Door ondertekening akkoord met:</a:t>
            </a:r>
          </a:p>
          <a:p>
            <a:pPr lvl="1"/>
            <a:r>
              <a:rPr lang="nl-NL" sz="2400" dirty="0"/>
              <a:t>Bepalingen in Beschrijvend Document + bijlagen;</a:t>
            </a:r>
          </a:p>
          <a:p>
            <a:pPr lvl="1"/>
            <a:r>
              <a:rPr lang="nl-NL" sz="2400" dirty="0"/>
              <a:t>Inschrijving voldoet aan alle eisen;</a:t>
            </a:r>
          </a:p>
          <a:p>
            <a:pPr lvl="1"/>
            <a:r>
              <a:rPr lang="nl-NL" sz="2400" dirty="0"/>
              <a:t>Gegevens van inschrijving zijn juist en volledig;</a:t>
            </a:r>
          </a:p>
          <a:p>
            <a:pPr lvl="1"/>
            <a:r>
              <a:rPr lang="nl-NL" sz="2400" dirty="0"/>
              <a:t>Contractuele voorwaarden + Nota van Inlichtingen.</a:t>
            </a:r>
          </a:p>
          <a:p>
            <a:pPr lvl="1"/>
            <a:endParaRPr lang="nl-NL" sz="2400" dirty="0"/>
          </a:p>
          <a:p>
            <a:pPr marL="0" indent="0">
              <a:buNone/>
            </a:pPr>
            <a:r>
              <a:rPr lang="nl-NL" sz="2400" dirty="0"/>
              <a:t>Zorg voor rechtsgeldige ondertekening</a:t>
            </a:r>
          </a:p>
          <a:p>
            <a:endParaRPr lang="nl-NL" sz="2400" dirty="0"/>
          </a:p>
          <a:p>
            <a:endParaRPr lang="nl-NL" dirty="0"/>
          </a:p>
        </p:txBody>
      </p:sp>
      <p:sp>
        <p:nvSpPr>
          <p:cNvPr id="3" name="Titel 2">
            <a:extLst>
              <a:ext uri="{FF2B5EF4-FFF2-40B4-BE49-F238E27FC236}">
                <a16:creationId xmlns:a16="http://schemas.microsoft.com/office/drawing/2014/main" id="{B5BE3319-30E5-4409-8F1C-1E809DB4F4B9}"/>
              </a:ext>
            </a:extLst>
          </p:cNvPr>
          <p:cNvSpPr>
            <a:spLocks noGrp="1"/>
          </p:cNvSpPr>
          <p:nvPr>
            <p:ph type="ctrTitle"/>
          </p:nvPr>
        </p:nvSpPr>
        <p:spPr/>
        <p:txBody>
          <a:bodyPr/>
          <a:lstStyle/>
          <a:p>
            <a:r>
              <a:rPr lang="nl-NL" dirty="0"/>
              <a:t>VERKLARING OMTRENT INSCHRIJVING</a:t>
            </a:r>
          </a:p>
        </p:txBody>
      </p:sp>
    </p:spTree>
    <p:extLst>
      <p:ext uri="{BB962C8B-B14F-4D97-AF65-F5344CB8AC3E}">
        <p14:creationId xmlns:p14="http://schemas.microsoft.com/office/powerpoint/2010/main" val="24149886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idx="1"/>
          </p:nvPr>
        </p:nvSpPr>
        <p:spPr/>
        <p:txBody>
          <a:bodyPr>
            <a:normAutofit lnSpcReduction="10000"/>
          </a:bodyPr>
          <a:lstStyle/>
          <a:p>
            <a:r>
              <a:rPr lang="nl-NL" sz="2400" dirty="0"/>
              <a:t>Voorbeeld ingevuld aanbiedingsformulier</a:t>
            </a:r>
          </a:p>
          <a:p>
            <a:r>
              <a:rPr lang="nl-NL" sz="2400" dirty="0"/>
              <a:t>Lees instructies goed door</a:t>
            </a:r>
          </a:p>
          <a:p>
            <a:r>
              <a:rPr lang="nl-NL" sz="2400" dirty="0"/>
              <a:t>LET OP: De ingevulde gegevens dienen aangetoond te worden middels het ingediende CV.  Dit dient minimaal te voldoen aan onder andere de eisen zoals gesteld in:</a:t>
            </a:r>
          </a:p>
          <a:p>
            <a:pPr lvl="1"/>
            <a:r>
              <a:rPr lang="nl-NL" sz="2400" dirty="0">
                <a:solidFill>
                  <a:srgbClr val="243A77"/>
                </a:solidFill>
              </a:rPr>
              <a:t>Perceel 1 coach: bijlage 8</a:t>
            </a:r>
          </a:p>
          <a:p>
            <a:pPr lvl="1"/>
            <a:r>
              <a:rPr lang="nl-NL" sz="2400" dirty="0">
                <a:solidFill>
                  <a:srgbClr val="243A77"/>
                </a:solidFill>
              </a:rPr>
              <a:t>Perceel 1 expert: bijlage 9</a:t>
            </a:r>
          </a:p>
          <a:p>
            <a:pPr lvl="1"/>
            <a:r>
              <a:rPr lang="nl-NL" sz="2400" dirty="0">
                <a:solidFill>
                  <a:srgbClr val="243A77"/>
                </a:solidFill>
              </a:rPr>
              <a:t>Perceel 2 expert: bijlage 10</a:t>
            </a:r>
          </a:p>
          <a:p>
            <a:r>
              <a:rPr lang="nl-NL" sz="2400" dirty="0"/>
              <a:t>Maximaal uurtarief:</a:t>
            </a:r>
          </a:p>
          <a:p>
            <a:pPr lvl="1"/>
            <a:r>
              <a:rPr lang="nl-NL" sz="2400" dirty="0">
                <a:solidFill>
                  <a:srgbClr val="243A77"/>
                </a:solidFill>
              </a:rPr>
              <a:t>Perceel 1: € 100,-</a:t>
            </a:r>
          </a:p>
          <a:p>
            <a:pPr lvl="1"/>
            <a:r>
              <a:rPr lang="nl-NL" sz="2400" dirty="0">
                <a:solidFill>
                  <a:srgbClr val="243A77"/>
                </a:solidFill>
              </a:rPr>
              <a:t>Perceel 2: € 125,-</a:t>
            </a:r>
          </a:p>
          <a:p>
            <a:endParaRPr lang="nl-NL" sz="2400" dirty="0"/>
          </a:p>
          <a:p>
            <a:endParaRPr lang="nl-NL" sz="2400" dirty="0"/>
          </a:p>
        </p:txBody>
      </p:sp>
      <p:sp>
        <p:nvSpPr>
          <p:cNvPr id="3" name="Titel 2"/>
          <p:cNvSpPr>
            <a:spLocks noGrp="1"/>
          </p:cNvSpPr>
          <p:nvPr>
            <p:ph type="ctrTitle"/>
          </p:nvPr>
        </p:nvSpPr>
        <p:spPr/>
        <p:txBody>
          <a:bodyPr/>
          <a:lstStyle/>
          <a:p>
            <a:r>
              <a:rPr lang="nl-NL" dirty="0"/>
              <a:t>AANBIEDINGSFORMULIER INVULLEN</a:t>
            </a:r>
          </a:p>
        </p:txBody>
      </p:sp>
      <p:graphicFrame>
        <p:nvGraphicFramePr>
          <p:cNvPr id="4" name="Object 3">
            <a:extLst>
              <a:ext uri="{FF2B5EF4-FFF2-40B4-BE49-F238E27FC236}">
                <a16:creationId xmlns:a16="http://schemas.microsoft.com/office/drawing/2014/main" id="{B6392FE0-20A0-412F-B95F-6521D9CC2824}"/>
              </a:ext>
            </a:extLst>
          </p:cNvPr>
          <p:cNvGraphicFramePr>
            <a:graphicFrameLocks noChangeAspect="1"/>
          </p:cNvGraphicFramePr>
          <p:nvPr>
            <p:extLst>
              <p:ext uri="{D42A27DB-BD31-4B8C-83A1-F6EECF244321}">
                <p14:modId xmlns:p14="http://schemas.microsoft.com/office/powerpoint/2010/main" val="4058568492"/>
              </p:ext>
            </p:extLst>
          </p:nvPr>
        </p:nvGraphicFramePr>
        <p:xfrm>
          <a:off x="5724128" y="1484784"/>
          <a:ext cx="1413030" cy="1224136"/>
        </p:xfrm>
        <a:graphic>
          <a:graphicData uri="http://schemas.openxmlformats.org/presentationml/2006/ole">
            <mc:AlternateContent xmlns:mc="http://schemas.openxmlformats.org/markup-compatibility/2006">
              <mc:Choice xmlns:v="urn:schemas-microsoft-com:vml" Requires="v">
                <p:oleObj spid="_x0000_s3098" name="Document" showAsIcon="1" r:id="rId3" imgW="914400" imgH="792360" progId="Word.Document.12">
                  <p:embed/>
                </p:oleObj>
              </mc:Choice>
              <mc:Fallback>
                <p:oleObj name="Document" showAsIcon="1" r:id="rId3" imgW="914400" imgH="792360" progId="Word.Document.12">
                  <p:embed/>
                  <p:pic>
                    <p:nvPicPr>
                      <p:cNvPr id="0" name=""/>
                      <p:cNvPicPr/>
                      <p:nvPr/>
                    </p:nvPicPr>
                    <p:blipFill>
                      <a:blip r:embed="rId4"/>
                      <a:stretch>
                        <a:fillRect/>
                      </a:stretch>
                    </p:blipFill>
                    <p:spPr>
                      <a:xfrm>
                        <a:off x="5724128" y="1484784"/>
                        <a:ext cx="1413030" cy="1224136"/>
                      </a:xfrm>
                      <a:prstGeom prst="rect">
                        <a:avLst/>
                      </a:prstGeom>
                    </p:spPr>
                  </p:pic>
                </p:oleObj>
              </mc:Fallback>
            </mc:AlternateContent>
          </a:graphicData>
        </a:graphic>
      </p:graphicFrame>
    </p:spTree>
    <p:extLst>
      <p:ext uri="{BB962C8B-B14F-4D97-AF65-F5344CB8AC3E}">
        <p14:creationId xmlns:p14="http://schemas.microsoft.com/office/powerpoint/2010/main" val="30111915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6">
            <a:extLst>
              <a:ext uri="{FF2B5EF4-FFF2-40B4-BE49-F238E27FC236}">
                <a16:creationId xmlns:a16="http://schemas.microsoft.com/office/drawing/2014/main" id="{3D048455-808C-44C1-AAE4-E10ACB16DB43}"/>
              </a:ext>
            </a:extLst>
          </p:cNvPr>
          <p:cNvSpPr txBox="1">
            <a:spLocks noChangeArrowheads="1"/>
          </p:cNvSpPr>
          <p:nvPr/>
        </p:nvSpPr>
        <p:spPr bwMode="auto">
          <a:xfrm>
            <a:off x="1832548" y="1012087"/>
            <a:ext cx="5478903" cy="584775"/>
          </a:xfrm>
          <a:prstGeom prst="rect">
            <a:avLst/>
          </a:prstGeom>
          <a:noFill/>
          <a:ln w="9525">
            <a:noFill/>
            <a:miter lim="800000"/>
            <a:headEnd/>
            <a:tailEnd/>
          </a:ln>
        </p:spPr>
        <p:txBody>
          <a:bodyPr wrap="square" anchor="b">
            <a:spAutoFit/>
          </a:bodyPr>
          <a:lstStyle/>
          <a:p>
            <a:pPr algn="ctr" defTabSz="457200">
              <a:defRPr/>
            </a:pPr>
            <a:r>
              <a:rPr lang="en-US" sz="3200" b="1" dirty="0" err="1">
                <a:solidFill>
                  <a:srgbClr val="917FEE"/>
                </a:solidFill>
                <a:latin typeface="Arial" panose="020B0604020202020204" pitchFamily="34" charset="0"/>
                <a:cs typeface="Arial" panose="020B0604020202020204" pitchFamily="34" charset="0"/>
              </a:rPr>
              <a:t>Programma</a:t>
            </a:r>
            <a:r>
              <a:rPr lang="en-US" sz="3200" b="1" dirty="0">
                <a:solidFill>
                  <a:srgbClr val="917FEE"/>
                </a:solidFill>
                <a:latin typeface="Arial" panose="020B0604020202020204" pitchFamily="34" charset="0"/>
                <a:cs typeface="Arial" panose="020B0604020202020204" pitchFamily="34" charset="0"/>
              </a:rPr>
              <a:t> </a:t>
            </a:r>
            <a:r>
              <a:rPr lang="en-US" sz="3200" b="1" dirty="0" err="1">
                <a:solidFill>
                  <a:srgbClr val="917FEE"/>
                </a:solidFill>
                <a:latin typeface="Arial" panose="020B0604020202020204" pitchFamily="34" charset="0"/>
                <a:cs typeface="Arial" panose="020B0604020202020204" pitchFamily="34" charset="0"/>
              </a:rPr>
              <a:t>Bijeenkomst</a:t>
            </a:r>
            <a:r>
              <a:rPr lang="en-US" sz="3200" b="1" dirty="0">
                <a:solidFill>
                  <a:srgbClr val="917FEE"/>
                </a:solidFill>
                <a:latin typeface="Arial" panose="020B0604020202020204" pitchFamily="34" charset="0"/>
                <a:cs typeface="Arial" panose="020B0604020202020204" pitchFamily="34" charset="0"/>
              </a:rPr>
              <a:t> </a:t>
            </a:r>
          </a:p>
        </p:txBody>
      </p:sp>
      <p:sp>
        <p:nvSpPr>
          <p:cNvPr id="4" name="Tekstvak 17">
            <a:extLst>
              <a:ext uri="{FF2B5EF4-FFF2-40B4-BE49-F238E27FC236}">
                <a16:creationId xmlns:a16="http://schemas.microsoft.com/office/drawing/2014/main" id="{BC69ED54-7584-48B2-8F98-6C87268BC328}"/>
              </a:ext>
            </a:extLst>
          </p:cNvPr>
          <p:cNvSpPr txBox="1"/>
          <p:nvPr/>
        </p:nvSpPr>
        <p:spPr>
          <a:xfrm>
            <a:off x="899592" y="2348880"/>
            <a:ext cx="7416823" cy="2745409"/>
          </a:xfrm>
          <a:prstGeom prst="rect">
            <a:avLst/>
          </a:prstGeom>
          <a:noFill/>
          <a:ln w="6350">
            <a:noFill/>
          </a:ln>
        </p:spPr>
        <p:txBody>
          <a:bodyPr rot="0" spcFirstLastPara="0" vert="horz" wrap="square" lIns="51435" tIns="25718" rIns="51435" bIns="25718" numCol="1" spcCol="0" rtlCol="0" fromWordArt="0" anchor="t" anchorCtr="0" forceAA="0" compatLnSpc="1">
            <a:prstTxWarp prst="textNoShape">
              <a:avLst/>
            </a:prstTxWarp>
            <a:noAutofit/>
          </a:bodyPr>
          <a:lstStyle/>
          <a:p>
            <a:pPr marL="457200" indent="-457200">
              <a:buAutoNum type="arabicPeriod"/>
              <a:defRPr/>
            </a:pPr>
            <a:r>
              <a:rPr lang="nl-NL" sz="2800" dirty="0">
                <a:solidFill>
                  <a:prstClr val="black"/>
                </a:solidFill>
                <a:latin typeface="HouschkaAltMedium" panose="00000500000000000000" pitchFamily="2" charset="0"/>
                <a:ea typeface="MS Mincho"/>
                <a:cs typeface="Arial" panose="020B0604020202020204" pitchFamily="34" charset="0"/>
              </a:rPr>
              <a:t>Korte introductie JOGG (aanbestedende dienst), Eveline Koks/JOGG (5 min)</a:t>
            </a:r>
          </a:p>
          <a:p>
            <a:pPr marL="457200" indent="-457200">
              <a:buAutoNum type="arabicPeriod"/>
              <a:defRPr/>
            </a:pPr>
            <a:r>
              <a:rPr lang="nl-NL" sz="2800" dirty="0">
                <a:solidFill>
                  <a:prstClr val="black"/>
                </a:solidFill>
                <a:latin typeface="HouschkaAltMedium" panose="00000500000000000000" pitchFamily="2" charset="0"/>
                <a:ea typeface="MS Mincho"/>
                <a:cs typeface="Arial" panose="020B0604020202020204" pitchFamily="34" charset="0"/>
              </a:rPr>
              <a:t>Planning en Procedure aanbesteding, Nishant Raghoenath en Wendy Barz/NIC (45 min)</a:t>
            </a:r>
          </a:p>
          <a:p>
            <a:pPr marL="457200" indent="-457200">
              <a:buAutoNum type="arabicPeriod"/>
              <a:defRPr/>
            </a:pPr>
            <a:r>
              <a:rPr lang="nl-NL" sz="2800" dirty="0">
                <a:solidFill>
                  <a:prstClr val="black"/>
                </a:solidFill>
                <a:latin typeface="HouschkaAltMedium" panose="00000500000000000000" pitchFamily="2" charset="0"/>
                <a:ea typeface="MS Mincho"/>
                <a:cs typeface="Arial" panose="020B0604020202020204" pitchFamily="34" charset="0"/>
              </a:rPr>
              <a:t>Vragenronde (30 min)</a:t>
            </a:r>
          </a:p>
        </p:txBody>
      </p:sp>
    </p:spTree>
    <p:extLst>
      <p:ext uri="{BB962C8B-B14F-4D97-AF65-F5344CB8AC3E}">
        <p14:creationId xmlns:p14="http://schemas.microsoft.com/office/powerpoint/2010/main" val="23934569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9AB5BEE0-C2DE-47B4-9C50-39C3D2991D38}"/>
              </a:ext>
            </a:extLst>
          </p:cNvPr>
          <p:cNvSpPr>
            <a:spLocks noGrp="1"/>
          </p:cNvSpPr>
          <p:nvPr>
            <p:ph idx="1"/>
          </p:nvPr>
        </p:nvSpPr>
        <p:spPr/>
        <p:txBody>
          <a:bodyPr>
            <a:normAutofit/>
          </a:bodyPr>
          <a:lstStyle/>
          <a:p>
            <a:r>
              <a:rPr lang="nl-NL" sz="2400" dirty="0"/>
              <a:t>Vormvrij</a:t>
            </a:r>
          </a:p>
          <a:p>
            <a:r>
              <a:rPr lang="nl-NL" sz="2400" dirty="0"/>
              <a:t>LET OP: In het CV dient minimaal een relevante projectenlijst te zijn opgenomen, waarbij de rol die door de aangeboden kandidaat is vervuld per project vermeld staat. Dit dient minimaal te voldoen aan onder andere de eisen zoals gesteld in:</a:t>
            </a:r>
          </a:p>
          <a:p>
            <a:pPr lvl="1"/>
            <a:r>
              <a:rPr lang="nl-NL" sz="2400" dirty="0">
                <a:solidFill>
                  <a:srgbClr val="243A77"/>
                </a:solidFill>
              </a:rPr>
              <a:t>Perceel 1 coach: bijlage 8</a:t>
            </a:r>
          </a:p>
          <a:p>
            <a:pPr lvl="1"/>
            <a:r>
              <a:rPr lang="nl-NL" sz="2400" dirty="0">
                <a:solidFill>
                  <a:srgbClr val="243A77"/>
                </a:solidFill>
              </a:rPr>
              <a:t>Perceel 1 expert: bijlage 9</a:t>
            </a:r>
          </a:p>
          <a:p>
            <a:pPr lvl="1"/>
            <a:r>
              <a:rPr lang="nl-NL" sz="2400" dirty="0">
                <a:solidFill>
                  <a:srgbClr val="243A77"/>
                </a:solidFill>
              </a:rPr>
              <a:t>Perceel 2 expert: bijlage 10</a:t>
            </a:r>
          </a:p>
        </p:txBody>
      </p:sp>
      <p:sp>
        <p:nvSpPr>
          <p:cNvPr id="3" name="Titel 2">
            <a:extLst>
              <a:ext uri="{FF2B5EF4-FFF2-40B4-BE49-F238E27FC236}">
                <a16:creationId xmlns:a16="http://schemas.microsoft.com/office/drawing/2014/main" id="{83DD62BA-2F6A-43C5-AFB0-E2793691FAE1}"/>
              </a:ext>
            </a:extLst>
          </p:cNvPr>
          <p:cNvSpPr>
            <a:spLocks noGrp="1"/>
          </p:cNvSpPr>
          <p:nvPr>
            <p:ph type="ctrTitle"/>
          </p:nvPr>
        </p:nvSpPr>
        <p:spPr/>
        <p:txBody>
          <a:bodyPr/>
          <a:lstStyle/>
          <a:p>
            <a:r>
              <a:rPr lang="nl-NL" dirty="0"/>
              <a:t>CV</a:t>
            </a:r>
          </a:p>
        </p:txBody>
      </p:sp>
    </p:spTree>
    <p:extLst>
      <p:ext uri="{BB962C8B-B14F-4D97-AF65-F5344CB8AC3E}">
        <p14:creationId xmlns:p14="http://schemas.microsoft.com/office/powerpoint/2010/main" val="13350755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E3BEAD61-2C13-4C81-A4B3-CC3DDA1A63BF}"/>
              </a:ext>
            </a:extLst>
          </p:cNvPr>
          <p:cNvSpPr>
            <a:spLocks noGrp="1"/>
          </p:cNvSpPr>
          <p:nvPr>
            <p:ph idx="1"/>
          </p:nvPr>
        </p:nvSpPr>
        <p:spPr>
          <a:xfrm>
            <a:off x="457200" y="1600200"/>
            <a:ext cx="8363272" cy="4525963"/>
          </a:xfrm>
        </p:spPr>
        <p:txBody>
          <a:bodyPr>
            <a:normAutofit fontScale="92500"/>
          </a:bodyPr>
          <a:lstStyle/>
          <a:p>
            <a:r>
              <a:rPr lang="nl-NL" sz="2400" dirty="0"/>
              <a:t>Aanbiedingsbrief -&gt; weegt niet mee in beoordeling</a:t>
            </a:r>
          </a:p>
          <a:p>
            <a:endParaRPr lang="nl-NL" sz="2400" dirty="0"/>
          </a:p>
          <a:p>
            <a:r>
              <a:rPr lang="nl-NL" sz="2400" dirty="0"/>
              <a:t>Uniform Europees Aanbestedingsdocument -&gt; volledig en ondertekend</a:t>
            </a:r>
          </a:p>
          <a:p>
            <a:r>
              <a:rPr lang="nl-NL" sz="2400" dirty="0"/>
              <a:t>Verklaring omtrent inschrijving -&gt; volledig en ondertekend</a:t>
            </a:r>
          </a:p>
          <a:p>
            <a:r>
              <a:rPr lang="nl-NL" sz="2400" dirty="0"/>
              <a:t>CV -&gt; check voldoen eisen in profiel</a:t>
            </a:r>
          </a:p>
          <a:p>
            <a:r>
              <a:rPr lang="nl-NL" sz="2400" dirty="0"/>
              <a:t>Aanbiedingsformulier -&gt; check voldoen eisen/cv/uurtarief</a:t>
            </a:r>
          </a:p>
          <a:p>
            <a:endParaRPr lang="nl-NL" sz="2400" dirty="0"/>
          </a:p>
          <a:p>
            <a:pPr marL="0" indent="0">
              <a:buNone/>
            </a:pPr>
            <a:r>
              <a:rPr lang="nl-NL" sz="2400" dirty="0"/>
              <a:t>Als de inschrijver voor de opdracht waarop de aanbesteding betrekking heeft, niet geschikt wordt bevonden, komt hij niet voor gunning in aanmerking en wordt zijn inschrijving niet verder beoordeeld.</a:t>
            </a:r>
          </a:p>
          <a:p>
            <a:pPr marL="0" indent="0">
              <a:buNone/>
            </a:pPr>
            <a:endParaRPr lang="nl-NL" sz="2400" dirty="0"/>
          </a:p>
        </p:txBody>
      </p:sp>
      <p:sp>
        <p:nvSpPr>
          <p:cNvPr id="3" name="Titel 2">
            <a:extLst>
              <a:ext uri="{FF2B5EF4-FFF2-40B4-BE49-F238E27FC236}">
                <a16:creationId xmlns:a16="http://schemas.microsoft.com/office/drawing/2014/main" id="{E9E614AD-B0BA-4227-8F69-D3968C99BB2B}"/>
              </a:ext>
            </a:extLst>
          </p:cNvPr>
          <p:cNvSpPr>
            <a:spLocks noGrp="1"/>
          </p:cNvSpPr>
          <p:nvPr>
            <p:ph type="ctrTitle"/>
          </p:nvPr>
        </p:nvSpPr>
        <p:spPr/>
        <p:txBody>
          <a:bodyPr/>
          <a:lstStyle/>
          <a:p>
            <a:r>
              <a:rPr lang="nl-NL" dirty="0"/>
              <a:t>BEOORDELING INSCHRIJVING</a:t>
            </a:r>
          </a:p>
        </p:txBody>
      </p:sp>
    </p:spTree>
    <p:extLst>
      <p:ext uri="{BB962C8B-B14F-4D97-AF65-F5344CB8AC3E}">
        <p14:creationId xmlns:p14="http://schemas.microsoft.com/office/powerpoint/2010/main" val="35850731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idx="1"/>
          </p:nvPr>
        </p:nvSpPr>
        <p:spPr/>
        <p:txBody>
          <a:bodyPr>
            <a:normAutofit fontScale="92500"/>
          </a:bodyPr>
          <a:lstStyle/>
          <a:p>
            <a:pPr marL="0" indent="0">
              <a:buNone/>
            </a:pPr>
            <a:r>
              <a:rPr lang="nl-NL" sz="2400" dirty="0"/>
              <a:t>Gunning vindt plaats aan alle inschrijvers welke voldoen aan de gestelde eisen in dit beschrijvend document en waarop geen uitsluitingsgrond van toepassing is.</a:t>
            </a:r>
          </a:p>
          <a:p>
            <a:endParaRPr lang="nl-NL" sz="2400" dirty="0"/>
          </a:p>
          <a:p>
            <a:r>
              <a:rPr lang="nl-NL" sz="2400" dirty="0"/>
              <a:t>De volgende bewijsstukken zullen worden opgevraagd:</a:t>
            </a:r>
          </a:p>
          <a:p>
            <a:pPr lvl="1"/>
            <a:r>
              <a:rPr lang="nl-NL" sz="2400" dirty="0">
                <a:solidFill>
                  <a:srgbClr val="243A77"/>
                </a:solidFill>
              </a:rPr>
              <a:t>Bewijsstuk 1: Gedragsverklaring aanbesteden (GVA), &lt; 2 jaar</a:t>
            </a:r>
          </a:p>
          <a:p>
            <a:pPr lvl="1"/>
            <a:r>
              <a:rPr lang="nl-NL" sz="2400" dirty="0">
                <a:solidFill>
                  <a:srgbClr val="243A77"/>
                </a:solidFill>
              </a:rPr>
              <a:t>Bewijsstuk 2: Uittreksel inschrijving KvK, &lt; 6 maanden</a:t>
            </a:r>
          </a:p>
          <a:p>
            <a:pPr lvl="1"/>
            <a:r>
              <a:rPr lang="nl-NL" sz="2400" dirty="0">
                <a:solidFill>
                  <a:srgbClr val="243A77"/>
                </a:solidFill>
              </a:rPr>
              <a:t>Bewijsstuk 3: Verklaring belastingdienst m.b.t. betalingsgedrag nakoming fiscale verplichting, &lt; 6 maanden</a:t>
            </a:r>
          </a:p>
          <a:p>
            <a:endParaRPr lang="nl-NL" sz="2400" dirty="0"/>
          </a:p>
          <a:p>
            <a:pPr marL="0" indent="0">
              <a:buNone/>
            </a:pPr>
            <a:r>
              <a:rPr lang="nl-NL" sz="2400" dirty="0"/>
              <a:t>Let op: vraag bewijsmiddelen tijdig aan (± 6 weken)</a:t>
            </a:r>
          </a:p>
          <a:p>
            <a:pPr marL="0" indent="0">
              <a:buNone/>
            </a:pPr>
            <a:endParaRPr lang="nl-NL" sz="2400" dirty="0"/>
          </a:p>
          <a:p>
            <a:pPr marL="0" indent="0">
              <a:buNone/>
            </a:pPr>
            <a:endParaRPr lang="nl-NL" sz="2400" dirty="0"/>
          </a:p>
          <a:p>
            <a:pPr lvl="1"/>
            <a:endParaRPr lang="nl-NL" sz="2400" dirty="0"/>
          </a:p>
          <a:p>
            <a:endParaRPr lang="nl-NL" sz="2400" dirty="0"/>
          </a:p>
        </p:txBody>
      </p:sp>
      <p:sp>
        <p:nvSpPr>
          <p:cNvPr id="3" name="Titel 2"/>
          <p:cNvSpPr>
            <a:spLocks noGrp="1"/>
          </p:cNvSpPr>
          <p:nvPr>
            <p:ph type="ctrTitle"/>
          </p:nvPr>
        </p:nvSpPr>
        <p:spPr/>
        <p:txBody>
          <a:bodyPr/>
          <a:lstStyle/>
          <a:p>
            <a:r>
              <a:rPr lang="nl-NL" dirty="0"/>
              <a:t>BEWIJSMIDDELEN</a:t>
            </a:r>
          </a:p>
        </p:txBody>
      </p:sp>
    </p:spTree>
    <p:extLst>
      <p:ext uri="{BB962C8B-B14F-4D97-AF65-F5344CB8AC3E}">
        <p14:creationId xmlns:p14="http://schemas.microsoft.com/office/powerpoint/2010/main" val="2636845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idx="1"/>
          </p:nvPr>
        </p:nvSpPr>
        <p:spPr/>
        <p:txBody>
          <a:bodyPr>
            <a:normAutofit/>
          </a:bodyPr>
          <a:lstStyle/>
          <a:p>
            <a:r>
              <a:rPr lang="nl-NL" sz="2400" dirty="0"/>
              <a:t>Bezwaartermijn: 20 kalenderdagen na gunning (20 november t/m 10 december)</a:t>
            </a:r>
          </a:p>
          <a:p>
            <a:r>
              <a:rPr lang="nl-NL" sz="2400" dirty="0"/>
              <a:t>Vragen/bezwaar m.b.t. gunningsbeslissing? Bij voorkeur binnen 7 kalenderdagen via </a:t>
            </a:r>
            <a:r>
              <a:rPr lang="nl-NL" sz="2400" dirty="0" err="1"/>
              <a:t>TenderNed</a:t>
            </a:r>
            <a:r>
              <a:rPr lang="nl-NL" sz="2400" dirty="0"/>
              <a:t> doorgeven?</a:t>
            </a:r>
          </a:p>
        </p:txBody>
      </p:sp>
      <p:sp>
        <p:nvSpPr>
          <p:cNvPr id="3" name="Titel 2"/>
          <p:cNvSpPr>
            <a:spLocks noGrp="1"/>
          </p:cNvSpPr>
          <p:nvPr>
            <p:ph type="ctrTitle"/>
          </p:nvPr>
        </p:nvSpPr>
        <p:spPr/>
        <p:txBody>
          <a:bodyPr/>
          <a:lstStyle/>
          <a:p>
            <a:r>
              <a:rPr lang="nl-NL" dirty="0"/>
              <a:t>BEZWAARPROCEDURE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idx="1"/>
          </p:nvPr>
        </p:nvSpPr>
        <p:spPr/>
        <p:txBody>
          <a:bodyPr/>
          <a:lstStyle/>
          <a:p>
            <a:r>
              <a:rPr lang="nl-NL" sz="2400" dirty="0"/>
              <a:t>Op basis van ingediende aanbiedingsformulier</a:t>
            </a:r>
          </a:p>
          <a:p>
            <a:pPr lvl="1"/>
            <a:r>
              <a:rPr lang="nl-NL" sz="2400" dirty="0"/>
              <a:t>Werkgebied</a:t>
            </a:r>
          </a:p>
          <a:p>
            <a:pPr lvl="1"/>
            <a:r>
              <a:rPr lang="nl-NL" sz="2400" dirty="0"/>
              <a:t>Vereiste expertise</a:t>
            </a:r>
          </a:p>
          <a:p>
            <a:pPr lvl="1"/>
            <a:r>
              <a:rPr lang="nl-NL" sz="2400" dirty="0"/>
              <a:t>Rangorde</a:t>
            </a:r>
          </a:p>
          <a:p>
            <a:pPr lvl="1"/>
            <a:r>
              <a:rPr lang="nl-NL" sz="2400" dirty="0"/>
              <a:t>Gesprek met top 3</a:t>
            </a:r>
          </a:p>
          <a:p>
            <a:pPr lvl="1"/>
            <a:r>
              <a:rPr lang="nl-NL" sz="2400" dirty="0"/>
              <a:t>Na gesprekken wordt kandidaat gekozen o.b.v. expertise, ervaring en match met gemeente</a:t>
            </a:r>
          </a:p>
          <a:p>
            <a:endParaRPr lang="nl-NL" sz="2400" dirty="0"/>
          </a:p>
          <a:p>
            <a:pPr lvl="1"/>
            <a:endParaRPr lang="nl-NL" sz="2400" dirty="0"/>
          </a:p>
          <a:p>
            <a:endParaRPr lang="nl-NL" sz="2400" dirty="0"/>
          </a:p>
        </p:txBody>
      </p:sp>
      <p:sp>
        <p:nvSpPr>
          <p:cNvPr id="3" name="Titel 2"/>
          <p:cNvSpPr>
            <a:spLocks noGrp="1"/>
          </p:cNvSpPr>
          <p:nvPr>
            <p:ph type="ctrTitle"/>
          </p:nvPr>
        </p:nvSpPr>
        <p:spPr/>
        <p:txBody>
          <a:bodyPr/>
          <a:lstStyle/>
          <a:p>
            <a:pPr algn="ctr"/>
            <a:r>
              <a:rPr lang="nl-NL" dirty="0"/>
              <a:t>GUNNEN VAN NADERE OPDRACHTEN – COACHES (PERCEEL 1)</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idx="1"/>
          </p:nvPr>
        </p:nvSpPr>
        <p:spPr/>
        <p:txBody>
          <a:bodyPr/>
          <a:lstStyle/>
          <a:p>
            <a:r>
              <a:rPr lang="nl-NL" sz="2400" dirty="0"/>
              <a:t>Op basis van ingediende aanbiedingsformulier</a:t>
            </a:r>
          </a:p>
          <a:p>
            <a:pPr lvl="1"/>
            <a:r>
              <a:rPr lang="nl-NL" sz="2400" dirty="0">
                <a:solidFill>
                  <a:srgbClr val="243A77"/>
                </a:solidFill>
              </a:rPr>
              <a:t>Werkgebied</a:t>
            </a:r>
          </a:p>
          <a:p>
            <a:pPr lvl="1"/>
            <a:r>
              <a:rPr lang="nl-NL" sz="2400" dirty="0">
                <a:solidFill>
                  <a:srgbClr val="243A77"/>
                </a:solidFill>
              </a:rPr>
              <a:t>Vereiste expertise</a:t>
            </a:r>
          </a:p>
          <a:p>
            <a:pPr lvl="1"/>
            <a:r>
              <a:rPr lang="nl-NL" sz="2400" dirty="0">
                <a:solidFill>
                  <a:srgbClr val="243A77"/>
                </a:solidFill>
              </a:rPr>
              <a:t>Opdrachten worden zoveel mogelijk gelijk verdeeld in uren</a:t>
            </a:r>
          </a:p>
          <a:p>
            <a:endParaRPr lang="nl-NL" sz="2400" dirty="0"/>
          </a:p>
          <a:p>
            <a:endParaRPr lang="nl-NL" sz="2400" dirty="0"/>
          </a:p>
          <a:p>
            <a:pPr lvl="1"/>
            <a:endParaRPr lang="nl-NL" sz="2400" dirty="0"/>
          </a:p>
          <a:p>
            <a:endParaRPr lang="nl-NL" sz="2400" dirty="0"/>
          </a:p>
        </p:txBody>
      </p:sp>
      <p:sp>
        <p:nvSpPr>
          <p:cNvPr id="3" name="Titel 2"/>
          <p:cNvSpPr>
            <a:spLocks noGrp="1"/>
          </p:cNvSpPr>
          <p:nvPr>
            <p:ph type="ctrTitle"/>
          </p:nvPr>
        </p:nvSpPr>
        <p:spPr/>
        <p:txBody>
          <a:bodyPr/>
          <a:lstStyle/>
          <a:p>
            <a:pPr algn="ctr"/>
            <a:r>
              <a:rPr lang="nl-NL" dirty="0"/>
              <a:t>GUNNEN VAN NADERE OPDRACHTEN – EXPERTS (PERCEEL 1 EN 2)</a:t>
            </a:r>
          </a:p>
        </p:txBody>
      </p:sp>
    </p:spTree>
    <p:extLst>
      <p:ext uri="{BB962C8B-B14F-4D97-AF65-F5344CB8AC3E}">
        <p14:creationId xmlns:p14="http://schemas.microsoft.com/office/powerpoint/2010/main" val="40696983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idx="1"/>
          </p:nvPr>
        </p:nvSpPr>
        <p:spPr/>
        <p:txBody>
          <a:bodyPr>
            <a:normAutofit/>
          </a:bodyPr>
          <a:lstStyle/>
          <a:p>
            <a:pPr>
              <a:buNone/>
            </a:pPr>
            <a:r>
              <a:rPr lang="nl-NL" sz="2400" dirty="0"/>
              <a:t>Vragen?</a:t>
            </a:r>
          </a:p>
          <a:p>
            <a:pPr>
              <a:buNone/>
            </a:pPr>
            <a:endParaRPr lang="nl-NL" sz="2400" dirty="0"/>
          </a:p>
        </p:txBody>
      </p:sp>
      <p:sp>
        <p:nvSpPr>
          <p:cNvPr id="3" name="Titel 2"/>
          <p:cNvSpPr>
            <a:spLocks noGrp="1"/>
          </p:cNvSpPr>
          <p:nvPr>
            <p:ph type="ctrTitle"/>
          </p:nvPr>
        </p:nvSpPr>
        <p:spPr/>
        <p:txBody>
          <a:bodyPr/>
          <a:lstStyle/>
          <a:p>
            <a:r>
              <a:rPr lang="nl-NL" dirty="0"/>
              <a:t>BEDANKT VOOR JULLIE AANDACHT</a:t>
            </a:r>
          </a:p>
        </p:txBody>
      </p:sp>
      <p:pic>
        <p:nvPicPr>
          <p:cNvPr id="4" name="Afbeelding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87624" y="1916832"/>
            <a:ext cx="7092280" cy="4214674"/>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2773464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6">
            <a:extLst>
              <a:ext uri="{FF2B5EF4-FFF2-40B4-BE49-F238E27FC236}">
                <a16:creationId xmlns:a16="http://schemas.microsoft.com/office/drawing/2014/main" id="{3D048455-808C-44C1-AAE4-E10ACB16DB43}"/>
              </a:ext>
            </a:extLst>
          </p:cNvPr>
          <p:cNvSpPr txBox="1">
            <a:spLocks noChangeArrowheads="1"/>
          </p:cNvSpPr>
          <p:nvPr/>
        </p:nvSpPr>
        <p:spPr bwMode="auto">
          <a:xfrm>
            <a:off x="1918743" y="1323095"/>
            <a:ext cx="5478903" cy="584775"/>
          </a:xfrm>
          <a:prstGeom prst="rect">
            <a:avLst/>
          </a:prstGeom>
          <a:noFill/>
          <a:ln w="9525">
            <a:noFill/>
            <a:miter lim="800000"/>
            <a:headEnd/>
            <a:tailEnd/>
          </a:ln>
        </p:spPr>
        <p:txBody>
          <a:bodyPr wrap="square" anchor="b">
            <a:spAutoFit/>
          </a:bodyPr>
          <a:lstStyle/>
          <a:p>
            <a:pPr algn="ctr" defTabSz="457200">
              <a:defRPr/>
            </a:pPr>
            <a:r>
              <a:rPr lang="en-US" sz="3200" b="1" err="1">
                <a:solidFill>
                  <a:srgbClr val="917FEE"/>
                </a:solidFill>
                <a:latin typeface="Arial" panose="020B0604020202020204" pitchFamily="34" charset="0"/>
                <a:cs typeface="Arial" panose="020B0604020202020204" pitchFamily="34" charset="0"/>
              </a:rPr>
              <a:t>Waar</a:t>
            </a:r>
            <a:r>
              <a:rPr lang="en-US" sz="3200" b="1">
                <a:solidFill>
                  <a:srgbClr val="917FEE"/>
                </a:solidFill>
                <a:latin typeface="Arial" panose="020B0604020202020204" pitchFamily="34" charset="0"/>
                <a:cs typeface="Arial" panose="020B0604020202020204" pitchFamily="34" charset="0"/>
              </a:rPr>
              <a:t> </a:t>
            </a:r>
            <a:r>
              <a:rPr lang="en-US" sz="3200" b="1" err="1">
                <a:solidFill>
                  <a:srgbClr val="917FEE"/>
                </a:solidFill>
                <a:latin typeface="Arial" panose="020B0604020202020204" pitchFamily="34" charset="0"/>
                <a:cs typeface="Arial" panose="020B0604020202020204" pitchFamily="34" charset="0"/>
              </a:rPr>
              <a:t>werken</a:t>
            </a:r>
            <a:r>
              <a:rPr lang="en-US" sz="3200" b="1">
                <a:solidFill>
                  <a:srgbClr val="917FEE"/>
                </a:solidFill>
                <a:latin typeface="Arial" panose="020B0604020202020204" pitchFamily="34" charset="0"/>
                <a:cs typeface="Arial" panose="020B0604020202020204" pitchFamily="34" charset="0"/>
              </a:rPr>
              <a:t> we </a:t>
            </a:r>
            <a:r>
              <a:rPr lang="en-US" sz="3200" b="1" err="1">
                <a:solidFill>
                  <a:srgbClr val="917FEE"/>
                </a:solidFill>
                <a:latin typeface="Arial" panose="020B0604020202020204" pitchFamily="34" charset="0"/>
                <a:cs typeface="Arial" panose="020B0604020202020204" pitchFamily="34" charset="0"/>
              </a:rPr>
              <a:t>naartoe</a:t>
            </a:r>
            <a:r>
              <a:rPr lang="en-US" sz="3200" b="1">
                <a:solidFill>
                  <a:srgbClr val="917FEE"/>
                </a:solidFill>
                <a:latin typeface="Arial" panose="020B0604020202020204" pitchFamily="34" charset="0"/>
                <a:cs typeface="Arial" panose="020B0604020202020204" pitchFamily="34" charset="0"/>
              </a:rPr>
              <a:t>?</a:t>
            </a:r>
            <a:endParaRPr lang="en-US" sz="2000" b="1">
              <a:solidFill>
                <a:srgbClr val="917FEE"/>
              </a:solidFill>
              <a:latin typeface="Arial" panose="020B0604020202020204" pitchFamily="34" charset="0"/>
              <a:cs typeface="Arial" panose="020B0604020202020204" pitchFamily="34" charset="0"/>
            </a:endParaRPr>
          </a:p>
        </p:txBody>
      </p:sp>
      <p:sp>
        <p:nvSpPr>
          <p:cNvPr id="4" name="Tekstvak 17">
            <a:extLst>
              <a:ext uri="{FF2B5EF4-FFF2-40B4-BE49-F238E27FC236}">
                <a16:creationId xmlns:a16="http://schemas.microsoft.com/office/drawing/2014/main" id="{BC69ED54-7584-48B2-8F98-6C87268BC328}"/>
              </a:ext>
            </a:extLst>
          </p:cNvPr>
          <p:cNvSpPr txBox="1"/>
          <p:nvPr/>
        </p:nvSpPr>
        <p:spPr>
          <a:xfrm>
            <a:off x="1107983" y="4298179"/>
            <a:ext cx="6799328" cy="796109"/>
          </a:xfrm>
          <a:prstGeom prst="rect">
            <a:avLst/>
          </a:prstGeom>
          <a:noFill/>
          <a:ln w="6350">
            <a:noFill/>
          </a:ln>
        </p:spPr>
        <p:txBody>
          <a:bodyPr rot="0" spcFirstLastPara="0" vert="horz" wrap="square" lIns="51435" tIns="25718" rIns="51435" bIns="25718" numCol="1" spcCol="0" rtlCol="0" fromWordArt="0" anchor="t" anchorCtr="0" forceAA="0" compatLnSpc="1">
            <a:prstTxWarp prst="textNoShape">
              <a:avLst/>
            </a:prstTxWarp>
            <a:noAutofit/>
          </a:bodyPr>
          <a:lstStyle/>
          <a:p>
            <a:pPr marL="228600" indent="-228600">
              <a:buFontTx/>
              <a:buAutoNum type="arabicPeriod"/>
              <a:defRPr/>
            </a:pPr>
            <a:r>
              <a:rPr lang="nl-NL" dirty="0"/>
              <a:t>In alle gemeenten in Nederland wordt de leefomgeving gezonder gemaakt door middel van een integrale aanpak. </a:t>
            </a:r>
          </a:p>
          <a:p>
            <a:pPr marL="228600" indent="-228600">
              <a:buFontTx/>
              <a:buAutoNum type="arabicPeriod"/>
              <a:defRPr/>
            </a:pPr>
            <a:r>
              <a:rPr lang="nl-NL" dirty="0"/>
              <a:t>We realiseren een stijging in de ontwikkeling van gezond gewicht bij kinderen. </a:t>
            </a:r>
            <a:endParaRPr lang="nl-NL" sz="900" dirty="0">
              <a:solidFill>
                <a:prstClr val="black"/>
              </a:solidFill>
              <a:latin typeface="HouschkaAltMedium" panose="00000500000000000000" pitchFamily="2" charset="0"/>
              <a:ea typeface="MS Mincho"/>
              <a:cs typeface="Arial" panose="020B0604020202020204" pitchFamily="34" charset="0"/>
            </a:endParaRPr>
          </a:p>
        </p:txBody>
      </p:sp>
      <p:sp>
        <p:nvSpPr>
          <p:cNvPr id="5" name="Titel 2">
            <a:extLst>
              <a:ext uri="{FF2B5EF4-FFF2-40B4-BE49-F238E27FC236}">
                <a16:creationId xmlns:a16="http://schemas.microsoft.com/office/drawing/2014/main" id="{BCE5FC8F-607D-47E8-BE40-DA252359BBAF}"/>
              </a:ext>
            </a:extLst>
          </p:cNvPr>
          <p:cNvSpPr txBox="1">
            <a:spLocks/>
          </p:cNvSpPr>
          <p:nvPr/>
        </p:nvSpPr>
        <p:spPr>
          <a:xfrm>
            <a:off x="1003054" y="1918809"/>
            <a:ext cx="1548873" cy="303764"/>
          </a:xfrm>
          <a:prstGeom prst="rect">
            <a:avLst/>
          </a:prstGeom>
        </p:spPr>
        <p:txBody>
          <a:bodyPr>
            <a:noAutofit/>
          </a:bodyPr>
          <a:lstStyle>
            <a:lvl1pPr algn="ctr" defTabSz="457200" rtl="0" eaLnBrk="1" latinLnBrk="0" hangingPunct="1">
              <a:spcBef>
                <a:spcPct val="0"/>
              </a:spcBef>
              <a:buNone/>
              <a:defRPr sz="3600" b="1" kern="1200">
                <a:solidFill>
                  <a:schemeClr val="tx1"/>
                </a:solidFill>
                <a:latin typeface="HouschkaAltBold" panose="00000700000000000000" pitchFamily="2" charset="0"/>
                <a:ea typeface="+mj-ea"/>
                <a:cs typeface="+mj-cs"/>
              </a:defRPr>
            </a:lvl1pPr>
          </a:lstStyle>
          <a:p>
            <a:pPr algn="l">
              <a:defRPr/>
            </a:pPr>
            <a:r>
              <a:rPr lang="nl-NL" sz="2200" b="0">
                <a:solidFill>
                  <a:srgbClr val="917FEE"/>
                </a:solidFill>
              </a:rPr>
              <a:t>Ambitie</a:t>
            </a:r>
          </a:p>
        </p:txBody>
      </p:sp>
      <p:sp>
        <p:nvSpPr>
          <p:cNvPr id="6" name="Tekstvak 17">
            <a:extLst>
              <a:ext uri="{FF2B5EF4-FFF2-40B4-BE49-F238E27FC236}">
                <a16:creationId xmlns:a16="http://schemas.microsoft.com/office/drawing/2014/main" id="{836C14E6-C83C-41C7-9220-97EDDAD62175}"/>
              </a:ext>
            </a:extLst>
          </p:cNvPr>
          <p:cNvSpPr txBox="1"/>
          <p:nvPr/>
        </p:nvSpPr>
        <p:spPr>
          <a:xfrm>
            <a:off x="1003053" y="2332155"/>
            <a:ext cx="6799328" cy="796109"/>
          </a:xfrm>
          <a:prstGeom prst="rect">
            <a:avLst/>
          </a:prstGeom>
          <a:noFill/>
          <a:ln w="6350">
            <a:noFill/>
          </a:ln>
        </p:spPr>
        <p:txBody>
          <a:bodyPr rot="0" spcFirstLastPara="0" vert="horz" wrap="square" lIns="51435" tIns="25718" rIns="51435" bIns="25718" numCol="1" spcCol="0" rtlCol="0" fromWordArt="0" anchor="t" anchorCtr="0" forceAA="0" compatLnSpc="1">
            <a:prstTxWarp prst="textNoShape">
              <a:avLst/>
            </a:prstTxWarp>
            <a:noAutofit/>
          </a:bodyPr>
          <a:lstStyle/>
          <a:p>
            <a:pPr lvl="0">
              <a:defRPr/>
            </a:pPr>
            <a:r>
              <a:rPr lang="nl-NL"/>
              <a:t>JOGG wil dat alle kinderen en jongeren in Nederland opgroeien in een gezonde leefomgeving met aandacht voor een gezonde leefstijl in het algemeen en voor gezonde voeding, voldoende bewegen, ontspanning en slaap in het bijzonder. Een gezonde jeugd creëert een gezonde toekomst.</a:t>
            </a:r>
            <a:endParaRPr lang="nl-NL" sz="1100">
              <a:solidFill>
                <a:prstClr val="black"/>
              </a:solidFill>
              <a:latin typeface="HouschkaAltMedium" panose="00000500000000000000" pitchFamily="2" charset="0"/>
              <a:ea typeface="MS Mincho"/>
              <a:cs typeface="Arial" panose="020B0604020202020204" pitchFamily="34" charset="0"/>
            </a:endParaRPr>
          </a:p>
        </p:txBody>
      </p:sp>
      <p:sp>
        <p:nvSpPr>
          <p:cNvPr id="7" name="Titel 2">
            <a:extLst>
              <a:ext uri="{FF2B5EF4-FFF2-40B4-BE49-F238E27FC236}">
                <a16:creationId xmlns:a16="http://schemas.microsoft.com/office/drawing/2014/main" id="{0C3ABA94-85DA-4F04-95EE-F70AE6112CA9}"/>
              </a:ext>
            </a:extLst>
          </p:cNvPr>
          <p:cNvSpPr txBox="1">
            <a:spLocks/>
          </p:cNvSpPr>
          <p:nvPr/>
        </p:nvSpPr>
        <p:spPr>
          <a:xfrm>
            <a:off x="930600" y="3891049"/>
            <a:ext cx="2202344" cy="303764"/>
          </a:xfrm>
          <a:prstGeom prst="rect">
            <a:avLst/>
          </a:prstGeom>
        </p:spPr>
        <p:txBody>
          <a:bodyPr>
            <a:noAutofit/>
          </a:bodyPr>
          <a:lstStyle>
            <a:lvl1pPr algn="ctr" defTabSz="457200" rtl="0" eaLnBrk="1" latinLnBrk="0" hangingPunct="1">
              <a:spcBef>
                <a:spcPct val="0"/>
              </a:spcBef>
              <a:buNone/>
              <a:defRPr sz="3600" b="1" kern="1200">
                <a:solidFill>
                  <a:schemeClr val="tx1"/>
                </a:solidFill>
                <a:latin typeface="HouschkaAltBold" panose="00000700000000000000" pitchFamily="2" charset="0"/>
                <a:ea typeface="+mj-ea"/>
                <a:cs typeface="+mj-cs"/>
              </a:defRPr>
            </a:lvl1pPr>
          </a:lstStyle>
          <a:p>
            <a:pPr algn="l">
              <a:defRPr/>
            </a:pPr>
            <a:r>
              <a:rPr lang="nl-NL" sz="2200" b="0">
                <a:solidFill>
                  <a:srgbClr val="917FEE"/>
                </a:solidFill>
              </a:rPr>
              <a:t>Doelstellingen</a:t>
            </a:r>
          </a:p>
        </p:txBody>
      </p:sp>
    </p:spTree>
    <p:extLst>
      <p:ext uri="{BB962C8B-B14F-4D97-AF65-F5344CB8AC3E}">
        <p14:creationId xmlns:p14="http://schemas.microsoft.com/office/powerpoint/2010/main" val="7840272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1">
            <a:extLst>
              <a:ext uri="{FF2B5EF4-FFF2-40B4-BE49-F238E27FC236}">
                <a16:creationId xmlns:a16="http://schemas.microsoft.com/office/drawing/2014/main" id="{3A782CC7-6DCD-4E9A-B0A1-47699F59C3F2}"/>
              </a:ext>
            </a:extLst>
          </p:cNvPr>
          <p:cNvSpPr>
            <a:spLocks noGrp="1"/>
          </p:cNvSpPr>
          <p:nvPr>
            <p:ph type="body" sz="quarter" idx="10"/>
          </p:nvPr>
        </p:nvSpPr>
        <p:spPr>
          <a:xfrm>
            <a:off x="0" y="1905001"/>
            <a:ext cx="9144000" cy="3103563"/>
          </a:xfrm>
        </p:spPr>
        <p:txBody>
          <a:bodyPr/>
          <a:lstStyle/>
          <a:p>
            <a:r>
              <a:rPr lang="en-US" sz="3600" dirty="0"/>
              <a:t>Wat </a:t>
            </a:r>
            <a:r>
              <a:rPr lang="en-US" sz="3600" dirty="0" err="1"/>
              <a:t>biedt</a:t>
            </a:r>
            <a:r>
              <a:rPr lang="en-US" sz="3600" dirty="0"/>
              <a:t> JOGG </a:t>
            </a:r>
            <a:r>
              <a:rPr lang="en-US" sz="3600" dirty="0" err="1"/>
              <a:t>aan</a:t>
            </a:r>
            <a:r>
              <a:rPr lang="en-US" sz="3600" dirty="0"/>
              <a:t> </a:t>
            </a:r>
            <a:r>
              <a:rPr lang="en-US" sz="3600" dirty="0" err="1"/>
              <a:t>gemeenten</a:t>
            </a:r>
            <a:r>
              <a:rPr lang="en-US" sz="3600" dirty="0"/>
              <a:t>?</a:t>
            </a:r>
          </a:p>
          <a:p>
            <a:endParaRPr lang="en-US" sz="2800" dirty="0"/>
          </a:p>
          <a:p>
            <a:r>
              <a:rPr lang="en-US" sz="2400" dirty="0"/>
              <a:t>JOGG-coach</a:t>
            </a:r>
          </a:p>
          <a:p>
            <a:r>
              <a:rPr lang="en-US" sz="2400" dirty="0"/>
              <a:t>JOGG-expert</a:t>
            </a:r>
          </a:p>
          <a:p>
            <a:r>
              <a:rPr lang="en-US" sz="2400" dirty="0"/>
              <a:t>JOGG-</a:t>
            </a:r>
            <a:r>
              <a:rPr lang="en-US" sz="2400" dirty="0" err="1"/>
              <a:t>adviseur</a:t>
            </a:r>
            <a:r>
              <a:rPr lang="en-US" sz="2400" dirty="0"/>
              <a:t> </a:t>
            </a:r>
          </a:p>
        </p:txBody>
      </p:sp>
    </p:spTree>
    <p:extLst>
      <p:ext uri="{BB962C8B-B14F-4D97-AF65-F5344CB8AC3E}">
        <p14:creationId xmlns:p14="http://schemas.microsoft.com/office/powerpoint/2010/main" val="13648355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1">
            <a:extLst>
              <a:ext uri="{FF2B5EF4-FFF2-40B4-BE49-F238E27FC236}">
                <a16:creationId xmlns:a16="http://schemas.microsoft.com/office/drawing/2014/main" id="{3A782CC7-6DCD-4E9A-B0A1-47699F59C3F2}"/>
              </a:ext>
            </a:extLst>
          </p:cNvPr>
          <p:cNvSpPr>
            <a:spLocks noGrp="1"/>
          </p:cNvSpPr>
          <p:nvPr>
            <p:ph type="body" sz="quarter" idx="10"/>
          </p:nvPr>
        </p:nvSpPr>
        <p:spPr>
          <a:xfrm>
            <a:off x="0" y="1905001"/>
            <a:ext cx="9144000" cy="3103563"/>
          </a:xfrm>
        </p:spPr>
        <p:txBody>
          <a:bodyPr>
            <a:normAutofit fontScale="92500" lnSpcReduction="20000"/>
          </a:bodyPr>
          <a:lstStyle/>
          <a:p>
            <a:r>
              <a:rPr lang="en-US" sz="3600" dirty="0"/>
              <a:t>Twee </a:t>
            </a:r>
            <a:r>
              <a:rPr lang="en-US" sz="3600" dirty="0" err="1"/>
              <a:t>percelen</a:t>
            </a:r>
            <a:r>
              <a:rPr lang="en-US" sz="3600" dirty="0"/>
              <a:t> </a:t>
            </a:r>
          </a:p>
          <a:p>
            <a:endParaRPr lang="en-US" sz="2800" dirty="0"/>
          </a:p>
          <a:p>
            <a:r>
              <a:rPr lang="en-US" sz="2400" dirty="0" err="1"/>
              <a:t>Perceel</a:t>
            </a:r>
            <a:r>
              <a:rPr lang="en-US" sz="2400" dirty="0"/>
              <a:t> 1: JOGG-coach</a:t>
            </a:r>
          </a:p>
          <a:p>
            <a:r>
              <a:rPr lang="en-US" sz="2400" dirty="0"/>
              <a:t> </a:t>
            </a:r>
            <a:r>
              <a:rPr lang="en-US" sz="2400" dirty="0" err="1"/>
              <a:t>en</a:t>
            </a:r>
            <a:r>
              <a:rPr lang="en-US" sz="2400" dirty="0"/>
              <a:t> expert (</a:t>
            </a:r>
            <a:r>
              <a:rPr lang="en-US" sz="2400" dirty="0" err="1"/>
              <a:t>m.u.v</a:t>
            </a:r>
            <a:r>
              <a:rPr lang="en-US" sz="2400" dirty="0"/>
              <a:t>. </a:t>
            </a:r>
            <a:r>
              <a:rPr lang="en-US" sz="2400" dirty="0" err="1"/>
              <a:t>KnGG</a:t>
            </a:r>
            <a:r>
              <a:rPr lang="en-US" sz="2400" dirty="0"/>
              <a:t>)</a:t>
            </a:r>
          </a:p>
          <a:p>
            <a:endParaRPr lang="en-US" sz="2400" dirty="0"/>
          </a:p>
          <a:p>
            <a:endParaRPr lang="en-US" sz="2400" dirty="0"/>
          </a:p>
          <a:p>
            <a:r>
              <a:rPr lang="en-US" sz="2400" dirty="0" err="1"/>
              <a:t>Perceel</a:t>
            </a:r>
            <a:r>
              <a:rPr lang="en-US" sz="2400" dirty="0"/>
              <a:t> 2: </a:t>
            </a:r>
          </a:p>
          <a:p>
            <a:r>
              <a:rPr lang="en-US" sz="2400" dirty="0"/>
              <a:t>Expert Kind </a:t>
            </a:r>
            <a:r>
              <a:rPr lang="en-US" sz="2400" dirty="0" err="1"/>
              <a:t>naar</a:t>
            </a:r>
            <a:r>
              <a:rPr lang="en-US" sz="2400" dirty="0"/>
              <a:t> </a:t>
            </a:r>
            <a:r>
              <a:rPr lang="en-US" sz="2400" dirty="0" err="1"/>
              <a:t>Gezonder</a:t>
            </a:r>
            <a:r>
              <a:rPr lang="en-US" sz="2400" dirty="0"/>
              <a:t> Gewicht </a:t>
            </a:r>
          </a:p>
        </p:txBody>
      </p:sp>
    </p:spTree>
    <p:extLst>
      <p:ext uri="{BB962C8B-B14F-4D97-AF65-F5344CB8AC3E}">
        <p14:creationId xmlns:p14="http://schemas.microsoft.com/office/powerpoint/2010/main" val="12537919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4572000" y="4437112"/>
            <a:ext cx="4104456" cy="1815882"/>
          </a:xfrm>
          <a:prstGeom prst="rect">
            <a:avLst/>
          </a:prstGeom>
          <a:noFill/>
        </p:spPr>
        <p:txBody>
          <a:bodyPr wrap="square" rtlCol="0">
            <a:spAutoFit/>
          </a:bodyPr>
          <a:lstStyle/>
          <a:p>
            <a:r>
              <a:rPr lang="nl-NL" sz="2800" b="1" dirty="0">
                <a:solidFill>
                  <a:schemeClr val="bg1"/>
                </a:solidFill>
              </a:rPr>
              <a:t>Inlichtingenbijeenkomst</a:t>
            </a:r>
          </a:p>
          <a:p>
            <a:r>
              <a:rPr lang="nl-NL" sz="2800" b="1" dirty="0">
                <a:solidFill>
                  <a:schemeClr val="bg1"/>
                </a:solidFill>
              </a:rPr>
              <a:t>Coaches &amp; Experts </a:t>
            </a:r>
          </a:p>
          <a:p>
            <a:r>
              <a:rPr lang="nl-NL" sz="2800" b="1" dirty="0">
                <a:solidFill>
                  <a:schemeClr val="bg1"/>
                </a:solidFill>
              </a:rPr>
              <a:t>16 juli 2020</a:t>
            </a:r>
          </a:p>
          <a:p>
            <a:endParaRPr lang="nl-NL" sz="2800" b="1" dirty="0">
              <a:solidFill>
                <a:schemeClr val="bg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normAutofit/>
          </a:bodyPr>
          <a:lstStyle/>
          <a:p>
            <a:r>
              <a:rPr lang="nl-NL" sz="3600" dirty="0"/>
              <a:t>AGENDA </a:t>
            </a:r>
            <a:endParaRPr lang="nl-NL" sz="3600" dirty="0">
              <a:solidFill>
                <a:srgbClr val="243A77"/>
              </a:solidFill>
            </a:endParaRPr>
          </a:p>
        </p:txBody>
      </p:sp>
      <p:sp>
        <p:nvSpPr>
          <p:cNvPr id="5" name="Tijdelijke aanduiding voor tekst 12"/>
          <p:cNvSpPr>
            <a:spLocks noGrp="1"/>
          </p:cNvSpPr>
          <p:nvPr>
            <p:ph type="body" sz="quarter" idx="10"/>
          </p:nvPr>
        </p:nvSpPr>
        <p:spPr>
          <a:xfrm>
            <a:off x="539750" y="1773238"/>
            <a:ext cx="8135938" cy="3887787"/>
          </a:xfrm>
        </p:spPr>
        <p:txBody>
          <a:bodyPr>
            <a:normAutofit lnSpcReduction="10000"/>
          </a:bodyPr>
          <a:lstStyle>
            <a:lvl1pPr>
              <a:buFont typeface="Arial" pitchFamily="34" charset="0"/>
              <a:buChar char="•"/>
              <a:defRPr sz="1700" baseline="0"/>
            </a:lvl1pPr>
          </a:lstStyle>
          <a:p>
            <a:pPr marL="361950" indent="-361950"/>
            <a:r>
              <a:rPr lang="nl-NL" sz="2400" dirty="0">
                <a:solidFill>
                  <a:srgbClr val="243A77"/>
                </a:solidFill>
              </a:rPr>
              <a:t>Wie zijn wij? </a:t>
            </a:r>
          </a:p>
          <a:p>
            <a:pPr marL="361950" indent="-361950"/>
            <a:r>
              <a:rPr lang="nl-NL" sz="2400" dirty="0">
                <a:solidFill>
                  <a:srgbClr val="243A77"/>
                </a:solidFill>
              </a:rPr>
              <a:t>Planning</a:t>
            </a:r>
          </a:p>
          <a:p>
            <a:pPr marL="361950" indent="-361950"/>
            <a:r>
              <a:rPr lang="nl-NL" sz="2400" dirty="0"/>
              <a:t>Procedure m.b.t. vragen stellen</a:t>
            </a:r>
            <a:endParaRPr lang="nl-NL" sz="2400" dirty="0">
              <a:solidFill>
                <a:srgbClr val="243A77"/>
              </a:solidFill>
            </a:endParaRPr>
          </a:p>
          <a:p>
            <a:pPr marL="361950" indent="-361950"/>
            <a:r>
              <a:rPr lang="nl-NL" sz="2400" dirty="0"/>
              <a:t>Vereiste documenten bij inschrijving</a:t>
            </a:r>
          </a:p>
          <a:p>
            <a:pPr marL="361950" indent="-361950"/>
            <a:r>
              <a:rPr lang="nl-NL" sz="2400" dirty="0"/>
              <a:t>Beoordeling inschrijving</a:t>
            </a:r>
          </a:p>
          <a:p>
            <a:pPr marL="361950" indent="-361950"/>
            <a:r>
              <a:rPr lang="nl-NL" sz="2400" dirty="0"/>
              <a:t>Bewijsmiddelen</a:t>
            </a:r>
          </a:p>
          <a:p>
            <a:pPr marL="361950" indent="-361950"/>
            <a:r>
              <a:rPr lang="nl-NL" sz="2400" dirty="0"/>
              <a:t>Bezwaarprocedure</a:t>
            </a:r>
          </a:p>
          <a:p>
            <a:pPr marL="361950" indent="-361950"/>
            <a:r>
              <a:rPr lang="nl-NL" sz="2400" dirty="0"/>
              <a:t>Gunnen van nadere opdrachten</a:t>
            </a:r>
          </a:p>
          <a:p>
            <a:pPr marL="361950" indent="-361950"/>
            <a:r>
              <a:rPr lang="nl-NL" sz="2400" dirty="0"/>
              <a:t>Vragenronde</a:t>
            </a:r>
          </a:p>
          <a:p>
            <a:pPr marL="361950" indent="-361950"/>
            <a:endParaRPr lang="nl-NL" sz="2400" dirty="0">
              <a:solidFill>
                <a:srgbClr val="243A77"/>
              </a:solidFill>
            </a:endParaRPr>
          </a:p>
          <a:p>
            <a:pPr marL="361950" indent="-361950"/>
            <a:endParaRPr lang="nl-NL" dirty="0">
              <a:solidFill>
                <a:srgbClr val="243A77"/>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normAutofit/>
          </a:bodyPr>
          <a:lstStyle/>
          <a:p>
            <a:r>
              <a:rPr lang="nl-NL" sz="3600" dirty="0"/>
              <a:t>WIE ZIJN WIJ?</a:t>
            </a:r>
            <a:endParaRPr lang="nl-NL" sz="3600" dirty="0">
              <a:solidFill>
                <a:srgbClr val="243A77"/>
              </a:solidFill>
            </a:endParaRPr>
          </a:p>
        </p:txBody>
      </p:sp>
      <p:sp>
        <p:nvSpPr>
          <p:cNvPr id="3" name="Tijdelijke aanduiding voor dianummer 13"/>
          <p:cNvSpPr txBox="1">
            <a:spLocks/>
          </p:cNvSpPr>
          <p:nvPr/>
        </p:nvSpPr>
        <p:spPr>
          <a:xfrm>
            <a:off x="6553200" y="6356350"/>
            <a:ext cx="21336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08581D6-7858-B248-A434-BE6607762ADE}" type="slidenum">
              <a:rPr kumimoji="0" lang="nl-NL" sz="1000" b="0" i="0" u="none" strike="noStrike" kern="1200" cap="none" spc="0" normalizeH="0" baseline="0" noProof="0" smtClean="0">
                <a:ln>
                  <a:noFill/>
                </a:ln>
                <a:solidFill>
                  <a:srgbClr val="FFFFFF"/>
                </a:solidFill>
                <a:effectLst/>
                <a:uLnTx/>
                <a:uFillTx/>
                <a:latin typeface="Arial"/>
                <a:ea typeface="+mn-ea"/>
                <a:cs typeface="Arial"/>
              </a:rPr>
              <a:pPr marL="0" marR="0" lvl="0" indent="0" algn="l" defTabSz="914400" rtl="0" eaLnBrk="1" fontAlgn="auto" latinLnBrk="0" hangingPunct="1">
                <a:lnSpc>
                  <a:spcPct val="100000"/>
                </a:lnSpc>
                <a:spcBef>
                  <a:spcPts val="0"/>
                </a:spcBef>
                <a:spcAft>
                  <a:spcPts val="0"/>
                </a:spcAft>
                <a:buClrTx/>
                <a:buSzTx/>
                <a:buFontTx/>
                <a:buNone/>
                <a:tabLst/>
                <a:defRPr/>
              </a:pPr>
              <a:t>9</a:t>
            </a:fld>
            <a:endParaRPr kumimoji="0" lang="nl-NL" sz="1000" b="0" i="0" u="none" strike="noStrike" kern="1200" cap="none" spc="0" normalizeH="0" baseline="0" noProof="0" dirty="0">
              <a:ln>
                <a:noFill/>
              </a:ln>
              <a:solidFill>
                <a:srgbClr val="FFFFFF"/>
              </a:solidFill>
              <a:effectLst/>
              <a:uLnTx/>
              <a:uFillTx/>
              <a:latin typeface="Arial"/>
              <a:ea typeface="+mn-ea"/>
              <a:cs typeface="Arial"/>
            </a:endParaRPr>
          </a:p>
        </p:txBody>
      </p:sp>
      <p:sp>
        <p:nvSpPr>
          <p:cNvPr id="5" name="Titel 1"/>
          <p:cNvSpPr txBox="1">
            <a:spLocks/>
          </p:cNvSpPr>
          <p:nvPr/>
        </p:nvSpPr>
        <p:spPr>
          <a:xfrm>
            <a:off x="4499911" y="4443381"/>
            <a:ext cx="4793369" cy="1150725"/>
          </a:xfrm>
          <a:prstGeom prst="rect">
            <a:avLst/>
          </a:prstGeom>
          <a:noFill/>
          <a:ln>
            <a:noFill/>
          </a:ln>
        </p:spPr>
        <p:txBody>
          <a:bodyPr vert="horz" lIns="0" tIns="0" rIns="0" bIns="0" rtlCol="0" anchor="t" anchorCtr="0">
            <a:noAutofit/>
          </a:bodyPr>
          <a:lstStyle/>
          <a:p>
            <a:pPr marL="0" marR="0" lvl="0" indent="0" algn="l" defTabSz="457200" rtl="0" eaLnBrk="1" fontAlgn="auto" latinLnBrk="0" hangingPunct="1">
              <a:lnSpc>
                <a:spcPts val="3220"/>
              </a:lnSpc>
              <a:spcBef>
                <a:spcPct val="0"/>
              </a:spcBef>
              <a:spcAft>
                <a:spcPts val="0"/>
              </a:spcAft>
              <a:buClrTx/>
              <a:buSzTx/>
              <a:buFontTx/>
              <a:buNone/>
              <a:tabLst/>
              <a:defRPr/>
            </a:pPr>
            <a:r>
              <a:rPr lang="nl-NL" sz="2800" b="1" noProof="0" dirty="0">
                <a:solidFill>
                  <a:schemeClr val="bg1"/>
                </a:solidFill>
                <a:latin typeface="Arial"/>
                <a:ea typeface="+mj-ea"/>
                <a:cs typeface="Arial"/>
              </a:rPr>
              <a:t>Het NIC</a:t>
            </a:r>
            <a:endParaRPr kumimoji="0" lang="nl-NL" sz="2800" b="1" i="0" u="none" strike="noStrike" kern="1200" cap="none" spc="0" normalizeH="0" baseline="0" noProof="0" dirty="0">
              <a:ln>
                <a:noFill/>
              </a:ln>
              <a:solidFill>
                <a:schemeClr val="bg1"/>
              </a:solidFill>
              <a:effectLst/>
              <a:uLnTx/>
              <a:uFillTx/>
              <a:latin typeface="Arial"/>
              <a:ea typeface="+mj-ea"/>
              <a:cs typeface="Arial"/>
            </a:endParaRPr>
          </a:p>
        </p:txBody>
      </p:sp>
      <p:sp>
        <p:nvSpPr>
          <p:cNvPr id="7" name="Tekstvak 6"/>
          <p:cNvSpPr txBox="1"/>
          <p:nvPr/>
        </p:nvSpPr>
        <p:spPr>
          <a:xfrm>
            <a:off x="1043608" y="4869160"/>
            <a:ext cx="2952328" cy="769750"/>
          </a:xfrm>
          <a:prstGeom prst="rect">
            <a:avLst/>
          </a:prstGeom>
          <a:noFill/>
        </p:spPr>
        <p:txBody>
          <a:bodyPr wrap="square" lIns="0" tIns="0" rIns="0" bIns="0" rtlCol="0" anchor="ctr">
            <a:noAutofit/>
          </a:bodyPr>
          <a:lstStyle/>
          <a:p>
            <a:pPr algn="ctr"/>
            <a:r>
              <a:rPr lang="nl-NL" sz="2400" dirty="0">
                <a:solidFill>
                  <a:srgbClr val="1C3176"/>
                </a:solidFill>
                <a:latin typeface="Arial"/>
                <a:cs typeface="Arial"/>
              </a:rPr>
              <a:t>Wendy Barz</a:t>
            </a:r>
          </a:p>
        </p:txBody>
      </p:sp>
      <p:pic>
        <p:nvPicPr>
          <p:cNvPr id="6" name="Afbeelding 5" descr="Wendy.jpg"/>
          <p:cNvPicPr>
            <a:picLocks noChangeAspect="1"/>
          </p:cNvPicPr>
          <p:nvPr/>
        </p:nvPicPr>
        <p:blipFill>
          <a:blip r:embed="rId2" cstate="print"/>
          <a:stretch>
            <a:fillRect/>
          </a:stretch>
        </p:blipFill>
        <p:spPr>
          <a:xfrm>
            <a:off x="395536" y="1772816"/>
            <a:ext cx="4104456" cy="3032737"/>
          </a:xfrm>
          <a:prstGeom prst="rect">
            <a:avLst/>
          </a:prstGeom>
        </p:spPr>
      </p:pic>
      <p:pic>
        <p:nvPicPr>
          <p:cNvPr id="8" name="Picture 3"/>
          <p:cNvPicPr>
            <a:picLocks noChangeAspect="1" noChangeArrowheads="1"/>
          </p:cNvPicPr>
          <p:nvPr/>
        </p:nvPicPr>
        <p:blipFill>
          <a:blip r:embed="rId3" cstate="print"/>
          <a:srcRect/>
          <a:stretch>
            <a:fillRect/>
          </a:stretch>
        </p:blipFill>
        <p:spPr bwMode="auto">
          <a:xfrm>
            <a:off x="4860032" y="1700808"/>
            <a:ext cx="3097008" cy="3111373"/>
          </a:xfrm>
          <a:prstGeom prst="rect">
            <a:avLst/>
          </a:prstGeom>
          <a:noFill/>
          <a:ln w="9525">
            <a:noFill/>
            <a:miter lim="800000"/>
            <a:headEnd/>
            <a:tailEnd/>
          </a:ln>
        </p:spPr>
      </p:pic>
      <p:sp>
        <p:nvSpPr>
          <p:cNvPr id="10" name="Tekstvak 9"/>
          <p:cNvSpPr txBox="1"/>
          <p:nvPr/>
        </p:nvSpPr>
        <p:spPr>
          <a:xfrm>
            <a:off x="5004048" y="4869160"/>
            <a:ext cx="2952328" cy="769750"/>
          </a:xfrm>
          <a:prstGeom prst="rect">
            <a:avLst/>
          </a:prstGeom>
          <a:noFill/>
        </p:spPr>
        <p:txBody>
          <a:bodyPr wrap="square" lIns="0" tIns="0" rIns="0" bIns="0" rtlCol="0" anchor="ctr">
            <a:noAutofit/>
          </a:bodyPr>
          <a:lstStyle/>
          <a:p>
            <a:pPr algn="ctr"/>
            <a:r>
              <a:rPr lang="nl-NL" sz="2400" dirty="0">
                <a:solidFill>
                  <a:srgbClr val="1C3176"/>
                </a:solidFill>
                <a:latin typeface="Arial"/>
                <a:cs typeface="Arial"/>
              </a:rPr>
              <a:t>Nishant Raghoenath</a:t>
            </a:r>
          </a:p>
        </p:txBody>
      </p:sp>
    </p:spTree>
  </p:cSld>
  <p:clrMapOvr>
    <a:masterClrMapping/>
  </p:clrMapOvr>
</p:sld>
</file>

<file path=ppt/theme/theme1.xml><?xml version="1.0" encoding="utf-8"?>
<a:theme xmlns:a="http://schemas.openxmlformats.org/drawingml/2006/main" name="Presentatiesjabloon NIC Inkoopprojecten">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F53E1DC193D224EAEFD83FA8D2B8C5D" ma:contentTypeVersion="9" ma:contentTypeDescription="Een nieuw document maken." ma:contentTypeScope="" ma:versionID="6dbf94790ebeee6f76da46b4def42058">
  <xsd:schema xmlns:xsd="http://www.w3.org/2001/XMLSchema" xmlns:xs="http://www.w3.org/2001/XMLSchema" xmlns:p="http://schemas.microsoft.com/office/2006/metadata/properties" xmlns:ns3="b8f628e6-8872-4d63-8f9a-984e2fec2e92" targetNamespace="http://schemas.microsoft.com/office/2006/metadata/properties" ma:root="true" ma:fieldsID="0eca759b2a43aac7ab430f89df152dd1" ns3:_="">
    <xsd:import namespace="b8f628e6-8872-4d63-8f9a-984e2fec2e92"/>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8f628e6-8872-4d63-8f9a-984e2fec2e9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8B83AF4-2B59-41FE-9F6B-7188CA48D76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8f628e6-8872-4d63-8f9a-984e2fec2e9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7C31814-526F-4006-B85F-211DFA40FBD1}">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b8f628e6-8872-4d63-8f9a-984e2fec2e92"/>
    <ds:schemaRef ds:uri="http://purl.org/dc/elements/1.1/"/>
    <ds:schemaRef ds:uri="http://schemas.microsoft.com/office/2006/metadata/properties"/>
    <ds:schemaRef ds:uri="http://www.w3.org/XML/1998/namespace"/>
    <ds:schemaRef ds:uri="http://purl.org/dc/dcmitype/"/>
  </ds:schemaRefs>
</ds:datastoreItem>
</file>

<file path=customXml/itemProps3.xml><?xml version="1.0" encoding="utf-8"?>
<ds:datastoreItem xmlns:ds="http://schemas.openxmlformats.org/officeDocument/2006/customXml" ds:itemID="{C2753FCE-E9E4-4DBA-8DA5-E3879DF9807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Presentatiesjabloon NIC Inkoopprojecten</Template>
  <TotalTime>830</TotalTime>
  <Words>1384</Words>
  <Application>Microsoft Office PowerPoint</Application>
  <PresentationFormat>Diavoorstelling (4:3)</PresentationFormat>
  <Paragraphs>228</Paragraphs>
  <Slides>26</Slides>
  <Notes>8</Notes>
  <HiddenSlides>0</HiddenSlides>
  <MMClips>0</MMClips>
  <ScaleCrop>false</ScaleCrop>
  <HeadingPairs>
    <vt:vector size="8" baseType="variant">
      <vt:variant>
        <vt:lpstr>Gebruikte lettertypen</vt:lpstr>
      </vt:variant>
      <vt:variant>
        <vt:i4>5</vt:i4>
      </vt:variant>
      <vt:variant>
        <vt:lpstr>Thema</vt:lpstr>
      </vt:variant>
      <vt:variant>
        <vt:i4>1</vt:i4>
      </vt:variant>
      <vt:variant>
        <vt:lpstr>Ingesloten OLE-bronprogramma's</vt:lpstr>
      </vt:variant>
      <vt:variant>
        <vt:i4>2</vt:i4>
      </vt:variant>
      <vt:variant>
        <vt:lpstr>Diatitels</vt:lpstr>
      </vt:variant>
      <vt:variant>
        <vt:i4>26</vt:i4>
      </vt:variant>
    </vt:vector>
  </HeadingPairs>
  <TitlesOfParts>
    <vt:vector size="34" baseType="lpstr">
      <vt:lpstr>Arial</vt:lpstr>
      <vt:lpstr>Calibri</vt:lpstr>
      <vt:lpstr>Courier New</vt:lpstr>
      <vt:lpstr>HouschkaAltBold</vt:lpstr>
      <vt:lpstr>HouschkaAltMedium</vt:lpstr>
      <vt:lpstr>Presentatiesjabloon NIC Inkoopprojecten</vt:lpstr>
      <vt:lpstr>Acrobat Document</vt:lpstr>
      <vt:lpstr>Document</vt:lpstr>
      <vt:lpstr>PowerPoint-presentatie</vt:lpstr>
      <vt:lpstr>PowerPoint-presentatie</vt:lpstr>
      <vt:lpstr>PowerPoint-presentatie</vt:lpstr>
      <vt:lpstr>PowerPoint-presentatie</vt:lpstr>
      <vt:lpstr>PowerPoint-presentatie</vt:lpstr>
      <vt:lpstr>PowerPoint-presentatie</vt:lpstr>
      <vt:lpstr>PowerPoint-presentatie</vt:lpstr>
      <vt:lpstr>AGENDA </vt:lpstr>
      <vt:lpstr>WIE ZIJN WIJ?</vt:lpstr>
      <vt:lpstr>PLANNING - OFFERTEFASE</vt:lpstr>
      <vt:lpstr>PLANNING - BEOORDELINGSFASE</vt:lpstr>
      <vt:lpstr>PLANNING – GUNNINGFASE </vt:lpstr>
      <vt:lpstr>PROCEDURE M.B.T. VRAGEN STELLEN</vt:lpstr>
      <vt:lpstr>PowerPoint-presentatie</vt:lpstr>
      <vt:lpstr>VEREISTE DOCUMENTEN BIJ INSCHRIJVING – PERCEEL 1</vt:lpstr>
      <vt:lpstr>VEREISTE DOCUMENTEN BIJ INSCHRIJVING – PERCEEL 2 </vt:lpstr>
      <vt:lpstr>UEA INVULLEN</vt:lpstr>
      <vt:lpstr>VERKLARING OMTRENT INSCHRIJVING</vt:lpstr>
      <vt:lpstr>AANBIEDINGSFORMULIER INVULLEN</vt:lpstr>
      <vt:lpstr>CV</vt:lpstr>
      <vt:lpstr>BEOORDELING INSCHRIJVING</vt:lpstr>
      <vt:lpstr>BEWIJSMIDDELEN</vt:lpstr>
      <vt:lpstr>BEZWAARPROCEDURE</vt:lpstr>
      <vt:lpstr>GUNNEN VAN NADERE OPDRACHTEN – COACHES (PERCEEL 1)</vt:lpstr>
      <vt:lpstr>GUNNEN VAN NADERE OPDRACHTEN – EXPERTS (PERCEEL 1 EN 2)</vt:lpstr>
      <vt:lpstr>BEDANKT VOOR JULLIE AANDACHT</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 1</dc:title>
  <dc:creator>Barz</dc:creator>
  <cp:lastModifiedBy>Lideke Middelbeek</cp:lastModifiedBy>
  <cp:revision>106</cp:revision>
  <dcterms:created xsi:type="dcterms:W3CDTF">2020-02-25T09:04:24Z</dcterms:created>
  <dcterms:modified xsi:type="dcterms:W3CDTF">2020-07-14T12:20:28Z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0x010100AF53E1DC193D224EAEFD83FA8D2B8C5D</vt:lpwstr>
  </property>
</Properties>
</file>