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sldIdLst>
    <p:sldId id="299" r:id="rId6"/>
    <p:sldId id="300" r:id="rId7"/>
    <p:sldId id="305" r:id="rId8"/>
    <p:sldId id="301" r:id="rId9"/>
    <p:sldId id="306" r:id="rId10"/>
    <p:sldId id="303" r:id="rId11"/>
    <p:sldId id="304" r:id="rId12"/>
    <p:sldId id="323" r:id="rId13"/>
    <p:sldId id="324" r:id="rId14"/>
    <p:sldId id="308" r:id="rId15"/>
    <p:sldId id="309" r:id="rId16"/>
    <p:sldId id="310" r:id="rId17"/>
    <p:sldId id="311" r:id="rId18"/>
    <p:sldId id="312" r:id="rId19"/>
    <p:sldId id="316" r:id="rId20"/>
    <p:sldId id="315" r:id="rId21"/>
    <p:sldId id="314" r:id="rId22"/>
    <p:sldId id="313" r:id="rId23"/>
    <p:sldId id="317" r:id="rId24"/>
    <p:sldId id="318" r:id="rId25"/>
    <p:sldId id="320" r:id="rId26"/>
    <p:sldId id="319" r:id="rId27"/>
    <p:sldId id="321" r:id="rId2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2883"/>
    <a:srgbClr val="006C60"/>
    <a:srgbClr val="D40024"/>
    <a:srgbClr val="C8D100"/>
    <a:srgbClr val="0094D4"/>
    <a:srgbClr val="EC73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F2BD1E-255D-4E6D-BB68-D246AB4D6F4C}" v="8" dt="2021-03-18T13:27:34.2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 Kaandorp" userId="5105a356-9233-49f6-b0af-057ea6bce7c1" providerId="ADAL" clId="{86F2BD1E-255D-4E6D-BB68-D246AB4D6F4C}"/>
    <pc:docChg chg="undo custSel addSld delSld modSld sldOrd">
      <pc:chgData name="Co Kaandorp" userId="5105a356-9233-49f6-b0af-057ea6bce7c1" providerId="ADAL" clId="{86F2BD1E-255D-4E6D-BB68-D246AB4D6F4C}" dt="2021-03-18T13:31:11.428" v="1049" actId="20577"/>
      <pc:docMkLst>
        <pc:docMk/>
      </pc:docMkLst>
      <pc:sldChg chg="modSp mod">
        <pc:chgData name="Co Kaandorp" userId="5105a356-9233-49f6-b0af-057ea6bce7c1" providerId="ADAL" clId="{86F2BD1E-255D-4E6D-BB68-D246AB4D6F4C}" dt="2021-03-18T13:28:13.652" v="905" actId="20577"/>
        <pc:sldMkLst>
          <pc:docMk/>
          <pc:sldMk cId="3204728315" sldId="299"/>
        </pc:sldMkLst>
        <pc:spChg chg="mod">
          <ac:chgData name="Co Kaandorp" userId="5105a356-9233-49f6-b0af-057ea6bce7c1" providerId="ADAL" clId="{86F2BD1E-255D-4E6D-BB68-D246AB4D6F4C}" dt="2021-03-18T13:28:13.652" v="905" actId="20577"/>
          <ac:spMkLst>
            <pc:docMk/>
            <pc:sldMk cId="3204728315" sldId="299"/>
            <ac:spMk id="8" creationId="{00000000-0000-0000-0000-000000000000}"/>
          </ac:spMkLst>
        </pc:spChg>
      </pc:sldChg>
      <pc:sldChg chg="del">
        <pc:chgData name="Co Kaandorp" userId="5105a356-9233-49f6-b0af-057ea6bce7c1" providerId="ADAL" clId="{86F2BD1E-255D-4E6D-BB68-D246AB4D6F4C}" dt="2021-03-18T13:29:27.885" v="941" actId="2696"/>
        <pc:sldMkLst>
          <pc:docMk/>
          <pc:sldMk cId="2162696714" sldId="302"/>
        </pc:sldMkLst>
      </pc:sldChg>
      <pc:sldChg chg="modSp mod">
        <pc:chgData name="Co Kaandorp" userId="5105a356-9233-49f6-b0af-057ea6bce7c1" providerId="ADAL" clId="{86F2BD1E-255D-4E6D-BB68-D246AB4D6F4C}" dt="2021-03-18T13:29:38.225" v="944" actId="20577"/>
        <pc:sldMkLst>
          <pc:docMk/>
          <pc:sldMk cId="3498461864" sldId="303"/>
        </pc:sldMkLst>
        <pc:spChg chg="mod">
          <ac:chgData name="Co Kaandorp" userId="5105a356-9233-49f6-b0af-057ea6bce7c1" providerId="ADAL" clId="{86F2BD1E-255D-4E6D-BB68-D246AB4D6F4C}" dt="2021-03-18T13:29:38.225" v="944" actId="20577"/>
          <ac:spMkLst>
            <pc:docMk/>
            <pc:sldMk cId="3498461864" sldId="303"/>
            <ac:spMk id="3" creationId="{00000000-0000-0000-0000-000000000000}"/>
          </ac:spMkLst>
        </pc:spChg>
      </pc:sldChg>
      <pc:sldChg chg="ord">
        <pc:chgData name="Co Kaandorp" userId="5105a356-9233-49f6-b0af-057ea6bce7c1" providerId="ADAL" clId="{86F2BD1E-255D-4E6D-BB68-D246AB4D6F4C}" dt="2021-03-18T10:29:53.294" v="4"/>
        <pc:sldMkLst>
          <pc:docMk/>
          <pc:sldMk cId="1364288442" sldId="304"/>
        </pc:sldMkLst>
      </pc:sldChg>
      <pc:sldChg chg="modSp mod">
        <pc:chgData name="Co Kaandorp" userId="5105a356-9233-49f6-b0af-057ea6bce7c1" providerId="ADAL" clId="{86F2BD1E-255D-4E6D-BB68-D246AB4D6F4C}" dt="2021-03-18T13:31:11.428" v="1049" actId="20577"/>
        <pc:sldMkLst>
          <pc:docMk/>
          <pc:sldMk cId="2218287836" sldId="306"/>
        </pc:sldMkLst>
        <pc:spChg chg="mod">
          <ac:chgData name="Co Kaandorp" userId="5105a356-9233-49f6-b0af-057ea6bce7c1" providerId="ADAL" clId="{86F2BD1E-255D-4E6D-BB68-D246AB4D6F4C}" dt="2021-03-18T13:31:11.428" v="1049" actId="20577"/>
          <ac:spMkLst>
            <pc:docMk/>
            <pc:sldMk cId="2218287836" sldId="306"/>
            <ac:spMk id="3" creationId="{00000000-0000-0000-0000-000000000000}"/>
          </ac:spMkLst>
        </pc:spChg>
      </pc:sldChg>
      <pc:sldChg chg="modSp del mod">
        <pc:chgData name="Co Kaandorp" userId="5105a356-9233-49f6-b0af-057ea6bce7c1" providerId="ADAL" clId="{86F2BD1E-255D-4E6D-BB68-D246AB4D6F4C}" dt="2021-03-18T13:28:30.723" v="907" actId="2696"/>
        <pc:sldMkLst>
          <pc:docMk/>
          <pc:sldMk cId="1697406837" sldId="307"/>
        </pc:sldMkLst>
        <pc:spChg chg="mod">
          <ac:chgData name="Co Kaandorp" userId="5105a356-9233-49f6-b0af-057ea6bce7c1" providerId="ADAL" clId="{86F2BD1E-255D-4E6D-BB68-D246AB4D6F4C}" dt="2021-03-18T13:28:27.741" v="906" actId="20577"/>
          <ac:spMkLst>
            <pc:docMk/>
            <pc:sldMk cId="1697406837" sldId="307"/>
            <ac:spMk id="3" creationId="{E25B56F3-0998-46F0-8007-44301309A84A}"/>
          </ac:spMkLst>
        </pc:spChg>
      </pc:sldChg>
      <pc:sldChg chg="modSp add del mod ord">
        <pc:chgData name="Co Kaandorp" userId="5105a356-9233-49f6-b0af-057ea6bce7c1" providerId="ADAL" clId="{86F2BD1E-255D-4E6D-BB68-D246AB4D6F4C}" dt="2021-03-18T12:50:34.908" v="717" actId="2696"/>
        <pc:sldMkLst>
          <pc:docMk/>
          <pc:sldMk cId="2198148261" sldId="322"/>
        </pc:sldMkLst>
        <pc:spChg chg="mod">
          <ac:chgData name="Co Kaandorp" userId="5105a356-9233-49f6-b0af-057ea6bce7c1" providerId="ADAL" clId="{86F2BD1E-255D-4E6D-BB68-D246AB4D6F4C}" dt="2021-03-18T10:30:04.990" v="18" actId="20577"/>
          <ac:spMkLst>
            <pc:docMk/>
            <pc:sldMk cId="2198148261" sldId="322"/>
            <ac:spMk id="2" creationId="{B415641F-89DF-4A8D-98A0-2BA2794BD138}"/>
          </ac:spMkLst>
        </pc:spChg>
        <pc:spChg chg="mod">
          <ac:chgData name="Co Kaandorp" userId="5105a356-9233-49f6-b0af-057ea6bce7c1" providerId="ADAL" clId="{86F2BD1E-255D-4E6D-BB68-D246AB4D6F4C}" dt="2021-03-18T12:30:25.279" v="590" actId="20577"/>
          <ac:spMkLst>
            <pc:docMk/>
            <pc:sldMk cId="2198148261" sldId="322"/>
            <ac:spMk id="3" creationId="{E25B56F3-0998-46F0-8007-44301309A84A}"/>
          </ac:spMkLst>
        </pc:spChg>
      </pc:sldChg>
      <pc:sldChg chg="modSp add mod">
        <pc:chgData name="Co Kaandorp" userId="5105a356-9233-49f6-b0af-057ea6bce7c1" providerId="ADAL" clId="{86F2BD1E-255D-4E6D-BB68-D246AB4D6F4C}" dt="2021-03-18T13:01:03.338" v="819" actId="20577"/>
        <pc:sldMkLst>
          <pc:docMk/>
          <pc:sldMk cId="2144044388" sldId="323"/>
        </pc:sldMkLst>
        <pc:spChg chg="mod">
          <ac:chgData name="Co Kaandorp" userId="5105a356-9233-49f6-b0af-057ea6bce7c1" providerId="ADAL" clId="{86F2BD1E-255D-4E6D-BB68-D246AB4D6F4C}" dt="2021-03-18T13:01:03.338" v="819" actId="20577"/>
          <ac:spMkLst>
            <pc:docMk/>
            <pc:sldMk cId="2144044388" sldId="323"/>
            <ac:spMk id="3" creationId="{E25B56F3-0998-46F0-8007-44301309A84A}"/>
          </ac:spMkLst>
        </pc:spChg>
      </pc:sldChg>
      <pc:sldChg chg="addSp delSp modSp new mod ord">
        <pc:chgData name="Co Kaandorp" userId="5105a356-9233-49f6-b0af-057ea6bce7c1" providerId="ADAL" clId="{86F2BD1E-255D-4E6D-BB68-D246AB4D6F4C}" dt="2021-03-18T13:27:50.687" v="904" actId="1076"/>
        <pc:sldMkLst>
          <pc:docMk/>
          <pc:sldMk cId="1664643345" sldId="324"/>
        </pc:sldMkLst>
        <pc:spChg chg="mod">
          <ac:chgData name="Co Kaandorp" userId="5105a356-9233-49f6-b0af-057ea6bce7c1" providerId="ADAL" clId="{86F2BD1E-255D-4E6D-BB68-D246AB4D6F4C}" dt="2021-03-18T12:51:26.492" v="733" actId="1076"/>
          <ac:spMkLst>
            <pc:docMk/>
            <pc:sldMk cId="1664643345" sldId="324"/>
            <ac:spMk id="2" creationId="{CE355AE6-1844-4851-B87F-9902577EE1C2}"/>
          </ac:spMkLst>
        </pc:spChg>
        <pc:spChg chg="mod">
          <ac:chgData name="Co Kaandorp" userId="5105a356-9233-49f6-b0af-057ea6bce7c1" providerId="ADAL" clId="{86F2BD1E-255D-4E6D-BB68-D246AB4D6F4C}" dt="2021-03-18T13:06:52.285" v="823" actId="20577"/>
          <ac:spMkLst>
            <pc:docMk/>
            <pc:sldMk cId="1664643345" sldId="324"/>
            <ac:spMk id="3" creationId="{425C5B8E-9F5E-40E5-AA3E-A5F382EB2367}"/>
          </ac:spMkLst>
        </pc:spChg>
        <pc:spChg chg="del">
          <ac:chgData name="Co Kaandorp" userId="5105a356-9233-49f6-b0af-057ea6bce7c1" providerId="ADAL" clId="{86F2BD1E-255D-4E6D-BB68-D246AB4D6F4C}" dt="2021-03-18T12:50:47.540" v="718" actId="478"/>
          <ac:spMkLst>
            <pc:docMk/>
            <pc:sldMk cId="1664643345" sldId="324"/>
            <ac:spMk id="4" creationId="{A20FBDD6-524D-4F91-A2F6-0928850B0EF7}"/>
          </ac:spMkLst>
        </pc:spChg>
        <pc:spChg chg="add del mod">
          <ac:chgData name="Co Kaandorp" userId="5105a356-9233-49f6-b0af-057ea6bce7c1" providerId="ADAL" clId="{86F2BD1E-255D-4E6D-BB68-D246AB4D6F4C}" dt="2021-03-18T12:54:33.859" v="768" actId="478"/>
          <ac:spMkLst>
            <pc:docMk/>
            <pc:sldMk cId="1664643345" sldId="324"/>
            <ac:spMk id="5" creationId="{A1301976-B0B4-4F5E-A90B-EF20CA64D0AE}"/>
          </ac:spMkLst>
        </pc:spChg>
        <pc:spChg chg="add del">
          <ac:chgData name="Co Kaandorp" userId="5105a356-9233-49f6-b0af-057ea6bce7c1" providerId="ADAL" clId="{86F2BD1E-255D-4E6D-BB68-D246AB4D6F4C}" dt="2021-03-18T13:06:34.644" v="821" actId="478"/>
          <ac:spMkLst>
            <pc:docMk/>
            <pc:sldMk cId="1664643345" sldId="324"/>
            <ac:spMk id="6" creationId="{E36D583B-104F-45D4-8BF5-FC106051DA9E}"/>
          </ac:spMkLst>
        </pc:spChg>
        <pc:spChg chg="add mod">
          <ac:chgData name="Co Kaandorp" userId="5105a356-9233-49f6-b0af-057ea6bce7c1" providerId="ADAL" clId="{86F2BD1E-255D-4E6D-BB68-D246AB4D6F4C}" dt="2021-03-18T13:23:45.571" v="854" actId="1076"/>
          <ac:spMkLst>
            <pc:docMk/>
            <pc:sldMk cId="1664643345" sldId="324"/>
            <ac:spMk id="7" creationId="{6C6A5F77-B331-4570-A970-2C8771FECCEA}"/>
          </ac:spMkLst>
        </pc:spChg>
        <pc:spChg chg="add mod">
          <ac:chgData name="Co Kaandorp" userId="5105a356-9233-49f6-b0af-057ea6bce7c1" providerId="ADAL" clId="{86F2BD1E-255D-4E6D-BB68-D246AB4D6F4C}" dt="2021-03-18T13:25:36.390" v="877" actId="1076"/>
          <ac:spMkLst>
            <pc:docMk/>
            <pc:sldMk cId="1664643345" sldId="324"/>
            <ac:spMk id="8" creationId="{19EDB31B-D203-42FF-A5A2-C58F205FC3D2}"/>
          </ac:spMkLst>
        </pc:spChg>
        <pc:spChg chg="add mod">
          <ac:chgData name="Co Kaandorp" userId="5105a356-9233-49f6-b0af-057ea6bce7c1" providerId="ADAL" clId="{86F2BD1E-255D-4E6D-BB68-D246AB4D6F4C}" dt="2021-03-18T13:22:11.248" v="836" actId="688"/>
          <ac:spMkLst>
            <pc:docMk/>
            <pc:sldMk cId="1664643345" sldId="324"/>
            <ac:spMk id="9" creationId="{C44341AB-5183-419A-8AED-C6CD41220298}"/>
          </ac:spMkLst>
        </pc:spChg>
        <pc:spChg chg="add mod">
          <ac:chgData name="Co Kaandorp" userId="5105a356-9233-49f6-b0af-057ea6bce7c1" providerId="ADAL" clId="{86F2BD1E-255D-4E6D-BB68-D246AB4D6F4C}" dt="2021-03-18T13:25:26.880" v="876" actId="1076"/>
          <ac:spMkLst>
            <pc:docMk/>
            <pc:sldMk cId="1664643345" sldId="324"/>
            <ac:spMk id="10" creationId="{403351F6-352C-4B13-9471-1E8777F444DC}"/>
          </ac:spMkLst>
        </pc:spChg>
        <pc:spChg chg="add mod">
          <ac:chgData name="Co Kaandorp" userId="5105a356-9233-49f6-b0af-057ea6bce7c1" providerId="ADAL" clId="{86F2BD1E-255D-4E6D-BB68-D246AB4D6F4C}" dt="2021-03-18T13:24:30.911" v="861" actId="1076"/>
          <ac:spMkLst>
            <pc:docMk/>
            <pc:sldMk cId="1664643345" sldId="324"/>
            <ac:spMk id="11" creationId="{C5956B17-C818-4B9C-A716-43FA6802D027}"/>
          </ac:spMkLst>
        </pc:spChg>
        <pc:spChg chg="add mod">
          <ac:chgData name="Co Kaandorp" userId="5105a356-9233-49f6-b0af-057ea6bce7c1" providerId="ADAL" clId="{86F2BD1E-255D-4E6D-BB68-D246AB4D6F4C}" dt="2021-03-18T13:25:40.192" v="878" actId="1076"/>
          <ac:spMkLst>
            <pc:docMk/>
            <pc:sldMk cId="1664643345" sldId="324"/>
            <ac:spMk id="15" creationId="{1E839319-08ED-4D39-B808-78E3FCA5F061}"/>
          </ac:spMkLst>
        </pc:spChg>
        <pc:spChg chg="add mod">
          <ac:chgData name="Co Kaandorp" userId="5105a356-9233-49f6-b0af-057ea6bce7c1" providerId="ADAL" clId="{86F2BD1E-255D-4E6D-BB68-D246AB4D6F4C}" dt="2021-03-18T13:25:42.530" v="879" actId="1076"/>
          <ac:spMkLst>
            <pc:docMk/>
            <pc:sldMk cId="1664643345" sldId="324"/>
            <ac:spMk id="16" creationId="{AFF3E6D6-9248-44BA-AF69-D378FCF7CFB6}"/>
          </ac:spMkLst>
        </pc:spChg>
        <pc:spChg chg="add mod">
          <ac:chgData name="Co Kaandorp" userId="5105a356-9233-49f6-b0af-057ea6bce7c1" providerId="ADAL" clId="{86F2BD1E-255D-4E6D-BB68-D246AB4D6F4C}" dt="2021-03-18T13:25:59.274" v="882" actId="1076"/>
          <ac:spMkLst>
            <pc:docMk/>
            <pc:sldMk cId="1664643345" sldId="324"/>
            <ac:spMk id="17" creationId="{5F0C9C6C-00FE-49C3-BF51-D487409E2AE6}"/>
          </ac:spMkLst>
        </pc:spChg>
        <pc:spChg chg="add mod">
          <ac:chgData name="Co Kaandorp" userId="5105a356-9233-49f6-b0af-057ea6bce7c1" providerId="ADAL" clId="{86F2BD1E-255D-4E6D-BB68-D246AB4D6F4C}" dt="2021-03-18T13:25:51.792" v="881" actId="1076"/>
          <ac:spMkLst>
            <pc:docMk/>
            <pc:sldMk cId="1664643345" sldId="324"/>
            <ac:spMk id="18" creationId="{8401EB47-7FC1-43D2-9A16-564D07139C0A}"/>
          </ac:spMkLst>
        </pc:spChg>
        <pc:spChg chg="add mod">
          <ac:chgData name="Co Kaandorp" userId="5105a356-9233-49f6-b0af-057ea6bce7c1" providerId="ADAL" clId="{86F2BD1E-255D-4E6D-BB68-D246AB4D6F4C}" dt="2021-03-18T13:26:03.647" v="883" actId="1076"/>
          <ac:spMkLst>
            <pc:docMk/>
            <pc:sldMk cId="1664643345" sldId="324"/>
            <ac:spMk id="19" creationId="{FFCD9390-EAFE-4250-A325-60B5746B6B9F}"/>
          </ac:spMkLst>
        </pc:spChg>
        <pc:spChg chg="add mod">
          <ac:chgData name="Co Kaandorp" userId="5105a356-9233-49f6-b0af-057ea6bce7c1" providerId="ADAL" clId="{86F2BD1E-255D-4E6D-BB68-D246AB4D6F4C}" dt="2021-03-18T13:21:36.049" v="828" actId="1076"/>
          <ac:spMkLst>
            <pc:docMk/>
            <pc:sldMk cId="1664643345" sldId="324"/>
            <ac:spMk id="20" creationId="{3C6BAD60-9617-4F9E-9497-0019EE09FB36}"/>
          </ac:spMkLst>
        </pc:spChg>
        <pc:spChg chg="add">
          <ac:chgData name="Co Kaandorp" userId="5105a356-9233-49f6-b0af-057ea6bce7c1" providerId="ADAL" clId="{86F2BD1E-255D-4E6D-BB68-D246AB4D6F4C}" dt="2021-03-18T13:21:15.543" v="824"/>
          <ac:spMkLst>
            <pc:docMk/>
            <pc:sldMk cId="1664643345" sldId="324"/>
            <ac:spMk id="21" creationId="{622DDA4D-984B-484D-8220-91EFF0EAFE7D}"/>
          </ac:spMkLst>
        </pc:spChg>
        <pc:spChg chg="add">
          <ac:chgData name="Co Kaandorp" userId="5105a356-9233-49f6-b0af-057ea6bce7c1" providerId="ADAL" clId="{86F2BD1E-255D-4E6D-BB68-D246AB4D6F4C}" dt="2021-03-18T13:21:15.543" v="824"/>
          <ac:spMkLst>
            <pc:docMk/>
            <pc:sldMk cId="1664643345" sldId="324"/>
            <ac:spMk id="22" creationId="{8895CFBB-1657-45E5-A638-00F5656379EA}"/>
          </ac:spMkLst>
        </pc:spChg>
        <pc:spChg chg="add mod">
          <ac:chgData name="Co Kaandorp" userId="5105a356-9233-49f6-b0af-057ea6bce7c1" providerId="ADAL" clId="{86F2BD1E-255D-4E6D-BB68-D246AB4D6F4C}" dt="2021-03-18T13:25:22.435" v="875" actId="20577"/>
          <ac:spMkLst>
            <pc:docMk/>
            <pc:sldMk cId="1664643345" sldId="324"/>
            <ac:spMk id="33" creationId="{A6111EB7-6A16-49F3-BF6B-4F01F51A17B8}"/>
          </ac:spMkLst>
        </pc:spChg>
        <pc:cxnChg chg="add mod">
          <ac:chgData name="Co Kaandorp" userId="5105a356-9233-49f6-b0af-057ea6bce7c1" providerId="ADAL" clId="{86F2BD1E-255D-4E6D-BB68-D246AB4D6F4C}" dt="2021-03-18T13:24:45.651" v="864" actId="1076"/>
          <ac:cxnSpMkLst>
            <pc:docMk/>
            <pc:sldMk cId="1664643345" sldId="324"/>
            <ac:cxnSpMk id="12" creationId="{F4783464-17B8-480B-B1FE-4E051102D86E}"/>
          </ac:cxnSpMkLst>
        </pc:cxnChg>
        <pc:cxnChg chg="add del mod">
          <ac:chgData name="Co Kaandorp" userId="5105a356-9233-49f6-b0af-057ea6bce7c1" providerId="ADAL" clId="{86F2BD1E-255D-4E6D-BB68-D246AB4D6F4C}" dt="2021-03-18T13:24:48.924" v="865" actId="478"/>
          <ac:cxnSpMkLst>
            <pc:docMk/>
            <pc:sldMk cId="1664643345" sldId="324"/>
            <ac:cxnSpMk id="13" creationId="{0B0D4464-B446-4770-B318-ED7C63386E8A}"/>
          </ac:cxnSpMkLst>
        </pc:cxnChg>
        <pc:cxnChg chg="add mod">
          <ac:chgData name="Co Kaandorp" userId="5105a356-9233-49f6-b0af-057ea6bce7c1" providerId="ADAL" clId="{86F2BD1E-255D-4E6D-BB68-D246AB4D6F4C}" dt="2021-03-18T13:26:48.267" v="891" actId="14100"/>
          <ac:cxnSpMkLst>
            <pc:docMk/>
            <pc:sldMk cId="1664643345" sldId="324"/>
            <ac:cxnSpMk id="14" creationId="{E3A333F6-9079-4119-B573-52576A42F20D}"/>
          </ac:cxnSpMkLst>
        </pc:cxnChg>
        <pc:cxnChg chg="add mod">
          <ac:chgData name="Co Kaandorp" userId="5105a356-9233-49f6-b0af-057ea6bce7c1" providerId="ADAL" clId="{86F2BD1E-255D-4E6D-BB68-D246AB4D6F4C}" dt="2021-03-18T13:23:45.571" v="854" actId="1076"/>
          <ac:cxnSpMkLst>
            <pc:docMk/>
            <pc:sldMk cId="1664643345" sldId="324"/>
            <ac:cxnSpMk id="25" creationId="{EFC6BAB9-F1E8-49F5-A6D5-2A6A1867F3CA}"/>
          </ac:cxnSpMkLst>
        </pc:cxnChg>
        <pc:cxnChg chg="add mod">
          <ac:chgData name="Co Kaandorp" userId="5105a356-9233-49f6-b0af-057ea6bce7c1" providerId="ADAL" clId="{86F2BD1E-255D-4E6D-BB68-D246AB4D6F4C}" dt="2021-03-18T13:23:58.562" v="857" actId="14100"/>
          <ac:cxnSpMkLst>
            <pc:docMk/>
            <pc:sldMk cId="1664643345" sldId="324"/>
            <ac:cxnSpMk id="27" creationId="{E8465593-C924-409A-96C4-B96388B7A4C1}"/>
          </ac:cxnSpMkLst>
        </pc:cxnChg>
        <pc:cxnChg chg="add">
          <ac:chgData name="Co Kaandorp" userId="5105a356-9233-49f6-b0af-057ea6bce7c1" providerId="ADAL" clId="{86F2BD1E-255D-4E6D-BB68-D246AB4D6F4C}" dt="2021-03-18T13:24:07.214" v="858" actId="11529"/>
          <ac:cxnSpMkLst>
            <pc:docMk/>
            <pc:sldMk cId="1664643345" sldId="324"/>
            <ac:cxnSpMk id="30" creationId="{59F8C2FE-186B-4CD7-821E-689E3C7D2864}"/>
          </ac:cxnSpMkLst>
        </pc:cxnChg>
        <pc:cxnChg chg="add del">
          <ac:chgData name="Co Kaandorp" userId="5105a356-9233-49f6-b0af-057ea6bce7c1" providerId="ADAL" clId="{86F2BD1E-255D-4E6D-BB68-D246AB4D6F4C}" dt="2021-03-18T13:24:50.782" v="866" actId="478"/>
          <ac:cxnSpMkLst>
            <pc:docMk/>
            <pc:sldMk cId="1664643345" sldId="324"/>
            <ac:cxnSpMk id="32" creationId="{05DB20FF-A812-456E-BDA7-9EF323F31699}"/>
          </ac:cxnSpMkLst>
        </pc:cxnChg>
        <pc:cxnChg chg="add">
          <ac:chgData name="Co Kaandorp" userId="5105a356-9233-49f6-b0af-057ea6bce7c1" providerId="ADAL" clId="{86F2BD1E-255D-4E6D-BB68-D246AB4D6F4C}" dt="2021-03-18T13:26:12.255" v="884" actId="11529"/>
          <ac:cxnSpMkLst>
            <pc:docMk/>
            <pc:sldMk cId="1664643345" sldId="324"/>
            <ac:cxnSpMk id="35" creationId="{164CEF84-FBCE-45D8-B3D5-3AC5B4A44032}"/>
          </ac:cxnSpMkLst>
        </pc:cxnChg>
        <pc:cxnChg chg="add">
          <ac:chgData name="Co Kaandorp" userId="5105a356-9233-49f6-b0af-057ea6bce7c1" providerId="ADAL" clId="{86F2BD1E-255D-4E6D-BB68-D246AB4D6F4C}" dt="2021-03-18T13:26:22.294" v="885" actId="11529"/>
          <ac:cxnSpMkLst>
            <pc:docMk/>
            <pc:sldMk cId="1664643345" sldId="324"/>
            <ac:cxnSpMk id="37" creationId="{D595156A-C7DE-4801-ADD0-56A2974DFC1B}"/>
          </ac:cxnSpMkLst>
        </pc:cxnChg>
        <pc:cxnChg chg="add mod">
          <ac:chgData name="Co Kaandorp" userId="5105a356-9233-49f6-b0af-057ea6bce7c1" providerId="ADAL" clId="{86F2BD1E-255D-4E6D-BB68-D246AB4D6F4C}" dt="2021-03-18T13:26:37.268" v="888" actId="1076"/>
          <ac:cxnSpMkLst>
            <pc:docMk/>
            <pc:sldMk cId="1664643345" sldId="324"/>
            <ac:cxnSpMk id="39" creationId="{C4E2D3ED-1CE4-4E1A-BF7C-98875C17B3C5}"/>
          </ac:cxnSpMkLst>
        </pc:cxnChg>
        <pc:cxnChg chg="add mod">
          <ac:chgData name="Co Kaandorp" userId="5105a356-9233-49f6-b0af-057ea6bce7c1" providerId="ADAL" clId="{86F2BD1E-255D-4E6D-BB68-D246AB4D6F4C}" dt="2021-03-18T13:26:44.469" v="890" actId="1076"/>
          <ac:cxnSpMkLst>
            <pc:docMk/>
            <pc:sldMk cId="1664643345" sldId="324"/>
            <ac:cxnSpMk id="40" creationId="{9EA9FD86-4B80-47A3-B5BC-9E9CB77E00D1}"/>
          </ac:cxnSpMkLst>
        </pc:cxnChg>
        <pc:cxnChg chg="add mod">
          <ac:chgData name="Co Kaandorp" userId="5105a356-9233-49f6-b0af-057ea6bce7c1" providerId="ADAL" clId="{86F2BD1E-255D-4E6D-BB68-D246AB4D6F4C}" dt="2021-03-18T13:26:54.510" v="893" actId="1076"/>
          <ac:cxnSpMkLst>
            <pc:docMk/>
            <pc:sldMk cId="1664643345" sldId="324"/>
            <ac:cxnSpMk id="42" creationId="{756D53B7-61B4-40C3-9EDD-1849CA2F13F7}"/>
          </ac:cxnSpMkLst>
        </pc:cxnChg>
        <pc:cxnChg chg="add del mod">
          <ac:chgData name="Co Kaandorp" userId="5105a356-9233-49f6-b0af-057ea6bce7c1" providerId="ADAL" clId="{86F2BD1E-255D-4E6D-BB68-D246AB4D6F4C}" dt="2021-03-18T13:27:15.644" v="897" actId="478"/>
          <ac:cxnSpMkLst>
            <pc:docMk/>
            <pc:sldMk cId="1664643345" sldId="324"/>
            <ac:cxnSpMk id="44" creationId="{39BC28A7-1AC4-4636-A922-6A91FC40121D}"/>
          </ac:cxnSpMkLst>
        </pc:cxnChg>
        <pc:cxnChg chg="add">
          <ac:chgData name="Co Kaandorp" userId="5105a356-9233-49f6-b0af-057ea6bce7c1" providerId="ADAL" clId="{86F2BD1E-255D-4E6D-BB68-D246AB4D6F4C}" dt="2021-03-18T13:27:26.993" v="898" actId="11529"/>
          <ac:cxnSpMkLst>
            <pc:docMk/>
            <pc:sldMk cId="1664643345" sldId="324"/>
            <ac:cxnSpMk id="47" creationId="{D68158C8-A532-4DD1-846A-6461BB3A1FEE}"/>
          </ac:cxnSpMkLst>
        </pc:cxnChg>
        <pc:cxnChg chg="add mod">
          <ac:chgData name="Co Kaandorp" userId="5105a356-9233-49f6-b0af-057ea6bce7c1" providerId="ADAL" clId="{86F2BD1E-255D-4E6D-BB68-D246AB4D6F4C}" dt="2021-03-18T13:27:41.517" v="902" actId="1076"/>
          <ac:cxnSpMkLst>
            <pc:docMk/>
            <pc:sldMk cId="1664643345" sldId="324"/>
            <ac:cxnSpMk id="48" creationId="{0AFF7C9C-DD7B-4C3D-A9D2-0581F2EFF776}"/>
          </ac:cxnSpMkLst>
        </pc:cxnChg>
        <pc:cxnChg chg="add mod">
          <ac:chgData name="Co Kaandorp" userId="5105a356-9233-49f6-b0af-057ea6bce7c1" providerId="ADAL" clId="{86F2BD1E-255D-4E6D-BB68-D246AB4D6F4C}" dt="2021-03-18T13:27:46.592" v="903" actId="1076"/>
          <ac:cxnSpMkLst>
            <pc:docMk/>
            <pc:sldMk cId="1664643345" sldId="324"/>
            <ac:cxnSpMk id="49" creationId="{5855D2BA-E212-4646-AF64-18D7CABDCC5E}"/>
          </ac:cxnSpMkLst>
        </pc:cxnChg>
        <pc:cxnChg chg="add mod">
          <ac:chgData name="Co Kaandorp" userId="5105a356-9233-49f6-b0af-057ea6bce7c1" providerId="ADAL" clId="{86F2BD1E-255D-4E6D-BB68-D246AB4D6F4C}" dt="2021-03-18T13:27:50.687" v="904" actId="1076"/>
          <ac:cxnSpMkLst>
            <pc:docMk/>
            <pc:sldMk cId="1664643345" sldId="324"/>
            <ac:cxnSpMk id="50" creationId="{141D1C0B-0394-4594-9E94-F10BD7FCB5F9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94467"/>
            <a:ext cx="7886700" cy="388249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14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94467"/>
            <a:ext cx="3774017" cy="388249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0750" y="2294467"/>
            <a:ext cx="3774017" cy="388249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850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20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491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94467"/>
            <a:ext cx="7886700" cy="388249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6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94467"/>
            <a:ext cx="3774017" cy="388249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0750" y="2294467"/>
            <a:ext cx="3774017" cy="388249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59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252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455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18582"/>
            <a:ext cx="9144000" cy="339417"/>
          </a:xfrm>
          <a:prstGeom prst="rect">
            <a:avLst/>
          </a:prstGeom>
        </p:spPr>
      </p:pic>
      <p:pic>
        <p:nvPicPr>
          <p:cNvPr id="6" name="Content Placeholder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716" y="0"/>
            <a:ext cx="1828959" cy="1085182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27546" y="1252539"/>
            <a:ext cx="7888908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36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2" r:id="rId2"/>
    <p:sldLayoutId id="2147483661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628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18582"/>
            <a:ext cx="9144000" cy="339417"/>
          </a:xfrm>
          <a:prstGeom prst="rect">
            <a:avLst/>
          </a:prstGeom>
        </p:spPr>
      </p:pic>
      <p:pic>
        <p:nvPicPr>
          <p:cNvPr id="6" name="Content Placeholder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716" y="0"/>
            <a:ext cx="1828959" cy="1085182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27546" y="1252539"/>
            <a:ext cx="7888908" cy="4352921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8583"/>
            <a:ext cx="9144000" cy="33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21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81" r:id="rId3"/>
    <p:sldLayoutId id="214748367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5571" y="1795994"/>
            <a:ext cx="6338106" cy="1241406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86400" rtlCol="0">
            <a:spAutoFit/>
          </a:bodyPr>
          <a:lstStyle/>
          <a:p>
            <a:r>
              <a:rPr lang="nl-NL" sz="2400" b="1" dirty="0">
                <a:solidFill>
                  <a:srgbClr val="1628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Informatiebijeenkomst </a:t>
            </a:r>
          </a:p>
          <a:p>
            <a:r>
              <a:rPr lang="nl-NL" sz="2400" b="1" dirty="0">
                <a:solidFill>
                  <a:srgbClr val="1628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aanbesteding Managing Agent</a:t>
            </a:r>
          </a:p>
          <a:p>
            <a:endParaRPr lang="nl-NL" sz="2400" b="1" dirty="0">
              <a:solidFill>
                <a:srgbClr val="1628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8583"/>
            <a:ext cx="9144000" cy="33941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7105747" y="0"/>
            <a:ext cx="1702677" cy="1651539"/>
            <a:chOff x="7105747" y="0"/>
            <a:chExt cx="1702677" cy="1651539"/>
          </a:xfrm>
        </p:grpSpPr>
        <p:sp>
          <p:nvSpPr>
            <p:cNvPr id="6" name="Rounded Rectangle 5"/>
            <p:cNvSpPr/>
            <p:nvPr/>
          </p:nvSpPr>
          <p:spPr>
            <a:xfrm>
              <a:off x="7105747" y="6994"/>
              <a:ext cx="1702677" cy="1644545"/>
            </a:xfrm>
            <a:custGeom>
              <a:avLst/>
              <a:gdLst>
                <a:gd name="connsiteX0" fmla="*/ 0 w 1847850"/>
                <a:gd name="connsiteY0" fmla="*/ 280464 h 1682750"/>
                <a:gd name="connsiteX1" fmla="*/ 280464 w 1847850"/>
                <a:gd name="connsiteY1" fmla="*/ 0 h 1682750"/>
                <a:gd name="connsiteX2" fmla="*/ 1567386 w 1847850"/>
                <a:gd name="connsiteY2" fmla="*/ 0 h 1682750"/>
                <a:gd name="connsiteX3" fmla="*/ 1847850 w 1847850"/>
                <a:gd name="connsiteY3" fmla="*/ 280464 h 1682750"/>
                <a:gd name="connsiteX4" fmla="*/ 1847850 w 1847850"/>
                <a:gd name="connsiteY4" fmla="*/ 1402286 h 1682750"/>
                <a:gd name="connsiteX5" fmla="*/ 1567386 w 1847850"/>
                <a:gd name="connsiteY5" fmla="*/ 1682750 h 1682750"/>
                <a:gd name="connsiteX6" fmla="*/ 280464 w 1847850"/>
                <a:gd name="connsiteY6" fmla="*/ 1682750 h 1682750"/>
                <a:gd name="connsiteX7" fmla="*/ 0 w 1847850"/>
                <a:gd name="connsiteY7" fmla="*/ 1402286 h 1682750"/>
                <a:gd name="connsiteX8" fmla="*/ 0 w 1847850"/>
                <a:gd name="connsiteY8" fmla="*/ 280464 h 1682750"/>
                <a:gd name="connsiteX0" fmla="*/ 0 w 1847850"/>
                <a:gd name="connsiteY0" fmla="*/ 280464 h 1682750"/>
                <a:gd name="connsiteX1" fmla="*/ 280464 w 1847850"/>
                <a:gd name="connsiteY1" fmla="*/ 0 h 1682750"/>
                <a:gd name="connsiteX2" fmla="*/ 1567386 w 1847850"/>
                <a:gd name="connsiteY2" fmla="*/ 0 h 1682750"/>
                <a:gd name="connsiteX3" fmla="*/ 1847850 w 1847850"/>
                <a:gd name="connsiteY3" fmla="*/ 280464 h 1682750"/>
                <a:gd name="connsiteX4" fmla="*/ 1847850 w 1847850"/>
                <a:gd name="connsiteY4" fmla="*/ 1402286 h 1682750"/>
                <a:gd name="connsiteX5" fmla="*/ 1567386 w 1847850"/>
                <a:gd name="connsiteY5" fmla="*/ 1682750 h 1682750"/>
                <a:gd name="connsiteX6" fmla="*/ 280464 w 1847850"/>
                <a:gd name="connsiteY6" fmla="*/ 1682750 h 1682750"/>
                <a:gd name="connsiteX7" fmla="*/ 0 w 1847850"/>
                <a:gd name="connsiteY7" fmla="*/ 1402286 h 1682750"/>
                <a:gd name="connsiteX8" fmla="*/ 0 w 1847850"/>
                <a:gd name="connsiteY8" fmla="*/ 280464 h 1682750"/>
                <a:gd name="connsiteX0" fmla="*/ 0 w 1847850"/>
                <a:gd name="connsiteY0" fmla="*/ 280464 h 1682750"/>
                <a:gd name="connsiteX1" fmla="*/ 1567386 w 1847850"/>
                <a:gd name="connsiteY1" fmla="*/ 0 h 1682750"/>
                <a:gd name="connsiteX2" fmla="*/ 1847850 w 1847850"/>
                <a:gd name="connsiteY2" fmla="*/ 280464 h 1682750"/>
                <a:gd name="connsiteX3" fmla="*/ 1847850 w 1847850"/>
                <a:gd name="connsiteY3" fmla="*/ 1402286 h 1682750"/>
                <a:gd name="connsiteX4" fmla="*/ 1567386 w 1847850"/>
                <a:gd name="connsiteY4" fmla="*/ 1682750 h 1682750"/>
                <a:gd name="connsiteX5" fmla="*/ 280464 w 1847850"/>
                <a:gd name="connsiteY5" fmla="*/ 1682750 h 1682750"/>
                <a:gd name="connsiteX6" fmla="*/ 0 w 1847850"/>
                <a:gd name="connsiteY6" fmla="*/ 1402286 h 1682750"/>
                <a:gd name="connsiteX7" fmla="*/ 0 w 1847850"/>
                <a:gd name="connsiteY7" fmla="*/ 280464 h 1682750"/>
                <a:gd name="connsiteX0" fmla="*/ 12700 w 1847850"/>
                <a:gd name="connsiteY0" fmla="*/ 107565 h 1776551"/>
                <a:gd name="connsiteX1" fmla="*/ 1567386 w 1847850"/>
                <a:gd name="connsiteY1" fmla="*/ 93801 h 1776551"/>
                <a:gd name="connsiteX2" fmla="*/ 1847850 w 1847850"/>
                <a:gd name="connsiteY2" fmla="*/ 374265 h 1776551"/>
                <a:gd name="connsiteX3" fmla="*/ 1847850 w 1847850"/>
                <a:gd name="connsiteY3" fmla="*/ 1496087 h 1776551"/>
                <a:gd name="connsiteX4" fmla="*/ 1567386 w 1847850"/>
                <a:gd name="connsiteY4" fmla="*/ 1776551 h 1776551"/>
                <a:gd name="connsiteX5" fmla="*/ 280464 w 1847850"/>
                <a:gd name="connsiteY5" fmla="*/ 1776551 h 1776551"/>
                <a:gd name="connsiteX6" fmla="*/ 0 w 1847850"/>
                <a:gd name="connsiteY6" fmla="*/ 1496087 h 1776551"/>
                <a:gd name="connsiteX7" fmla="*/ 12700 w 1847850"/>
                <a:gd name="connsiteY7" fmla="*/ 107565 h 1776551"/>
                <a:gd name="connsiteX0" fmla="*/ 12700 w 1847850"/>
                <a:gd name="connsiteY0" fmla="*/ 13764 h 1682750"/>
                <a:gd name="connsiteX1" fmla="*/ 1567386 w 1847850"/>
                <a:gd name="connsiteY1" fmla="*/ 0 h 1682750"/>
                <a:gd name="connsiteX2" fmla="*/ 1847850 w 1847850"/>
                <a:gd name="connsiteY2" fmla="*/ 280464 h 1682750"/>
                <a:gd name="connsiteX3" fmla="*/ 1847850 w 1847850"/>
                <a:gd name="connsiteY3" fmla="*/ 1402286 h 1682750"/>
                <a:gd name="connsiteX4" fmla="*/ 1567386 w 1847850"/>
                <a:gd name="connsiteY4" fmla="*/ 1682750 h 1682750"/>
                <a:gd name="connsiteX5" fmla="*/ 280464 w 1847850"/>
                <a:gd name="connsiteY5" fmla="*/ 1682750 h 1682750"/>
                <a:gd name="connsiteX6" fmla="*/ 0 w 1847850"/>
                <a:gd name="connsiteY6" fmla="*/ 1402286 h 1682750"/>
                <a:gd name="connsiteX7" fmla="*/ 12700 w 1847850"/>
                <a:gd name="connsiteY7" fmla="*/ 13764 h 1682750"/>
                <a:gd name="connsiteX0" fmla="*/ 12700 w 1847850"/>
                <a:gd name="connsiteY0" fmla="*/ 0 h 1668986"/>
                <a:gd name="connsiteX1" fmla="*/ 1847850 w 1847850"/>
                <a:gd name="connsiteY1" fmla="*/ 266700 h 1668986"/>
                <a:gd name="connsiteX2" fmla="*/ 1847850 w 1847850"/>
                <a:gd name="connsiteY2" fmla="*/ 1388522 h 1668986"/>
                <a:gd name="connsiteX3" fmla="*/ 1567386 w 1847850"/>
                <a:gd name="connsiteY3" fmla="*/ 1668986 h 1668986"/>
                <a:gd name="connsiteX4" fmla="*/ 280464 w 1847850"/>
                <a:gd name="connsiteY4" fmla="*/ 1668986 h 1668986"/>
                <a:gd name="connsiteX5" fmla="*/ 0 w 1847850"/>
                <a:gd name="connsiteY5" fmla="*/ 1388522 h 1668986"/>
                <a:gd name="connsiteX6" fmla="*/ 12700 w 1847850"/>
                <a:gd name="connsiteY6" fmla="*/ 0 h 1668986"/>
                <a:gd name="connsiteX0" fmla="*/ 12700 w 1873250"/>
                <a:gd name="connsiteY0" fmla="*/ 6350 h 1675336"/>
                <a:gd name="connsiteX1" fmla="*/ 1873250 w 1873250"/>
                <a:gd name="connsiteY1" fmla="*/ 0 h 1675336"/>
                <a:gd name="connsiteX2" fmla="*/ 1847850 w 1873250"/>
                <a:gd name="connsiteY2" fmla="*/ 1394872 h 1675336"/>
                <a:gd name="connsiteX3" fmla="*/ 1567386 w 1873250"/>
                <a:gd name="connsiteY3" fmla="*/ 1675336 h 1675336"/>
                <a:gd name="connsiteX4" fmla="*/ 280464 w 1873250"/>
                <a:gd name="connsiteY4" fmla="*/ 1675336 h 1675336"/>
                <a:gd name="connsiteX5" fmla="*/ 0 w 1873250"/>
                <a:gd name="connsiteY5" fmla="*/ 1394872 h 1675336"/>
                <a:gd name="connsiteX6" fmla="*/ 12700 w 1873250"/>
                <a:gd name="connsiteY6" fmla="*/ 6350 h 1675336"/>
                <a:gd name="connsiteX0" fmla="*/ 12700 w 1847850"/>
                <a:gd name="connsiteY0" fmla="*/ 6350 h 1675336"/>
                <a:gd name="connsiteX1" fmla="*/ 1847850 w 1847850"/>
                <a:gd name="connsiteY1" fmla="*/ 0 h 1675336"/>
                <a:gd name="connsiteX2" fmla="*/ 1847850 w 1847850"/>
                <a:gd name="connsiteY2" fmla="*/ 1394872 h 1675336"/>
                <a:gd name="connsiteX3" fmla="*/ 1567386 w 1847850"/>
                <a:gd name="connsiteY3" fmla="*/ 1675336 h 1675336"/>
                <a:gd name="connsiteX4" fmla="*/ 280464 w 1847850"/>
                <a:gd name="connsiteY4" fmla="*/ 1675336 h 1675336"/>
                <a:gd name="connsiteX5" fmla="*/ 0 w 1847850"/>
                <a:gd name="connsiteY5" fmla="*/ 1394872 h 1675336"/>
                <a:gd name="connsiteX6" fmla="*/ 12700 w 1847850"/>
                <a:gd name="connsiteY6" fmla="*/ 6350 h 167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7850" h="1675336">
                  <a:moveTo>
                    <a:pt x="12700" y="6350"/>
                  </a:moveTo>
                  <a:lnTo>
                    <a:pt x="1847850" y="0"/>
                  </a:lnTo>
                  <a:lnTo>
                    <a:pt x="1847850" y="1394872"/>
                  </a:lnTo>
                  <a:cubicBezTo>
                    <a:pt x="1847850" y="1549768"/>
                    <a:pt x="1722282" y="1675336"/>
                    <a:pt x="1567386" y="1675336"/>
                  </a:cubicBezTo>
                  <a:lnTo>
                    <a:pt x="280464" y="1675336"/>
                  </a:lnTo>
                  <a:cubicBezTo>
                    <a:pt x="125568" y="1675336"/>
                    <a:pt x="0" y="1549768"/>
                    <a:pt x="0" y="1394872"/>
                  </a:cubicBezTo>
                  <a:lnTo>
                    <a:pt x="12700" y="6350"/>
                  </a:lnTo>
                  <a:close/>
                </a:path>
              </a:pathLst>
            </a:custGeom>
            <a:solidFill>
              <a:srgbClr val="EC732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72000" bIns="108000" rtlCol="0" anchor="t" anchorCtr="0">
              <a:spAutoFit/>
            </a:bodyPr>
            <a:lstStyle/>
            <a:p>
              <a:r>
                <a:rPr lang="nl-NL" sz="2000" b="1" dirty="0">
                  <a:solidFill>
                    <a:srgbClr val="1628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Presentatie</a:t>
              </a:r>
              <a:endParaRPr lang="nl-NL" sz="2200" b="1" dirty="0">
                <a:solidFill>
                  <a:srgbClr val="16288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nl-NL" sz="1400" dirty="0">
                  <a:latin typeface="Arial" panose="020B0604020202020204" pitchFamily="34" charset="0"/>
                  <a:cs typeface="Arial" panose="020B0604020202020204" pitchFamily="34" charset="0"/>
                </a:rPr>
                <a:t>19 maart 2021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3" r="5652" b="43760"/>
            <a:stretch/>
          </p:blipFill>
          <p:spPr>
            <a:xfrm>
              <a:off x="7105747" y="0"/>
              <a:ext cx="1702677" cy="10114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4728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15641F-89DF-4A8D-98A0-2BA2794BD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932391"/>
            <a:ext cx="7886700" cy="717551"/>
          </a:xfrm>
        </p:spPr>
        <p:txBody>
          <a:bodyPr/>
          <a:lstStyle/>
          <a:p>
            <a:r>
              <a:rPr lang="nl-NL" sz="3200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5B56F3-0998-46F0-8007-44301309A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49942"/>
            <a:ext cx="7791450" cy="4846108"/>
          </a:xfrm>
        </p:spPr>
        <p:txBody>
          <a:bodyPr/>
          <a:lstStyle/>
          <a:p>
            <a:pPr marL="0" indent="0" algn="ctr">
              <a:buNone/>
            </a:pPr>
            <a:endParaRPr lang="nl-NL" sz="1800" dirty="0"/>
          </a:p>
          <a:p>
            <a:pPr marL="0" indent="0" algn="ctr">
              <a:buNone/>
            </a:pPr>
            <a:endParaRPr lang="nl-NL" sz="1800" dirty="0"/>
          </a:p>
          <a:p>
            <a:pPr marL="0" indent="0" algn="ctr">
              <a:buNone/>
            </a:pPr>
            <a:endParaRPr lang="nl-NL" sz="1800" dirty="0"/>
          </a:p>
          <a:p>
            <a:pPr marL="0" indent="0" algn="ctr">
              <a:buNone/>
            </a:pPr>
            <a:endParaRPr lang="nl-NL" sz="1800" dirty="0"/>
          </a:p>
          <a:p>
            <a:pPr marL="0" indent="0" algn="ctr">
              <a:buNone/>
            </a:pPr>
            <a:endParaRPr lang="nl-NL" sz="1800" dirty="0"/>
          </a:p>
          <a:p>
            <a:pPr marL="0" indent="0" algn="ctr">
              <a:buNone/>
            </a:pPr>
            <a:r>
              <a:rPr lang="nl-NL" sz="4400" dirty="0"/>
              <a:t>Foto impressie</a:t>
            </a:r>
          </a:p>
        </p:txBody>
      </p:sp>
    </p:spTree>
    <p:extLst>
      <p:ext uri="{BB962C8B-B14F-4D97-AF65-F5344CB8AC3E}">
        <p14:creationId xmlns:p14="http://schemas.microsoft.com/office/powerpoint/2010/main" val="3354095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A4C94E9-7F27-4EBC-A1F6-0092FCF63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</p:spPr>
        <p:txBody>
          <a:bodyPr/>
          <a:lstStyle/>
          <a:p>
            <a:r>
              <a:rPr lang="en-US" sz="1600" dirty="0" err="1"/>
              <a:t>Wognum</a:t>
            </a:r>
            <a:r>
              <a:rPr lang="en-US" sz="1600" dirty="0"/>
              <a:t> </a:t>
            </a:r>
            <a:r>
              <a:rPr lang="en-US" sz="1600" dirty="0" err="1"/>
              <a:t>Ambulancepost</a:t>
            </a:r>
            <a:endParaRPr lang="en-US" sz="16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D0426F4-68F9-4111-92CF-C382503BA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348706"/>
            <a:ext cx="7886700" cy="3774017"/>
          </a:xfrm>
          <a:prstGeom prst="rect">
            <a:avLst/>
          </a:prstGeom>
          <a:noFill/>
        </p:spPr>
      </p:pic>
      <p:sp>
        <p:nvSpPr>
          <p:cNvPr id="3" name="Tijdelijke aanduiding voor inhoud 2"/>
          <p:cNvSpPr>
            <a:spLocks noGrp="1"/>
          </p:cNvSpPr>
          <p:nvPr>
            <p:ph idx="10"/>
          </p:nvPr>
        </p:nvSpPr>
        <p:spPr>
          <a:xfrm>
            <a:off x="4730750" y="2294467"/>
            <a:ext cx="3774017" cy="3882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009962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ED84541-9003-469C-9DA5-13089BA43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</p:spPr>
        <p:txBody>
          <a:bodyPr/>
          <a:lstStyle/>
          <a:p>
            <a:r>
              <a:rPr lang="en-US" sz="1800" dirty="0" err="1"/>
              <a:t>Hoogkarspel</a:t>
            </a:r>
            <a:r>
              <a:rPr lang="en-US" sz="1800" dirty="0"/>
              <a:t> </a:t>
            </a:r>
            <a:r>
              <a:rPr lang="en-US" sz="1800" dirty="0" err="1"/>
              <a:t>Ambulancepost</a:t>
            </a:r>
            <a:endParaRPr lang="en-US" sz="1800" dirty="0"/>
          </a:p>
        </p:txBody>
      </p:sp>
      <p:pic>
        <p:nvPicPr>
          <p:cNvPr id="6" name="Tijdelijke aanduiding voor inhoud 5" descr="Afbeelding met huis&#10;&#10;Automatisch gegenereerde beschrijving">
            <a:extLst>
              <a:ext uri="{FF2B5EF4-FFF2-40B4-BE49-F238E27FC236}">
                <a16:creationId xmlns:a16="http://schemas.microsoft.com/office/drawing/2014/main" id="{FD43F6B9-CCA9-4EA9-BC2D-7BFD2E44D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" y="2876550"/>
            <a:ext cx="7886700" cy="2038350"/>
          </a:xfrm>
          <a:noFill/>
        </p:spPr>
      </p:pic>
    </p:spTree>
    <p:extLst>
      <p:ext uri="{BB962C8B-B14F-4D97-AF65-F5344CB8AC3E}">
        <p14:creationId xmlns:p14="http://schemas.microsoft.com/office/powerpoint/2010/main" val="2391810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1207D9-3606-4CAF-A3DE-9DE03EFC1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</p:spPr>
        <p:txBody>
          <a:bodyPr>
            <a:normAutofit/>
          </a:bodyPr>
          <a:lstStyle/>
          <a:p>
            <a:r>
              <a:rPr lang="nl-NL" dirty="0"/>
              <a:t> </a:t>
            </a:r>
            <a:r>
              <a:rPr lang="nl-NL" sz="2000" dirty="0"/>
              <a:t>Alkmaar Centrale vestiging VR NHN en GGD HN</a:t>
            </a:r>
          </a:p>
        </p:txBody>
      </p:sp>
      <p:pic>
        <p:nvPicPr>
          <p:cNvPr id="6" name="Tijdelijke aanduiding voor inhoud 5" descr="Afbeelding met gras, lucht, buiten, gebouw&#10;&#10;Automatisch gegenereerde beschrijving">
            <a:extLst>
              <a:ext uri="{FF2B5EF4-FFF2-40B4-BE49-F238E27FC236}">
                <a16:creationId xmlns:a16="http://schemas.microsoft.com/office/drawing/2014/main" id="{0AAE33CE-40E0-4C3F-A6B0-75F98B58C3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1" y="2562224"/>
            <a:ext cx="7715249" cy="2671763"/>
          </a:xfrm>
          <a:noFill/>
        </p:spPr>
      </p:pic>
    </p:spTree>
    <p:extLst>
      <p:ext uri="{BB962C8B-B14F-4D97-AF65-F5344CB8AC3E}">
        <p14:creationId xmlns:p14="http://schemas.microsoft.com/office/powerpoint/2010/main" val="2501186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EDDA2-44EB-4FDC-AA9F-046F15A5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</p:spPr>
        <p:txBody>
          <a:bodyPr>
            <a:normAutofit/>
          </a:bodyPr>
          <a:lstStyle/>
          <a:p>
            <a:r>
              <a:rPr lang="nl-NL" sz="1800" dirty="0"/>
              <a:t>Den Helder Kazerne beroeps en vrijwillig</a:t>
            </a:r>
          </a:p>
        </p:txBody>
      </p:sp>
      <p:pic>
        <p:nvPicPr>
          <p:cNvPr id="6" name="Tijdelijke aanduiding voor inhoud 5" descr="Afbeelding met buiten, gras, weg, atletiekwedstrijd&#10;&#10;Automatisch gegenereerde beschrijving">
            <a:extLst>
              <a:ext uri="{FF2B5EF4-FFF2-40B4-BE49-F238E27FC236}">
                <a16:creationId xmlns:a16="http://schemas.microsoft.com/office/drawing/2014/main" id="{5BC97A79-3D86-448A-B0C8-CED564E6A1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" y="3086101"/>
            <a:ext cx="8505385" cy="2247900"/>
          </a:xfrm>
          <a:noFill/>
        </p:spPr>
      </p:pic>
    </p:spTree>
    <p:extLst>
      <p:ext uri="{BB962C8B-B14F-4D97-AF65-F5344CB8AC3E}">
        <p14:creationId xmlns:p14="http://schemas.microsoft.com/office/powerpoint/2010/main" val="787058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EDDA2-44EB-4FDC-AA9F-046F15A5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</p:spPr>
        <p:txBody>
          <a:bodyPr>
            <a:normAutofit/>
          </a:bodyPr>
          <a:lstStyle/>
          <a:p>
            <a:r>
              <a:rPr lang="nl-NL" sz="1800" dirty="0"/>
              <a:t>Julianadorp Kazerne</a:t>
            </a:r>
          </a:p>
        </p:txBody>
      </p:sp>
      <p:pic>
        <p:nvPicPr>
          <p:cNvPr id="5" name="Tijdelijke aanduiding voor inhoud 4" descr="Afbeelding met tekst, gebouw, huis, boerderij&#10;&#10;Automatisch gegenereerde beschrijving">
            <a:extLst>
              <a:ext uri="{FF2B5EF4-FFF2-40B4-BE49-F238E27FC236}">
                <a16:creationId xmlns:a16="http://schemas.microsoft.com/office/drawing/2014/main" id="{8BBE11F1-C712-426E-9047-AF1766C852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3282948"/>
            <a:ext cx="7886699" cy="2495551"/>
          </a:xfrm>
          <a:noFill/>
        </p:spPr>
      </p:pic>
    </p:spTree>
    <p:extLst>
      <p:ext uri="{BB962C8B-B14F-4D97-AF65-F5344CB8AC3E}">
        <p14:creationId xmlns:p14="http://schemas.microsoft.com/office/powerpoint/2010/main" val="1045627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EDDA2-44EB-4FDC-AA9F-046F15A58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1800" dirty="0"/>
              <a:t>Warmenhuizen Kazerne</a:t>
            </a:r>
          </a:p>
        </p:txBody>
      </p:sp>
      <p:pic>
        <p:nvPicPr>
          <p:cNvPr id="5" name="Tijdelijke aanduiding voor inhoud 4" descr="Afbeelding met tekst, buiten, huis, teken&#10;&#10;Automatisch gegenereerde beschrijving">
            <a:extLst>
              <a:ext uri="{FF2B5EF4-FFF2-40B4-BE49-F238E27FC236}">
                <a16:creationId xmlns:a16="http://schemas.microsoft.com/office/drawing/2014/main" id="{7FC1D8D9-69E7-4EED-956C-0131DF3B8F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249613"/>
            <a:ext cx="7886700" cy="1971675"/>
          </a:xfrm>
        </p:spPr>
      </p:pic>
    </p:spTree>
    <p:extLst>
      <p:ext uri="{BB962C8B-B14F-4D97-AF65-F5344CB8AC3E}">
        <p14:creationId xmlns:p14="http://schemas.microsoft.com/office/powerpoint/2010/main" val="626692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EDDA2-44EB-4FDC-AA9F-046F15A58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1800" dirty="0"/>
              <a:t>Alkmaar Kazerne beroeps en vrijwillig</a:t>
            </a:r>
          </a:p>
        </p:txBody>
      </p:sp>
      <p:pic>
        <p:nvPicPr>
          <p:cNvPr id="5" name="Tijdelijke aanduiding voor inhoud 4" descr="Afbeelding met buiten, water, boot, reizen&#10;&#10;Automatisch gegenereerde beschrijving">
            <a:extLst>
              <a:ext uri="{FF2B5EF4-FFF2-40B4-BE49-F238E27FC236}">
                <a16:creationId xmlns:a16="http://schemas.microsoft.com/office/drawing/2014/main" id="{D0E71587-8624-42BA-B9F6-BBAF36FB7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14" y="3249613"/>
            <a:ext cx="8837084" cy="2209271"/>
          </a:xfrm>
        </p:spPr>
      </p:pic>
    </p:spTree>
    <p:extLst>
      <p:ext uri="{BB962C8B-B14F-4D97-AF65-F5344CB8AC3E}">
        <p14:creationId xmlns:p14="http://schemas.microsoft.com/office/powerpoint/2010/main" val="2097366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EDDA2-44EB-4FDC-AA9F-046F15A58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1800" dirty="0"/>
              <a:t>Koedijk Kazerne</a:t>
            </a:r>
          </a:p>
        </p:txBody>
      </p:sp>
      <p:pic>
        <p:nvPicPr>
          <p:cNvPr id="5" name="Tijdelijke aanduiding voor inhoud 4" descr="Afbeelding met tekst, gebouw, buiten, huis&#10;&#10;Automatisch gegenereerde beschrijving">
            <a:extLst>
              <a:ext uri="{FF2B5EF4-FFF2-40B4-BE49-F238E27FC236}">
                <a16:creationId xmlns:a16="http://schemas.microsoft.com/office/drawing/2014/main" id="{B1A0694A-35F7-4FC6-A18E-A986F2ECE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4" y="3249612"/>
            <a:ext cx="8837084" cy="2209271"/>
          </a:xfrm>
        </p:spPr>
      </p:pic>
    </p:spTree>
    <p:extLst>
      <p:ext uri="{BB962C8B-B14F-4D97-AF65-F5344CB8AC3E}">
        <p14:creationId xmlns:p14="http://schemas.microsoft.com/office/powerpoint/2010/main" val="3458308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EDDA2-44EB-4FDC-AA9F-046F15A58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1800" dirty="0"/>
              <a:t>Limmen Kazerne</a:t>
            </a:r>
          </a:p>
        </p:txBody>
      </p:sp>
      <p:pic>
        <p:nvPicPr>
          <p:cNvPr id="5" name="Tijdelijke aanduiding voor inhoud 4" descr="Afbeelding met lucht, gebouw, buiten, huis&#10;&#10;Automatisch gegenereerde beschrijving">
            <a:extLst>
              <a:ext uri="{FF2B5EF4-FFF2-40B4-BE49-F238E27FC236}">
                <a16:creationId xmlns:a16="http://schemas.microsoft.com/office/drawing/2014/main" id="{E71728C5-A611-4644-A6EE-F5144A404F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7" y="2921822"/>
            <a:ext cx="8956635" cy="2983678"/>
          </a:xfrm>
        </p:spPr>
      </p:pic>
    </p:spTree>
    <p:extLst>
      <p:ext uri="{BB962C8B-B14F-4D97-AF65-F5344CB8AC3E}">
        <p14:creationId xmlns:p14="http://schemas.microsoft.com/office/powerpoint/2010/main" val="2793592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>
                <a:latin typeface="+mn-lt"/>
              </a:rPr>
              <a:t>Missie en Motto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i="1" dirty="0"/>
              <a:t>Veiligheidsregio Noord-Holland Noord staat voor het verkleinen van risico’s en het beperken van leed en (gezondheids)schade bij incidenten.</a:t>
            </a:r>
          </a:p>
          <a:p>
            <a:pPr marL="0" indent="0">
              <a:buNone/>
            </a:pPr>
            <a:endParaRPr lang="nl-NL" sz="2400" i="1" dirty="0"/>
          </a:p>
          <a:p>
            <a:pPr marL="0" indent="0">
              <a:buNone/>
            </a:pPr>
            <a:r>
              <a:rPr lang="nl-NL" sz="2400" i="1" dirty="0"/>
              <a:t>Dit doen we door het bieden van adequate hulp en intensief samen te werken met andere partijen die betrokken zijn bij veiligheid en hulpverlening.</a:t>
            </a:r>
          </a:p>
          <a:p>
            <a:pPr marL="0" indent="0">
              <a:buNone/>
            </a:pPr>
            <a:endParaRPr lang="nl-NL" sz="2400" dirty="0"/>
          </a:p>
          <a:p>
            <a:pPr marL="0" indent="0" algn="ctr">
              <a:buNone/>
            </a:pPr>
            <a:r>
              <a:rPr lang="nl-NL" sz="2400" i="1" dirty="0"/>
              <a:t>Samen Hulpvaardig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1645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EDDA2-44EB-4FDC-AA9F-046F15A58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1800" dirty="0"/>
              <a:t>Hoorn Kazerne beroeps en vrijwillig</a:t>
            </a:r>
          </a:p>
        </p:txBody>
      </p:sp>
      <p:pic>
        <p:nvPicPr>
          <p:cNvPr id="5" name="Tijdelijke aanduiding voor inhoud 4" descr="Afbeelding met tekst, teken&#10;&#10;Automatisch gegenereerde beschrijving">
            <a:extLst>
              <a:ext uri="{FF2B5EF4-FFF2-40B4-BE49-F238E27FC236}">
                <a16:creationId xmlns:a16="http://schemas.microsoft.com/office/drawing/2014/main" id="{269E7C12-1C02-441B-8F6B-F06A42725F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14" y="3249613"/>
            <a:ext cx="8837084" cy="2209271"/>
          </a:xfrm>
        </p:spPr>
      </p:pic>
    </p:spTree>
    <p:extLst>
      <p:ext uri="{BB962C8B-B14F-4D97-AF65-F5344CB8AC3E}">
        <p14:creationId xmlns:p14="http://schemas.microsoft.com/office/powerpoint/2010/main" val="2884195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EDDA2-44EB-4FDC-AA9F-046F15A5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</p:spPr>
        <p:txBody>
          <a:bodyPr>
            <a:normAutofit/>
          </a:bodyPr>
          <a:lstStyle/>
          <a:p>
            <a:r>
              <a:rPr lang="nl-NL" sz="1800" dirty="0"/>
              <a:t>Abbekerk kazerne</a:t>
            </a:r>
          </a:p>
        </p:txBody>
      </p:sp>
      <p:pic>
        <p:nvPicPr>
          <p:cNvPr id="7" name="Tijdelijke aanduiding voor inhoud 6" descr="Afbeelding met tekst, gebouw, huis, schuur&#10;&#10;Automatisch gegenereerde beschrijving">
            <a:extLst>
              <a:ext uri="{FF2B5EF4-FFF2-40B4-BE49-F238E27FC236}">
                <a16:creationId xmlns:a16="http://schemas.microsoft.com/office/drawing/2014/main" id="{C3B8D187-869E-40CB-B236-F903342FC1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3059134"/>
            <a:ext cx="8648700" cy="2413014"/>
          </a:xfrm>
          <a:noFill/>
        </p:spPr>
      </p:pic>
    </p:spTree>
    <p:extLst>
      <p:ext uri="{BB962C8B-B14F-4D97-AF65-F5344CB8AC3E}">
        <p14:creationId xmlns:p14="http://schemas.microsoft.com/office/powerpoint/2010/main" val="3252206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EDDA2-44EB-4FDC-AA9F-046F15A5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99116"/>
            <a:ext cx="7886700" cy="717551"/>
          </a:xfrm>
        </p:spPr>
        <p:txBody>
          <a:bodyPr>
            <a:normAutofit/>
          </a:bodyPr>
          <a:lstStyle/>
          <a:p>
            <a:r>
              <a:rPr lang="nl-NL" sz="1800" dirty="0" err="1"/>
              <a:t>Stedebroec</a:t>
            </a:r>
            <a:r>
              <a:rPr lang="nl-NL" sz="1800" dirty="0"/>
              <a:t> Kazerne</a:t>
            </a:r>
          </a:p>
        </p:txBody>
      </p:sp>
      <p:pic>
        <p:nvPicPr>
          <p:cNvPr id="7" name="Tijdelijke aanduiding voor inhoud 6" descr="Afbeelding met tekst, teken&#10;&#10;Automatisch gegenereerde beschrijving">
            <a:extLst>
              <a:ext uri="{FF2B5EF4-FFF2-40B4-BE49-F238E27FC236}">
                <a16:creationId xmlns:a16="http://schemas.microsoft.com/office/drawing/2014/main" id="{ADB36FDB-77AA-41E1-8010-E770330E25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9" y="2294467"/>
            <a:ext cx="8782025" cy="3010958"/>
          </a:xfrm>
          <a:noFill/>
        </p:spPr>
      </p:pic>
    </p:spTree>
    <p:extLst>
      <p:ext uri="{BB962C8B-B14F-4D97-AF65-F5344CB8AC3E}">
        <p14:creationId xmlns:p14="http://schemas.microsoft.com/office/powerpoint/2010/main" val="332386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3BFE2-4371-4E59-BBE0-C4EF3DDDB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25ECFE-1861-4689-8DF3-C3889BB9D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94467"/>
            <a:ext cx="8248650" cy="3882496"/>
          </a:xfrm>
        </p:spPr>
        <p:txBody>
          <a:bodyPr/>
          <a:lstStyle/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sz="4000" dirty="0">
                <a:solidFill>
                  <a:srgbClr val="0070C0"/>
                </a:solidFill>
              </a:rPr>
              <a:t>Vragen ?</a:t>
            </a:r>
          </a:p>
        </p:txBody>
      </p:sp>
    </p:spTree>
    <p:extLst>
      <p:ext uri="{BB962C8B-B14F-4D97-AF65-F5344CB8AC3E}">
        <p14:creationId xmlns:p14="http://schemas.microsoft.com/office/powerpoint/2010/main" val="4064878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>
                <a:latin typeface="+mn-lt"/>
              </a:rPr>
              <a:t>Verzorgingsgebied en Organisatie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981200"/>
            <a:ext cx="7886700" cy="4195763"/>
          </a:xfrm>
        </p:spPr>
        <p:txBody>
          <a:bodyPr/>
          <a:lstStyle/>
          <a:p>
            <a:pPr marL="0" indent="0">
              <a:buNone/>
            </a:pPr>
            <a:r>
              <a:rPr lang="nl-NL" sz="2400" dirty="0"/>
              <a:t>Regio </a:t>
            </a:r>
            <a:r>
              <a:rPr lang="nl-NL" dirty="0"/>
              <a:t>Noord-Holland</a:t>
            </a:r>
            <a:r>
              <a:rPr lang="nl-NL" sz="2400" dirty="0"/>
              <a:t> Noord</a:t>
            </a:r>
          </a:p>
          <a:p>
            <a:pPr marL="0" indent="0">
              <a:buNone/>
            </a:pPr>
            <a:r>
              <a:rPr lang="nl-NL" sz="1800" dirty="0"/>
              <a:t>Zuidgrens	Castricum – Graft-de Rijp</a:t>
            </a:r>
          </a:p>
          <a:p>
            <a:pPr marL="0" indent="0">
              <a:buNone/>
            </a:pPr>
            <a:r>
              <a:rPr lang="nl-NL" sz="1800" dirty="0"/>
              <a:t>Noordgrens	Beemster-Zeevang-IJsselmeer-Texel </a:t>
            </a:r>
          </a:p>
          <a:p>
            <a:pPr marL="0" indent="0">
              <a:buNone/>
            </a:pPr>
            <a:r>
              <a:rPr lang="nl-NL" sz="1800" dirty="0"/>
              <a:t>Oppervlakte	1354 km2</a:t>
            </a:r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dirty="0"/>
              <a:t>Gemeenten	17</a:t>
            </a:r>
          </a:p>
          <a:p>
            <a:pPr marL="0" indent="0">
              <a:buNone/>
            </a:pPr>
            <a:r>
              <a:rPr lang="nl-NL" sz="1800" dirty="0"/>
              <a:t>Inwoners	640.000</a:t>
            </a:r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dirty="0"/>
              <a:t>Mandaat:	Wet op de Veiligheidsregio’s</a:t>
            </a:r>
          </a:p>
          <a:p>
            <a:pPr marL="0" indent="0">
              <a:buNone/>
            </a:pPr>
            <a:r>
              <a:rPr lang="nl-NL" sz="1800" dirty="0"/>
              <a:t>Bestuur:		Algemeen Bestuur: burgemeesters van de 17 gemeenten</a:t>
            </a:r>
          </a:p>
          <a:p>
            <a:pPr marL="0" indent="0">
              <a:buNone/>
            </a:pPr>
            <a:r>
              <a:rPr lang="nl-NL" sz="18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152138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789516"/>
            <a:ext cx="7886700" cy="717551"/>
          </a:xfrm>
        </p:spPr>
        <p:txBody>
          <a:bodyPr/>
          <a:lstStyle/>
          <a:p>
            <a:r>
              <a:rPr lang="nl-NL" sz="3200" dirty="0"/>
              <a:t>Onderdelen Veiligheidsregio I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438275"/>
            <a:ext cx="6877050" cy="501015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Programma’s</a:t>
            </a:r>
          </a:p>
          <a:p>
            <a:pPr marL="0" indent="0">
              <a:buNone/>
            </a:pPr>
            <a:endParaRPr lang="nl-NL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000" dirty="0"/>
              <a:t>Brandweer</a:t>
            </a:r>
          </a:p>
          <a:p>
            <a:pPr lvl="2">
              <a:buFontTx/>
              <a:buChar char="-"/>
            </a:pPr>
            <a:r>
              <a:rPr lang="nl-NL" sz="1800" dirty="0"/>
              <a:t>Team Noordkop</a:t>
            </a:r>
          </a:p>
          <a:p>
            <a:pPr lvl="2">
              <a:buFontTx/>
              <a:buChar char="-"/>
            </a:pPr>
            <a:r>
              <a:rPr lang="nl-NL" sz="1800" dirty="0"/>
              <a:t>Team West-Friesland</a:t>
            </a:r>
          </a:p>
          <a:p>
            <a:pPr lvl="2">
              <a:buFontTx/>
              <a:buChar char="-"/>
            </a:pPr>
            <a:r>
              <a:rPr lang="nl-NL" sz="1800" dirty="0"/>
              <a:t>Team Alkmaar</a:t>
            </a:r>
          </a:p>
          <a:p>
            <a:pPr lvl="2">
              <a:buFontTx/>
              <a:buChar char="-"/>
            </a:pPr>
            <a:r>
              <a:rPr lang="nl-NL" sz="1800" dirty="0"/>
              <a:t>Team Kennis en Informatie</a:t>
            </a:r>
          </a:p>
          <a:p>
            <a:pPr marL="914400" lvl="2" indent="0">
              <a:buNone/>
            </a:pPr>
            <a:endParaRPr lang="nl-NL" sz="1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000" dirty="0"/>
              <a:t>Risico- en Crisisbeheersing</a:t>
            </a:r>
          </a:p>
          <a:p>
            <a:pPr marL="457200" lvl="1" indent="0">
              <a:buNone/>
            </a:pPr>
            <a:endParaRPr lang="nl-NL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000" dirty="0"/>
              <a:t>Ambulancezorg</a:t>
            </a:r>
          </a:p>
          <a:p>
            <a:pPr lvl="2">
              <a:buFontTx/>
              <a:buChar char="-"/>
            </a:pPr>
            <a:r>
              <a:rPr lang="nl-NL" sz="1800" dirty="0"/>
              <a:t>Team West</a:t>
            </a:r>
          </a:p>
          <a:p>
            <a:pPr lvl="2">
              <a:buFontTx/>
              <a:buChar char="-"/>
            </a:pPr>
            <a:r>
              <a:rPr lang="nl-NL" sz="1800" dirty="0"/>
              <a:t>Team Oost</a:t>
            </a:r>
          </a:p>
          <a:p>
            <a:pPr marL="914400" lvl="2" indent="0">
              <a:buNone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715354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789516"/>
            <a:ext cx="7886700" cy="717551"/>
          </a:xfrm>
        </p:spPr>
        <p:txBody>
          <a:bodyPr/>
          <a:lstStyle/>
          <a:p>
            <a:r>
              <a:rPr lang="nl-NL" sz="3200" dirty="0"/>
              <a:t>Onderdelen Veiligheidsregio II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647825"/>
            <a:ext cx="6877050" cy="48006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Programma’s</a:t>
            </a:r>
          </a:p>
          <a:p>
            <a:pPr marL="0" indent="0">
              <a:buNone/>
            </a:pPr>
            <a:endParaRPr lang="nl-NL" sz="2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000" dirty="0"/>
              <a:t>GHOR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000" dirty="0"/>
              <a:t>Zorg en Veiligheidshuis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000" dirty="0"/>
              <a:t>Meldkamer Noord-Holland (Haarlem)</a:t>
            </a:r>
          </a:p>
          <a:p>
            <a:pPr marL="457200" lvl="1" indent="0">
              <a:buNone/>
            </a:pPr>
            <a:r>
              <a:rPr lang="nl-NL" sz="2000" dirty="0"/>
              <a:t>	- </a:t>
            </a:r>
            <a:r>
              <a:rPr lang="nl-NL" sz="1800" dirty="0"/>
              <a:t>Ambulancezorg</a:t>
            </a:r>
          </a:p>
          <a:p>
            <a:pPr marL="457200" lvl="1" indent="0">
              <a:buNone/>
            </a:pPr>
            <a:r>
              <a:rPr lang="nl-NL" sz="1800" dirty="0"/>
              <a:t>	- Brandweer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1800" dirty="0"/>
              <a:t>Bedrijfsvoering (o.a.)</a:t>
            </a:r>
          </a:p>
          <a:p>
            <a:pPr marL="914400" lvl="2" indent="0">
              <a:buNone/>
            </a:pPr>
            <a:r>
              <a:rPr lang="nl-NL" sz="1800" dirty="0"/>
              <a:t>HRM</a:t>
            </a:r>
          </a:p>
          <a:p>
            <a:pPr marL="914400" lvl="2" indent="0">
              <a:buNone/>
            </a:pPr>
            <a:r>
              <a:rPr lang="nl-NL" sz="1800" dirty="0"/>
              <a:t>Financiën</a:t>
            </a:r>
          </a:p>
          <a:p>
            <a:pPr marL="914400" lvl="2" indent="0">
              <a:buNone/>
            </a:pPr>
            <a:r>
              <a:rPr lang="nl-NL" sz="1800" dirty="0"/>
              <a:t>Communicatie</a:t>
            </a:r>
          </a:p>
          <a:p>
            <a:pPr marL="914400" lvl="2" indent="0">
              <a:buNone/>
            </a:pPr>
            <a:r>
              <a:rPr lang="nl-NL" sz="1800" dirty="0"/>
              <a:t>Informatiemanagement</a:t>
            </a:r>
          </a:p>
          <a:p>
            <a:pPr marL="914400" lvl="2" indent="0">
              <a:buNone/>
            </a:pPr>
            <a:r>
              <a:rPr lang="nl-NL" sz="1800" dirty="0"/>
              <a:t>Huisvesting, Facilitair en Logistiek</a:t>
            </a:r>
          </a:p>
          <a:p>
            <a:pPr marL="457200" lvl="1" indent="0">
              <a:buNone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2218287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1975" y="913341"/>
            <a:ext cx="7886700" cy="717551"/>
          </a:xfrm>
        </p:spPr>
        <p:txBody>
          <a:bodyPr/>
          <a:lstStyle/>
          <a:p>
            <a:r>
              <a:rPr lang="nl-NL" sz="3200" dirty="0">
                <a:latin typeface="+mn-lt"/>
              </a:rPr>
              <a:t>Kengetallen I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913466"/>
            <a:ext cx="7886700" cy="4201583"/>
          </a:xfrm>
        </p:spPr>
        <p:txBody>
          <a:bodyPr/>
          <a:lstStyle/>
          <a:p>
            <a:pPr marL="0" indent="0">
              <a:buNone/>
            </a:pPr>
            <a:r>
              <a:rPr lang="nl-NL" sz="1800" u="sng" dirty="0"/>
              <a:t>Medewerkers			beroeps		vrijwillig</a:t>
            </a:r>
            <a:r>
              <a:rPr lang="nl-NL" sz="1800" dirty="0"/>
              <a:t>		</a:t>
            </a:r>
          </a:p>
          <a:p>
            <a:pPr marL="0" indent="0">
              <a:buNone/>
            </a:pPr>
            <a:r>
              <a:rPr lang="nl-NL" sz="1800" dirty="0"/>
              <a:t>Brandweer 			195</a:t>
            </a:r>
          </a:p>
          <a:p>
            <a:pPr marL="0" indent="0">
              <a:buNone/>
            </a:pPr>
            <a:r>
              <a:rPr lang="nl-NL" sz="1800" dirty="0"/>
              <a:t>Brandweer					1175</a:t>
            </a:r>
          </a:p>
          <a:p>
            <a:pPr marL="0" indent="0">
              <a:buNone/>
            </a:pPr>
            <a:r>
              <a:rPr lang="nl-NL" sz="1800" dirty="0"/>
              <a:t>Risico- en crisisbeheersing		  15</a:t>
            </a:r>
          </a:p>
          <a:p>
            <a:pPr marL="0" indent="0">
              <a:buNone/>
            </a:pPr>
            <a:r>
              <a:rPr lang="nl-NL" sz="1800" dirty="0"/>
              <a:t>Ambulancezorg			140</a:t>
            </a:r>
          </a:p>
          <a:p>
            <a:pPr marL="0" indent="0">
              <a:buNone/>
            </a:pPr>
            <a:r>
              <a:rPr lang="nl-NL" sz="1800" dirty="0"/>
              <a:t>GHOR + Veiligheidshuis		  25</a:t>
            </a:r>
          </a:p>
          <a:p>
            <a:pPr marL="0" indent="0">
              <a:buNone/>
            </a:pPr>
            <a:r>
              <a:rPr lang="nl-NL" sz="1800" dirty="0"/>
              <a:t>Meldkamer			  30</a:t>
            </a:r>
          </a:p>
          <a:p>
            <a:pPr marL="0" indent="0">
              <a:buNone/>
            </a:pPr>
            <a:r>
              <a:rPr lang="nl-NL" sz="1800" dirty="0"/>
              <a:t>Bedrijfsvoering + </a:t>
            </a:r>
            <a:r>
              <a:rPr lang="nl-NL" sz="1800" u="sng" dirty="0"/>
              <a:t>stafbureau</a:t>
            </a:r>
            <a:r>
              <a:rPr lang="nl-NL" sz="1800" dirty="0"/>
              <a:t>	</a:t>
            </a:r>
            <a:r>
              <a:rPr lang="nl-NL" sz="1800" u="sng" dirty="0"/>
              <a:t> 110			</a:t>
            </a:r>
          </a:p>
          <a:p>
            <a:pPr marL="0" indent="0">
              <a:buNone/>
            </a:pPr>
            <a:r>
              <a:rPr lang="nl-NL" sz="1800" dirty="0"/>
              <a:t>				 515		1175</a:t>
            </a:r>
          </a:p>
        </p:txBody>
      </p:sp>
    </p:spTree>
    <p:extLst>
      <p:ext uri="{BB962C8B-B14F-4D97-AF65-F5344CB8AC3E}">
        <p14:creationId xmlns:p14="http://schemas.microsoft.com/office/powerpoint/2010/main" val="3498461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9125" y="941916"/>
            <a:ext cx="7886700" cy="717551"/>
          </a:xfrm>
        </p:spPr>
        <p:txBody>
          <a:bodyPr/>
          <a:lstStyle/>
          <a:p>
            <a:r>
              <a:rPr lang="nl-NL" sz="3200" dirty="0">
                <a:latin typeface="+mn-lt"/>
              </a:rPr>
              <a:t>Kengetallen II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8175" y="1514476"/>
            <a:ext cx="7886700" cy="4981574"/>
          </a:xfrm>
        </p:spPr>
        <p:txBody>
          <a:bodyPr/>
          <a:lstStyle/>
          <a:p>
            <a:pPr marL="0" indent="0">
              <a:buNone/>
            </a:pPr>
            <a:r>
              <a:rPr lang="nl-NL" sz="1800" b="1" dirty="0"/>
              <a:t>Vastgoed</a:t>
            </a:r>
            <a:r>
              <a:rPr lang="nl-NL" sz="1800" dirty="0"/>
              <a:t>					</a:t>
            </a:r>
          </a:p>
          <a:p>
            <a:pPr marL="0" indent="0">
              <a:buNone/>
            </a:pPr>
            <a:r>
              <a:rPr lang="nl-NL" sz="1600" dirty="0"/>
              <a:t>Centrale vestiging			  1</a:t>
            </a:r>
          </a:p>
          <a:p>
            <a:pPr marL="0" indent="0">
              <a:buNone/>
            </a:pPr>
            <a:r>
              <a:rPr lang="nl-NL" sz="1600" dirty="0"/>
              <a:t>Ambulancevoorzieningen	  	  5</a:t>
            </a:r>
          </a:p>
          <a:p>
            <a:pPr marL="0" indent="0">
              <a:buNone/>
            </a:pPr>
            <a:r>
              <a:rPr lang="nl-NL" sz="1600" dirty="0"/>
              <a:t>Brandweerkazerne			52  (S=39, M=9, L=4)</a:t>
            </a: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1800" b="1" dirty="0"/>
              <a:t>Brandweer en algemeen </a:t>
            </a:r>
          </a:p>
          <a:p>
            <a:pPr marL="0" indent="0">
              <a:buNone/>
            </a:pPr>
            <a:r>
              <a:rPr lang="nl-NL" sz="1600" dirty="0"/>
              <a:t>Tankautospuit			81</a:t>
            </a:r>
          </a:p>
          <a:p>
            <a:pPr marL="0" indent="0">
              <a:buNone/>
            </a:pPr>
            <a:r>
              <a:rPr lang="nl-NL" sz="1600" dirty="0"/>
              <a:t>Hulpverleningsvoertuig		  3</a:t>
            </a:r>
          </a:p>
          <a:p>
            <a:pPr marL="0" indent="0">
              <a:buNone/>
            </a:pPr>
            <a:r>
              <a:rPr lang="nl-NL" sz="1600" dirty="0"/>
              <a:t>Hoogwerker		  	  7</a:t>
            </a:r>
          </a:p>
          <a:p>
            <a:pPr marL="0" indent="0">
              <a:buNone/>
            </a:pPr>
            <a:r>
              <a:rPr lang="nl-NL" sz="1600" dirty="0"/>
              <a:t>Haakarm voertuigen		10</a:t>
            </a:r>
          </a:p>
          <a:p>
            <a:pPr marL="0" indent="0">
              <a:buNone/>
            </a:pPr>
            <a:r>
              <a:rPr lang="nl-NL" sz="1600" dirty="0"/>
              <a:t>Ondersteunend			85</a:t>
            </a:r>
          </a:p>
          <a:p>
            <a:pPr marL="0" indent="0">
              <a:buNone/>
            </a:pPr>
            <a:r>
              <a:rPr lang="nl-NL" sz="1800" b="1" dirty="0"/>
              <a:t>Ambulancedienst</a:t>
            </a:r>
          </a:p>
          <a:p>
            <a:pPr marL="0" indent="0">
              <a:buNone/>
            </a:pPr>
            <a:r>
              <a:rPr lang="nl-NL" sz="1600" dirty="0"/>
              <a:t>Ambulances			24</a:t>
            </a:r>
          </a:p>
          <a:p>
            <a:pPr marL="0" indent="0">
              <a:buNone/>
            </a:pPr>
            <a:r>
              <a:rPr lang="nl-NL" sz="1600" dirty="0"/>
              <a:t>Piket 				  7</a:t>
            </a:r>
          </a:p>
          <a:p>
            <a:pPr marL="0" indent="0">
              <a:buNone/>
            </a:pPr>
            <a:r>
              <a:rPr lang="nl-NL" sz="1800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364288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15641F-89DF-4A8D-98A0-2BA2794BD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932391"/>
            <a:ext cx="7886700" cy="717551"/>
          </a:xfrm>
        </p:spPr>
        <p:txBody>
          <a:bodyPr/>
          <a:lstStyle/>
          <a:p>
            <a:r>
              <a:rPr lang="nl-NL" sz="3200" dirty="0"/>
              <a:t>Managing Agent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5B56F3-0998-46F0-8007-44301309A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49942"/>
            <a:ext cx="7791450" cy="4846108"/>
          </a:xfrm>
        </p:spPr>
        <p:txBody>
          <a:bodyPr/>
          <a:lstStyle/>
          <a:p>
            <a:pPr marL="0" indent="0">
              <a:buNone/>
            </a:pPr>
            <a:r>
              <a:rPr lang="nl-NL" sz="1800" dirty="0"/>
              <a:t>Uitgangspunten:</a:t>
            </a:r>
          </a:p>
          <a:p>
            <a:r>
              <a:rPr lang="nl-NL" sz="1800" dirty="0"/>
              <a:t>Veiligheidsregio in de rol van regie organisatie</a:t>
            </a:r>
          </a:p>
          <a:p>
            <a:r>
              <a:rPr lang="nl-NL" sz="1800" dirty="0"/>
              <a:t>Contractant in de rol van uitvoerend regiepartner en is verlengstuk van de regie organisatie en opereert en acteert namens de veiligheidsregio. en voorts,</a:t>
            </a:r>
          </a:p>
          <a:p>
            <a:pPr marL="0" indent="0">
              <a:buNone/>
            </a:pPr>
            <a:endParaRPr lang="nl-NL" sz="1800" dirty="0"/>
          </a:p>
          <a:p>
            <a:pPr lvl="1"/>
            <a:r>
              <a:rPr lang="nl-NL" sz="1800" dirty="0"/>
              <a:t>Is eindverantwoordelijk voor de uitvoering van operationele activiteiten op de deelterreinen Huisvesting en facilitair;</a:t>
            </a:r>
          </a:p>
          <a:p>
            <a:pPr lvl="1"/>
            <a:r>
              <a:rPr lang="nl-NL" sz="1800" dirty="0"/>
              <a:t>Levert een Regionaal Facilitair teamleider;</a:t>
            </a:r>
          </a:p>
          <a:p>
            <a:pPr lvl="1"/>
            <a:r>
              <a:rPr lang="nl-NL" sz="1800" dirty="0"/>
              <a:t>Levert Lokaal facilitair coördinatoren en huismeesters;</a:t>
            </a:r>
          </a:p>
          <a:p>
            <a:pPr lvl="1"/>
            <a:r>
              <a:rPr lang="nl-NL" sz="1800" dirty="0"/>
              <a:t>Is beschikbaar bij interne calamiteiten; </a:t>
            </a:r>
          </a:p>
          <a:p>
            <a:pPr lvl="1"/>
            <a:r>
              <a:rPr lang="nl-NL" sz="1800" dirty="0"/>
              <a:t>Richt in en beheert het Bedrijfsvoering Service Punt (Frontoffice);</a:t>
            </a:r>
          </a:p>
          <a:p>
            <a:pPr lvl="1"/>
            <a:endParaRPr lang="nl-NL" sz="1800" dirty="0"/>
          </a:p>
          <a:p>
            <a:pPr marL="457200" lvl="1" indent="0">
              <a:buNone/>
            </a:pPr>
            <a:r>
              <a:rPr lang="nl-NL" sz="1800" dirty="0"/>
              <a:t>Beide partijen streven naar een duurzame samenwerkingsrelatie.</a:t>
            </a:r>
          </a:p>
        </p:txBody>
      </p:sp>
    </p:spTree>
    <p:extLst>
      <p:ext uri="{BB962C8B-B14F-4D97-AF65-F5344CB8AC3E}">
        <p14:creationId xmlns:p14="http://schemas.microsoft.com/office/powerpoint/2010/main" val="2144044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355AE6-1844-4851-B87F-9902577EE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46691"/>
            <a:ext cx="7886700" cy="534459"/>
          </a:xfrm>
        </p:spPr>
        <p:txBody>
          <a:bodyPr/>
          <a:lstStyle/>
          <a:p>
            <a:r>
              <a:rPr lang="nl-NL" sz="3200" dirty="0"/>
              <a:t>Schematisch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5C5B8E-9F5E-40E5-AA3E-A5F382EB2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1150"/>
            <a:ext cx="7962900" cy="4595813"/>
          </a:xfrm>
        </p:spPr>
        <p:txBody>
          <a:bodyPr/>
          <a:lstStyle/>
          <a:p>
            <a:pPr marL="0" indent="0">
              <a:buNone/>
            </a:pPr>
            <a:r>
              <a:rPr lang="nl-NL" sz="1800" dirty="0">
                <a:noFill/>
              </a:rPr>
              <a:t>		</a:t>
            </a:r>
          </a:p>
        </p:txBody>
      </p:sp>
      <p:sp>
        <p:nvSpPr>
          <p:cNvPr id="7" name="Rechthoek 1">
            <a:extLst>
              <a:ext uri="{FF2B5EF4-FFF2-40B4-BE49-F238E27FC236}">
                <a16:creationId xmlns:a16="http://schemas.microsoft.com/office/drawing/2014/main" id="{6C6A5F77-B331-4570-A970-2C8771FEC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738" y="2129882"/>
            <a:ext cx="1431925" cy="4762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Manager Bedrijfsvoering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hthoek 3">
            <a:extLst>
              <a:ext uri="{FF2B5EF4-FFF2-40B4-BE49-F238E27FC236}">
                <a16:creationId xmlns:a16="http://schemas.microsoft.com/office/drawing/2014/main" id="{19EDB31B-D203-42FF-A5A2-C58F205FC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975" y="4403089"/>
            <a:ext cx="1025525" cy="4762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Lokaal </a:t>
            </a:r>
            <a:endParaRPr kumimoji="0" lang="nl-NL" altLang="nl-NL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Fac. coördinator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hthoek 4">
            <a:extLst>
              <a:ext uri="{FF2B5EF4-FFF2-40B4-BE49-F238E27FC236}">
                <a16:creationId xmlns:a16="http://schemas.microsoft.com/office/drawing/2014/main" id="{C44341AB-5183-419A-8AED-C6CD41220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0337" y="4403089"/>
            <a:ext cx="1041400" cy="4762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Bedrijfsvoering</a:t>
            </a:r>
            <a:endParaRPr kumimoji="0" lang="nl-NL" altLang="nl-NL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 Punt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hthoek 5">
            <a:extLst>
              <a:ext uri="{FF2B5EF4-FFF2-40B4-BE49-F238E27FC236}">
                <a16:creationId xmlns:a16="http://schemas.microsoft.com/office/drawing/2014/main" id="{403351F6-352C-4B13-9471-1E8777F44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325" y="3357379"/>
            <a:ext cx="1430338" cy="4762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Teamleider </a:t>
            </a:r>
            <a:endParaRPr kumimoji="0" lang="nl-NL" altLang="nl-NL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Managing Agent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hthoek 6">
            <a:extLst>
              <a:ext uri="{FF2B5EF4-FFF2-40B4-BE49-F238E27FC236}">
                <a16:creationId xmlns:a16="http://schemas.microsoft.com/office/drawing/2014/main" id="{C5956B17-C818-4B9C-A716-43FA6802D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875" y="2717007"/>
            <a:ext cx="1431925" cy="4762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Coördinerend expert  Huisvesting &amp; Facilitair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F4783464-17B8-480B-B1FE-4E051102D86E}"/>
              </a:ext>
            </a:extLst>
          </p:cNvPr>
          <p:cNvCxnSpPr/>
          <p:nvPr/>
        </p:nvCxnSpPr>
        <p:spPr>
          <a:xfrm>
            <a:off x="4203700" y="2901857"/>
            <a:ext cx="0" cy="421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E3A333F6-9079-4119-B573-52576A42F20D}"/>
              </a:ext>
            </a:extLst>
          </p:cNvPr>
          <p:cNvCxnSpPr>
            <a:cxnSpLocks/>
          </p:cNvCxnSpPr>
          <p:nvPr/>
        </p:nvCxnSpPr>
        <p:spPr>
          <a:xfrm>
            <a:off x="1951037" y="4107656"/>
            <a:ext cx="46307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hthoek 16">
            <a:extLst>
              <a:ext uri="{FF2B5EF4-FFF2-40B4-BE49-F238E27FC236}">
                <a16:creationId xmlns:a16="http://schemas.microsoft.com/office/drawing/2014/main" id="{1E839319-08ED-4D39-B808-78E3FCA5F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422617"/>
            <a:ext cx="1025525" cy="4762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Lokaal </a:t>
            </a:r>
            <a:endParaRPr kumimoji="0" lang="nl-NL" altLang="nl-NL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Fac. coördinator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hthoek 17">
            <a:extLst>
              <a:ext uri="{FF2B5EF4-FFF2-40B4-BE49-F238E27FC236}">
                <a16:creationId xmlns:a16="http://schemas.microsoft.com/office/drawing/2014/main" id="{AFF3E6D6-9248-44BA-AF69-D378FCF7C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9012" y="4395416"/>
            <a:ext cx="1025525" cy="4762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Lokaal </a:t>
            </a:r>
            <a:endParaRPr kumimoji="0" lang="nl-NL" altLang="nl-NL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Fac. coördinator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hthoek 20">
            <a:extLst>
              <a:ext uri="{FF2B5EF4-FFF2-40B4-BE49-F238E27FC236}">
                <a16:creationId xmlns:a16="http://schemas.microsoft.com/office/drawing/2014/main" id="{5F0C9C6C-00FE-49C3-BF51-D487409E2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3" y="5276850"/>
            <a:ext cx="1025525" cy="309563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Huismeester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hthoek 23">
            <a:extLst>
              <a:ext uri="{FF2B5EF4-FFF2-40B4-BE49-F238E27FC236}">
                <a16:creationId xmlns:a16="http://schemas.microsoft.com/office/drawing/2014/main" id="{8401EB47-7FC1-43D2-9A16-564D07139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974" y="5276850"/>
            <a:ext cx="1025525" cy="309562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Huismeester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hthoek 24">
            <a:extLst>
              <a:ext uri="{FF2B5EF4-FFF2-40B4-BE49-F238E27FC236}">
                <a16:creationId xmlns:a16="http://schemas.microsoft.com/office/drawing/2014/main" id="{FFCD9390-EAFE-4250-A325-60B5746B6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2825" y="5251343"/>
            <a:ext cx="1025525" cy="309563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Huismeester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hthoek 25">
            <a:extLst>
              <a:ext uri="{FF2B5EF4-FFF2-40B4-BE49-F238E27FC236}">
                <a16:creationId xmlns:a16="http://schemas.microsoft.com/office/drawing/2014/main" id="{3C6BAD60-9617-4F9E-9497-0019EE09F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212" y="5276850"/>
            <a:ext cx="1025525" cy="309562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Medew. BSP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622DDA4D-984B-484D-8220-91EFF0EAF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8895CFBB-1657-45E5-A638-00F565637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EFC6BAB9-F1E8-49F5-A6D5-2A6A1867F3CA}"/>
              </a:ext>
            </a:extLst>
          </p:cNvPr>
          <p:cNvCxnSpPr>
            <a:stCxn id="7" idx="2"/>
          </p:cNvCxnSpPr>
          <p:nvPr/>
        </p:nvCxnSpPr>
        <p:spPr>
          <a:xfrm flipH="1">
            <a:off x="4203700" y="2606132"/>
            <a:ext cx="1" cy="295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E8465593-C924-409A-96C4-B96388B7A4C1}"/>
              </a:ext>
            </a:extLst>
          </p:cNvPr>
          <p:cNvCxnSpPr>
            <a:cxnSpLocks/>
          </p:cNvCxnSpPr>
          <p:nvPr/>
        </p:nvCxnSpPr>
        <p:spPr>
          <a:xfrm>
            <a:off x="2590800" y="2901857"/>
            <a:ext cx="35321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59F8C2FE-186B-4CD7-821E-689E3C7D2864}"/>
              </a:ext>
            </a:extLst>
          </p:cNvPr>
          <p:cNvCxnSpPr/>
          <p:nvPr/>
        </p:nvCxnSpPr>
        <p:spPr>
          <a:xfrm>
            <a:off x="2590800" y="2901857"/>
            <a:ext cx="0" cy="222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hthoek 6">
            <a:extLst>
              <a:ext uri="{FF2B5EF4-FFF2-40B4-BE49-F238E27FC236}">
                <a16:creationId xmlns:a16="http://schemas.microsoft.com/office/drawing/2014/main" id="{A6111EB7-6A16-49F3-BF6B-4F01F51A17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6" y="2629215"/>
            <a:ext cx="1431925" cy="4762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Inkoop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164CEF84-FBCE-45D8-B3D5-3AC5B4A44032}"/>
              </a:ext>
            </a:extLst>
          </p:cNvPr>
          <p:cNvCxnSpPr>
            <a:stCxn id="10" idx="2"/>
          </p:cNvCxnSpPr>
          <p:nvPr/>
        </p:nvCxnSpPr>
        <p:spPr>
          <a:xfrm flipH="1">
            <a:off x="4203700" y="3833629"/>
            <a:ext cx="794" cy="2740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D595156A-C7DE-4801-ADD0-56A2974DFC1B}"/>
              </a:ext>
            </a:extLst>
          </p:cNvPr>
          <p:cNvCxnSpPr>
            <a:endCxn id="9" idx="0"/>
          </p:cNvCxnSpPr>
          <p:nvPr/>
        </p:nvCxnSpPr>
        <p:spPr>
          <a:xfrm>
            <a:off x="1951037" y="4107656"/>
            <a:ext cx="0" cy="2954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38">
            <a:extLst>
              <a:ext uri="{FF2B5EF4-FFF2-40B4-BE49-F238E27FC236}">
                <a16:creationId xmlns:a16="http://schemas.microsoft.com/office/drawing/2014/main" id="{C4E2D3ED-1CE4-4E1A-BF7C-98875C17B3C5}"/>
              </a:ext>
            </a:extLst>
          </p:cNvPr>
          <p:cNvCxnSpPr/>
          <p:nvPr/>
        </p:nvCxnSpPr>
        <p:spPr>
          <a:xfrm>
            <a:off x="3487736" y="4107656"/>
            <a:ext cx="0" cy="2954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9EA9FD86-4B80-47A3-B5BC-9E9CB77E00D1}"/>
              </a:ext>
            </a:extLst>
          </p:cNvPr>
          <p:cNvCxnSpPr/>
          <p:nvPr/>
        </p:nvCxnSpPr>
        <p:spPr>
          <a:xfrm>
            <a:off x="5095875" y="4127184"/>
            <a:ext cx="0" cy="2954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41">
            <a:extLst>
              <a:ext uri="{FF2B5EF4-FFF2-40B4-BE49-F238E27FC236}">
                <a16:creationId xmlns:a16="http://schemas.microsoft.com/office/drawing/2014/main" id="{756D53B7-61B4-40C3-9EDD-1849CA2F13F7}"/>
              </a:ext>
            </a:extLst>
          </p:cNvPr>
          <p:cNvCxnSpPr/>
          <p:nvPr/>
        </p:nvCxnSpPr>
        <p:spPr>
          <a:xfrm>
            <a:off x="6581774" y="4107656"/>
            <a:ext cx="0" cy="2954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D68158C8-A532-4DD1-846A-6461BB3A1FEE}"/>
              </a:ext>
            </a:extLst>
          </p:cNvPr>
          <p:cNvCxnSpPr>
            <a:stCxn id="9" idx="2"/>
            <a:endCxn id="20" idx="0"/>
          </p:cNvCxnSpPr>
          <p:nvPr/>
        </p:nvCxnSpPr>
        <p:spPr>
          <a:xfrm>
            <a:off x="1951037" y="4879339"/>
            <a:ext cx="7938" cy="3975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0AFF7C9C-DD7B-4C3D-A9D2-0581F2EFF776}"/>
              </a:ext>
            </a:extLst>
          </p:cNvPr>
          <p:cNvCxnSpPr/>
          <p:nvPr/>
        </p:nvCxnSpPr>
        <p:spPr>
          <a:xfrm>
            <a:off x="6613525" y="4860289"/>
            <a:ext cx="7938" cy="3975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48">
            <a:extLst>
              <a:ext uri="{FF2B5EF4-FFF2-40B4-BE49-F238E27FC236}">
                <a16:creationId xmlns:a16="http://schemas.microsoft.com/office/drawing/2014/main" id="{5855D2BA-E212-4646-AF64-18D7CABDCC5E}"/>
              </a:ext>
            </a:extLst>
          </p:cNvPr>
          <p:cNvCxnSpPr/>
          <p:nvPr/>
        </p:nvCxnSpPr>
        <p:spPr>
          <a:xfrm>
            <a:off x="5092700" y="4879339"/>
            <a:ext cx="7938" cy="3975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chte verbindingslijn 49">
            <a:extLst>
              <a:ext uri="{FF2B5EF4-FFF2-40B4-BE49-F238E27FC236}">
                <a16:creationId xmlns:a16="http://schemas.microsoft.com/office/drawing/2014/main" id="{141D1C0B-0394-4594-9E94-F10BD7FCB5F9}"/>
              </a:ext>
            </a:extLst>
          </p:cNvPr>
          <p:cNvCxnSpPr/>
          <p:nvPr/>
        </p:nvCxnSpPr>
        <p:spPr>
          <a:xfrm>
            <a:off x="3483767" y="4871666"/>
            <a:ext cx="7938" cy="3975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6433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0DB4CBE-9D91-43B1-8975-70733B8280C8}" vid="{A35E5564-C1D6-46A2-9CA7-35CC4C19CCDA}"/>
    </a:ext>
  </a:extLst>
</a:theme>
</file>

<file path=ppt/theme/theme2.xml><?xml version="1.0" encoding="utf-8"?>
<a:theme xmlns:a="http://schemas.openxmlformats.org/drawingml/2006/main" name="1_Kantoorth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0DB4CBE-9D91-43B1-8975-70733B8280C8}" vid="{EA9E9560-A406-46FE-A705-BC3AEBD2FEB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55DB119BBF1743BD7FDFB80FE94F6B" ma:contentTypeVersion="6" ma:contentTypeDescription="Een nieuw document maken." ma:contentTypeScope="" ma:versionID="fc13579db56273e17098ed0ce505b2ed">
  <xsd:schema xmlns:xsd="http://www.w3.org/2001/XMLSchema" xmlns:xs="http://www.w3.org/2001/XMLSchema" xmlns:p="http://schemas.microsoft.com/office/2006/metadata/properties" xmlns:ns2="343d8418-3b01-457d-94c6-bee317d25c44" targetNamespace="http://schemas.microsoft.com/office/2006/metadata/properties" ma:root="true" ma:fieldsID="3cb4b72ee1535bbb4eab3729fd3c6845" ns2:_="">
    <xsd:import namespace="343d8418-3b01-457d-94c6-bee317d25c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d8418-3b01-457d-94c6-bee317d25c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E24FEB-A3C3-4BE4-B129-C394E65A68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3d8418-3b01-457d-94c6-bee317d25c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F5A81A-2317-439E-B5CB-FF8E345AF8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580357-3EA9-46AA-B02F-9F95A9D64BD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489</Words>
  <Application>Microsoft Office PowerPoint</Application>
  <PresentationFormat>Diavoorstelling (4:3)</PresentationFormat>
  <Paragraphs>132</Paragraphs>
  <Slides>23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23</vt:i4>
      </vt:variant>
    </vt:vector>
  </HeadingPairs>
  <TitlesOfParts>
    <vt:vector size="28" baseType="lpstr">
      <vt:lpstr>Arial</vt:lpstr>
      <vt:lpstr>Calibri</vt:lpstr>
      <vt:lpstr>Wingdings</vt:lpstr>
      <vt:lpstr>Kantoorthema</vt:lpstr>
      <vt:lpstr>1_Kantoorthema</vt:lpstr>
      <vt:lpstr>PowerPoint-presentatie</vt:lpstr>
      <vt:lpstr>Missie en Motto</vt:lpstr>
      <vt:lpstr>Verzorgingsgebied en Organisatie</vt:lpstr>
      <vt:lpstr>Onderdelen Veiligheidsregio I</vt:lpstr>
      <vt:lpstr>Onderdelen Veiligheidsregio II</vt:lpstr>
      <vt:lpstr>Kengetallen I</vt:lpstr>
      <vt:lpstr>Kengetallen II</vt:lpstr>
      <vt:lpstr>Managing Agent</vt:lpstr>
      <vt:lpstr>Schematisch</vt:lpstr>
      <vt:lpstr> </vt:lpstr>
      <vt:lpstr>Wognum Ambulancepost</vt:lpstr>
      <vt:lpstr>Hoogkarspel Ambulancepost</vt:lpstr>
      <vt:lpstr> Alkmaar Centrale vestiging VR NHN en GGD HN</vt:lpstr>
      <vt:lpstr>Den Helder Kazerne beroeps en vrijwillig</vt:lpstr>
      <vt:lpstr>Julianadorp Kazerne</vt:lpstr>
      <vt:lpstr>Warmenhuizen Kazerne</vt:lpstr>
      <vt:lpstr>Alkmaar Kazerne beroeps en vrijwillig</vt:lpstr>
      <vt:lpstr>Koedijk Kazerne</vt:lpstr>
      <vt:lpstr>Limmen Kazerne</vt:lpstr>
      <vt:lpstr>Hoorn Kazerne beroeps en vrijwillig</vt:lpstr>
      <vt:lpstr>Abbekerk kazerne</vt:lpstr>
      <vt:lpstr>Stedebroec Kazerne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Co Kaandorp</dc:creator>
  <cp:lastModifiedBy>Co Kaandorp</cp:lastModifiedBy>
  <cp:revision>3</cp:revision>
  <dcterms:created xsi:type="dcterms:W3CDTF">2021-03-16T07:31:51Z</dcterms:created>
  <dcterms:modified xsi:type="dcterms:W3CDTF">2021-03-18T13:31:14Z</dcterms:modified>
</cp:coreProperties>
</file>