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sldIdLst>
    <p:sldId id="871" r:id="rId5"/>
    <p:sldId id="854" r:id="rId6"/>
    <p:sldId id="855" r:id="rId7"/>
    <p:sldId id="856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0001"/>
    <a:srgbClr val="8B0000"/>
    <a:srgbClr val="B7C7D7"/>
    <a:srgbClr val="D8E1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567ECB-388A-4D0A-BFE8-EEBDACAC8C66}" v="899" dt="2020-09-15T14:15:56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030" autoAdjust="0"/>
  </p:normalViewPr>
  <p:slideViewPr>
    <p:cSldViewPr snapToGrid="0">
      <p:cViewPr varScale="1">
        <p:scale>
          <a:sx n="69" d="100"/>
          <a:sy n="69" d="100"/>
        </p:scale>
        <p:origin x="116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ulder" userId="e16f2240-45f8-41e6-a204-446ce94782f1" providerId="ADAL" clId="{4CB10B8B-26AD-4BC4-A87B-DC0E0CD2788A}"/>
    <pc:docChg chg="undo redo custSel mod addSld delSld modSld sldOrd">
      <pc:chgData name="Paul Mulder" userId="e16f2240-45f8-41e6-a204-446ce94782f1" providerId="ADAL" clId="{4CB10B8B-26AD-4BC4-A87B-DC0E0CD2788A}" dt="2020-06-17T14:14:23.765" v="10737" actId="20577"/>
      <pc:docMkLst>
        <pc:docMk/>
      </pc:docMkLst>
      <pc:sldChg chg="modSp mod modNotesTx">
        <pc:chgData name="Paul Mulder" userId="e16f2240-45f8-41e6-a204-446ce94782f1" providerId="ADAL" clId="{4CB10B8B-26AD-4BC4-A87B-DC0E0CD2788A}" dt="2020-06-17T14:14:23.765" v="10737" actId="20577"/>
        <pc:sldMkLst>
          <pc:docMk/>
          <pc:sldMk cId="4173297563" sldId="256"/>
        </pc:sldMkLst>
        <pc:spChg chg="mod">
          <ac:chgData name="Paul Mulder" userId="e16f2240-45f8-41e6-a204-446ce94782f1" providerId="ADAL" clId="{4CB10B8B-26AD-4BC4-A87B-DC0E0CD2788A}" dt="2020-06-17T14:13:27.573" v="10648" actId="20577"/>
          <ac:spMkLst>
            <pc:docMk/>
            <pc:sldMk cId="4173297563" sldId="256"/>
            <ac:spMk id="4" creationId="{43CA49C6-6C2E-4014-BBBA-DF933681D480}"/>
          </ac:spMkLst>
        </pc:spChg>
        <pc:spChg chg="mod">
          <ac:chgData name="Paul Mulder" userId="e16f2240-45f8-41e6-a204-446ce94782f1" providerId="ADAL" clId="{4CB10B8B-26AD-4BC4-A87B-DC0E0CD2788A}" dt="2020-06-11T12:33:38.217" v="15" actId="20577"/>
          <ac:spMkLst>
            <pc:docMk/>
            <pc:sldMk cId="4173297563" sldId="256"/>
            <ac:spMk id="5" creationId="{7E5B8980-6069-4E4B-B1A7-3F9EC7B7B79C}"/>
          </ac:spMkLst>
        </pc:spChg>
        <pc:spChg chg="mod">
          <ac:chgData name="Paul Mulder" userId="e16f2240-45f8-41e6-a204-446ce94782f1" providerId="ADAL" clId="{4CB10B8B-26AD-4BC4-A87B-DC0E0CD2788A}" dt="2020-06-17T14:13:22.298" v="10647" actId="20577"/>
          <ac:spMkLst>
            <pc:docMk/>
            <pc:sldMk cId="4173297563" sldId="256"/>
            <ac:spMk id="6" creationId="{64EA5E9F-571A-4978-AA73-595F93D96863}"/>
          </ac:spMkLst>
        </pc:spChg>
      </pc:sldChg>
      <pc:sldChg chg="addSp delSp modSp new mod">
        <pc:chgData name="Paul Mulder" userId="e16f2240-45f8-41e6-a204-446ce94782f1" providerId="ADAL" clId="{4CB10B8B-26AD-4BC4-A87B-DC0E0CD2788A}" dt="2020-06-17T08:08:07.033" v="8243"/>
        <pc:sldMkLst>
          <pc:docMk/>
          <pc:sldMk cId="2577207473" sldId="257"/>
        </pc:sldMkLst>
        <pc:spChg chg="mod">
          <ac:chgData name="Paul Mulder" userId="e16f2240-45f8-41e6-a204-446ce94782f1" providerId="ADAL" clId="{4CB10B8B-26AD-4BC4-A87B-DC0E0CD2788A}" dt="2020-06-17T08:08:07.033" v="8243"/>
          <ac:spMkLst>
            <pc:docMk/>
            <pc:sldMk cId="2577207473" sldId="257"/>
            <ac:spMk id="2" creationId="{9A9A3274-7DB0-4DFA-B364-A939C4EBDF1B}"/>
          </ac:spMkLst>
        </pc:spChg>
        <pc:spChg chg="mod">
          <ac:chgData name="Paul Mulder" userId="e16f2240-45f8-41e6-a204-446ce94782f1" providerId="ADAL" clId="{4CB10B8B-26AD-4BC4-A87B-DC0E0CD2788A}" dt="2020-06-11T12:42:56.972" v="327" actId="20577"/>
          <ac:spMkLst>
            <pc:docMk/>
            <pc:sldMk cId="2577207473" sldId="257"/>
            <ac:spMk id="3" creationId="{4F7BBC1D-ACBD-44C0-BDF3-5BAAC86B1C78}"/>
          </ac:spMkLst>
        </pc:spChg>
        <pc:spChg chg="add mod">
          <ac:chgData name="Paul Mulder" userId="e16f2240-45f8-41e6-a204-446ce94782f1" providerId="ADAL" clId="{4CB10B8B-26AD-4BC4-A87B-DC0E0CD2788A}" dt="2020-06-11T12:42:40.756" v="316" actId="1076"/>
          <ac:spMkLst>
            <pc:docMk/>
            <pc:sldMk cId="2577207473" sldId="257"/>
            <ac:spMk id="4" creationId="{88A3DE7B-3F77-4E37-9478-FEF5373CB44B}"/>
          </ac:spMkLst>
        </pc:spChg>
        <pc:spChg chg="add del mod">
          <ac:chgData name="Paul Mulder" userId="e16f2240-45f8-41e6-a204-446ce94782f1" providerId="ADAL" clId="{4CB10B8B-26AD-4BC4-A87B-DC0E0CD2788A}" dt="2020-06-15T08:43:38.798" v="2906" actId="478"/>
          <ac:spMkLst>
            <pc:docMk/>
            <pc:sldMk cId="2577207473" sldId="257"/>
            <ac:spMk id="5" creationId="{87FD8DD6-B1B5-4899-A094-F39D92B8732B}"/>
          </ac:spMkLst>
        </pc:spChg>
        <pc:spChg chg="add del mod">
          <ac:chgData name="Paul Mulder" userId="e16f2240-45f8-41e6-a204-446ce94782f1" providerId="ADAL" clId="{4CB10B8B-26AD-4BC4-A87B-DC0E0CD2788A}" dt="2020-06-15T08:43:38.798" v="2906" actId="478"/>
          <ac:spMkLst>
            <pc:docMk/>
            <pc:sldMk cId="2577207473" sldId="257"/>
            <ac:spMk id="6" creationId="{7A972B3D-A546-420B-83DC-B8506709ACA1}"/>
          </ac:spMkLst>
        </pc:spChg>
        <pc:spChg chg="add del mod">
          <ac:chgData name="Paul Mulder" userId="e16f2240-45f8-41e6-a204-446ce94782f1" providerId="ADAL" clId="{4CB10B8B-26AD-4BC4-A87B-DC0E0CD2788A}" dt="2020-06-15T08:43:38.798" v="2906" actId="478"/>
          <ac:spMkLst>
            <pc:docMk/>
            <pc:sldMk cId="2577207473" sldId="257"/>
            <ac:spMk id="7" creationId="{F3049D26-1FD2-40E5-89F7-84533B917244}"/>
          </ac:spMkLst>
        </pc:spChg>
        <pc:spChg chg="add del mod">
          <ac:chgData name="Paul Mulder" userId="e16f2240-45f8-41e6-a204-446ce94782f1" providerId="ADAL" clId="{4CB10B8B-26AD-4BC4-A87B-DC0E0CD2788A}" dt="2020-06-15T08:43:38.798" v="2906" actId="478"/>
          <ac:spMkLst>
            <pc:docMk/>
            <pc:sldMk cId="2577207473" sldId="257"/>
            <ac:spMk id="8" creationId="{151F94DB-A835-4648-AC1B-52AB22539AEB}"/>
          </ac:spMkLst>
        </pc:spChg>
        <pc:spChg chg="add del mod">
          <ac:chgData name="Paul Mulder" userId="e16f2240-45f8-41e6-a204-446ce94782f1" providerId="ADAL" clId="{4CB10B8B-26AD-4BC4-A87B-DC0E0CD2788A}" dt="2020-06-15T08:43:38.798" v="2906" actId="478"/>
          <ac:spMkLst>
            <pc:docMk/>
            <pc:sldMk cId="2577207473" sldId="257"/>
            <ac:spMk id="9" creationId="{35A91A6B-AAFE-484E-9E73-0A79E5A735A8}"/>
          </ac:spMkLst>
        </pc:spChg>
        <pc:spChg chg="add del mod">
          <ac:chgData name="Paul Mulder" userId="e16f2240-45f8-41e6-a204-446ce94782f1" providerId="ADAL" clId="{4CB10B8B-26AD-4BC4-A87B-DC0E0CD2788A}" dt="2020-06-15T08:43:38.798" v="2906" actId="478"/>
          <ac:spMkLst>
            <pc:docMk/>
            <pc:sldMk cId="2577207473" sldId="257"/>
            <ac:spMk id="10" creationId="{B58B6362-FD50-43A1-B8C3-5F822F8F11FF}"/>
          </ac:spMkLst>
        </pc:spChg>
        <pc:spChg chg="add del mod">
          <ac:chgData name="Paul Mulder" userId="e16f2240-45f8-41e6-a204-446ce94782f1" providerId="ADAL" clId="{4CB10B8B-26AD-4BC4-A87B-DC0E0CD2788A}" dt="2020-06-15T08:43:38.798" v="2906" actId="478"/>
          <ac:spMkLst>
            <pc:docMk/>
            <pc:sldMk cId="2577207473" sldId="257"/>
            <ac:spMk id="11" creationId="{A3A73124-5743-4D49-AC41-12542C012C78}"/>
          </ac:spMkLst>
        </pc:spChg>
        <pc:spChg chg="add mod">
          <ac:chgData name="Paul Mulder" userId="e16f2240-45f8-41e6-a204-446ce94782f1" providerId="ADAL" clId="{4CB10B8B-26AD-4BC4-A87B-DC0E0CD2788A}" dt="2020-06-15T08:43:49.904" v="2908" actId="1076"/>
          <ac:spMkLst>
            <pc:docMk/>
            <pc:sldMk cId="2577207473" sldId="257"/>
            <ac:spMk id="12" creationId="{CA93892C-9B40-4E44-A6A4-43167333EFD2}"/>
          </ac:spMkLst>
        </pc:spChg>
        <pc:spChg chg="add mod">
          <ac:chgData name="Paul Mulder" userId="e16f2240-45f8-41e6-a204-446ce94782f1" providerId="ADAL" clId="{4CB10B8B-26AD-4BC4-A87B-DC0E0CD2788A}" dt="2020-06-15T08:43:49.904" v="2908" actId="1076"/>
          <ac:spMkLst>
            <pc:docMk/>
            <pc:sldMk cId="2577207473" sldId="257"/>
            <ac:spMk id="13" creationId="{33615C3B-529E-40F9-A77D-A3B5CD15A3DC}"/>
          </ac:spMkLst>
        </pc:spChg>
        <pc:spChg chg="add mod">
          <ac:chgData name="Paul Mulder" userId="e16f2240-45f8-41e6-a204-446ce94782f1" providerId="ADAL" clId="{4CB10B8B-26AD-4BC4-A87B-DC0E0CD2788A}" dt="2020-06-15T08:43:49.904" v="2908" actId="1076"/>
          <ac:spMkLst>
            <pc:docMk/>
            <pc:sldMk cId="2577207473" sldId="257"/>
            <ac:spMk id="14" creationId="{D96E72D6-94C6-4F32-826A-54717C2D1550}"/>
          </ac:spMkLst>
        </pc:spChg>
        <pc:spChg chg="add mod">
          <ac:chgData name="Paul Mulder" userId="e16f2240-45f8-41e6-a204-446ce94782f1" providerId="ADAL" clId="{4CB10B8B-26AD-4BC4-A87B-DC0E0CD2788A}" dt="2020-06-15T08:43:49.904" v="2908" actId="1076"/>
          <ac:spMkLst>
            <pc:docMk/>
            <pc:sldMk cId="2577207473" sldId="257"/>
            <ac:spMk id="15" creationId="{B1912D8D-C76F-4702-8C20-553CA380B1A9}"/>
          </ac:spMkLst>
        </pc:spChg>
        <pc:spChg chg="add mod">
          <ac:chgData name="Paul Mulder" userId="e16f2240-45f8-41e6-a204-446ce94782f1" providerId="ADAL" clId="{4CB10B8B-26AD-4BC4-A87B-DC0E0CD2788A}" dt="2020-06-15T08:43:49.904" v="2908" actId="1076"/>
          <ac:spMkLst>
            <pc:docMk/>
            <pc:sldMk cId="2577207473" sldId="257"/>
            <ac:spMk id="16" creationId="{0945501A-471D-4D37-A15C-763C40F7C1B9}"/>
          </ac:spMkLst>
        </pc:spChg>
        <pc:spChg chg="add mod">
          <ac:chgData name="Paul Mulder" userId="e16f2240-45f8-41e6-a204-446ce94782f1" providerId="ADAL" clId="{4CB10B8B-26AD-4BC4-A87B-DC0E0CD2788A}" dt="2020-06-15T08:43:49.904" v="2908" actId="1076"/>
          <ac:spMkLst>
            <pc:docMk/>
            <pc:sldMk cId="2577207473" sldId="257"/>
            <ac:spMk id="17" creationId="{F07504ED-30B9-4F36-95AC-CFACDD20B877}"/>
          </ac:spMkLst>
        </pc:spChg>
        <pc:spChg chg="add mod">
          <ac:chgData name="Paul Mulder" userId="e16f2240-45f8-41e6-a204-446ce94782f1" providerId="ADAL" clId="{4CB10B8B-26AD-4BC4-A87B-DC0E0CD2788A}" dt="2020-06-15T08:43:49.904" v="2908" actId="1076"/>
          <ac:spMkLst>
            <pc:docMk/>
            <pc:sldMk cId="2577207473" sldId="257"/>
            <ac:spMk id="18" creationId="{B28AE9E4-E9BE-408B-9928-7F53F4868035}"/>
          </ac:spMkLst>
        </pc:spChg>
      </pc:sldChg>
      <pc:sldChg chg="addSp delSp modSp new mod">
        <pc:chgData name="Paul Mulder" userId="e16f2240-45f8-41e6-a204-446ce94782f1" providerId="ADAL" clId="{4CB10B8B-26AD-4BC4-A87B-DC0E0CD2788A}" dt="2020-06-17T08:14:54.416" v="8416"/>
        <pc:sldMkLst>
          <pc:docMk/>
          <pc:sldMk cId="1584986661" sldId="258"/>
        </pc:sldMkLst>
        <pc:spChg chg="mod">
          <ac:chgData name="Paul Mulder" userId="e16f2240-45f8-41e6-a204-446ce94782f1" providerId="ADAL" clId="{4CB10B8B-26AD-4BC4-A87B-DC0E0CD2788A}" dt="2020-06-11T14:12:57.076" v="1425" actId="27636"/>
          <ac:spMkLst>
            <pc:docMk/>
            <pc:sldMk cId="1584986661" sldId="258"/>
            <ac:spMk id="2" creationId="{F78FE29C-69D3-44CE-AB97-090528326029}"/>
          </ac:spMkLst>
        </pc:spChg>
        <pc:spChg chg="add mod">
          <ac:chgData name="Paul Mulder" userId="e16f2240-45f8-41e6-a204-446ce94782f1" providerId="ADAL" clId="{4CB10B8B-26AD-4BC4-A87B-DC0E0CD2788A}" dt="2020-06-11T13:41:50.170" v="933" actId="403"/>
          <ac:spMkLst>
            <pc:docMk/>
            <pc:sldMk cId="1584986661" sldId="258"/>
            <ac:spMk id="3" creationId="{06E977E8-6C82-4D3A-ABF1-944F103E389C}"/>
          </ac:spMkLst>
        </pc:spChg>
        <pc:spChg chg="add mod">
          <ac:chgData name="Paul Mulder" userId="e16f2240-45f8-41e6-a204-446ce94782f1" providerId="ADAL" clId="{4CB10B8B-26AD-4BC4-A87B-DC0E0CD2788A}" dt="2020-06-11T13:41:50.170" v="933" actId="403"/>
          <ac:spMkLst>
            <pc:docMk/>
            <pc:sldMk cId="1584986661" sldId="258"/>
            <ac:spMk id="4" creationId="{8718C360-B0C0-492A-A910-06C33EC08A6F}"/>
          </ac:spMkLst>
        </pc:spChg>
        <pc:spChg chg="add mod">
          <ac:chgData name="Paul Mulder" userId="e16f2240-45f8-41e6-a204-446ce94782f1" providerId="ADAL" clId="{4CB10B8B-26AD-4BC4-A87B-DC0E0CD2788A}" dt="2020-06-11T13:43:02.434" v="944" actId="1076"/>
          <ac:spMkLst>
            <pc:docMk/>
            <pc:sldMk cId="1584986661" sldId="258"/>
            <ac:spMk id="5" creationId="{D4B5C183-B8E1-411B-AAB4-12492A541FBB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6" creationId="{28DFEBC0-A3E2-4A11-8948-F42CAF25473F}"/>
          </ac:spMkLst>
        </pc:spChg>
        <pc:spChg chg="add mod">
          <ac:chgData name="Paul Mulder" userId="e16f2240-45f8-41e6-a204-446ce94782f1" providerId="ADAL" clId="{4CB10B8B-26AD-4BC4-A87B-DC0E0CD2788A}" dt="2020-06-11T13:42:22.037" v="935" actId="14100"/>
          <ac:spMkLst>
            <pc:docMk/>
            <pc:sldMk cId="1584986661" sldId="258"/>
            <ac:spMk id="7" creationId="{CD0892BC-03E1-424D-942D-D498AFB92923}"/>
          </ac:spMkLst>
        </pc:spChg>
        <pc:spChg chg="add mod">
          <ac:chgData name="Paul Mulder" userId="e16f2240-45f8-41e6-a204-446ce94782f1" providerId="ADAL" clId="{4CB10B8B-26AD-4BC4-A87B-DC0E0CD2788A}" dt="2020-06-11T13:42:22.037" v="935" actId="14100"/>
          <ac:spMkLst>
            <pc:docMk/>
            <pc:sldMk cId="1584986661" sldId="258"/>
            <ac:spMk id="8" creationId="{264ACCFF-6794-4578-A3BB-5EBB7F0D2923}"/>
          </ac:spMkLst>
        </pc:spChg>
        <pc:spChg chg="add mod">
          <ac:chgData name="Paul Mulder" userId="e16f2240-45f8-41e6-a204-446ce94782f1" providerId="ADAL" clId="{4CB10B8B-26AD-4BC4-A87B-DC0E0CD2788A}" dt="2020-06-11T13:41:50.170" v="933" actId="403"/>
          <ac:spMkLst>
            <pc:docMk/>
            <pc:sldMk cId="1584986661" sldId="258"/>
            <ac:spMk id="16" creationId="{D2C25F7F-9353-4E19-9AEE-A9623066193C}"/>
          </ac:spMkLst>
        </pc:spChg>
        <pc:spChg chg="add mod">
          <ac:chgData name="Paul Mulder" userId="e16f2240-45f8-41e6-a204-446ce94782f1" providerId="ADAL" clId="{4CB10B8B-26AD-4BC4-A87B-DC0E0CD2788A}" dt="2020-06-11T13:43:12.403" v="946" actId="1037"/>
          <ac:spMkLst>
            <pc:docMk/>
            <pc:sldMk cId="1584986661" sldId="258"/>
            <ac:spMk id="18" creationId="{6730352E-17C3-48B1-BDC3-442507D9355B}"/>
          </ac:spMkLst>
        </pc:spChg>
        <pc:spChg chg="add mod">
          <ac:chgData name="Paul Mulder" userId="e16f2240-45f8-41e6-a204-446ce94782f1" providerId="ADAL" clId="{4CB10B8B-26AD-4BC4-A87B-DC0E0CD2788A}" dt="2020-06-11T13:41:50.170" v="933" actId="403"/>
          <ac:spMkLst>
            <pc:docMk/>
            <pc:sldMk cId="1584986661" sldId="258"/>
            <ac:spMk id="19" creationId="{2413A8AF-2BF1-4CDB-8E99-DE16BC2EA51D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20" creationId="{AD8BE59C-CAB0-4C35-9A66-BFD14C6FA618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21" creationId="{8EC08277-7D23-44DD-B94C-4BBA43884299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22" creationId="{29838D26-5340-46E3-BD9B-607E1336D671}"/>
          </ac:spMkLst>
        </pc:spChg>
        <pc:spChg chg="add mod">
          <ac:chgData name="Paul Mulder" userId="e16f2240-45f8-41e6-a204-446ce94782f1" providerId="ADAL" clId="{4CB10B8B-26AD-4BC4-A87B-DC0E0CD2788A}" dt="2020-06-16T09:10:29.167" v="6060" actId="14100"/>
          <ac:spMkLst>
            <pc:docMk/>
            <pc:sldMk cId="1584986661" sldId="258"/>
            <ac:spMk id="23" creationId="{80303714-65A9-4C43-A9D4-10246AA9A5E0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24" creationId="{B83BE779-48D7-49D3-BF64-B1F5E9687766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25" creationId="{B42CFD4F-1C45-4A35-8E45-A1907202514D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26" creationId="{DCDC05DB-749D-446C-8333-F013ECEA5D9A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27" creationId="{55B9BCA1-5C98-4989-9E22-B41507731003}"/>
          </ac:spMkLst>
        </pc:spChg>
        <pc:spChg chg="add mod">
          <ac:chgData name="Paul Mulder" userId="e16f2240-45f8-41e6-a204-446ce94782f1" providerId="ADAL" clId="{4CB10B8B-26AD-4BC4-A87B-DC0E0CD2788A}" dt="2020-06-16T09:11:03.844" v="6069" actId="552"/>
          <ac:spMkLst>
            <pc:docMk/>
            <pc:sldMk cId="1584986661" sldId="258"/>
            <ac:spMk id="28" creationId="{46021FE3-742B-4BE2-9FCD-78C2B2E7D65D}"/>
          </ac:spMkLst>
        </pc:spChg>
        <pc:spChg chg="add mod">
          <ac:chgData name="Paul Mulder" userId="e16f2240-45f8-41e6-a204-446ce94782f1" providerId="ADAL" clId="{4CB10B8B-26AD-4BC4-A87B-DC0E0CD2788A}" dt="2020-06-16T10:00:15.111" v="7438" actId="14100"/>
          <ac:spMkLst>
            <pc:docMk/>
            <pc:sldMk cId="1584986661" sldId="258"/>
            <ac:spMk id="29" creationId="{BA15B36F-B012-4861-9732-A960AA5916DB}"/>
          </ac:spMkLst>
        </pc:spChg>
        <pc:spChg chg="add mod">
          <ac:chgData name="Paul Mulder" userId="e16f2240-45f8-41e6-a204-446ce94782f1" providerId="ADAL" clId="{4CB10B8B-26AD-4BC4-A87B-DC0E0CD2788A}" dt="2020-06-16T09:11:13.728" v="6070" actId="14100"/>
          <ac:spMkLst>
            <pc:docMk/>
            <pc:sldMk cId="1584986661" sldId="258"/>
            <ac:spMk id="31" creationId="{2B593039-C04B-44CE-83C4-661CE0041B81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32" creationId="{5299815E-45C2-4D86-964C-8F2ED5CE3D76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33" creationId="{2AE32CF8-4622-47AB-B291-6FC268B3E01F}"/>
          </ac:spMkLst>
        </pc:spChg>
        <pc:spChg chg="add mod">
          <ac:chgData name="Paul Mulder" userId="e16f2240-45f8-41e6-a204-446ce94782f1" providerId="ADAL" clId="{4CB10B8B-26AD-4BC4-A87B-DC0E0CD2788A}" dt="2020-06-11T13:45:14.252" v="959" actId="552"/>
          <ac:spMkLst>
            <pc:docMk/>
            <pc:sldMk cId="1584986661" sldId="258"/>
            <ac:spMk id="34" creationId="{86748BC2-3D2A-43B2-9A8E-BC383A6C629F}"/>
          </ac:spMkLst>
        </pc:spChg>
        <pc:spChg chg="add mod">
          <ac:chgData name="Paul Mulder" userId="e16f2240-45f8-41e6-a204-446ce94782f1" providerId="ADAL" clId="{4CB10B8B-26AD-4BC4-A87B-DC0E0CD2788A}" dt="2020-06-11T13:45:14.252" v="959" actId="552"/>
          <ac:spMkLst>
            <pc:docMk/>
            <pc:sldMk cId="1584986661" sldId="258"/>
            <ac:spMk id="35" creationId="{042DBF62-F30C-4075-BBBC-B134C3ECE157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36" creationId="{EE14BFC7-BA30-41E2-BE24-EDBC4AE16515}"/>
          </ac:spMkLst>
        </pc:spChg>
        <pc:spChg chg="add mod">
          <ac:chgData name="Paul Mulder" userId="e16f2240-45f8-41e6-a204-446ce94782f1" providerId="ADAL" clId="{4CB10B8B-26AD-4BC4-A87B-DC0E0CD2788A}" dt="2020-06-16T09:10:47.697" v="6062" actId="14100"/>
          <ac:spMkLst>
            <pc:docMk/>
            <pc:sldMk cId="1584986661" sldId="258"/>
            <ac:spMk id="37" creationId="{0E2A0280-9CC9-4FC9-94A0-A8C3AD536F7F}"/>
          </ac:spMkLst>
        </pc:spChg>
        <pc:spChg chg="add mod">
          <ac:chgData name="Paul Mulder" userId="e16f2240-45f8-41e6-a204-446ce94782f1" providerId="ADAL" clId="{4CB10B8B-26AD-4BC4-A87B-DC0E0CD2788A}" dt="2020-06-16T09:11:03.844" v="6069" actId="552"/>
          <ac:spMkLst>
            <pc:docMk/>
            <pc:sldMk cId="1584986661" sldId="258"/>
            <ac:spMk id="38" creationId="{14E1BA7E-F088-4CA0-8365-7D704616DA16}"/>
          </ac:spMkLst>
        </pc:spChg>
        <pc:spChg chg="add mod">
          <ac:chgData name="Paul Mulder" userId="e16f2240-45f8-41e6-a204-446ce94782f1" providerId="ADAL" clId="{4CB10B8B-26AD-4BC4-A87B-DC0E0CD2788A}" dt="2020-06-16T09:11:03.844" v="6069" actId="552"/>
          <ac:spMkLst>
            <pc:docMk/>
            <pc:sldMk cId="1584986661" sldId="258"/>
            <ac:spMk id="39" creationId="{2D847014-A080-4B55-95FC-5092BFE81DD3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40" creationId="{038AE733-C3DA-47BE-91FD-76061CC323F5}"/>
          </ac:spMkLst>
        </pc:spChg>
        <pc:spChg chg="add mod">
          <ac:chgData name="Paul Mulder" userId="e16f2240-45f8-41e6-a204-446ce94782f1" providerId="ADAL" clId="{4CB10B8B-26AD-4BC4-A87B-DC0E0CD2788A}" dt="2020-06-16T09:09:19.670" v="6055" actId="14100"/>
          <ac:spMkLst>
            <pc:docMk/>
            <pc:sldMk cId="1584986661" sldId="258"/>
            <ac:spMk id="41" creationId="{DA39242A-E4AE-4A3B-9C82-408808FD8CAB}"/>
          </ac:spMkLst>
        </pc:spChg>
        <pc:spChg chg="add mod">
          <ac:chgData name="Paul Mulder" userId="e16f2240-45f8-41e6-a204-446ce94782f1" providerId="ADAL" clId="{4CB10B8B-26AD-4BC4-A87B-DC0E0CD2788A}" dt="2020-06-16T09:10:16.707" v="6059" actId="1038"/>
          <ac:spMkLst>
            <pc:docMk/>
            <pc:sldMk cId="1584986661" sldId="258"/>
            <ac:spMk id="42" creationId="{67920042-5A0C-45FA-9CCD-3433C79D81B7}"/>
          </ac:spMkLst>
        </pc:spChg>
        <pc:spChg chg="add mod">
          <ac:chgData name="Paul Mulder" userId="e16f2240-45f8-41e6-a204-446ce94782f1" providerId="ADAL" clId="{4CB10B8B-26AD-4BC4-A87B-DC0E0CD2788A}" dt="2020-06-16T09:09:32.477" v="6056" actId="14100"/>
          <ac:spMkLst>
            <pc:docMk/>
            <pc:sldMk cId="1584986661" sldId="258"/>
            <ac:spMk id="43" creationId="{B9E3A899-2EC6-4135-82BC-636FACB11A01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44" creationId="{45A3F1CC-C61B-4834-B68F-3E3A53D16A47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45" creationId="{32643F1E-5873-4054-9E26-64661DA9D942}"/>
          </ac:spMkLst>
        </pc:spChg>
        <pc:spChg chg="add mod">
          <ac:chgData name="Paul Mulder" userId="e16f2240-45f8-41e6-a204-446ce94782f1" providerId="ADAL" clId="{4CB10B8B-26AD-4BC4-A87B-DC0E0CD2788A}" dt="2020-06-16T10:01:51.450" v="7443" actId="14100"/>
          <ac:spMkLst>
            <pc:docMk/>
            <pc:sldMk cId="1584986661" sldId="258"/>
            <ac:spMk id="46" creationId="{8F38732F-E219-4EF0-9A0F-E62F9C179029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47" creationId="{2B86C90C-49F8-45EC-A483-00E0612A759B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48" creationId="{2B931C4C-7F43-4E7A-A3A1-B7E8E75F0043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49" creationId="{47974179-08E5-404E-9039-A1DC537901F8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50" creationId="{EB0134A4-C524-42CD-889C-C12A696F7090}"/>
          </ac:spMkLst>
        </pc:spChg>
        <pc:spChg chg="add mod">
          <ac:chgData name="Paul Mulder" userId="e16f2240-45f8-41e6-a204-446ce94782f1" providerId="ADAL" clId="{4CB10B8B-26AD-4BC4-A87B-DC0E0CD2788A}" dt="2020-06-16T09:11:03.844" v="6069" actId="552"/>
          <ac:spMkLst>
            <pc:docMk/>
            <pc:sldMk cId="1584986661" sldId="258"/>
            <ac:spMk id="51" creationId="{311921DA-F53D-4BCD-BC43-07174EBC8630}"/>
          </ac:spMkLst>
        </pc:spChg>
        <pc:spChg chg="add mod">
          <ac:chgData name="Paul Mulder" userId="e16f2240-45f8-41e6-a204-446ce94782f1" providerId="ADAL" clId="{4CB10B8B-26AD-4BC4-A87B-DC0E0CD2788A}" dt="2020-06-16T10:00:26.158" v="7440" actId="14100"/>
          <ac:spMkLst>
            <pc:docMk/>
            <pc:sldMk cId="1584986661" sldId="258"/>
            <ac:spMk id="53" creationId="{E26A2D1B-8D8E-4985-A33F-297CDAC3C69F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54" creationId="{82C9D5F8-6854-4232-93F1-35C2E7FE0A98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55" creationId="{277863FE-3D1C-4058-AF21-E1D2E140E9D2}"/>
          </ac:spMkLst>
        </pc:spChg>
        <pc:spChg chg="add mod">
          <ac:chgData name="Paul Mulder" userId="e16f2240-45f8-41e6-a204-446ce94782f1" providerId="ADAL" clId="{4CB10B8B-26AD-4BC4-A87B-DC0E0CD2788A}" dt="2020-06-11T13:41:11.743" v="930" actId="207"/>
          <ac:spMkLst>
            <pc:docMk/>
            <pc:sldMk cId="1584986661" sldId="258"/>
            <ac:spMk id="56" creationId="{4533E32B-2C12-4B56-833F-85643EECDEB5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57" creationId="{001021E8-CEDE-4921-AC66-F1C5014C6470}"/>
          </ac:spMkLst>
        </pc:spChg>
        <pc:spChg chg="add mod">
          <ac:chgData name="Paul Mulder" userId="e16f2240-45f8-41e6-a204-446ce94782f1" providerId="ADAL" clId="{4CB10B8B-26AD-4BC4-A87B-DC0E0CD2788A}" dt="2020-06-11T13:41:04.893" v="929" actId="207"/>
          <ac:spMkLst>
            <pc:docMk/>
            <pc:sldMk cId="1584986661" sldId="258"/>
            <ac:spMk id="58" creationId="{3184D99C-DA75-433C-AA08-04B5A57BC119}"/>
          </ac:spMkLst>
        </pc:spChg>
        <pc:spChg chg="add mod">
          <ac:chgData name="Paul Mulder" userId="e16f2240-45f8-41e6-a204-446ce94782f1" providerId="ADAL" clId="{4CB10B8B-26AD-4BC4-A87B-DC0E0CD2788A}" dt="2020-06-16T09:11:19.022" v="6071" actId="14100"/>
          <ac:spMkLst>
            <pc:docMk/>
            <pc:sldMk cId="1584986661" sldId="258"/>
            <ac:spMk id="59" creationId="{9B4C56FC-9109-4FF5-9440-5B4DF7C7555E}"/>
          </ac:spMkLst>
        </pc:spChg>
        <pc:spChg chg="add mod">
          <ac:chgData name="Paul Mulder" userId="e16f2240-45f8-41e6-a204-446ce94782f1" providerId="ADAL" clId="{4CB10B8B-26AD-4BC4-A87B-DC0E0CD2788A}" dt="2020-06-16T09:10:40.723" v="6061" actId="14100"/>
          <ac:spMkLst>
            <pc:docMk/>
            <pc:sldMk cId="1584986661" sldId="258"/>
            <ac:spMk id="60" creationId="{7A6D89DF-D2AA-4C3F-A694-8550701F3095}"/>
          </ac:spMkLst>
        </pc:spChg>
        <pc:spChg chg="add del mod">
          <ac:chgData name="Paul Mulder" userId="e16f2240-45f8-41e6-a204-446ce94782f1" providerId="ADAL" clId="{4CB10B8B-26AD-4BC4-A87B-DC0E0CD2788A}" dt="2020-06-17T08:14:46.832" v="8415"/>
          <ac:spMkLst>
            <pc:docMk/>
            <pc:sldMk cId="1584986661" sldId="258"/>
            <ac:spMk id="61" creationId="{2CCA4686-3B17-41C8-A34E-D169ADEA5EE5}"/>
          </ac:spMkLst>
        </pc:spChg>
        <pc:spChg chg="add mod">
          <ac:chgData name="Paul Mulder" userId="e16f2240-45f8-41e6-a204-446ce94782f1" providerId="ADAL" clId="{4CB10B8B-26AD-4BC4-A87B-DC0E0CD2788A}" dt="2020-06-17T08:14:54.416" v="8416"/>
          <ac:spMkLst>
            <pc:docMk/>
            <pc:sldMk cId="1584986661" sldId="258"/>
            <ac:spMk id="62" creationId="{830FAFAA-C114-4D1C-809C-E652854F8A0E}"/>
          </ac:spMkLst>
        </pc:spChg>
        <pc:cxnChg chg="add mod">
          <ac:chgData name="Paul Mulder" userId="e16f2240-45f8-41e6-a204-446ce94782f1" providerId="ADAL" clId="{4CB10B8B-26AD-4BC4-A87B-DC0E0CD2788A}" dt="2020-06-11T13:21:19.199" v="693" actId="408"/>
          <ac:cxnSpMkLst>
            <pc:docMk/>
            <pc:sldMk cId="1584986661" sldId="258"/>
            <ac:cxnSpMk id="9" creationId="{69204010-8827-4C97-A3BD-7C2F7C5B5D8D}"/>
          </ac:cxnSpMkLst>
        </pc:cxnChg>
        <pc:cxnChg chg="add mod">
          <ac:chgData name="Paul Mulder" userId="e16f2240-45f8-41e6-a204-446ce94782f1" providerId="ADAL" clId="{4CB10B8B-26AD-4BC4-A87B-DC0E0CD2788A}" dt="2020-06-11T13:21:19.199" v="693" actId="408"/>
          <ac:cxnSpMkLst>
            <pc:docMk/>
            <pc:sldMk cId="1584986661" sldId="258"/>
            <ac:cxnSpMk id="10" creationId="{985174D9-507B-4CCD-BD2D-9BF1E4C7746C}"/>
          </ac:cxnSpMkLst>
        </pc:cxnChg>
        <pc:cxnChg chg="add mod">
          <ac:chgData name="Paul Mulder" userId="e16f2240-45f8-41e6-a204-446ce94782f1" providerId="ADAL" clId="{4CB10B8B-26AD-4BC4-A87B-DC0E0CD2788A}" dt="2020-06-11T13:21:19.199" v="693" actId="408"/>
          <ac:cxnSpMkLst>
            <pc:docMk/>
            <pc:sldMk cId="1584986661" sldId="258"/>
            <ac:cxnSpMk id="11" creationId="{45E2A29E-1956-4B29-B15E-98C1B6EA1C1D}"/>
          </ac:cxnSpMkLst>
        </pc:cxnChg>
        <pc:cxnChg chg="add mod">
          <ac:chgData name="Paul Mulder" userId="e16f2240-45f8-41e6-a204-446ce94782f1" providerId="ADAL" clId="{4CB10B8B-26AD-4BC4-A87B-DC0E0CD2788A}" dt="2020-06-11T13:41:04.893" v="929" actId="207"/>
          <ac:cxnSpMkLst>
            <pc:docMk/>
            <pc:sldMk cId="1584986661" sldId="258"/>
            <ac:cxnSpMk id="12" creationId="{C3DFE0ED-81A0-47F8-8F6F-D925E87E21D7}"/>
          </ac:cxnSpMkLst>
        </pc:cxnChg>
        <pc:cxnChg chg="add mod">
          <ac:chgData name="Paul Mulder" userId="e16f2240-45f8-41e6-a204-446ce94782f1" providerId="ADAL" clId="{4CB10B8B-26AD-4BC4-A87B-DC0E0CD2788A}" dt="2020-06-11T13:36:52.509" v="890" actId="1035"/>
          <ac:cxnSpMkLst>
            <pc:docMk/>
            <pc:sldMk cId="1584986661" sldId="258"/>
            <ac:cxnSpMk id="13" creationId="{5A555900-28A9-459E-B0B9-8D87F346B038}"/>
          </ac:cxnSpMkLst>
        </pc:cxnChg>
        <pc:cxnChg chg="add mod">
          <ac:chgData name="Paul Mulder" userId="e16f2240-45f8-41e6-a204-446ce94782f1" providerId="ADAL" clId="{4CB10B8B-26AD-4BC4-A87B-DC0E0CD2788A}" dt="2020-06-16T09:09:57.256" v="6058" actId="1038"/>
          <ac:cxnSpMkLst>
            <pc:docMk/>
            <pc:sldMk cId="1584986661" sldId="258"/>
            <ac:cxnSpMk id="14" creationId="{63C210BA-C8F0-492B-94D5-0FD1034BF00A}"/>
          </ac:cxnSpMkLst>
        </pc:cxnChg>
        <pc:cxnChg chg="add mod">
          <ac:chgData name="Paul Mulder" userId="e16f2240-45f8-41e6-a204-446ce94782f1" providerId="ADAL" clId="{4CB10B8B-26AD-4BC4-A87B-DC0E0CD2788A}" dt="2020-06-11T13:20:19.442" v="687" actId="1076"/>
          <ac:cxnSpMkLst>
            <pc:docMk/>
            <pc:sldMk cId="1584986661" sldId="258"/>
            <ac:cxnSpMk id="15" creationId="{0944208C-7A7E-408A-9B93-2BE8284FF6B4}"/>
          </ac:cxnSpMkLst>
        </pc:cxnChg>
        <pc:cxnChg chg="add mod">
          <ac:chgData name="Paul Mulder" userId="e16f2240-45f8-41e6-a204-446ce94782f1" providerId="ADAL" clId="{4CB10B8B-26AD-4BC4-A87B-DC0E0CD2788A}" dt="2020-06-11T13:21:19.199" v="693" actId="408"/>
          <ac:cxnSpMkLst>
            <pc:docMk/>
            <pc:sldMk cId="1584986661" sldId="258"/>
            <ac:cxnSpMk id="17" creationId="{C27AF36C-4DCB-4195-9083-993EE7F81F74}"/>
          </ac:cxnSpMkLst>
        </pc:cxnChg>
        <pc:cxnChg chg="add mod">
          <ac:chgData name="Paul Mulder" userId="e16f2240-45f8-41e6-a204-446ce94782f1" providerId="ADAL" clId="{4CB10B8B-26AD-4BC4-A87B-DC0E0CD2788A}" dt="2020-06-11T13:37:03.981" v="891" actId="14100"/>
          <ac:cxnSpMkLst>
            <pc:docMk/>
            <pc:sldMk cId="1584986661" sldId="258"/>
            <ac:cxnSpMk id="30" creationId="{598E23A8-B9A9-49B1-A25A-9930B9987EE8}"/>
          </ac:cxnSpMkLst>
        </pc:cxnChg>
        <pc:cxnChg chg="add mod">
          <ac:chgData name="Paul Mulder" userId="e16f2240-45f8-41e6-a204-446ce94782f1" providerId="ADAL" clId="{4CB10B8B-26AD-4BC4-A87B-DC0E0CD2788A}" dt="2020-06-11T13:37:56.120" v="893" actId="14100"/>
          <ac:cxnSpMkLst>
            <pc:docMk/>
            <pc:sldMk cId="1584986661" sldId="258"/>
            <ac:cxnSpMk id="52" creationId="{9E219FF5-5CE0-432C-B782-30C7EE23CF60}"/>
          </ac:cxnSpMkLst>
        </pc:cxnChg>
      </pc:sldChg>
      <pc:sldChg chg="addSp delSp modSp new mod modAnim">
        <pc:chgData name="Paul Mulder" userId="e16f2240-45f8-41e6-a204-446ce94782f1" providerId="ADAL" clId="{4CB10B8B-26AD-4BC4-A87B-DC0E0CD2788A}" dt="2020-06-17T09:17:53.122" v="8491"/>
        <pc:sldMkLst>
          <pc:docMk/>
          <pc:sldMk cId="1974471218" sldId="259"/>
        </pc:sldMkLst>
        <pc:spChg chg="mod">
          <ac:chgData name="Paul Mulder" userId="e16f2240-45f8-41e6-a204-446ce94782f1" providerId="ADAL" clId="{4CB10B8B-26AD-4BC4-A87B-DC0E0CD2788A}" dt="2020-06-16T09:16:51.916" v="6184"/>
          <ac:spMkLst>
            <pc:docMk/>
            <pc:sldMk cId="1974471218" sldId="259"/>
            <ac:spMk id="2" creationId="{B87EA077-58E8-43B5-B700-934636930863}"/>
          </ac:spMkLst>
        </pc:spChg>
        <pc:spChg chg="mod">
          <ac:chgData name="Paul Mulder" userId="e16f2240-45f8-41e6-a204-446ce94782f1" providerId="ADAL" clId="{4CB10B8B-26AD-4BC4-A87B-DC0E0CD2788A}" dt="2020-06-11T14:22:05.870" v="1427"/>
          <ac:spMkLst>
            <pc:docMk/>
            <pc:sldMk cId="1974471218" sldId="259"/>
            <ac:spMk id="5" creationId="{B7080087-7C26-486F-8FF5-4C1AFC28E949}"/>
          </ac:spMkLst>
        </pc:spChg>
        <pc:spChg chg="add del mod">
          <ac:chgData name="Paul Mulder" userId="e16f2240-45f8-41e6-a204-446ce94782f1" providerId="ADAL" clId="{4CB10B8B-26AD-4BC4-A87B-DC0E0CD2788A}" dt="2020-06-15T09:52:35.903" v="3778"/>
          <ac:spMkLst>
            <pc:docMk/>
            <pc:sldMk cId="1974471218" sldId="259"/>
            <ac:spMk id="10" creationId="{D966DDD1-F832-4545-99EF-27EAB946B4FC}"/>
          </ac:spMkLst>
        </pc:spChg>
        <pc:spChg chg="add del mod">
          <ac:chgData name="Paul Mulder" userId="e16f2240-45f8-41e6-a204-446ce94782f1" providerId="ADAL" clId="{4CB10B8B-26AD-4BC4-A87B-DC0E0CD2788A}" dt="2020-06-15T10:57:20.083" v="4376" actId="478"/>
          <ac:spMkLst>
            <pc:docMk/>
            <pc:sldMk cId="1974471218" sldId="259"/>
            <ac:spMk id="36" creationId="{EC20D966-0E0C-4FA4-BAF0-CA6CA0F8111F}"/>
          </ac:spMkLst>
        </pc:spChg>
        <pc:spChg chg="add del mod">
          <ac:chgData name="Paul Mulder" userId="e16f2240-45f8-41e6-a204-446ce94782f1" providerId="ADAL" clId="{4CB10B8B-26AD-4BC4-A87B-DC0E0CD2788A}" dt="2020-06-15T10:42:13.634" v="4007" actId="478"/>
          <ac:spMkLst>
            <pc:docMk/>
            <pc:sldMk cId="1974471218" sldId="259"/>
            <ac:spMk id="37" creationId="{0A3457F2-1387-40A4-9BD4-4C01B98BF6DE}"/>
          </ac:spMkLst>
        </pc:spChg>
        <pc:spChg chg="add mod">
          <ac:chgData name="Paul Mulder" userId="e16f2240-45f8-41e6-a204-446ce94782f1" providerId="ADAL" clId="{4CB10B8B-26AD-4BC4-A87B-DC0E0CD2788A}" dt="2020-06-15T10:58:28.490" v="4434" actId="1035"/>
          <ac:spMkLst>
            <pc:docMk/>
            <pc:sldMk cId="1974471218" sldId="259"/>
            <ac:spMk id="38" creationId="{E23B8A8E-2126-458C-93BC-D965BB43DC4D}"/>
          </ac:spMkLst>
        </pc:spChg>
        <pc:spChg chg="add mod">
          <ac:chgData name="Paul Mulder" userId="e16f2240-45f8-41e6-a204-446ce94782f1" providerId="ADAL" clId="{4CB10B8B-26AD-4BC4-A87B-DC0E0CD2788A}" dt="2020-06-15T10:58:28.490" v="4434" actId="1035"/>
          <ac:spMkLst>
            <pc:docMk/>
            <pc:sldMk cId="1974471218" sldId="259"/>
            <ac:spMk id="39" creationId="{B0CA2DC5-405C-4C7F-96A8-78D12B2ED91A}"/>
          </ac:spMkLst>
        </pc:spChg>
        <pc:spChg chg="add mod">
          <ac:chgData name="Paul Mulder" userId="e16f2240-45f8-41e6-a204-446ce94782f1" providerId="ADAL" clId="{4CB10B8B-26AD-4BC4-A87B-DC0E0CD2788A}" dt="2020-06-17T09:17:53.122" v="8491"/>
          <ac:spMkLst>
            <pc:docMk/>
            <pc:sldMk cId="1974471218" sldId="259"/>
            <ac:spMk id="61" creationId="{BB1B6BFB-1B5C-4055-8C15-4DB712D20C41}"/>
          </ac:spMkLst>
        </pc:spChg>
        <pc:grpChg chg="add mod">
          <ac:chgData name="Paul Mulder" userId="e16f2240-45f8-41e6-a204-446ce94782f1" providerId="ADAL" clId="{4CB10B8B-26AD-4BC4-A87B-DC0E0CD2788A}" dt="2020-06-15T10:58:28.490" v="4434" actId="1035"/>
          <ac:grpSpMkLst>
            <pc:docMk/>
            <pc:sldMk cId="1974471218" sldId="259"/>
            <ac:grpSpMk id="3" creationId="{5D5B7630-DFD4-418A-87E7-117CF7326F11}"/>
          </ac:grpSpMkLst>
        </pc:grpChg>
        <pc:picChg chg="mod">
          <ac:chgData name="Paul Mulder" userId="e16f2240-45f8-41e6-a204-446ce94782f1" providerId="ADAL" clId="{4CB10B8B-26AD-4BC4-A87B-DC0E0CD2788A}" dt="2020-06-11T14:22:05.870" v="1427"/>
          <ac:picMkLst>
            <pc:docMk/>
            <pc:sldMk cId="1974471218" sldId="259"/>
            <ac:picMk id="4" creationId="{0251CAC2-C42C-4696-940B-FDAABA0B6B3D}"/>
          </ac:picMkLst>
        </pc:picChg>
        <pc:picChg chg="add mod">
          <ac:chgData name="Paul Mulder" userId="e16f2240-45f8-41e6-a204-446ce94782f1" providerId="ADAL" clId="{4CB10B8B-26AD-4BC4-A87B-DC0E0CD2788A}" dt="2020-06-15T10:58:28.490" v="4434" actId="1035"/>
          <ac:picMkLst>
            <pc:docMk/>
            <pc:sldMk cId="1974471218" sldId="259"/>
            <ac:picMk id="6" creationId="{1CAAC507-F886-44A4-B13A-49BA413DFCF0}"/>
          </ac:picMkLst>
        </pc:picChg>
        <pc:picChg chg="add mod ord">
          <ac:chgData name="Paul Mulder" userId="e16f2240-45f8-41e6-a204-446ce94782f1" providerId="ADAL" clId="{4CB10B8B-26AD-4BC4-A87B-DC0E0CD2788A}" dt="2020-06-15T10:58:28.490" v="4434" actId="1035"/>
          <ac:picMkLst>
            <pc:docMk/>
            <pc:sldMk cId="1974471218" sldId="259"/>
            <ac:picMk id="7" creationId="{82BE2448-8657-4D0D-B108-4979670E0736}"/>
          </ac:picMkLst>
        </pc:picChg>
        <pc:picChg chg="add mod ord">
          <ac:chgData name="Paul Mulder" userId="e16f2240-45f8-41e6-a204-446ce94782f1" providerId="ADAL" clId="{4CB10B8B-26AD-4BC4-A87B-DC0E0CD2788A}" dt="2020-06-15T10:58:28.490" v="4434" actId="1035"/>
          <ac:picMkLst>
            <pc:docMk/>
            <pc:sldMk cId="1974471218" sldId="259"/>
            <ac:picMk id="8" creationId="{28262CEA-F94C-4C3A-A1B3-136EC0AC7805}"/>
          </ac:picMkLst>
        </pc:picChg>
        <pc:picChg chg="add mod">
          <ac:chgData name="Paul Mulder" userId="e16f2240-45f8-41e6-a204-446ce94782f1" providerId="ADAL" clId="{4CB10B8B-26AD-4BC4-A87B-DC0E0CD2788A}" dt="2020-06-15T10:58:28.490" v="4434" actId="1035"/>
          <ac:picMkLst>
            <pc:docMk/>
            <pc:sldMk cId="1974471218" sldId="259"/>
            <ac:picMk id="9" creationId="{5FF90F1F-5897-4304-8833-FB6A3AAD3AE2}"/>
          </ac:picMkLst>
        </pc:picChg>
        <pc:picChg chg="add mod ord">
          <ac:chgData name="Paul Mulder" userId="e16f2240-45f8-41e6-a204-446ce94782f1" providerId="ADAL" clId="{4CB10B8B-26AD-4BC4-A87B-DC0E0CD2788A}" dt="2020-06-15T10:58:28.490" v="4434" actId="1035"/>
          <ac:picMkLst>
            <pc:docMk/>
            <pc:sldMk cId="1974471218" sldId="259"/>
            <ac:picMk id="11" creationId="{05E1668C-BD27-4EA8-B420-91D87236B5FC}"/>
          </ac:picMkLst>
        </pc:pic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13" creationId="{E536C4B8-5FA5-42C8-A75F-17F25D1C8DF8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14" creationId="{2824EF56-CF77-46E1-BBCE-2DA3644F25A7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16" creationId="{0D0AF1F3-7E0B-4AD5-B687-2C24FEAD513A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18" creationId="{1AD03B55-836F-4B59-BF15-B6481768AA85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26" creationId="{9442CBA4-D41A-4E01-B034-942779BE6A3F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28" creationId="{C772D53C-3E9D-46AC-9F98-BA25FDAE4C93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30" creationId="{304326E1-A68E-44EA-871D-61A19167DF3D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33" creationId="{870C3CD3-336D-41AC-88F3-E54D962B93FB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40" creationId="{8BF1C0B7-4EBA-40CF-BC1A-BE37D18FD0C3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43" creationId="{E251A28C-5803-4B7F-B961-8CA9027BFAE3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46" creationId="{BA53D77C-B224-41AC-84B8-AC22B549338F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48" creationId="{BA98A703-322C-4F46-8A46-0F82F91E5D42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49" creationId="{D34DBF55-2BBB-4BCB-9AFB-2AB05E507A5B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52" creationId="{7E74A347-9A14-4905-8493-AE3074F36AC5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54" creationId="{35000517-3A4B-46F0-9051-030348C0F11E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55" creationId="{A767F903-1403-40C0-8A8E-848978B4121B}"/>
          </ac:cxnSpMkLst>
        </pc:cxnChg>
        <pc:cxnChg chg="add mod">
          <ac:chgData name="Paul Mulder" userId="e16f2240-45f8-41e6-a204-446ce94782f1" providerId="ADAL" clId="{4CB10B8B-26AD-4BC4-A87B-DC0E0CD2788A}" dt="2020-06-15T10:58:28.490" v="4434" actId="1035"/>
          <ac:cxnSpMkLst>
            <pc:docMk/>
            <pc:sldMk cId="1974471218" sldId="259"/>
            <ac:cxnSpMk id="56" creationId="{2937129E-7872-4664-A053-F47D1F74C27F}"/>
          </ac:cxnSpMkLst>
        </pc:cxnChg>
      </pc:sldChg>
      <pc:sldChg chg="addSp delSp modSp new del mod">
        <pc:chgData name="Paul Mulder" userId="e16f2240-45f8-41e6-a204-446ce94782f1" providerId="ADAL" clId="{4CB10B8B-26AD-4BC4-A87B-DC0E0CD2788A}" dt="2020-06-15T09:42:08.083" v="3097" actId="47"/>
        <pc:sldMkLst>
          <pc:docMk/>
          <pc:sldMk cId="224446485" sldId="260"/>
        </pc:sldMkLst>
        <pc:spChg chg="del">
          <ac:chgData name="Paul Mulder" userId="e16f2240-45f8-41e6-a204-446ce94782f1" providerId="ADAL" clId="{4CB10B8B-26AD-4BC4-A87B-DC0E0CD2788A}" dt="2020-06-15T08:33:44.718" v="2828"/>
          <ac:spMkLst>
            <pc:docMk/>
            <pc:sldMk cId="224446485" sldId="260"/>
            <ac:spMk id="2" creationId="{2E09DC72-57C3-42F0-A301-54D08B8C0852}"/>
          </ac:spMkLst>
        </pc:spChg>
        <pc:spChg chg="mod">
          <ac:chgData name="Paul Mulder" userId="e16f2240-45f8-41e6-a204-446ce94782f1" providerId="ADAL" clId="{4CB10B8B-26AD-4BC4-A87B-DC0E0CD2788A}" dt="2020-06-15T08:33:44.718" v="2828"/>
          <ac:spMkLst>
            <pc:docMk/>
            <pc:sldMk cId="224446485" sldId="260"/>
            <ac:spMk id="3" creationId="{55EF3308-F0A6-4A61-B4A4-780F009CD8D4}"/>
          </ac:spMkLst>
        </pc:spChg>
        <pc:spChg chg="add mod">
          <ac:chgData name="Paul Mulder" userId="e16f2240-45f8-41e6-a204-446ce94782f1" providerId="ADAL" clId="{4CB10B8B-26AD-4BC4-A87B-DC0E0CD2788A}" dt="2020-06-15T08:43:28.965" v="2905" actId="12788"/>
          <ac:spMkLst>
            <pc:docMk/>
            <pc:sldMk cId="224446485" sldId="260"/>
            <ac:spMk id="5" creationId="{20714F45-27CF-4F9F-9FAF-1A3FA62CA8C3}"/>
          </ac:spMkLst>
        </pc:spChg>
        <pc:spChg chg="add mod">
          <ac:chgData name="Paul Mulder" userId="e16f2240-45f8-41e6-a204-446ce94782f1" providerId="ADAL" clId="{4CB10B8B-26AD-4BC4-A87B-DC0E0CD2788A}" dt="2020-06-15T08:43:28.965" v="2905" actId="12788"/>
          <ac:spMkLst>
            <pc:docMk/>
            <pc:sldMk cId="224446485" sldId="260"/>
            <ac:spMk id="6" creationId="{ECE35981-33F6-4D3A-9CA6-C049B0749040}"/>
          </ac:spMkLst>
        </pc:spChg>
        <pc:spChg chg="add mod">
          <ac:chgData name="Paul Mulder" userId="e16f2240-45f8-41e6-a204-446ce94782f1" providerId="ADAL" clId="{4CB10B8B-26AD-4BC4-A87B-DC0E0CD2788A}" dt="2020-06-15T08:50:35.947" v="2961" actId="554"/>
          <ac:spMkLst>
            <pc:docMk/>
            <pc:sldMk cId="224446485" sldId="260"/>
            <ac:spMk id="7" creationId="{8DD7F6D5-003A-4AFD-9EDC-197125F0D709}"/>
          </ac:spMkLst>
        </pc:spChg>
        <pc:spChg chg="add mod">
          <ac:chgData name="Paul Mulder" userId="e16f2240-45f8-41e6-a204-446ce94782f1" providerId="ADAL" clId="{4CB10B8B-26AD-4BC4-A87B-DC0E0CD2788A}" dt="2020-06-15T08:50:40.114" v="2962" actId="554"/>
          <ac:spMkLst>
            <pc:docMk/>
            <pc:sldMk cId="224446485" sldId="260"/>
            <ac:spMk id="8" creationId="{77EE5376-88B2-44E2-BE8C-BE56DC27EDDA}"/>
          </ac:spMkLst>
        </pc:spChg>
        <pc:spChg chg="add mod">
          <ac:chgData name="Paul Mulder" userId="e16f2240-45f8-41e6-a204-446ce94782f1" providerId="ADAL" clId="{4CB10B8B-26AD-4BC4-A87B-DC0E0CD2788A}" dt="2020-06-15T08:50:27.409" v="2960" actId="554"/>
          <ac:spMkLst>
            <pc:docMk/>
            <pc:sldMk cId="224446485" sldId="260"/>
            <ac:spMk id="9" creationId="{B9A995E8-19E9-49A8-B7BC-0B1588E50350}"/>
          </ac:spMkLst>
        </pc:spChg>
        <pc:spChg chg="add mod">
          <ac:chgData name="Paul Mulder" userId="e16f2240-45f8-41e6-a204-446ce94782f1" providerId="ADAL" clId="{4CB10B8B-26AD-4BC4-A87B-DC0E0CD2788A}" dt="2020-06-15T08:50:23.585" v="2959" actId="554"/>
          <ac:spMkLst>
            <pc:docMk/>
            <pc:sldMk cId="224446485" sldId="260"/>
            <ac:spMk id="10" creationId="{57F9445F-1B4C-428B-9F2C-6A478CA1B7FF}"/>
          </ac:spMkLst>
        </pc:spChg>
        <pc:spChg chg="add mod">
          <ac:chgData name="Paul Mulder" userId="e16f2240-45f8-41e6-a204-446ce94782f1" providerId="ADAL" clId="{4CB10B8B-26AD-4BC4-A87B-DC0E0CD2788A}" dt="2020-06-15T08:43:28.965" v="2905" actId="12788"/>
          <ac:spMkLst>
            <pc:docMk/>
            <pc:sldMk cId="224446485" sldId="260"/>
            <ac:spMk id="11" creationId="{2F1E8D84-06FB-421E-BBFA-4D3776BEB7E5}"/>
          </ac:spMkLst>
        </pc:spChg>
        <pc:spChg chg="add del mod">
          <ac:chgData name="Paul Mulder" userId="e16f2240-45f8-41e6-a204-446ce94782f1" providerId="ADAL" clId="{4CB10B8B-26AD-4BC4-A87B-DC0E0CD2788A}" dt="2020-06-15T08:46:47.728" v="2912"/>
          <ac:spMkLst>
            <pc:docMk/>
            <pc:sldMk cId="224446485" sldId="260"/>
            <ac:spMk id="12" creationId="{1B5A63F7-A997-422E-BE90-AFBB28E7E5CD}"/>
          </ac:spMkLst>
        </pc:spChg>
        <pc:spChg chg="add del mod">
          <ac:chgData name="Paul Mulder" userId="e16f2240-45f8-41e6-a204-446ce94782f1" providerId="ADAL" clId="{4CB10B8B-26AD-4BC4-A87B-DC0E0CD2788A}" dt="2020-06-15T08:47:15.760" v="2917"/>
          <ac:spMkLst>
            <pc:docMk/>
            <pc:sldMk cId="224446485" sldId="260"/>
            <ac:spMk id="14" creationId="{F5290B2D-4DB2-4F45-9505-C0B0C641BDF6}"/>
          </ac:spMkLst>
        </pc:spChg>
        <pc:spChg chg="add del mod">
          <ac:chgData name="Paul Mulder" userId="e16f2240-45f8-41e6-a204-446ce94782f1" providerId="ADAL" clId="{4CB10B8B-26AD-4BC4-A87B-DC0E0CD2788A}" dt="2020-06-15T08:47:54.442" v="2921"/>
          <ac:spMkLst>
            <pc:docMk/>
            <pc:sldMk cId="224446485" sldId="260"/>
            <ac:spMk id="16" creationId="{491B27B5-1AB4-450E-866F-595B77848241}"/>
          </ac:spMkLst>
        </pc:spChg>
        <pc:spChg chg="add del mod">
          <ac:chgData name="Paul Mulder" userId="e16f2240-45f8-41e6-a204-446ce94782f1" providerId="ADAL" clId="{4CB10B8B-26AD-4BC4-A87B-DC0E0CD2788A}" dt="2020-06-15T08:48:02.689" v="2925"/>
          <ac:spMkLst>
            <pc:docMk/>
            <pc:sldMk cId="224446485" sldId="260"/>
            <ac:spMk id="18" creationId="{D1E1C76C-3F95-43CD-8A67-B0E75F0AB181}"/>
          </ac:spMkLst>
        </pc:spChg>
        <pc:picChg chg="add mod">
          <ac:chgData name="Paul Mulder" userId="e16f2240-45f8-41e6-a204-446ce94782f1" providerId="ADAL" clId="{4CB10B8B-26AD-4BC4-A87B-DC0E0CD2788A}" dt="2020-06-15T08:41:16.377" v="2891" actId="1076"/>
          <ac:picMkLst>
            <pc:docMk/>
            <pc:sldMk cId="224446485" sldId="260"/>
            <ac:picMk id="4" creationId="{EA62B8CA-806F-4709-9E15-8CDB201529CE}"/>
          </ac:picMkLst>
        </pc:picChg>
        <pc:picChg chg="add mod">
          <ac:chgData name="Paul Mulder" userId="e16f2240-45f8-41e6-a204-446ce94782f1" providerId="ADAL" clId="{4CB10B8B-26AD-4BC4-A87B-DC0E0CD2788A}" dt="2020-06-15T08:50:35.947" v="2961" actId="554"/>
          <ac:picMkLst>
            <pc:docMk/>
            <pc:sldMk cId="224446485" sldId="260"/>
            <ac:picMk id="13" creationId="{BA69C479-C4F5-4F0D-859E-29D7264F19BC}"/>
          </ac:picMkLst>
        </pc:picChg>
        <pc:picChg chg="add mod">
          <ac:chgData name="Paul Mulder" userId="e16f2240-45f8-41e6-a204-446ce94782f1" providerId="ADAL" clId="{4CB10B8B-26AD-4BC4-A87B-DC0E0CD2788A}" dt="2020-06-15T08:50:40.114" v="2962" actId="554"/>
          <ac:picMkLst>
            <pc:docMk/>
            <pc:sldMk cId="224446485" sldId="260"/>
            <ac:picMk id="15" creationId="{E811C5ED-D54E-4BDC-A1CE-33BFCF12D31C}"/>
          </ac:picMkLst>
        </pc:picChg>
        <pc:picChg chg="add mod">
          <ac:chgData name="Paul Mulder" userId="e16f2240-45f8-41e6-a204-446ce94782f1" providerId="ADAL" clId="{4CB10B8B-26AD-4BC4-A87B-DC0E0CD2788A}" dt="2020-06-15T08:50:27.409" v="2960" actId="554"/>
          <ac:picMkLst>
            <pc:docMk/>
            <pc:sldMk cId="224446485" sldId="260"/>
            <ac:picMk id="17" creationId="{A26532D5-12E6-4B20-ABAF-00D852010B41}"/>
          </ac:picMkLst>
        </pc:picChg>
        <pc:picChg chg="add mod">
          <ac:chgData name="Paul Mulder" userId="e16f2240-45f8-41e6-a204-446ce94782f1" providerId="ADAL" clId="{4CB10B8B-26AD-4BC4-A87B-DC0E0CD2788A}" dt="2020-06-15T08:50:23.585" v="2959" actId="554"/>
          <ac:picMkLst>
            <pc:docMk/>
            <pc:sldMk cId="224446485" sldId="260"/>
            <ac:picMk id="19" creationId="{10340458-DEE7-4F59-8A65-C7AEA2B84881}"/>
          </ac:picMkLst>
        </pc:picChg>
      </pc:sldChg>
      <pc:sldChg chg="modSp new mod">
        <pc:chgData name="Paul Mulder" userId="e16f2240-45f8-41e6-a204-446ce94782f1" providerId="ADAL" clId="{4CB10B8B-26AD-4BC4-A87B-DC0E0CD2788A}" dt="2020-06-17T08:13:57.355" v="8410"/>
        <pc:sldMkLst>
          <pc:docMk/>
          <pc:sldMk cId="4102953435" sldId="261"/>
        </pc:sldMkLst>
        <pc:spChg chg="mod">
          <ac:chgData name="Paul Mulder" userId="e16f2240-45f8-41e6-a204-446ce94782f1" providerId="ADAL" clId="{4CB10B8B-26AD-4BC4-A87B-DC0E0CD2788A}" dt="2020-06-17T08:13:38.239" v="8404" actId="27636"/>
          <ac:spMkLst>
            <pc:docMk/>
            <pc:sldMk cId="4102953435" sldId="261"/>
            <ac:spMk id="2" creationId="{A042C4D9-7135-492D-B6B3-058539268545}"/>
          </ac:spMkLst>
        </pc:spChg>
        <pc:spChg chg="mod">
          <ac:chgData name="Paul Mulder" userId="e16f2240-45f8-41e6-a204-446ce94782f1" providerId="ADAL" clId="{4CB10B8B-26AD-4BC4-A87B-DC0E0CD2788A}" dt="2020-06-17T08:13:57.355" v="8410"/>
          <ac:spMkLst>
            <pc:docMk/>
            <pc:sldMk cId="4102953435" sldId="261"/>
            <ac:spMk id="3" creationId="{9E75E1E1-4954-4391-9D66-F8BC9A1216DD}"/>
          </ac:spMkLst>
        </pc:spChg>
      </pc:sldChg>
      <pc:sldChg chg="addSp delSp modSp add del mod modClrScheme chgLayout">
        <pc:chgData name="Paul Mulder" userId="e16f2240-45f8-41e6-a204-446ce94782f1" providerId="ADAL" clId="{4CB10B8B-26AD-4BC4-A87B-DC0E0CD2788A}" dt="2020-06-15T10:35:06.095" v="3830" actId="47"/>
        <pc:sldMkLst>
          <pc:docMk/>
          <pc:sldMk cId="4236820048" sldId="850"/>
        </pc:sldMkLst>
        <pc:spChg chg="mod ord">
          <ac:chgData name="Paul Mulder" userId="e16f2240-45f8-41e6-a204-446ce94782f1" providerId="ADAL" clId="{4CB10B8B-26AD-4BC4-A87B-DC0E0CD2788A}" dt="2020-06-15T08:23:08.216" v="2686" actId="26606"/>
          <ac:spMkLst>
            <pc:docMk/>
            <pc:sldMk cId="4236820048" sldId="850"/>
            <ac:spMk id="2" creationId="{59AE7C75-4475-4A84-845A-AC639F9DDF97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3" creationId="{3A820868-6C4B-41AE-8BF0-83A73A82DF36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4" creationId="{62BEF60C-CBBD-444A-8DBD-18D7B945B9F4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5" creationId="{E2D712DB-392E-437D-B216-598AC7315E6D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6" creationId="{BC5951D5-423E-4808-ACD9-A0BFAD066CE1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7" creationId="{401FCC3E-0CC6-496E-8C26-6F42E148157B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8" creationId="{0B7630FE-AC76-418E-868E-BEB6EEB814F1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9" creationId="{A3B71DC4-83D0-49CD-BDB7-9685ACF2B489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0" creationId="{70A49D95-8B42-4A12-81A9-EF0CF0DB9CA0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1" creationId="{5A5C129F-87B7-4191-94CD-903B330E7637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2" creationId="{2EBBDF0B-1C2E-46E8-AC30-425EEBE456C7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3" creationId="{753BACD4-71A4-4306-9D18-34007300EE33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4" creationId="{CB14070F-0666-4257-AF3C-838BE23B3EC4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5" creationId="{7F64A762-85ED-4D13-8B97-8081D96EFB6E}"/>
          </ac:spMkLst>
        </pc:spChg>
        <pc:spChg chg="del">
          <ac:chgData name="Paul Mulder" userId="e16f2240-45f8-41e6-a204-446ce94782f1" providerId="ADAL" clId="{4CB10B8B-26AD-4BC4-A87B-DC0E0CD2788A}" dt="2020-06-15T07:41:05.223" v="2422" actId="478"/>
          <ac:spMkLst>
            <pc:docMk/>
            <pc:sldMk cId="4236820048" sldId="850"/>
            <ac:spMk id="16" creationId="{C21AA78F-E99B-4F95-BCFC-08B3DB03E8D6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7" creationId="{3AFF6DFF-DEE9-4388-8679-8094E344D791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8" creationId="{D5EF6B00-CC29-4E82-912B-C9319070DDA7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19" creationId="{CE861F65-2701-4618-9A8B-AC1AD51B78D6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20" creationId="{DC9A365A-86C2-46BD-BC0A-69D7FAF98986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21" creationId="{CBD143C6-9608-46D4-98D5-379DC89CC831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22" creationId="{43B3F7AC-0AEA-4781-B1D6-3824F659AC39}"/>
          </ac:spMkLst>
        </pc:spChg>
        <pc:spChg chg="add 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36" creationId="{7B4E6675-0EB5-4D58-BCA2-720503811A31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43" creationId="{BBF12AB5-7DD7-4D4C-8562-D7BA9E9262A4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44" creationId="{4631ED53-655F-4489-A89D-065D06642192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45" creationId="{FC6362EC-D4EF-420B-A0DE-C2E0DEB175D6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46" creationId="{7E1A5749-BB3F-45F7-A07A-C4DD3E177811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47" creationId="{DC0AB5CF-2E13-4BB1-98D5-82D146C4F7B9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49" creationId="{220671D3-F01E-434F-A0B2-17A58C161FB4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50" creationId="{21CA9666-E895-4624-94A5-6A1321AFC7E5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51" creationId="{7C72AA2A-E9A7-42D6-9447-B03F487D421F}"/>
          </ac:spMkLst>
        </pc:spChg>
        <pc:spChg chg="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52" creationId="{9CC114F3-699E-4330-86E5-25A90948680D}"/>
          </ac:spMkLst>
        </pc:spChg>
        <pc:spChg chg="del mod">
          <ac:chgData name="Paul Mulder" userId="e16f2240-45f8-41e6-a204-446ce94782f1" providerId="ADAL" clId="{4CB10B8B-26AD-4BC4-A87B-DC0E0CD2788A}" dt="2020-06-15T07:47:35.328" v="2458" actId="478"/>
          <ac:spMkLst>
            <pc:docMk/>
            <pc:sldMk cId="4236820048" sldId="850"/>
            <ac:spMk id="53" creationId="{3160C48B-2406-4D62-B7B6-A94D1F8E3632}"/>
          </ac:spMkLst>
        </pc:spChg>
        <pc:spChg chg="del">
          <ac:chgData name="Paul Mulder" userId="e16f2240-45f8-41e6-a204-446ce94782f1" providerId="ADAL" clId="{4CB10B8B-26AD-4BC4-A87B-DC0E0CD2788A}" dt="2020-06-15T07:47:52.091" v="2462" actId="478"/>
          <ac:spMkLst>
            <pc:docMk/>
            <pc:sldMk cId="4236820048" sldId="850"/>
            <ac:spMk id="54" creationId="{A531C435-0C02-4FDC-BD90-F18E0CD8B223}"/>
          </ac:spMkLst>
        </pc:spChg>
        <pc:spChg chg="add 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66" creationId="{8ADF2C40-08B9-4EFD-9734-9D057DB1C648}"/>
          </ac:spMkLst>
        </pc:spChg>
        <pc:spChg chg="add del mod">
          <ac:chgData name="Paul Mulder" userId="e16f2240-45f8-41e6-a204-446ce94782f1" providerId="ADAL" clId="{4CB10B8B-26AD-4BC4-A87B-DC0E0CD2788A}" dt="2020-06-15T08:22:57.153" v="2683" actId="21"/>
          <ac:spMkLst>
            <pc:docMk/>
            <pc:sldMk cId="4236820048" sldId="850"/>
            <ac:spMk id="67" creationId="{E6B864FE-FABC-46BA-932C-39C4578E751A}"/>
          </ac:spMkLst>
        </pc:spChg>
        <pc:picChg chg="add mod">
          <ac:chgData name="Paul Mulder" userId="e16f2240-45f8-41e6-a204-446ce94782f1" providerId="ADAL" clId="{4CB10B8B-26AD-4BC4-A87B-DC0E0CD2788A}" dt="2020-06-15T08:23:21.925" v="2719" actId="1036"/>
          <ac:picMkLst>
            <pc:docMk/>
            <pc:sldMk cId="4236820048" sldId="850"/>
            <ac:picMk id="77" creationId="{B7356336-25C0-4C4D-B887-5C9EB7560082}"/>
          </ac:picMkLst>
        </pc:picChg>
        <pc:cxnChg chg="del mod">
          <ac:chgData name="Paul Mulder" userId="e16f2240-45f8-41e6-a204-446ce94782f1" providerId="ADAL" clId="{4CB10B8B-26AD-4BC4-A87B-DC0E0CD2788A}" dt="2020-06-15T08:22:57.153" v="2683" actId="21"/>
          <ac:cxnSpMkLst>
            <pc:docMk/>
            <pc:sldMk cId="4236820048" sldId="850"/>
            <ac:cxnSpMk id="37" creationId="{4A3E32E6-EAF4-4176-A283-A8E3AE66287F}"/>
          </ac:cxnSpMkLst>
        </pc:cxnChg>
        <pc:cxnChg chg="del mod">
          <ac:chgData name="Paul Mulder" userId="e16f2240-45f8-41e6-a204-446ce94782f1" providerId="ADAL" clId="{4CB10B8B-26AD-4BC4-A87B-DC0E0CD2788A}" dt="2020-06-15T07:47:54.597" v="2464" actId="478"/>
          <ac:cxnSpMkLst>
            <pc:docMk/>
            <pc:sldMk cId="4236820048" sldId="850"/>
            <ac:cxnSpMk id="40" creationId="{F5984BCE-79E1-4F8D-9472-61CBB2B4F605}"/>
          </ac:cxnSpMkLst>
        </pc:cxnChg>
        <pc:cxnChg chg="del mod">
          <ac:chgData name="Paul Mulder" userId="e16f2240-45f8-41e6-a204-446ce94782f1" providerId="ADAL" clId="{4CB10B8B-26AD-4BC4-A87B-DC0E0CD2788A}" dt="2020-06-15T07:47:53.472" v="2463" actId="478"/>
          <ac:cxnSpMkLst>
            <pc:docMk/>
            <pc:sldMk cId="4236820048" sldId="850"/>
            <ac:cxnSpMk id="48" creationId="{27C40632-2C63-482E-951B-EF2C9A1E37A9}"/>
          </ac:cxnSpMkLst>
        </pc:cxnChg>
        <pc:cxnChg chg="del mod">
          <ac:chgData name="Paul Mulder" userId="e16f2240-45f8-41e6-a204-446ce94782f1" providerId="ADAL" clId="{4CB10B8B-26AD-4BC4-A87B-DC0E0CD2788A}" dt="2020-06-15T08:22:57.153" v="2683" actId="21"/>
          <ac:cxnSpMkLst>
            <pc:docMk/>
            <pc:sldMk cId="4236820048" sldId="850"/>
            <ac:cxnSpMk id="56" creationId="{3C29BF30-5C3A-4677-B7C7-8A87EFF3094A}"/>
          </ac:cxnSpMkLst>
        </pc:cxnChg>
        <pc:cxnChg chg="del mod">
          <ac:chgData name="Paul Mulder" userId="e16f2240-45f8-41e6-a204-446ce94782f1" providerId="ADAL" clId="{4CB10B8B-26AD-4BC4-A87B-DC0E0CD2788A}" dt="2020-06-15T08:22:57.153" v="2683" actId="21"/>
          <ac:cxnSpMkLst>
            <pc:docMk/>
            <pc:sldMk cId="4236820048" sldId="850"/>
            <ac:cxnSpMk id="57" creationId="{0B928678-D2B5-4FF6-82A4-332280559E7D}"/>
          </ac:cxnSpMkLst>
        </pc:cxnChg>
        <pc:cxnChg chg="del mod">
          <ac:chgData name="Paul Mulder" userId="e16f2240-45f8-41e6-a204-446ce94782f1" providerId="ADAL" clId="{4CB10B8B-26AD-4BC4-A87B-DC0E0CD2788A}" dt="2020-06-15T08:22:57.153" v="2683" actId="21"/>
          <ac:cxnSpMkLst>
            <pc:docMk/>
            <pc:sldMk cId="4236820048" sldId="850"/>
            <ac:cxnSpMk id="60" creationId="{FB75C519-04A0-4192-ABE2-5FDB81D57576}"/>
          </ac:cxnSpMkLst>
        </pc:cxnChg>
      </pc:sldChg>
      <pc:sldChg chg="addSp modSp add mod modTransition modAnim">
        <pc:chgData name="Paul Mulder" userId="e16f2240-45f8-41e6-a204-446ce94782f1" providerId="ADAL" clId="{4CB10B8B-26AD-4BC4-A87B-DC0E0CD2788A}" dt="2020-06-17T08:06:08.916" v="8241"/>
        <pc:sldMkLst>
          <pc:docMk/>
          <pc:sldMk cId="2259895478" sldId="851"/>
        </pc:sldMkLst>
        <pc:spChg chg="add mod">
          <ac:chgData name="Paul Mulder" userId="e16f2240-45f8-41e6-a204-446ce94782f1" providerId="ADAL" clId="{4CB10B8B-26AD-4BC4-A87B-DC0E0CD2788A}" dt="2020-06-17T08:06:08.916" v="8241"/>
          <ac:spMkLst>
            <pc:docMk/>
            <pc:sldMk cId="2259895478" sldId="851"/>
            <ac:spMk id="2" creationId="{C59A9AF8-5A8D-4138-BBB5-7E05A853C485}"/>
          </ac:spMkLst>
        </pc:spChg>
        <pc:spChg chg="mod">
          <ac:chgData name="Paul Mulder" userId="e16f2240-45f8-41e6-a204-446ce94782f1" providerId="ADAL" clId="{4CB10B8B-26AD-4BC4-A87B-DC0E0CD2788A}" dt="2020-06-16T09:15:29.104" v="6183"/>
          <ac:spMkLst>
            <pc:docMk/>
            <pc:sldMk cId="2259895478" sldId="851"/>
            <ac:spMk id="3" creationId="{55EF3308-F0A6-4A61-B4A4-780F009CD8D4}"/>
          </ac:spMkLst>
        </pc:spChg>
        <pc:picChg chg="mod">
          <ac:chgData name="Paul Mulder" userId="e16f2240-45f8-41e6-a204-446ce94782f1" providerId="ADAL" clId="{4CB10B8B-26AD-4BC4-A87B-DC0E0CD2788A}" dt="2020-06-15T08:52:28.948" v="2986" actId="1076"/>
          <ac:picMkLst>
            <pc:docMk/>
            <pc:sldMk cId="2259895478" sldId="851"/>
            <ac:picMk id="13" creationId="{BA69C479-C4F5-4F0D-859E-29D7264F19BC}"/>
          </ac:picMkLst>
        </pc:picChg>
        <pc:picChg chg="mod">
          <ac:chgData name="Paul Mulder" userId="e16f2240-45f8-41e6-a204-446ce94782f1" providerId="ADAL" clId="{4CB10B8B-26AD-4BC4-A87B-DC0E0CD2788A}" dt="2020-06-15T08:52:54.936" v="2990" actId="1076"/>
          <ac:picMkLst>
            <pc:docMk/>
            <pc:sldMk cId="2259895478" sldId="851"/>
            <ac:picMk id="15" creationId="{E811C5ED-D54E-4BDC-A1CE-33BFCF12D31C}"/>
          </ac:picMkLst>
        </pc:picChg>
        <pc:picChg chg="mod">
          <ac:chgData name="Paul Mulder" userId="e16f2240-45f8-41e6-a204-446ce94782f1" providerId="ADAL" clId="{4CB10B8B-26AD-4BC4-A87B-DC0E0CD2788A}" dt="2020-06-16T09:32:00.954" v="6428" actId="14100"/>
          <ac:picMkLst>
            <pc:docMk/>
            <pc:sldMk cId="2259895478" sldId="851"/>
            <ac:picMk id="17" creationId="{A26532D5-12E6-4B20-ABAF-00D852010B41}"/>
          </ac:picMkLst>
        </pc:picChg>
        <pc:picChg chg="mod">
          <ac:chgData name="Paul Mulder" userId="e16f2240-45f8-41e6-a204-446ce94782f1" providerId="ADAL" clId="{4CB10B8B-26AD-4BC4-A87B-DC0E0CD2788A}" dt="2020-06-16T09:32:00.954" v="6428" actId="14100"/>
          <ac:picMkLst>
            <pc:docMk/>
            <pc:sldMk cId="2259895478" sldId="851"/>
            <ac:picMk id="19" creationId="{10340458-DEE7-4F59-8A65-C7AEA2B84881}"/>
          </ac:picMkLst>
        </pc:picChg>
      </pc:sldChg>
      <pc:sldChg chg="addSp modSp new mod ord modAnim">
        <pc:chgData name="Paul Mulder" userId="e16f2240-45f8-41e6-a204-446ce94782f1" providerId="ADAL" clId="{4CB10B8B-26AD-4BC4-A87B-DC0E0CD2788A}" dt="2020-06-17T09:24:47.139" v="8631" actId="1076"/>
        <pc:sldMkLst>
          <pc:docMk/>
          <pc:sldMk cId="443072503" sldId="852"/>
        </pc:sldMkLst>
        <pc:spChg chg="mod">
          <ac:chgData name="Paul Mulder" userId="e16f2240-45f8-41e6-a204-446ce94782f1" providerId="ADAL" clId="{4CB10B8B-26AD-4BC4-A87B-DC0E0CD2788A}" dt="2020-06-16T09:27:03.725" v="6394"/>
          <ac:spMkLst>
            <pc:docMk/>
            <pc:sldMk cId="443072503" sldId="852"/>
            <ac:spMk id="2" creationId="{4DC2599F-7515-47C0-B052-14505AAC35A0}"/>
          </ac:spMkLst>
        </pc:spChg>
        <pc:spChg chg="add mod">
          <ac:chgData name="Paul Mulder" userId="e16f2240-45f8-41e6-a204-446ce94782f1" providerId="ADAL" clId="{4CB10B8B-26AD-4BC4-A87B-DC0E0CD2788A}" dt="2020-06-17T09:22:16.620" v="8618" actId="20577"/>
          <ac:spMkLst>
            <pc:docMk/>
            <pc:sldMk cId="443072503" sldId="852"/>
            <ac:spMk id="8" creationId="{68F875F0-618D-4396-95BD-C9579F07742C}"/>
          </ac:spMkLst>
        </pc:spChg>
        <pc:picChg chg="add mod">
          <ac:chgData name="Paul Mulder" userId="e16f2240-45f8-41e6-a204-446ce94782f1" providerId="ADAL" clId="{4CB10B8B-26AD-4BC4-A87B-DC0E0CD2788A}" dt="2020-06-15T09:51:33.425" v="3770" actId="14100"/>
          <ac:picMkLst>
            <pc:docMk/>
            <pc:sldMk cId="443072503" sldId="852"/>
            <ac:picMk id="3" creationId="{1D6F45DA-3E59-4EB1-8206-48C53D1CB579}"/>
          </ac:picMkLst>
        </pc:picChg>
        <pc:picChg chg="add mod">
          <ac:chgData name="Paul Mulder" userId="e16f2240-45f8-41e6-a204-446ce94782f1" providerId="ADAL" clId="{4CB10B8B-26AD-4BC4-A87B-DC0E0CD2788A}" dt="2020-06-15T09:51:36.631" v="3771" actId="1076"/>
          <ac:picMkLst>
            <pc:docMk/>
            <pc:sldMk cId="443072503" sldId="852"/>
            <ac:picMk id="4" creationId="{E0FBE44C-255D-4DBD-8E28-4BE880C1411F}"/>
          </ac:picMkLst>
        </pc:picChg>
        <pc:picChg chg="add mod">
          <ac:chgData name="Paul Mulder" userId="e16f2240-45f8-41e6-a204-446ce94782f1" providerId="ADAL" clId="{4CB10B8B-26AD-4BC4-A87B-DC0E0CD2788A}" dt="2020-06-17T09:24:38.550" v="8630" actId="12788"/>
          <ac:picMkLst>
            <pc:docMk/>
            <pc:sldMk cId="443072503" sldId="852"/>
            <ac:picMk id="5" creationId="{F4236DF1-FAF1-4834-919C-76A7E330B91C}"/>
          </ac:picMkLst>
        </pc:picChg>
        <pc:picChg chg="add mod">
          <ac:chgData name="Paul Mulder" userId="e16f2240-45f8-41e6-a204-446ce94782f1" providerId="ADAL" clId="{4CB10B8B-26AD-4BC4-A87B-DC0E0CD2788A}" dt="2020-06-15T09:51:39.854" v="3772" actId="1076"/>
          <ac:picMkLst>
            <pc:docMk/>
            <pc:sldMk cId="443072503" sldId="852"/>
            <ac:picMk id="6" creationId="{3C7BA4DB-1213-4EEB-993E-F6EDA3CE6DA9}"/>
          </ac:picMkLst>
        </pc:picChg>
        <pc:picChg chg="add mod">
          <ac:chgData name="Paul Mulder" userId="e16f2240-45f8-41e6-a204-446ce94782f1" providerId="ADAL" clId="{4CB10B8B-26AD-4BC4-A87B-DC0E0CD2788A}" dt="2020-06-17T09:24:47.139" v="8631" actId="1076"/>
          <ac:picMkLst>
            <pc:docMk/>
            <pc:sldMk cId="443072503" sldId="852"/>
            <ac:picMk id="7" creationId="{D5235D8D-A3A5-417B-BDB2-2CCCEC3A8420}"/>
          </ac:picMkLst>
        </pc:picChg>
        <pc:picChg chg="add mod">
          <ac:chgData name="Paul Mulder" userId="e16f2240-45f8-41e6-a204-446ce94782f1" providerId="ADAL" clId="{4CB10B8B-26AD-4BC4-A87B-DC0E0CD2788A}" dt="2020-06-17T09:23:00.439" v="8622" actId="1076"/>
          <ac:picMkLst>
            <pc:docMk/>
            <pc:sldMk cId="443072503" sldId="852"/>
            <ac:picMk id="9" creationId="{68809D9D-17A0-4D91-A781-55DCB735EBAD}"/>
          </ac:picMkLst>
        </pc:picChg>
      </pc:sldChg>
      <pc:sldChg chg="addSp delSp modSp new mod delAnim modAnim">
        <pc:chgData name="Paul Mulder" userId="e16f2240-45f8-41e6-a204-446ce94782f1" providerId="ADAL" clId="{4CB10B8B-26AD-4BC4-A87B-DC0E0CD2788A}" dt="2020-06-17T09:18:44.154" v="8546" actId="20577"/>
        <pc:sldMkLst>
          <pc:docMk/>
          <pc:sldMk cId="1876095254" sldId="853"/>
        </pc:sldMkLst>
        <pc:spChg chg="mod">
          <ac:chgData name="Paul Mulder" userId="e16f2240-45f8-41e6-a204-446ce94782f1" providerId="ADAL" clId="{4CB10B8B-26AD-4BC4-A87B-DC0E0CD2788A}" dt="2020-06-16T09:26:29.010" v="6389"/>
          <ac:spMkLst>
            <pc:docMk/>
            <pc:sldMk cId="1876095254" sldId="853"/>
            <ac:spMk id="2" creationId="{A399E561-57D4-455E-BA7D-FB17A218F00A}"/>
          </ac:spMkLst>
        </pc:spChg>
        <pc:spChg chg="add mod">
          <ac:chgData name="Paul Mulder" userId="e16f2240-45f8-41e6-a204-446ce94782f1" providerId="ADAL" clId="{4CB10B8B-26AD-4BC4-A87B-DC0E0CD2788A}" dt="2020-06-17T09:18:44.154" v="8546" actId="20577"/>
          <ac:spMkLst>
            <pc:docMk/>
            <pc:sldMk cId="1876095254" sldId="853"/>
            <ac:spMk id="12" creationId="{523902E7-706E-4B28-A34E-B3CA5DE9915D}"/>
          </ac:spMkLst>
        </pc:spChg>
        <pc:picChg chg="add mod">
          <ac:chgData name="Paul Mulder" userId="e16f2240-45f8-41e6-a204-446ce94782f1" providerId="ADAL" clId="{4CB10B8B-26AD-4BC4-A87B-DC0E0CD2788A}" dt="2020-06-15T11:10:01.302" v="4469" actId="14100"/>
          <ac:picMkLst>
            <pc:docMk/>
            <pc:sldMk cId="1876095254" sldId="853"/>
            <ac:picMk id="3" creationId="{A347D096-0F73-40F8-907F-B77C84D77564}"/>
          </ac:picMkLst>
        </pc:picChg>
        <pc:picChg chg="add mod">
          <ac:chgData name="Paul Mulder" userId="e16f2240-45f8-41e6-a204-446ce94782f1" providerId="ADAL" clId="{4CB10B8B-26AD-4BC4-A87B-DC0E0CD2788A}" dt="2020-06-15T11:15:50.278" v="4524" actId="1076"/>
          <ac:picMkLst>
            <pc:docMk/>
            <pc:sldMk cId="1876095254" sldId="853"/>
            <ac:picMk id="4" creationId="{F6343FDD-9614-428E-BB7E-B9CDBB9541E4}"/>
          </ac:picMkLst>
        </pc:picChg>
        <pc:picChg chg="add mod">
          <ac:chgData name="Paul Mulder" userId="e16f2240-45f8-41e6-a204-446ce94782f1" providerId="ADAL" clId="{4CB10B8B-26AD-4BC4-A87B-DC0E0CD2788A}" dt="2020-06-15T11:12:41.888" v="4508" actId="1076"/>
          <ac:picMkLst>
            <pc:docMk/>
            <pc:sldMk cId="1876095254" sldId="853"/>
            <ac:picMk id="5" creationId="{B2BDE3CC-3553-481D-886E-3EEB11464350}"/>
          </ac:picMkLst>
        </pc:picChg>
        <pc:picChg chg="add mod">
          <ac:chgData name="Paul Mulder" userId="e16f2240-45f8-41e6-a204-446ce94782f1" providerId="ADAL" clId="{4CB10B8B-26AD-4BC4-A87B-DC0E0CD2788A}" dt="2020-06-15T11:18:39.849" v="4656" actId="1076"/>
          <ac:picMkLst>
            <pc:docMk/>
            <pc:sldMk cId="1876095254" sldId="853"/>
            <ac:picMk id="6" creationId="{6A74BE3C-4E67-4ABD-B867-80C14F8F144C}"/>
          </ac:picMkLst>
        </pc:picChg>
        <pc:picChg chg="add mod">
          <ac:chgData name="Paul Mulder" userId="e16f2240-45f8-41e6-a204-446ce94782f1" providerId="ADAL" clId="{4CB10B8B-26AD-4BC4-A87B-DC0E0CD2788A}" dt="2020-06-16T09:23:12.816" v="6367" actId="1037"/>
          <ac:picMkLst>
            <pc:docMk/>
            <pc:sldMk cId="1876095254" sldId="853"/>
            <ac:picMk id="7" creationId="{0A76FE3C-22BD-40E9-A405-82FC6964D1B8}"/>
          </ac:picMkLst>
        </pc:picChg>
        <pc:picChg chg="add mod">
          <ac:chgData name="Paul Mulder" userId="e16f2240-45f8-41e6-a204-446ce94782f1" providerId="ADAL" clId="{4CB10B8B-26AD-4BC4-A87B-DC0E0CD2788A}" dt="2020-06-15T11:12:33.552" v="4505" actId="1076"/>
          <ac:picMkLst>
            <pc:docMk/>
            <pc:sldMk cId="1876095254" sldId="853"/>
            <ac:picMk id="8" creationId="{204170B4-0A97-422B-B300-84ACD23E1F41}"/>
          </ac:picMkLst>
        </pc:picChg>
        <pc:picChg chg="add mod">
          <ac:chgData name="Paul Mulder" userId="e16f2240-45f8-41e6-a204-446ce94782f1" providerId="ADAL" clId="{4CB10B8B-26AD-4BC4-A87B-DC0E0CD2788A}" dt="2020-06-15T11:13:10.778" v="4509" actId="1076"/>
          <ac:picMkLst>
            <pc:docMk/>
            <pc:sldMk cId="1876095254" sldId="853"/>
            <ac:picMk id="9" creationId="{9AB95144-166C-4C27-8235-89DCA26DD5EF}"/>
          </ac:picMkLst>
        </pc:picChg>
        <pc:picChg chg="add mod">
          <ac:chgData name="Paul Mulder" userId="e16f2240-45f8-41e6-a204-446ce94782f1" providerId="ADAL" clId="{4CB10B8B-26AD-4BC4-A87B-DC0E0CD2788A}" dt="2020-06-15T11:11:55.176" v="4504" actId="1035"/>
          <ac:picMkLst>
            <pc:docMk/>
            <pc:sldMk cId="1876095254" sldId="853"/>
            <ac:picMk id="10" creationId="{A5B9BFE3-78E9-4FD8-8FE2-2E1FD9401DEA}"/>
          </ac:picMkLst>
        </pc:picChg>
        <pc:picChg chg="add del mod">
          <ac:chgData name="Paul Mulder" userId="e16f2240-45f8-41e6-a204-446ce94782f1" providerId="ADAL" clId="{4CB10B8B-26AD-4BC4-A87B-DC0E0CD2788A}" dt="2020-06-16T09:22:59.158" v="6350" actId="478"/>
          <ac:picMkLst>
            <pc:docMk/>
            <pc:sldMk cId="1876095254" sldId="853"/>
            <ac:picMk id="11" creationId="{D4A6D36E-693E-426B-957C-F93BE2A76370}"/>
          </ac:picMkLst>
        </pc:picChg>
        <pc:picChg chg="add del mod">
          <ac:chgData name="Paul Mulder" userId="e16f2240-45f8-41e6-a204-446ce94782f1" providerId="ADAL" clId="{4CB10B8B-26AD-4BC4-A87B-DC0E0CD2788A}" dt="2020-06-16T09:23:01.963" v="6351" actId="478"/>
          <ac:picMkLst>
            <pc:docMk/>
            <pc:sldMk cId="1876095254" sldId="853"/>
            <ac:picMk id="13" creationId="{BCECE25E-58EF-4B1F-B575-3216D85AA18E}"/>
          </ac:picMkLst>
        </pc:picChg>
      </pc:sldChg>
      <pc:sldChg chg="add del">
        <pc:chgData name="Paul Mulder" userId="e16f2240-45f8-41e6-a204-446ce94782f1" providerId="ADAL" clId="{4CB10B8B-26AD-4BC4-A87B-DC0E0CD2788A}" dt="2020-06-15T09:42:52.619" v="3102"/>
        <pc:sldMkLst>
          <pc:docMk/>
          <pc:sldMk cId="3326171035" sldId="853"/>
        </pc:sldMkLst>
      </pc:sldChg>
      <pc:sldChg chg="addSp delSp modSp new mod delAnim modAnim">
        <pc:chgData name="Paul Mulder" userId="e16f2240-45f8-41e6-a204-446ce94782f1" providerId="ADAL" clId="{4CB10B8B-26AD-4BC4-A87B-DC0E0CD2788A}" dt="2020-06-17T09:19:53.885" v="8578"/>
        <pc:sldMkLst>
          <pc:docMk/>
          <pc:sldMk cId="1278132475" sldId="854"/>
        </pc:sldMkLst>
        <pc:spChg chg="mod">
          <ac:chgData name="Paul Mulder" userId="e16f2240-45f8-41e6-a204-446ce94782f1" providerId="ADAL" clId="{4CB10B8B-26AD-4BC4-A87B-DC0E0CD2788A}" dt="2020-06-16T09:26:35.770" v="6390"/>
          <ac:spMkLst>
            <pc:docMk/>
            <pc:sldMk cId="1278132475" sldId="854"/>
            <ac:spMk id="2" creationId="{8FCFD951-AA3A-4076-B48D-FBB114362B93}"/>
          </ac:spMkLst>
        </pc:spChg>
        <pc:spChg chg="add mod">
          <ac:chgData name="Paul Mulder" userId="e16f2240-45f8-41e6-a204-446ce94782f1" providerId="ADAL" clId="{4CB10B8B-26AD-4BC4-A87B-DC0E0CD2788A}" dt="2020-06-17T09:19:53.885" v="8578"/>
          <ac:spMkLst>
            <pc:docMk/>
            <pc:sldMk cId="1278132475" sldId="854"/>
            <ac:spMk id="14" creationId="{0D20ABF4-C661-4D64-8564-EB3143A38567}"/>
          </ac:spMkLst>
        </pc:spChg>
        <pc:picChg chg="add mod">
          <ac:chgData name="Paul Mulder" userId="e16f2240-45f8-41e6-a204-446ce94782f1" providerId="ADAL" clId="{4CB10B8B-26AD-4BC4-A87B-DC0E0CD2788A}" dt="2020-06-15T11:33:21.653" v="5068" actId="14100"/>
          <ac:picMkLst>
            <pc:docMk/>
            <pc:sldMk cId="1278132475" sldId="854"/>
            <ac:picMk id="3" creationId="{00A35330-5A67-4314-91BE-4813702A7E02}"/>
          </ac:picMkLst>
        </pc:picChg>
        <pc:picChg chg="add del mod">
          <ac:chgData name="Paul Mulder" userId="e16f2240-45f8-41e6-a204-446ce94782f1" providerId="ADAL" clId="{4CB10B8B-26AD-4BC4-A87B-DC0E0CD2788A}" dt="2020-06-15T11:21:53.901" v="4760"/>
          <ac:picMkLst>
            <pc:docMk/>
            <pc:sldMk cId="1278132475" sldId="854"/>
            <ac:picMk id="4" creationId="{2F17BAFD-C065-4748-91B6-C41932769317}"/>
          </ac:picMkLst>
        </pc:picChg>
        <pc:picChg chg="add mod">
          <ac:chgData name="Paul Mulder" userId="e16f2240-45f8-41e6-a204-446ce94782f1" providerId="ADAL" clId="{4CB10B8B-26AD-4BC4-A87B-DC0E0CD2788A}" dt="2020-06-15T11:34:02.934" v="5079" actId="14100"/>
          <ac:picMkLst>
            <pc:docMk/>
            <pc:sldMk cId="1278132475" sldId="854"/>
            <ac:picMk id="5" creationId="{B28EEE27-AADD-46BF-A791-E4D4C2FAFE3A}"/>
          </ac:picMkLst>
        </pc:picChg>
        <pc:picChg chg="add mod">
          <ac:chgData name="Paul Mulder" userId="e16f2240-45f8-41e6-a204-446ce94782f1" providerId="ADAL" clId="{4CB10B8B-26AD-4BC4-A87B-DC0E0CD2788A}" dt="2020-06-15T11:37:56.902" v="5114" actId="1076"/>
          <ac:picMkLst>
            <pc:docMk/>
            <pc:sldMk cId="1278132475" sldId="854"/>
            <ac:picMk id="6" creationId="{F51B007C-9535-43CD-A0D9-F4EFE38F9A70}"/>
          </ac:picMkLst>
        </pc:picChg>
        <pc:picChg chg="add mod">
          <ac:chgData name="Paul Mulder" userId="e16f2240-45f8-41e6-a204-446ce94782f1" providerId="ADAL" clId="{4CB10B8B-26AD-4BC4-A87B-DC0E0CD2788A}" dt="2020-06-15T11:33:38.284" v="5074" actId="14100"/>
          <ac:picMkLst>
            <pc:docMk/>
            <pc:sldMk cId="1278132475" sldId="854"/>
            <ac:picMk id="7" creationId="{DC420FFC-22B4-4088-A9E4-E3470E8D65F6}"/>
          </ac:picMkLst>
        </pc:picChg>
        <pc:picChg chg="add del mod">
          <ac:chgData name="Paul Mulder" userId="e16f2240-45f8-41e6-a204-446ce94782f1" providerId="ADAL" clId="{4CB10B8B-26AD-4BC4-A87B-DC0E0CD2788A}" dt="2020-06-15T11:31:12.712" v="5002" actId="478"/>
          <ac:picMkLst>
            <pc:docMk/>
            <pc:sldMk cId="1278132475" sldId="854"/>
            <ac:picMk id="8" creationId="{7677AEBE-FE4D-4908-8B33-CD76890E924B}"/>
          </ac:picMkLst>
        </pc:picChg>
        <pc:picChg chg="add mod">
          <ac:chgData name="Paul Mulder" userId="e16f2240-45f8-41e6-a204-446ce94782f1" providerId="ADAL" clId="{4CB10B8B-26AD-4BC4-A87B-DC0E0CD2788A}" dt="2020-06-15T11:34:14.385" v="5081" actId="14100"/>
          <ac:picMkLst>
            <pc:docMk/>
            <pc:sldMk cId="1278132475" sldId="854"/>
            <ac:picMk id="9" creationId="{49781D0D-5FBF-4CA0-836F-47AFF385E138}"/>
          </ac:picMkLst>
        </pc:picChg>
        <pc:picChg chg="add mod">
          <ac:chgData name="Paul Mulder" userId="e16f2240-45f8-41e6-a204-446ce94782f1" providerId="ADAL" clId="{4CB10B8B-26AD-4BC4-A87B-DC0E0CD2788A}" dt="2020-06-15T11:37:40.801" v="5113" actId="1035"/>
          <ac:picMkLst>
            <pc:docMk/>
            <pc:sldMk cId="1278132475" sldId="854"/>
            <ac:picMk id="10" creationId="{1B233B98-B954-473C-AA92-D15BC2DEBB56}"/>
          </ac:picMkLst>
        </pc:picChg>
        <pc:picChg chg="add del mod">
          <ac:chgData name="Paul Mulder" userId="e16f2240-45f8-41e6-a204-446ce94782f1" providerId="ADAL" clId="{4CB10B8B-26AD-4BC4-A87B-DC0E0CD2788A}" dt="2020-06-15T11:37:20.513" v="5106" actId="478"/>
          <ac:picMkLst>
            <pc:docMk/>
            <pc:sldMk cId="1278132475" sldId="854"/>
            <ac:picMk id="11" creationId="{8DB4E801-2B48-4062-AAC7-7D147F5BFFB1}"/>
          </ac:picMkLst>
        </pc:picChg>
        <pc:picChg chg="add del mod">
          <ac:chgData name="Paul Mulder" userId="e16f2240-45f8-41e6-a204-446ce94782f1" providerId="ADAL" clId="{4CB10B8B-26AD-4BC4-A87B-DC0E0CD2788A}" dt="2020-06-15T11:37:17.564" v="5104" actId="478"/>
          <ac:picMkLst>
            <pc:docMk/>
            <pc:sldMk cId="1278132475" sldId="854"/>
            <ac:picMk id="12" creationId="{CE307A27-D3EA-4B0A-90D5-3BD4DBA5F9C2}"/>
          </ac:picMkLst>
        </pc:picChg>
        <pc:picChg chg="add del mod">
          <ac:chgData name="Paul Mulder" userId="e16f2240-45f8-41e6-a204-446ce94782f1" providerId="ADAL" clId="{4CB10B8B-26AD-4BC4-A87B-DC0E0CD2788A}" dt="2020-06-15T11:37:16.902" v="5103" actId="478"/>
          <ac:picMkLst>
            <pc:docMk/>
            <pc:sldMk cId="1278132475" sldId="854"/>
            <ac:picMk id="13" creationId="{DC899D28-5875-4ECD-87B9-0714213DB1DC}"/>
          </ac:picMkLst>
        </pc:picChg>
        <pc:picChg chg="add del mod">
          <ac:chgData name="Paul Mulder" userId="e16f2240-45f8-41e6-a204-446ce94782f1" providerId="ADAL" clId="{4CB10B8B-26AD-4BC4-A87B-DC0E0CD2788A}" dt="2020-06-15T11:37:15.275" v="5102" actId="478"/>
          <ac:picMkLst>
            <pc:docMk/>
            <pc:sldMk cId="1278132475" sldId="854"/>
            <ac:picMk id="15" creationId="{EE61A7E1-C99F-460B-9AC3-EDFAA862DAE7}"/>
          </ac:picMkLst>
        </pc:picChg>
        <pc:picChg chg="add del mod">
          <ac:chgData name="Paul Mulder" userId="e16f2240-45f8-41e6-a204-446ce94782f1" providerId="ADAL" clId="{4CB10B8B-26AD-4BC4-A87B-DC0E0CD2788A}" dt="2020-06-15T11:37:19.495" v="5105" actId="478"/>
          <ac:picMkLst>
            <pc:docMk/>
            <pc:sldMk cId="1278132475" sldId="854"/>
            <ac:picMk id="16" creationId="{79CAFE71-D127-47DE-AF1F-EF8592B0FCCA}"/>
          </ac:picMkLst>
        </pc:picChg>
        <pc:picChg chg="add del mod">
          <ac:chgData name="Paul Mulder" userId="e16f2240-45f8-41e6-a204-446ce94782f1" providerId="ADAL" clId="{4CB10B8B-26AD-4BC4-A87B-DC0E0CD2788A}" dt="2020-06-15T11:37:13.842" v="5101" actId="478"/>
          <ac:picMkLst>
            <pc:docMk/>
            <pc:sldMk cId="1278132475" sldId="854"/>
            <ac:picMk id="17" creationId="{72C777F4-8780-4772-821D-964C3D261D07}"/>
          </ac:picMkLst>
        </pc:picChg>
        <pc:picChg chg="add mod">
          <ac:chgData name="Paul Mulder" userId="e16f2240-45f8-41e6-a204-446ce94782f1" providerId="ADAL" clId="{4CB10B8B-26AD-4BC4-A87B-DC0E0CD2788A}" dt="2020-06-15T11:37:10.397" v="5100"/>
          <ac:picMkLst>
            <pc:docMk/>
            <pc:sldMk cId="1278132475" sldId="854"/>
            <ac:picMk id="18" creationId="{C7C0E9FC-6075-40F6-B45A-7188488C4EA1}"/>
          </ac:picMkLst>
        </pc:picChg>
      </pc:sldChg>
      <pc:sldChg chg="addSp modSp new mod modAnim">
        <pc:chgData name="Paul Mulder" userId="e16f2240-45f8-41e6-a204-446ce94782f1" providerId="ADAL" clId="{4CB10B8B-26AD-4BC4-A87B-DC0E0CD2788A}" dt="2020-06-17T09:20:13.087" v="8580"/>
        <pc:sldMkLst>
          <pc:docMk/>
          <pc:sldMk cId="4178554408" sldId="855"/>
        </pc:sldMkLst>
        <pc:spChg chg="mod">
          <ac:chgData name="Paul Mulder" userId="e16f2240-45f8-41e6-a204-446ce94782f1" providerId="ADAL" clId="{4CB10B8B-26AD-4BC4-A87B-DC0E0CD2788A}" dt="2020-06-17T09:15:17.679" v="8443" actId="20577"/>
          <ac:spMkLst>
            <pc:docMk/>
            <pc:sldMk cId="4178554408" sldId="855"/>
            <ac:spMk id="2" creationId="{5D9A3734-F8E8-414B-8EE8-D1541293EAE2}"/>
          </ac:spMkLst>
        </pc:spChg>
        <pc:spChg chg="add mod">
          <ac:chgData name="Paul Mulder" userId="e16f2240-45f8-41e6-a204-446ce94782f1" providerId="ADAL" clId="{4CB10B8B-26AD-4BC4-A87B-DC0E0CD2788A}" dt="2020-06-17T09:20:13.087" v="8580"/>
          <ac:spMkLst>
            <pc:docMk/>
            <pc:sldMk cId="4178554408" sldId="855"/>
            <ac:spMk id="8" creationId="{DBAC57FB-4219-4C88-8A62-D62F0661B1A4}"/>
          </ac:spMkLst>
        </pc:spChg>
        <pc:picChg chg="add mod">
          <ac:chgData name="Paul Mulder" userId="e16f2240-45f8-41e6-a204-446ce94782f1" providerId="ADAL" clId="{4CB10B8B-26AD-4BC4-A87B-DC0E0CD2788A}" dt="2020-06-15T11:38:12.851" v="5115" actId="14100"/>
          <ac:picMkLst>
            <pc:docMk/>
            <pc:sldMk cId="4178554408" sldId="855"/>
            <ac:picMk id="3" creationId="{79AF9F58-721B-452A-8277-7B7E00256161}"/>
          </ac:picMkLst>
        </pc:picChg>
        <pc:picChg chg="add mod">
          <ac:chgData name="Paul Mulder" userId="e16f2240-45f8-41e6-a204-446ce94782f1" providerId="ADAL" clId="{4CB10B8B-26AD-4BC4-A87B-DC0E0CD2788A}" dt="2020-06-15T11:35:15.474" v="5088" actId="1076"/>
          <ac:picMkLst>
            <pc:docMk/>
            <pc:sldMk cId="4178554408" sldId="855"/>
            <ac:picMk id="4" creationId="{7A5974DC-1AFA-4C10-B141-2B6098FEE2BB}"/>
          </ac:picMkLst>
        </pc:picChg>
        <pc:picChg chg="add mod">
          <ac:chgData name="Paul Mulder" userId="e16f2240-45f8-41e6-a204-446ce94782f1" providerId="ADAL" clId="{4CB10B8B-26AD-4BC4-A87B-DC0E0CD2788A}" dt="2020-06-15T11:36:27.352" v="5098" actId="1076"/>
          <ac:picMkLst>
            <pc:docMk/>
            <pc:sldMk cId="4178554408" sldId="855"/>
            <ac:picMk id="5" creationId="{29B8428C-A3A2-42A9-8EC3-3C28E41380FD}"/>
          </ac:picMkLst>
        </pc:picChg>
        <pc:picChg chg="add mod">
          <ac:chgData name="Paul Mulder" userId="e16f2240-45f8-41e6-a204-446ce94782f1" providerId="ADAL" clId="{4CB10B8B-26AD-4BC4-A87B-DC0E0CD2788A}" dt="2020-06-15T11:36:00.752" v="5097" actId="14100"/>
          <ac:picMkLst>
            <pc:docMk/>
            <pc:sldMk cId="4178554408" sldId="855"/>
            <ac:picMk id="6" creationId="{F79D68E2-67E8-40F3-80EF-5FE8ADF4CEAB}"/>
          </ac:picMkLst>
        </pc:picChg>
        <pc:picChg chg="add mod">
          <ac:chgData name="Paul Mulder" userId="e16f2240-45f8-41e6-a204-446ce94782f1" providerId="ADAL" clId="{4CB10B8B-26AD-4BC4-A87B-DC0E0CD2788A}" dt="2020-06-15T11:36:51.027" v="5099" actId="1076"/>
          <ac:picMkLst>
            <pc:docMk/>
            <pc:sldMk cId="4178554408" sldId="855"/>
            <ac:picMk id="7" creationId="{6A2CA4E3-AABD-4873-A64A-3BDA5918A7E0}"/>
          </ac:picMkLst>
        </pc:picChg>
      </pc:sldChg>
      <pc:sldChg chg="addSp delSp modSp new mod delAnim modAnim">
        <pc:chgData name="Paul Mulder" userId="e16f2240-45f8-41e6-a204-446ce94782f1" providerId="ADAL" clId="{4CB10B8B-26AD-4BC4-A87B-DC0E0CD2788A}" dt="2020-06-17T09:20:21.637" v="8582"/>
        <pc:sldMkLst>
          <pc:docMk/>
          <pc:sldMk cId="707064453" sldId="856"/>
        </pc:sldMkLst>
        <pc:spChg chg="mod">
          <ac:chgData name="Paul Mulder" userId="e16f2240-45f8-41e6-a204-446ce94782f1" providerId="ADAL" clId="{4CB10B8B-26AD-4BC4-A87B-DC0E0CD2788A}" dt="2020-06-17T09:15:22.164" v="8446" actId="20577"/>
          <ac:spMkLst>
            <pc:docMk/>
            <pc:sldMk cId="707064453" sldId="856"/>
            <ac:spMk id="2" creationId="{D090BC5A-7057-4182-AFC7-9C42B35BF623}"/>
          </ac:spMkLst>
        </pc:spChg>
        <pc:spChg chg="add mod">
          <ac:chgData name="Paul Mulder" userId="e16f2240-45f8-41e6-a204-446ce94782f1" providerId="ADAL" clId="{4CB10B8B-26AD-4BC4-A87B-DC0E0CD2788A}" dt="2020-06-17T09:20:21.637" v="8582"/>
          <ac:spMkLst>
            <pc:docMk/>
            <pc:sldMk cId="707064453" sldId="856"/>
            <ac:spMk id="12" creationId="{5B0B5EAF-1A96-4F48-8D19-9BCCA723FB8F}"/>
          </ac:spMkLst>
        </pc:spChg>
        <pc:picChg chg="add mod">
          <ac:chgData name="Paul Mulder" userId="e16f2240-45f8-41e6-a204-446ce94782f1" providerId="ADAL" clId="{4CB10B8B-26AD-4BC4-A87B-DC0E0CD2788A}" dt="2020-06-15T11:42:29.833" v="5259" actId="14100"/>
          <ac:picMkLst>
            <pc:docMk/>
            <pc:sldMk cId="707064453" sldId="856"/>
            <ac:picMk id="3" creationId="{DE287839-3F64-48D1-A777-0D5D1B885B2F}"/>
          </ac:picMkLst>
        </pc:picChg>
        <pc:picChg chg="add del mod">
          <ac:chgData name="Paul Mulder" userId="e16f2240-45f8-41e6-a204-446ce94782f1" providerId="ADAL" clId="{4CB10B8B-26AD-4BC4-A87B-DC0E0CD2788A}" dt="2020-06-15T11:45:56.205" v="5275" actId="478"/>
          <ac:picMkLst>
            <pc:docMk/>
            <pc:sldMk cId="707064453" sldId="856"/>
            <ac:picMk id="4" creationId="{C57C3771-C263-4ACA-9848-9BDFED1CC232}"/>
          </ac:picMkLst>
        </pc:picChg>
        <pc:picChg chg="add del mod">
          <ac:chgData name="Paul Mulder" userId="e16f2240-45f8-41e6-a204-446ce94782f1" providerId="ADAL" clId="{4CB10B8B-26AD-4BC4-A87B-DC0E0CD2788A}" dt="2020-06-15T11:45:51.099" v="5273" actId="478"/>
          <ac:picMkLst>
            <pc:docMk/>
            <pc:sldMk cId="707064453" sldId="856"/>
            <ac:picMk id="5" creationId="{39FBD01B-8039-42DF-B2E8-2B9728486397}"/>
          </ac:picMkLst>
        </pc:picChg>
        <pc:picChg chg="add del mod">
          <ac:chgData name="Paul Mulder" userId="e16f2240-45f8-41e6-a204-446ce94782f1" providerId="ADAL" clId="{4CB10B8B-26AD-4BC4-A87B-DC0E0CD2788A}" dt="2020-06-15T11:45:54.986" v="5274" actId="478"/>
          <ac:picMkLst>
            <pc:docMk/>
            <pc:sldMk cId="707064453" sldId="856"/>
            <ac:picMk id="6" creationId="{DEA5F1E7-5809-4E12-B25E-660BFF9749BF}"/>
          </ac:picMkLst>
        </pc:picChg>
        <pc:picChg chg="add del mod">
          <ac:chgData name="Paul Mulder" userId="e16f2240-45f8-41e6-a204-446ce94782f1" providerId="ADAL" clId="{4CB10B8B-26AD-4BC4-A87B-DC0E0CD2788A}" dt="2020-06-15T11:45:58.098" v="5276" actId="478"/>
          <ac:picMkLst>
            <pc:docMk/>
            <pc:sldMk cId="707064453" sldId="856"/>
            <ac:picMk id="7" creationId="{C3A95BC5-A87E-4791-87CC-F3051388528F}"/>
          </ac:picMkLst>
        </pc:picChg>
        <pc:picChg chg="add mod">
          <ac:chgData name="Paul Mulder" userId="e16f2240-45f8-41e6-a204-446ce94782f1" providerId="ADAL" clId="{4CB10B8B-26AD-4BC4-A87B-DC0E0CD2788A}" dt="2020-06-15T11:45:18.947" v="5268" actId="1076"/>
          <ac:picMkLst>
            <pc:docMk/>
            <pc:sldMk cId="707064453" sldId="856"/>
            <ac:picMk id="8" creationId="{16C8FBAE-7B7A-469C-8A7A-FC2C9BBF0D08}"/>
          </ac:picMkLst>
        </pc:picChg>
        <pc:picChg chg="add mod">
          <ac:chgData name="Paul Mulder" userId="e16f2240-45f8-41e6-a204-446ce94782f1" providerId="ADAL" clId="{4CB10B8B-26AD-4BC4-A87B-DC0E0CD2788A}" dt="2020-06-15T11:44:46.218" v="5264" actId="1076"/>
          <ac:picMkLst>
            <pc:docMk/>
            <pc:sldMk cId="707064453" sldId="856"/>
            <ac:picMk id="9" creationId="{DB66EC4F-FB90-40EA-B10B-4F6D7E13BB91}"/>
          </ac:picMkLst>
        </pc:picChg>
        <pc:picChg chg="add mod">
          <ac:chgData name="Paul Mulder" userId="e16f2240-45f8-41e6-a204-446ce94782f1" providerId="ADAL" clId="{4CB10B8B-26AD-4BC4-A87B-DC0E0CD2788A}" dt="2020-06-15T11:45:40.106" v="5272" actId="1076"/>
          <ac:picMkLst>
            <pc:docMk/>
            <pc:sldMk cId="707064453" sldId="856"/>
            <ac:picMk id="10" creationId="{3D4BF9CA-4FBE-427F-A2EA-D809EB2C2CCC}"/>
          </ac:picMkLst>
        </pc:picChg>
        <pc:picChg chg="add mod">
          <ac:chgData name="Paul Mulder" userId="e16f2240-45f8-41e6-a204-446ce94782f1" providerId="ADAL" clId="{4CB10B8B-26AD-4BC4-A87B-DC0E0CD2788A}" dt="2020-06-15T11:46:15.738" v="5277" actId="1076"/>
          <ac:picMkLst>
            <pc:docMk/>
            <pc:sldMk cId="707064453" sldId="856"/>
            <ac:picMk id="11" creationId="{45B53E95-0D68-49D4-BD6B-DE323DD32D1C}"/>
          </ac:picMkLst>
        </pc:picChg>
      </pc:sldChg>
      <pc:sldChg chg="addSp delSp modSp new mod modAnim">
        <pc:chgData name="Paul Mulder" userId="e16f2240-45f8-41e6-a204-446ce94782f1" providerId="ADAL" clId="{4CB10B8B-26AD-4BC4-A87B-DC0E0CD2788A}" dt="2020-06-17T09:20:53.337" v="8584"/>
        <pc:sldMkLst>
          <pc:docMk/>
          <pc:sldMk cId="684544743" sldId="857"/>
        </pc:sldMkLst>
        <pc:spChg chg="mod">
          <ac:chgData name="Paul Mulder" userId="e16f2240-45f8-41e6-a204-446ce94782f1" providerId="ADAL" clId="{4CB10B8B-26AD-4BC4-A87B-DC0E0CD2788A}" dt="2020-06-16T09:38:17.002" v="6456" actId="20577"/>
          <ac:spMkLst>
            <pc:docMk/>
            <pc:sldMk cId="684544743" sldId="857"/>
            <ac:spMk id="2" creationId="{7E2F288A-E58B-4E5A-AC50-D21524C4D81D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" creationId="{9FCF0483-369F-47C8-9BCD-79265AE41A8A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" creationId="{F95C7F81-4BB0-4B35-89D8-AB71E525FC07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" creationId="{6B7D8442-D6D1-4BC1-BDBE-DF3A70F8BD8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" creationId="{C1666933-0D62-47A7-8F2F-41BEF7DEBDCF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7" creationId="{EFEAABB0-B135-473F-A5BD-97EECC29116C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8" creationId="{6DBB416A-5197-469D-ACAF-FD5738BCC62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9" creationId="{2A03FD7D-271E-4591-8088-24676DC837B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0" creationId="{DE41F762-390F-41BE-BF6B-D30B29963108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1" creationId="{A83642EF-F589-4885-8ABC-688020B5DB2D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2" creationId="{9B451B92-61B7-42BF-AD91-E53E676EA9D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3" creationId="{5B4A4941-BD88-4468-924A-EBD324FA0240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4" creationId="{C53C1684-C0A7-4237-8422-8A0B425602BD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5" creationId="{4E22D190-6B69-42CF-B52B-B789FD6E6C06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6" creationId="{C7CF95AC-9D64-4718-B3AC-3EEC1BBDB2FF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7" creationId="{AAF51C77-3BD4-4654-9E8C-67DD8D940BD6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8" creationId="{95DDF98A-39B9-42EF-A3CC-A6BAC165C136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19" creationId="{A3AC0729-9EE2-4BA0-9B56-156079C63B58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0" creationId="{16B30F65-4788-4171-B58E-A1744E4B8CD6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1" creationId="{D2867790-E9C3-44DE-A60E-E763114B3E17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2" creationId="{F865EC26-7EA2-4635-A59B-0050D78D403B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3" creationId="{DB34A8F6-C306-4CFF-8A06-9ECC203E8D5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4" creationId="{D17136F7-5364-4E8C-874E-3678DBE04B28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5" creationId="{A3BC0DE8-7C71-4403-AE9D-4B556E2B629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6" creationId="{0037FE82-4851-4007-ADFF-7B3B60DDE8FE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7" creationId="{6F2149C0-BC44-4800-8864-9DADDF6DF457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8" creationId="{FEC80D66-0370-424E-B106-67C13AFF64F4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29" creationId="{9098E050-F646-4797-A677-DA7D6FF9EC4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0" creationId="{765E436C-F36E-47FD-A0A8-9736C6D4CF48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1" creationId="{5096E568-B3B5-4049-A527-EB257AC2DD43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2" creationId="{F4BE0AB4-1DA2-4055-AF9E-FA178B7827F5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3" creationId="{3530CCF8-62EE-4A9E-B3A7-DC2EAB573B06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4" creationId="{5D142D04-A48E-47A9-84AC-603768E57C17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5" creationId="{33FB1D14-6B5E-494F-A692-B1B57F252BA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6" creationId="{8BD9C0FF-37F2-4EBA-99A4-8BCDC817F374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7" creationId="{2769F8D1-AC16-43CB-8ED3-6F0E2D6F2578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8" creationId="{CCC9DB42-1260-4EA9-9A9A-2106AC4AA16A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39" creationId="{8155538C-4500-4BE7-AA7E-EBDC017C448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0" creationId="{BC80D98A-A35E-4ABC-A0EA-84DB2EF41D8C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1" creationId="{4FF26C04-990F-432A-AD58-34E391A6ED07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2" creationId="{31D773FF-B199-4AA3-BD31-313767DEEC3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3" creationId="{9A9875B8-1093-4DD0-9430-5A0376D136D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4" creationId="{9491797D-3EDB-4228-A8C8-C146126C8105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5" creationId="{E93320C3-4811-437C-9D4A-8C77C8ED845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6" creationId="{A6279C11-6B98-4798-B672-98A50B714074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7" creationId="{A9036A43-1002-4780-8FAA-677414ABB3BC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8" creationId="{2AE272A8-6B7B-40CA-9E66-2FEAFE3E8D0B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49" creationId="{92153C92-C229-472E-8CF3-5A87597A3D55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0" creationId="{C980B8F8-A867-4280-AA6A-1485A2DD44D0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1" creationId="{2C37E6A8-CDF4-4FD6-8954-E266B933820E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2" creationId="{6649610B-F2FD-4656-B485-167870C55D3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3" creationId="{32511312-C0AC-46B7-9206-CB8CE171DAED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4" creationId="{44CA325D-61BD-4BFE-9731-89D5158F586C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5" creationId="{AD3E8F1F-9F3C-4A13-8844-7C52A07776D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6" creationId="{C0468EC7-A115-48F7-9A33-5998E928B71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7" creationId="{FAB4174B-BDDB-4EF7-9FCE-38BEF8B4038B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8" creationId="{8FC8753F-471C-497F-AEE4-A686F2FA2BB4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59" creationId="{70E10B3B-F0E3-481A-83CA-397683B5578C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0" creationId="{20233AAA-A0EE-4814-90A1-E64C8551E4FA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1" creationId="{E45214C9-7B38-4469-A22F-126996064EC0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2" creationId="{227E47F1-B581-4F23-BD3B-AE4C4E729128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3" creationId="{9289C587-E479-4E5B-9E9F-E68FAAEE1251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4" creationId="{80A02C5E-186E-4019-A546-1DA79192EEBE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5" creationId="{5D7E8A60-C18B-4370-BFA8-E2A73A0A2556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6" creationId="{B88EAD31-C9EA-49F7-B253-091B081F98D3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7" creationId="{397F2CAF-0EE7-4AFA-BAD1-E5BDB7F8CDA0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8" creationId="{5D2D1657-04B5-4163-9094-EAA0C9123E35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69" creationId="{FCE2642F-8311-4AC1-A17B-83DC5580AF89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70" creationId="{EB2977F6-6858-4D05-870F-489E0CF616AF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71" creationId="{5F3C59E7-935E-4A6C-ADA6-B58F22DFF903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72" creationId="{CE474C61-6491-4155-90AB-374C97C75C2C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73" creationId="{249C5BDC-132F-47EC-958D-68428783F852}"/>
          </ac:spMkLst>
        </pc:spChg>
        <pc:spChg chg="add del mod">
          <ac:chgData name="Paul Mulder" userId="e16f2240-45f8-41e6-a204-446ce94782f1" providerId="ADAL" clId="{4CB10B8B-26AD-4BC4-A87B-DC0E0CD2788A}" dt="2020-06-15T11:48:30.874" v="5283"/>
          <ac:spMkLst>
            <pc:docMk/>
            <pc:sldMk cId="684544743" sldId="857"/>
            <ac:spMk id="74" creationId="{4AE4FDCE-3739-4E69-8DBD-9A15336D8D10}"/>
          </ac:spMkLst>
        </pc:spChg>
        <pc:spChg chg="add mod">
          <ac:chgData name="Paul Mulder" userId="e16f2240-45f8-41e6-a204-446ce94782f1" providerId="ADAL" clId="{4CB10B8B-26AD-4BC4-A87B-DC0E0CD2788A}" dt="2020-06-17T09:20:53.337" v="8584"/>
          <ac:spMkLst>
            <pc:docMk/>
            <pc:sldMk cId="684544743" sldId="857"/>
            <ac:spMk id="80" creationId="{8E9C85E0-7FAA-44FD-8A07-86F841E5B1C6}"/>
          </ac:spMkLst>
        </pc:spChg>
        <pc:picChg chg="add mod ord">
          <ac:chgData name="Paul Mulder" userId="e16f2240-45f8-41e6-a204-446ce94782f1" providerId="ADAL" clId="{4CB10B8B-26AD-4BC4-A87B-DC0E0CD2788A}" dt="2020-06-16T09:36:57.678" v="6436" actId="167"/>
          <ac:picMkLst>
            <pc:docMk/>
            <pc:sldMk cId="684544743" sldId="857"/>
            <ac:picMk id="3" creationId="{74EC9A13-1B21-48B9-8B6A-8301E0D64B13}"/>
          </ac:picMkLst>
        </pc:picChg>
        <pc:picChg chg="add del mod">
          <ac:chgData name="Paul Mulder" userId="e16f2240-45f8-41e6-a204-446ce94782f1" providerId="ADAL" clId="{4CB10B8B-26AD-4BC4-A87B-DC0E0CD2788A}" dt="2020-06-16T09:37:11.188" v="6439" actId="478"/>
          <ac:picMkLst>
            <pc:docMk/>
            <pc:sldMk cId="684544743" sldId="857"/>
            <ac:picMk id="75" creationId="{373ABD89-8957-4DC3-8063-F946E92BBA59}"/>
          </ac:picMkLst>
        </pc:picChg>
        <pc:picChg chg="add mod">
          <ac:chgData name="Paul Mulder" userId="e16f2240-45f8-41e6-a204-446ce94782f1" providerId="ADAL" clId="{4CB10B8B-26AD-4BC4-A87B-DC0E0CD2788A}" dt="2020-06-16T09:34:08.039" v="6432" actId="1076"/>
          <ac:picMkLst>
            <pc:docMk/>
            <pc:sldMk cId="684544743" sldId="857"/>
            <ac:picMk id="76" creationId="{2571308F-485A-4E7F-B7A7-6A6706BE27FE}"/>
          </ac:picMkLst>
        </pc:picChg>
        <pc:picChg chg="add mod">
          <ac:chgData name="Paul Mulder" userId="e16f2240-45f8-41e6-a204-446ce94782f1" providerId="ADAL" clId="{4CB10B8B-26AD-4BC4-A87B-DC0E0CD2788A}" dt="2020-06-15T12:43:33.557" v="5344" actId="1076"/>
          <ac:picMkLst>
            <pc:docMk/>
            <pc:sldMk cId="684544743" sldId="857"/>
            <ac:picMk id="77" creationId="{72332F9A-A035-4E54-B46C-CD0D69CAA38E}"/>
          </ac:picMkLst>
        </pc:picChg>
        <pc:picChg chg="add mod">
          <ac:chgData name="Paul Mulder" userId="e16f2240-45f8-41e6-a204-446ce94782f1" providerId="ADAL" clId="{4CB10B8B-26AD-4BC4-A87B-DC0E0CD2788A}" dt="2020-06-15T12:47:01.980" v="5546" actId="1076"/>
          <ac:picMkLst>
            <pc:docMk/>
            <pc:sldMk cId="684544743" sldId="857"/>
            <ac:picMk id="78" creationId="{7F08C355-FD3B-4C57-8B26-D6062442358A}"/>
          </ac:picMkLst>
        </pc:picChg>
        <pc:picChg chg="add mod">
          <ac:chgData name="Paul Mulder" userId="e16f2240-45f8-41e6-a204-446ce94782f1" providerId="ADAL" clId="{4CB10B8B-26AD-4BC4-A87B-DC0E0CD2788A}" dt="2020-06-15T12:43:33.557" v="5344" actId="1076"/>
          <ac:picMkLst>
            <pc:docMk/>
            <pc:sldMk cId="684544743" sldId="857"/>
            <ac:picMk id="79" creationId="{7918794C-3498-49AC-B396-FC2DD76ABAA7}"/>
          </ac:picMkLst>
        </pc:picChg>
      </pc:sldChg>
      <pc:sldChg chg="modSp new mod">
        <pc:chgData name="Paul Mulder" userId="e16f2240-45f8-41e6-a204-446ce94782f1" providerId="ADAL" clId="{4CB10B8B-26AD-4BC4-A87B-DC0E0CD2788A}" dt="2020-06-17T09:26:48.447" v="8829" actId="20577"/>
        <pc:sldMkLst>
          <pc:docMk/>
          <pc:sldMk cId="2250236006" sldId="858"/>
        </pc:sldMkLst>
        <pc:spChg chg="mod">
          <ac:chgData name="Paul Mulder" userId="e16f2240-45f8-41e6-a204-446ce94782f1" providerId="ADAL" clId="{4CB10B8B-26AD-4BC4-A87B-DC0E0CD2788A}" dt="2020-06-17T09:26:48.447" v="8829" actId="20577"/>
          <ac:spMkLst>
            <pc:docMk/>
            <pc:sldMk cId="2250236006" sldId="858"/>
            <ac:spMk id="2" creationId="{5A230877-12D9-4967-B84A-70177DECE11F}"/>
          </ac:spMkLst>
        </pc:spChg>
        <pc:spChg chg="mod">
          <ac:chgData name="Paul Mulder" userId="e16f2240-45f8-41e6-a204-446ce94782f1" providerId="ADAL" clId="{4CB10B8B-26AD-4BC4-A87B-DC0E0CD2788A}" dt="2020-06-17T09:25:11.679" v="8654" actId="20577"/>
          <ac:spMkLst>
            <pc:docMk/>
            <pc:sldMk cId="2250236006" sldId="858"/>
            <ac:spMk id="3" creationId="{CF365BD5-FEF6-4279-9162-96D8EB4D8981}"/>
          </ac:spMkLst>
        </pc:spChg>
      </pc:sldChg>
      <pc:sldChg chg="addSp delSp modSp new mod">
        <pc:chgData name="Paul Mulder" userId="e16f2240-45f8-41e6-a204-446ce94782f1" providerId="ADAL" clId="{4CB10B8B-26AD-4BC4-A87B-DC0E0CD2788A}" dt="2020-06-17T06:45:21.267" v="7829" actId="166"/>
        <pc:sldMkLst>
          <pc:docMk/>
          <pc:sldMk cId="2363723146" sldId="859"/>
        </pc:sldMkLst>
        <pc:spChg chg="mod">
          <ac:chgData name="Paul Mulder" userId="e16f2240-45f8-41e6-a204-446ce94782f1" providerId="ADAL" clId="{4CB10B8B-26AD-4BC4-A87B-DC0E0CD2788A}" dt="2020-06-17T06:29:52.467" v="7770" actId="5793"/>
          <ac:spMkLst>
            <pc:docMk/>
            <pc:sldMk cId="2363723146" sldId="859"/>
            <ac:spMk id="2" creationId="{D5385546-601C-4F0C-85F3-5AC45F4ED498}"/>
          </ac:spMkLst>
        </pc:spChg>
        <pc:spChg chg="mod">
          <ac:chgData name="Paul Mulder" userId="e16f2240-45f8-41e6-a204-446ce94782f1" providerId="ADAL" clId="{4CB10B8B-26AD-4BC4-A87B-DC0E0CD2788A}" dt="2020-06-16T09:54:18.185" v="7397"/>
          <ac:spMkLst>
            <pc:docMk/>
            <pc:sldMk cId="2363723146" sldId="859"/>
            <ac:spMk id="5" creationId="{47C93DFF-00C7-4D62-B016-4A7B8D10500C}"/>
          </ac:spMkLst>
        </pc:spChg>
        <pc:spChg chg="add del mod ord">
          <ac:chgData name="Paul Mulder" userId="e16f2240-45f8-41e6-a204-446ce94782f1" providerId="ADAL" clId="{4CB10B8B-26AD-4BC4-A87B-DC0E0CD2788A}" dt="2020-06-17T06:27:45.107" v="7750" actId="478"/>
          <ac:spMkLst>
            <pc:docMk/>
            <pc:sldMk cId="2363723146" sldId="859"/>
            <ac:spMk id="6" creationId="{485099A3-ECAA-4172-95E0-3A20A359F702}"/>
          </ac:spMkLst>
        </pc:spChg>
        <pc:spChg chg="add del mod">
          <ac:chgData name="Paul Mulder" userId="e16f2240-45f8-41e6-a204-446ce94782f1" providerId="ADAL" clId="{4CB10B8B-26AD-4BC4-A87B-DC0E0CD2788A}" dt="2020-06-17T06:28:49.512" v="7754" actId="478"/>
          <ac:spMkLst>
            <pc:docMk/>
            <pc:sldMk cId="2363723146" sldId="859"/>
            <ac:spMk id="7" creationId="{DDACA2BD-FD51-4CEB-9158-9503FC19084D}"/>
          </ac:spMkLst>
        </pc:spChg>
        <pc:spChg chg="add del mod">
          <ac:chgData name="Paul Mulder" userId="e16f2240-45f8-41e6-a204-446ce94782f1" providerId="ADAL" clId="{4CB10B8B-26AD-4BC4-A87B-DC0E0CD2788A}" dt="2020-06-17T06:29:22.394" v="7757" actId="21"/>
          <ac:spMkLst>
            <pc:docMk/>
            <pc:sldMk cId="2363723146" sldId="859"/>
            <ac:spMk id="8" creationId="{0E1D4060-9D36-4DD4-9157-EBED4259584D}"/>
          </ac:spMkLst>
        </pc:spChg>
        <pc:spChg chg="add del mod">
          <ac:chgData name="Paul Mulder" userId="e16f2240-45f8-41e6-a204-446ce94782f1" providerId="ADAL" clId="{4CB10B8B-26AD-4BC4-A87B-DC0E0CD2788A}" dt="2020-06-16T10:02:05.708" v="7444" actId="478"/>
          <ac:spMkLst>
            <pc:docMk/>
            <pc:sldMk cId="2363723146" sldId="859"/>
            <ac:spMk id="9" creationId="{82CD0A5A-A0A9-47C6-BF6B-AD6C16EDAAFD}"/>
          </ac:spMkLst>
        </pc:spChg>
        <pc:spChg chg="add del mod">
          <ac:chgData name="Paul Mulder" userId="e16f2240-45f8-41e6-a204-446ce94782f1" providerId="ADAL" clId="{4CB10B8B-26AD-4BC4-A87B-DC0E0CD2788A}" dt="2020-06-16T10:02:05.708" v="7444" actId="478"/>
          <ac:spMkLst>
            <pc:docMk/>
            <pc:sldMk cId="2363723146" sldId="859"/>
            <ac:spMk id="10" creationId="{1619031B-B7E3-4F76-A5D0-B499CC3DB8A6}"/>
          </ac:spMkLst>
        </pc:spChg>
        <pc:spChg chg="add del mod">
          <ac:chgData name="Paul Mulder" userId="e16f2240-45f8-41e6-a204-446ce94782f1" providerId="ADAL" clId="{4CB10B8B-26AD-4BC4-A87B-DC0E0CD2788A}" dt="2020-06-16T10:02:05.708" v="7444" actId="478"/>
          <ac:spMkLst>
            <pc:docMk/>
            <pc:sldMk cId="2363723146" sldId="859"/>
            <ac:spMk id="11" creationId="{A94FA293-7F61-42C7-B40D-CFAB509A6285}"/>
          </ac:spMkLst>
        </pc:spChg>
        <pc:spChg chg="add del mod">
          <ac:chgData name="Paul Mulder" userId="e16f2240-45f8-41e6-a204-446ce94782f1" providerId="ADAL" clId="{4CB10B8B-26AD-4BC4-A87B-DC0E0CD2788A}" dt="2020-06-16T10:02:05.708" v="7444" actId="478"/>
          <ac:spMkLst>
            <pc:docMk/>
            <pc:sldMk cId="2363723146" sldId="859"/>
            <ac:spMk id="12" creationId="{7E9E28A4-CD3E-4278-A665-5F9F98BD865B}"/>
          </ac:spMkLst>
        </pc:spChg>
        <pc:spChg chg="add del mod">
          <ac:chgData name="Paul Mulder" userId="e16f2240-45f8-41e6-a204-446ce94782f1" providerId="ADAL" clId="{4CB10B8B-26AD-4BC4-A87B-DC0E0CD2788A}" dt="2020-06-16T10:02:05.708" v="7444" actId="478"/>
          <ac:spMkLst>
            <pc:docMk/>
            <pc:sldMk cId="2363723146" sldId="859"/>
            <ac:spMk id="13" creationId="{99A9A623-22EA-4A18-8B04-9CF2416836D0}"/>
          </ac:spMkLst>
        </pc:spChg>
        <pc:spChg chg="add del mod">
          <ac:chgData name="Paul Mulder" userId="e16f2240-45f8-41e6-a204-446ce94782f1" providerId="ADAL" clId="{4CB10B8B-26AD-4BC4-A87B-DC0E0CD2788A}" dt="2020-06-17T05:33:55.765" v="7459" actId="478"/>
          <ac:spMkLst>
            <pc:docMk/>
            <pc:sldMk cId="2363723146" sldId="859"/>
            <ac:spMk id="14" creationId="{D9CCDABB-85F2-42ED-9046-6CA9A69F6349}"/>
          </ac:spMkLst>
        </pc:spChg>
        <pc:spChg chg="add del mod">
          <ac:chgData name="Paul Mulder" userId="e16f2240-45f8-41e6-a204-446ce94782f1" providerId="ADAL" clId="{4CB10B8B-26AD-4BC4-A87B-DC0E0CD2788A}" dt="2020-06-17T05:33:58.010" v="7460" actId="478"/>
          <ac:spMkLst>
            <pc:docMk/>
            <pc:sldMk cId="2363723146" sldId="859"/>
            <ac:spMk id="15" creationId="{E0A03A2C-027F-4863-83FE-350760AE6A3C}"/>
          </ac:spMkLst>
        </pc:spChg>
        <pc:spChg chg="add del mod">
          <ac:chgData name="Paul Mulder" userId="e16f2240-45f8-41e6-a204-446ce94782f1" providerId="ADAL" clId="{4CB10B8B-26AD-4BC4-A87B-DC0E0CD2788A}" dt="2020-06-17T05:33:58.010" v="7460" actId="478"/>
          <ac:spMkLst>
            <pc:docMk/>
            <pc:sldMk cId="2363723146" sldId="859"/>
            <ac:spMk id="16" creationId="{099BF69B-8491-487F-8FA2-966B7ED9A899}"/>
          </ac:spMkLst>
        </pc:spChg>
        <pc:spChg chg="add del mod">
          <ac:chgData name="Paul Mulder" userId="e16f2240-45f8-41e6-a204-446ce94782f1" providerId="ADAL" clId="{4CB10B8B-26AD-4BC4-A87B-DC0E0CD2788A}" dt="2020-06-17T05:33:53.847" v="7458" actId="478"/>
          <ac:spMkLst>
            <pc:docMk/>
            <pc:sldMk cId="2363723146" sldId="859"/>
            <ac:spMk id="17" creationId="{BF26C8BA-A784-4161-AF0A-00FA206B98DF}"/>
          </ac:spMkLst>
        </pc:spChg>
        <pc:spChg chg="add del mod">
          <ac:chgData name="Paul Mulder" userId="e16f2240-45f8-41e6-a204-446ce94782f1" providerId="ADAL" clId="{4CB10B8B-26AD-4BC4-A87B-DC0E0CD2788A}" dt="2020-06-17T05:33:53.847" v="7458" actId="478"/>
          <ac:spMkLst>
            <pc:docMk/>
            <pc:sldMk cId="2363723146" sldId="859"/>
            <ac:spMk id="18" creationId="{2A607B40-A2E2-43D1-9940-6F50961EA53A}"/>
          </ac:spMkLst>
        </pc:spChg>
        <pc:spChg chg="add del mod">
          <ac:chgData name="Paul Mulder" userId="e16f2240-45f8-41e6-a204-446ce94782f1" providerId="ADAL" clId="{4CB10B8B-26AD-4BC4-A87B-DC0E0CD2788A}" dt="2020-06-17T06:27:45.107" v="7750" actId="478"/>
          <ac:spMkLst>
            <pc:docMk/>
            <pc:sldMk cId="2363723146" sldId="859"/>
            <ac:spMk id="21" creationId="{A61F6B6A-C994-4DB7-A538-672B604255A2}"/>
          </ac:spMkLst>
        </pc:spChg>
        <pc:spChg chg="add del mod">
          <ac:chgData name="Paul Mulder" userId="e16f2240-45f8-41e6-a204-446ce94782f1" providerId="ADAL" clId="{4CB10B8B-26AD-4BC4-A87B-DC0E0CD2788A}" dt="2020-06-17T06:28:49.512" v="7754" actId="478"/>
          <ac:spMkLst>
            <pc:docMk/>
            <pc:sldMk cId="2363723146" sldId="859"/>
            <ac:spMk id="22" creationId="{BA4FB90A-7450-44CD-91EF-EB782753CCC6}"/>
          </ac:spMkLst>
        </pc:spChg>
        <pc:spChg chg="add del mod">
          <ac:chgData name="Paul Mulder" userId="e16f2240-45f8-41e6-a204-446ce94782f1" providerId="ADAL" clId="{4CB10B8B-26AD-4BC4-A87B-DC0E0CD2788A}" dt="2020-06-17T06:29:22.394" v="7757" actId="21"/>
          <ac:spMkLst>
            <pc:docMk/>
            <pc:sldMk cId="2363723146" sldId="859"/>
            <ac:spMk id="23" creationId="{C5C3EFBC-EA18-4314-8530-BF3D13F7CEF0}"/>
          </ac:spMkLst>
        </pc:spChg>
        <pc:spChg chg="add del mod">
          <ac:chgData name="Paul Mulder" userId="e16f2240-45f8-41e6-a204-446ce94782f1" providerId="ADAL" clId="{4CB10B8B-26AD-4BC4-A87B-DC0E0CD2788A}" dt="2020-06-17T06:27:45.107" v="7750" actId="478"/>
          <ac:spMkLst>
            <pc:docMk/>
            <pc:sldMk cId="2363723146" sldId="859"/>
            <ac:spMk id="34" creationId="{E6F9EDA4-CF03-4BBA-A214-A47D82E1C7BD}"/>
          </ac:spMkLst>
        </pc:spChg>
        <pc:spChg chg="add del mod">
          <ac:chgData name="Paul Mulder" userId="e16f2240-45f8-41e6-a204-446ce94782f1" providerId="ADAL" clId="{4CB10B8B-26AD-4BC4-A87B-DC0E0CD2788A}" dt="2020-06-17T06:27:45.107" v="7750" actId="478"/>
          <ac:spMkLst>
            <pc:docMk/>
            <pc:sldMk cId="2363723146" sldId="859"/>
            <ac:spMk id="35" creationId="{2F375867-D8FF-42FE-803A-8535BECA5996}"/>
          </ac:spMkLst>
        </pc:spChg>
        <pc:spChg chg="add del mod">
          <ac:chgData name="Paul Mulder" userId="e16f2240-45f8-41e6-a204-446ce94782f1" providerId="ADAL" clId="{4CB10B8B-26AD-4BC4-A87B-DC0E0CD2788A}" dt="2020-06-17T06:27:45.107" v="7750" actId="478"/>
          <ac:spMkLst>
            <pc:docMk/>
            <pc:sldMk cId="2363723146" sldId="859"/>
            <ac:spMk id="36" creationId="{6B425292-18FC-4104-A5AE-8D0BFFE79355}"/>
          </ac:spMkLst>
        </pc:spChg>
        <pc:spChg chg="add del mod">
          <ac:chgData name="Paul Mulder" userId="e16f2240-45f8-41e6-a204-446ce94782f1" providerId="ADAL" clId="{4CB10B8B-26AD-4BC4-A87B-DC0E0CD2788A}" dt="2020-06-17T06:29:22.394" v="7757" actId="21"/>
          <ac:spMkLst>
            <pc:docMk/>
            <pc:sldMk cId="2363723146" sldId="859"/>
            <ac:spMk id="37" creationId="{75C2B7B0-5472-434B-8433-2FB807C7A67F}"/>
          </ac:spMkLst>
        </pc:spChg>
        <pc:spChg chg="add del mod">
          <ac:chgData name="Paul Mulder" userId="e16f2240-45f8-41e6-a204-446ce94782f1" providerId="ADAL" clId="{4CB10B8B-26AD-4BC4-A87B-DC0E0CD2788A}" dt="2020-06-17T06:29:22.394" v="7757" actId="21"/>
          <ac:spMkLst>
            <pc:docMk/>
            <pc:sldMk cId="2363723146" sldId="859"/>
            <ac:spMk id="38" creationId="{66DC4139-AB3B-41B8-B483-16A266C80D9E}"/>
          </ac:spMkLst>
        </pc:spChg>
        <pc:spChg chg="add del mod">
          <ac:chgData name="Paul Mulder" userId="e16f2240-45f8-41e6-a204-446ce94782f1" providerId="ADAL" clId="{4CB10B8B-26AD-4BC4-A87B-DC0E0CD2788A}" dt="2020-06-17T06:29:22.394" v="7757" actId="21"/>
          <ac:spMkLst>
            <pc:docMk/>
            <pc:sldMk cId="2363723146" sldId="859"/>
            <ac:spMk id="39" creationId="{71919CBB-9F4F-4FFD-B9EC-B9916EF87875}"/>
          </ac:spMkLst>
        </pc:spChg>
        <pc:spChg chg="add del mod">
          <ac:chgData name="Paul Mulder" userId="e16f2240-45f8-41e6-a204-446ce94782f1" providerId="ADAL" clId="{4CB10B8B-26AD-4BC4-A87B-DC0E0CD2788A}" dt="2020-06-17T06:28:49.512" v="7754" actId="478"/>
          <ac:spMkLst>
            <pc:docMk/>
            <pc:sldMk cId="2363723146" sldId="859"/>
            <ac:spMk id="40" creationId="{F35D32E4-1C48-449A-92C3-7D33B8D5A459}"/>
          </ac:spMkLst>
        </pc:spChg>
        <pc:spChg chg="add del mod">
          <ac:chgData name="Paul Mulder" userId="e16f2240-45f8-41e6-a204-446ce94782f1" providerId="ADAL" clId="{4CB10B8B-26AD-4BC4-A87B-DC0E0CD2788A}" dt="2020-06-17T06:28:49.512" v="7754" actId="478"/>
          <ac:spMkLst>
            <pc:docMk/>
            <pc:sldMk cId="2363723146" sldId="859"/>
            <ac:spMk id="41" creationId="{BC2EDD4D-A70B-46CD-99ED-CAB9F38311A6}"/>
          </ac:spMkLst>
        </pc:spChg>
        <pc:spChg chg="add del mod">
          <ac:chgData name="Paul Mulder" userId="e16f2240-45f8-41e6-a204-446ce94782f1" providerId="ADAL" clId="{4CB10B8B-26AD-4BC4-A87B-DC0E0CD2788A}" dt="2020-06-17T06:28:49.512" v="7754" actId="478"/>
          <ac:spMkLst>
            <pc:docMk/>
            <pc:sldMk cId="2363723146" sldId="859"/>
            <ac:spMk id="42" creationId="{85CDE001-B91B-49E6-92EF-8DEF2E885CD0}"/>
          </ac:spMkLst>
        </pc:spChg>
        <pc:grpChg chg="add del mod ord">
          <ac:chgData name="Paul Mulder" userId="e16f2240-45f8-41e6-a204-446ce94782f1" providerId="ADAL" clId="{4CB10B8B-26AD-4BC4-A87B-DC0E0CD2788A}" dt="2020-06-17T06:27:45.107" v="7750" actId="478"/>
          <ac:grpSpMkLst>
            <pc:docMk/>
            <pc:sldMk cId="2363723146" sldId="859"/>
            <ac:grpSpMk id="3" creationId="{75F87A84-D533-4598-93A7-3DBC61DB1D12}"/>
          </ac:grpSpMkLst>
        </pc:grpChg>
        <pc:picChg chg="mod">
          <ac:chgData name="Paul Mulder" userId="e16f2240-45f8-41e6-a204-446ce94782f1" providerId="ADAL" clId="{4CB10B8B-26AD-4BC4-A87B-DC0E0CD2788A}" dt="2020-06-16T09:54:18.185" v="7397"/>
          <ac:picMkLst>
            <pc:docMk/>
            <pc:sldMk cId="2363723146" sldId="859"/>
            <ac:picMk id="4" creationId="{6F13670F-8062-4294-A5D0-987166567C82}"/>
          </ac:picMkLst>
        </pc:picChg>
        <pc:picChg chg="add del mod">
          <ac:chgData name="Paul Mulder" userId="e16f2240-45f8-41e6-a204-446ce94782f1" providerId="ADAL" clId="{4CB10B8B-26AD-4BC4-A87B-DC0E0CD2788A}" dt="2020-06-17T06:29:22.394" v="7757" actId="21"/>
          <ac:picMkLst>
            <pc:docMk/>
            <pc:sldMk cId="2363723146" sldId="859"/>
            <ac:picMk id="9" creationId="{103FE893-41F3-47D0-A184-D5D1B7704E82}"/>
          </ac:picMkLst>
        </pc:picChg>
        <pc:picChg chg="add del mod">
          <ac:chgData name="Paul Mulder" userId="e16f2240-45f8-41e6-a204-446ce94782f1" providerId="ADAL" clId="{4CB10B8B-26AD-4BC4-A87B-DC0E0CD2788A}" dt="2020-06-17T06:28:49.512" v="7754" actId="478"/>
          <ac:picMkLst>
            <pc:docMk/>
            <pc:sldMk cId="2363723146" sldId="859"/>
            <ac:picMk id="10" creationId="{9F681794-F3FF-4DCD-9F56-ADF43193FBD2}"/>
          </ac:picMkLst>
        </pc:picChg>
        <pc:picChg chg="add del mod">
          <ac:chgData name="Paul Mulder" userId="e16f2240-45f8-41e6-a204-446ce94782f1" providerId="ADAL" clId="{4CB10B8B-26AD-4BC4-A87B-DC0E0CD2788A}" dt="2020-06-17T06:27:45.107" v="7750" actId="478"/>
          <ac:picMkLst>
            <pc:docMk/>
            <pc:sldMk cId="2363723146" sldId="859"/>
            <ac:picMk id="11" creationId="{2EC13008-92D3-439F-98B6-1273B46BC19F}"/>
          </ac:picMkLst>
        </pc:picChg>
        <pc:picChg chg="add del mod">
          <ac:chgData name="Paul Mulder" userId="e16f2240-45f8-41e6-a204-446ce94782f1" providerId="ADAL" clId="{4CB10B8B-26AD-4BC4-A87B-DC0E0CD2788A}" dt="2020-06-17T06:28:49.512" v="7754" actId="478"/>
          <ac:picMkLst>
            <pc:docMk/>
            <pc:sldMk cId="2363723146" sldId="859"/>
            <ac:picMk id="12" creationId="{F4261F7F-7AAA-459F-B3C8-990B1667FF1E}"/>
          </ac:picMkLst>
        </pc:picChg>
        <pc:picChg chg="add del mod">
          <ac:chgData name="Paul Mulder" userId="e16f2240-45f8-41e6-a204-446ce94782f1" providerId="ADAL" clId="{4CB10B8B-26AD-4BC4-A87B-DC0E0CD2788A}" dt="2020-06-17T06:29:22.394" v="7757" actId="21"/>
          <ac:picMkLst>
            <pc:docMk/>
            <pc:sldMk cId="2363723146" sldId="859"/>
            <ac:picMk id="13" creationId="{7F7BAA55-93B9-411C-A962-4A70318C1EA9}"/>
          </ac:picMkLst>
        </pc:picChg>
        <pc:picChg chg="add del mod">
          <ac:chgData name="Paul Mulder" userId="e16f2240-45f8-41e6-a204-446ce94782f1" providerId="ADAL" clId="{4CB10B8B-26AD-4BC4-A87B-DC0E0CD2788A}" dt="2020-06-17T06:28:49.512" v="7754" actId="478"/>
          <ac:picMkLst>
            <pc:docMk/>
            <pc:sldMk cId="2363723146" sldId="859"/>
            <ac:picMk id="19" creationId="{0227F8A2-71EE-46AD-B115-F635D58746E2}"/>
          </ac:picMkLst>
        </pc:picChg>
        <pc:picChg chg="add del mod">
          <ac:chgData name="Paul Mulder" userId="e16f2240-45f8-41e6-a204-446ce94782f1" providerId="ADAL" clId="{4CB10B8B-26AD-4BC4-A87B-DC0E0CD2788A}" dt="2020-06-17T06:29:22.394" v="7757" actId="21"/>
          <ac:picMkLst>
            <pc:docMk/>
            <pc:sldMk cId="2363723146" sldId="859"/>
            <ac:picMk id="20" creationId="{9C076E06-47B6-4BE9-9EE3-4FF9FB1E01A9}"/>
          </ac:picMkLst>
        </pc:picChg>
        <pc:picChg chg="add del mod">
          <ac:chgData name="Paul Mulder" userId="e16f2240-45f8-41e6-a204-446ce94782f1" providerId="ADAL" clId="{4CB10B8B-26AD-4BC4-A87B-DC0E0CD2788A}" dt="2020-06-17T06:27:45.107" v="7750" actId="478"/>
          <ac:picMkLst>
            <pc:docMk/>
            <pc:sldMk cId="2363723146" sldId="859"/>
            <ac:picMk id="24" creationId="{59891B13-37D5-4ED3-ABC2-66C5EC9C5BD7}"/>
          </ac:picMkLst>
        </pc:picChg>
        <pc:picChg chg="add del mod">
          <ac:chgData name="Paul Mulder" userId="e16f2240-45f8-41e6-a204-446ce94782f1" providerId="ADAL" clId="{4CB10B8B-26AD-4BC4-A87B-DC0E0CD2788A}" dt="2020-06-17T05:52:52.679" v="7576" actId="478"/>
          <ac:picMkLst>
            <pc:docMk/>
            <pc:sldMk cId="2363723146" sldId="859"/>
            <ac:picMk id="25" creationId="{370A5028-EFC5-45D7-BEC2-BE1A2B2F2BB4}"/>
          </ac:picMkLst>
        </pc:picChg>
        <pc:picChg chg="add del mod">
          <ac:chgData name="Paul Mulder" userId="e16f2240-45f8-41e6-a204-446ce94782f1" providerId="ADAL" clId="{4CB10B8B-26AD-4BC4-A87B-DC0E0CD2788A}" dt="2020-06-17T06:27:45.107" v="7750" actId="478"/>
          <ac:picMkLst>
            <pc:docMk/>
            <pc:sldMk cId="2363723146" sldId="859"/>
            <ac:picMk id="26" creationId="{BC278E6A-25A0-4907-88FD-1A1EDC3AF938}"/>
          </ac:picMkLst>
        </pc:picChg>
        <pc:picChg chg="add del mod">
          <ac:chgData name="Paul Mulder" userId="e16f2240-45f8-41e6-a204-446ce94782f1" providerId="ADAL" clId="{4CB10B8B-26AD-4BC4-A87B-DC0E0CD2788A}" dt="2020-06-17T06:28:49.512" v="7754" actId="478"/>
          <ac:picMkLst>
            <pc:docMk/>
            <pc:sldMk cId="2363723146" sldId="859"/>
            <ac:picMk id="27" creationId="{77C47D65-C8EB-4CC2-8C25-1C3FAE2F75FE}"/>
          </ac:picMkLst>
        </pc:picChg>
        <pc:picChg chg="add del mod">
          <ac:chgData name="Paul Mulder" userId="e16f2240-45f8-41e6-a204-446ce94782f1" providerId="ADAL" clId="{4CB10B8B-26AD-4BC4-A87B-DC0E0CD2788A}" dt="2020-06-17T06:29:22.394" v="7757" actId="21"/>
          <ac:picMkLst>
            <pc:docMk/>
            <pc:sldMk cId="2363723146" sldId="859"/>
            <ac:picMk id="28" creationId="{3A89797B-5736-44B0-82AC-2F2CDD0DF85C}"/>
          </ac:picMkLst>
        </pc:picChg>
        <pc:picChg chg="add del mod">
          <ac:chgData name="Paul Mulder" userId="e16f2240-45f8-41e6-a204-446ce94782f1" providerId="ADAL" clId="{4CB10B8B-26AD-4BC4-A87B-DC0E0CD2788A}" dt="2020-06-17T06:27:45.107" v="7750" actId="478"/>
          <ac:picMkLst>
            <pc:docMk/>
            <pc:sldMk cId="2363723146" sldId="859"/>
            <ac:picMk id="29" creationId="{D5AD066F-EB34-4A3F-AA5C-797D96B351A4}"/>
          </ac:picMkLst>
        </pc:picChg>
        <pc:picChg chg="add del mod">
          <ac:chgData name="Paul Mulder" userId="e16f2240-45f8-41e6-a204-446ce94782f1" providerId="ADAL" clId="{4CB10B8B-26AD-4BC4-A87B-DC0E0CD2788A}" dt="2020-06-17T06:28:49.512" v="7754" actId="478"/>
          <ac:picMkLst>
            <pc:docMk/>
            <pc:sldMk cId="2363723146" sldId="859"/>
            <ac:picMk id="30" creationId="{269BF8A6-6BE1-4D13-BD7F-DE4080F5EE9A}"/>
          </ac:picMkLst>
        </pc:picChg>
        <pc:picChg chg="add del mod">
          <ac:chgData name="Paul Mulder" userId="e16f2240-45f8-41e6-a204-446ce94782f1" providerId="ADAL" clId="{4CB10B8B-26AD-4BC4-A87B-DC0E0CD2788A}" dt="2020-06-17T06:29:22.394" v="7757" actId="21"/>
          <ac:picMkLst>
            <pc:docMk/>
            <pc:sldMk cId="2363723146" sldId="859"/>
            <ac:picMk id="31" creationId="{83E3AC3A-19CB-4CCF-8819-1CCD36E07CF2}"/>
          </ac:picMkLst>
        </pc:picChg>
        <pc:picChg chg="add del mod">
          <ac:chgData name="Paul Mulder" userId="e16f2240-45f8-41e6-a204-446ce94782f1" providerId="ADAL" clId="{4CB10B8B-26AD-4BC4-A87B-DC0E0CD2788A}" dt="2020-06-17T06:27:45.107" v="7750" actId="478"/>
          <ac:picMkLst>
            <pc:docMk/>
            <pc:sldMk cId="2363723146" sldId="859"/>
            <ac:picMk id="32" creationId="{7D6A035E-6ED3-44C3-8F93-D2006066E440}"/>
          </ac:picMkLst>
        </pc:picChg>
        <pc:picChg chg="add del mod">
          <ac:chgData name="Paul Mulder" userId="e16f2240-45f8-41e6-a204-446ce94782f1" providerId="ADAL" clId="{4CB10B8B-26AD-4BC4-A87B-DC0E0CD2788A}" dt="2020-06-17T06:28:49.512" v="7754" actId="478"/>
          <ac:picMkLst>
            <pc:docMk/>
            <pc:sldMk cId="2363723146" sldId="859"/>
            <ac:picMk id="33" creationId="{EFAB3C89-06A5-4CFB-A180-3CF7B8D70781}"/>
          </ac:picMkLst>
        </pc:picChg>
        <pc:picChg chg="add del mod">
          <ac:chgData name="Paul Mulder" userId="e16f2240-45f8-41e6-a204-446ce94782f1" providerId="ADAL" clId="{4CB10B8B-26AD-4BC4-A87B-DC0E0CD2788A}" dt="2020-06-17T06:29:22.394" v="7757" actId="21"/>
          <ac:picMkLst>
            <pc:docMk/>
            <pc:sldMk cId="2363723146" sldId="859"/>
            <ac:picMk id="43" creationId="{2660CF91-8A91-47BE-AE18-4D124043F517}"/>
          </ac:picMkLst>
        </pc:picChg>
        <pc:picChg chg="add mod ord">
          <ac:chgData name="Paul Mulder" userId="e16f2240-45f8-41e6-a204-446ce94782f1" providerId="ADAL" clId="{4CB10B8B-26AD-4BC4-A87B-DC0E0CD2788A}" dt="2020-06-17T06:45:21.267" v="7829" actId="166"/>
          <ac:picMkLst>
            <pc:docMk/>
            <pc:sldMk cId="2363723146" sldId="859"/>
            <ac:picMk id="44" creationId="{ACE0081E-A94A-4ED6-BC21-2335B57A3C54}"/>
          </ac:picMkLst>
        </pc:picChg>
        <pc:picChg chg="add mod">
          <ac:chgData name="Paul Mulder" userId="e16f2240-45f8-41e6-a204-446ce94782f1" providerId="ADAL" clId="{4CB10B8B-26AD-4BC4-A87B-DC0E0CD2788A}" dt="2020-06-17T06:44:59.373" v="7825" actId="554"/>
          <ac:picMkLst>
            <pc:docMk/>
            <pc:sldMk cId="2363723146" sldId="859"/>
            <ac:picMk id="45" creationId="{BD2F44F1-5ECE-4B4E-AB96-25C7B42BDC45}"/>
          </ac:picMkLst>
        </pc:picChg>
        <pc:picChg chg="add del mod">
          <ac:chgData name="Paul Mulder" userId="e16f2240-45f8-41e6-a204-446ce94782f1" providerId="ADAL" clId="{4CB10B8B-26AD-4BC4-A87B-DC0E0CD2788A}" dt="2020-06-17T06:44:20.961" v="7824" actId="478"/>
          <ac:picMkLst>
            <pc:docMk/>
            <pc:sldMk cId="2363723146" sldId="859"/>
            <ac:picMk id="46" creationId="{E426BA4F-20B7-4D04-AA8A-C9E41784CB73}"/>
          </ac:picMkLst>
        </pc:picChg>
        <pc:picChg chg="add mod ord">
          <ac:chgData name="Paul Mulder" userId="e16f2240-45f8-41e6-a204-446ce94782f1" providerId="ADAL" clId="{4CB10B8B-26AD-4BC4-A87B-DC0E0CD2788A}" dt="2020-06-17T06:44:59.373" v="7825" actId="554"/>
          <ac:picMkLst>
            <pc:docMk/>
            <pc:sldMk cId="2363723146" sldId="859"/>
            <ac:picMk id="47" creationId="{6C812645-3E01-4007-B11B-5C4C8BA2572F}"/>
          </ac:picMkLst>
        </pc:picChg>
      </pc:sldChg>
      <pc:sldChg chg="modSp add del mod modTransition">
        <pc:chgData name="Paul Mulder" userId="e16f2240-45f8-41e6-a204-446ce94782f1" providerId="ADAL" clId="{4CB10B8B-26AD-4BC4-A87B-DC0E0CD2788A}" dt="2020-06-17T06:45:47.368" v="7833" actId="47"/>
        <pc:sldMkLst>
          <pc:docMk/>
          <pc:sldMk cId="372110150" sldId="860"/>
        </pc:sldMkLst>
        <pc:picChg chg="mod ord">
          <ac:chgData name="Paul Mulder" userId="e16f2240-45f8-41e6-a204-446ce94782f1" providerId="ADAL" clId="{4CB10B8B-26AD-4BC4-A87B-DC0E0CD2788A}" dt="2020-06-17T06:33:45.107" v="7800" actId="166"/>
          <ac:picMkLst>
            <pc:docMk/>
            <pc:sldMk cId="372110150" sldId="860"/>
            <ac:picMk id="44" creationId="{ACE0081E-A94A-4ED6-BC21-2335B57A3C54}"/>
          </ac:picMkLst>
        </pc:picChg>
        <pc:picChg chg="mod">
          <ac:chgData name="Paul Mulder" userId="e16f2240-45f8-41e6-a204-446ce94782f1" providerId="ADAL" clId="{4CB10B8B-26AD-4BC4-A87B-DC0E0CD2788A}" dt="2020-06-17T06:32:38.198" v="7795" actId="1036"/>
          <ac:picMkLst>
            <pc:docMk/>
            <pc:sldMk cId="372110150" sldId="860"/>
            <ac:picMk id="45" creationId="{BD2F44F1-5ECE-4B4E-AB96-25C7B42BDC45}"/>
          </ac:picMkLst>
        </pc:picChg>
        <pc:picChg chg="mod">
          <ac:chgData name="Paul Mulder" userId="e16f2240-45f8-41e6-a204-446ce94782f1" providerId="ADAL" clId="{4CB10B8B-26AD-4BC4-A87B-DC0E0CD2788A}" dt="2020-06-17T06:32:38.198" v="7795" actId="1036"/>
          <ac:picMkLst>
            <pc:docMk/>
            <pc:sldMk cId="372110150" sldId="860"/>
            <ac:picMk id="46" creationId="{E426BA4F-20B7-4D04-AA8A-C9E41784CB73}"/>
          </ac:picMkLst>
        </pc:picChg>
      </pc:sldChg>
      <pc:sldChg chg="modSp add del mod ord modTransition">
        <pc:chgData name="Paul Mulder" userId="e16f2240-45f8-41e6-a204-446ce94782f1" providerId="ADAL" clId="{4CB10B8B-26AD-4BC4-A87B-DC0E0CD2788A}" dt="2020-06-17T06:46:15.913" v="7837" actId="47"/>
        <pc:sldMkLst>
          <pc:docMk/>
          <pc:sldMk cId="1191693574" sldId="861"/>
        </pc:sldMkLst>
        <pc:picChg chg="mod">
          <ac:chgData name="Paul Mulder" userId="e16f2240-45f8-41e6-a204-446ce94782f1" providerId="ADAL" clId="{4CB10B8B-26AD-4BC4-A87B-DC0E0CD2788A}" dt="2020-06-17T06:35:34.142" v="7812" actId="1035"/>
          <ac:picMkLst>
            <pc:docMk/>
            <pc:sldMk cId="1191693574" sldId="861"/>
            <ac:picMk id="44" creationId="{ACE0081E-A94A-4ED6-BC21-2335B57A3C54}"/>
          </ac:picMkLst>
        </pc:picChg>
        <pc:picChg chg="mod ord">
          <ac:chgData name="Paul Mulder" userId="e16f2240-45f8-41e6-a204-446ce94782f1" providerId="ADAL" clId="{4CB10B8B-26AD-4BC4-A87B-DC0E0CD2788A}" dt="2020-06-17T06:36:53.309" v="7814" actId="166"/>
          <ac:picMkLst>
            <pc:docMk/>
            <pc:sldMk cId="1191693574" sldId="861"/>
            <ac:picMk id="45" creationId="{BD2F44F1-5ECE-4B4E-AB96-25C7B42BDC45}"/>
          </ac:picMkLst>
        </pc:picChg>
      </pc:sldChg>
      <pc:sldChg chg="modSp add del mod modTransition">
        <pc:chgData name="Paul Mulder" userId="e16f2240-45f8-41e6-a204-446ce94782f1" providerId="ADAL" clId="{4CB10B8B-26AD-4BC4-A87B-DC0E0CD2788A}" dt="2020-06-17T06:46:17.563" v="7838" actId="47"/>
        <pc:sldMkLst>
          <pc:docMk/>
          <pc:sldMk cId="867006927" sldId="862"/>
        </pc:sldMkLst>
        <pc:picChg chg="mod">
          <ac:chgData name="Paul Mulder" userId="e16f2240-45f8-41e6-a204-446ce94782f1" providerId="ADAL" clId="{4CB10B8B-26AD-4BC4-A87B-DC0E0CD2788A}" dt="2020-06-17T06:37:26.079" v="7816" actId="14100"/>
          <ac:picMkLst>
            <pc:docMk/>
            <pc:sldMk cId="867006927" sldId="862"/>
            <ac:picMk id="46" creationId="{E426BA4F-20B7-4D04-AA8A-C9E41784CB73}"/>
          </ac:picMkLst>
        </pc:picChg>
      </pc:sldChg>
      <pc:sldChg chg="addSp delSp modSp add mod modTransition">
        <pc:chgData name="Paul Mulder" userId="e16f2240-45f8-41e6-a204-446ce94782f1" providerId="ADAL" clId="{4CB10B8B-26AD-4BC4-A87B-DC0E0CD2788A}" dt="2020-06-17T06:46:25.277" v="7839"/>
        <pc:sldMkLst>
          <pc:docMk/>
          <pc:sldMk cId="1732409769" sldId="863"/>
        </pc:sldMkLst>
        <pc:picChg chg="add mod">
          <ac:chgData name="Paul Mulder" userId="e16f2240-45f8-41e6-a204-446ce94782f1" providerId="ADAL" clId="{4CB10B8B-26AD-4BC4-A87B-DC0E0CD2788A}" dt="2020-06-17T06:45:31.131" v="7831"/>
          <ac:picMkLst>
            <pc:docMk/>
            <pc:sldMk cId="1732409769" sldId="863"/>
            <ac:picMk id="6" creationId="{F4F26D57-745B-4C98-A3B8-3F4C4B6A04F6}"/>
          </ac:picMkLst>
        </pc:picChg>
        <pc:picChg chg="del">
          <ac:chgData name="Paul Mulder" userId="e16f2240-45f8-41e6-a204-446ce94782f1" providerId="ADAL" clId="{4CB10B8B-26AD-4BC4-A87B-DC0E0CD2788A}" dt="2020-06-17T06:45:25.677" v="7830" actId="478"/>
          <ac:picMkLst>
            <pc:docMk/>
            <pc:sldMk cId="1732409769" sldId="863"/>
            <ac:picMk id="44" creationId="{ACE0081E-A94A-4ED6-BC21-2335B57A3C54}"/>
          </ac:picMkLst>
        </pc:picChg>
      </pc:sldChg>
      <pc:sldChg chg="addSp delSp modSp add mod modTransition">
        <pc:chgData name="Paul Mulder" userId="e16f2240-45f8-41e6-a204-446ce94782f1" providerId="ADAL" clId="{4CB10B8B-26AD-4BC4-A87B-DC0E0CD2788A}" dt="2020-06-17T06:46:25.277" v="7839"/>
        <pc:sldMkLst>
          <pc:docMk/>
          <pc:sldMk cId="1285187950" sldId="864"/>
        </pc:sldMkLst>
        <pc:picChg chg="add mod">
          <ac:chgData name="Paul Mulder" userId="e16f2240-45f8-41e6-a204-446ce94782f1" providerId="ADAL" clId="{4CB10B8B-26AD-4BC4-A87B-DC0E0CD2788A}" dt="2020-06-17T06:45:52.522" v="7834"/>
          <ac:picMkLst>
            <pc:docMk/>
            <pc:sldMk cId="1285187950" sldId="864"/>
            <ac:picMk id="6" creationId="{3E49195B-D119-4061-8B26-F309107C7BDF}"/>
          </ac:picMkLst>
        </pc:picChg>
        <pc:picChg chg="del">
          <ac:chgData name="Paul Mulder" userId="e16f2240-45f8-41e6-a204-446ce94782f1" providerId="ADAL" clId="{4CB10B8B-26AD-4BC4-A87B-DC0E0CD2788A}" dt="2020-06-17T06:45:41.933" v="7832" actId="478"/>
          <ac:picMkLst>
            <pc:docMk/>
            <pc:sldMk cId="1285187950" sldId="864"/>
            <ac:picMk id="45" creationId="{BD2F44F1-5ECE-4B4E-AB96-25C7B42BDC45}"/>
          </ac:picMkLst>
        </pc:picChg>
      </pc:sldChg>
      <pc:sldChg chg="modSp add mod modTransition">
        <pc:chgData name="Paul Mulder" userId="e16f2240-45f8-41e6-a204-446ce94782f1" providerId="ADAL" clId="{4CB10B8B-26AD-4BC4-A87B-DC0E0CD2788A}" dt="2020-06-17T06:46:25.277" v="7839"/>
        <pc:sldMkLst>
          <pc:docMk/>
          <pc:sldMk cId="2122034547" sldId="865"/>
        </pc:sldMkLst>
        <pc:picChg chg="mod ord">
          <ac:chgData name="Paul Mulder" userId="e16f2240-45f8-41e6-a204-446ce94782f1" providerId="ADAL" clId="{4CB10B8B-26AD-4BC4-A87B-DC0E0CD2788A}" dt="2020-06-17T06:46:09.005" v="7836" actId="166"/>
          <ac:picMkLst>
            <pc:docMk/>
            <pc:sldMk cId="2122034547" sldId="865"/>
            <ac:picMk id="47" creationId="{6C812645-3E01-4007-B11B-5C4C8BA2572F}"/>
          </ac:picMkLst>
        </pc:picChg>
      </pc:sldChg>
      <pc:sldChg chg="addSp delSp modSp add mod">
        <pc:chgData name="Paul Mulder" userId="e16f2240-45f8-41e6-a204-446ce94782f1" providerId="ADAL" clId="{4CB10B8B-26AD-4BC4-A87B-DC0E0CD2788A}" dt="2020-06-17T14:02:59.104" v="10502" actId="20578"/>
        <pc:sldMkLst>
          <pc:docMk/>
          <pc:sldMk cId="1050826237" sldId="866"/>
        </pc:sldMkLst>
        <pc:spChg chg="mod">
          <ac:chgData name="Paul Mulder" userId="e16f2240-45f8-41e6-a204-446ce94782f1" providerId="ADAL" clId="{4CB10B8B-26AD-4BC4-A87B-DC0E0CD2788A}" dt="2020-06-17T09:47:57.935" v="9242" actId="20577"/>
          <ac:spMkLst>
            <pc:docMk/>
            <pc:sldMk cId="1050826237" sldId="866"/>
            <ac:spMk id="2" creationId="{D5385546-601C-4F0C-85F3-5AC45F4ED498}"/>
          </ac:spMkLst>
        </pc:spChg>
        <pc:spChg chg="mod">
          <ac:chgData name="Paul Mulder" userId="e16f2240-45f8-41e6-a204-446ce94782f1" providerId="ADAL" clId="{4CB10B8B-26AD-4BC4-A87B-DC0E0CD2788A}" dt="2020-06-17T11:02:18.150" v="10121" actId="552"/>
          <ac:spMkLst>
            <pc:docMk/>
            <pc:sldMk cId="1050826237" sldId="866"/>
            <ac:spMk id="6" creationId="{485099A3-ECAA-4172-95E0-3A20A359F702}"/>
          </ac:spMkLst>
        </pc:spChg>
        <pc:spChg chg="mod">
          <ac:chgData name="Paul Mulder" userId="e16f2240-45f8-41e6-a204-446ce94782f1" providerId="ADAL" clId="{4CB10B8B-26AD-4BC4-A87B-DC0E0CD2788A}" dt="2020-06-17T11:43:07.630" v="10491" actId="14100"/>
          <ac:spMkLst>
            <pc:docMk/>
            <pc:sldMk cId="1050826237" sldId="866"/>
            <ac:spMk id="7" creationId="{DDACA2BD-FD51-4CEB-9158-9503FC19084D}"/>
          </ac:spMkLst>
        </pc:spChg>
        <pc:spChg chg="mod">
          <ac:chgData name="Paul Mulder" userId="e16f2240-45f8-41e6-a204-446ce94782f1" providerId="ADAL" clId="{4CB10B8B-26AD-4BC4-A87B-DC0E0CD2788A}" dt="2020-06-17T11:43:07.630" v="10491" actId="14100"/>
          <ac:spMkLst>
            <pc:docMk/>
            <pc:sldMk cId="1050826237" sldId="866"/>
            <ac:spMk id="8" creationId="{0E1D4060-9D36-4DD4-9157-EBED4259584D}"/>
          </ac:spMkLst>
        </pc:spChg>
        <pc:spChg chg="add mod">
          <ac:chgData name="Paul Mulder" userId="e16f2240-45f8-41e6-a204-446ce94782f1" providerId="ADAL" clId="{4CB10B8B-26AD-4BC4-A87B-DC0E0CD2788A}" dt="2020-06-17T14:02:59.104" v="10502" actId="20578"/>
          <ac:spMkLst>
            <pc:docMk/>
            <pc:sldMk cId="1050826237" sldId="866"/>
            <ac:spMk id="16" creationId="{CD229FE4-6703-4A75-9D28-13D0BE271995}"/>
          </ac:spMkLst>
        </pc:spChg>
        <pc:spChg chg="del mod">
          <ac:chgData name="Paul Mulder" userId="e16f2240-45f8-41e6-a204-446ce94782f1" providerId="ADAL" clId="{4CB10B8B-26AD-4BC4-A87B-DC0E0CD2788A}" dt="2020-06-17T10:57:54.022" v="10074" actId="478"/>
          <ac:spMkLst>
            <pc:docMk/>
            <pc:sldMk cId="1050826237" sldId="866"/>
            <ac:spMk id="21" creationId="{A61F6B6A-C994-4DB7-A538-672B604255A2}"/>
          </ac:spMkLst>
        </pc:spChg>
        <pc:spChg chg="del mod">
          <ac:chgData name="Paul Mulder" userId="e16f2240-45f8-41e6-a204-446ce94782f1" providerId="ADAL" clId="{4CB10B8B-26AD-4BC4-A87B-DC0E0CD2788A}" dt="2020-06-17T11:00:29.251" v="10093" actId="478"/>
          <ac:spMkLst>
            <pc:docMk/>
            <pc:sldMk cId="1050826237" sldId="866"/>
            <ac:spMk id="22" creationId="{BA4FB90A-7450-44CD-91EF-EB782753CCC6}"/>
          </ac:spMkLst>
        </pc:spChg>
        <pc:spChg chg="del mod">
          <ac:chgData name="Paul Mulder" userId="e16f2240-45f8-41e6-a204-446ce94782f1" providerId="ADAL" clId="{4CB10B8B-26AD-4BC4-A87B-DC0E0CD2788A}" dt="2020-06-17T11:00:59.034" v="10097" actId="478"/>
          <ac:spMkLst>
            <pc:docMk/>
            <pc:sldMk cId="1050826237" sldId="866"/>
            <ac:spMk id="23" creationId="{C5C3EFBC-EA18-4314-8530-BF3D13F7CEF0}"/>
          </ac:spMkLst>
        </pc:spChg>
        <pc:spChg chg="del">
          <ac:chgData name="Paul Mulder" userId="e16f2240-45f8-41e6-a204-446ce94782f1" providerId="ADAL" clId="{4CB10B8B-26AD-4BC4-A87B-DC0E0CD2788A}" dt="2020-06-17T06:48:16.827" v="7841" actId="478"/>
          <ac:spMkLst>
            <pc:docMk/>
            <pc:sldMk cId="1050826237" sldId="866"/>
            <ac:spMk id="34" creationId="{E6F9EDA4-CF03-4BBA-A214-A47D82E1C7BD}"/>
          </ac:spMkLst>
        </pc:spChg>
        <pc:spChg chg="del">
          <ac:chgData name="Paul Mulder" userId="e16f2240-45f8-41e6-a204-446ce94782f1" providerId="ADAL" clId="{4CB10B8B-26AD-4BC4-A87B-DC0E0CD2788A}" dt="2020-06-17T06:48:16.827" v="7841" actId="478"/>
          <ac:spMkLst>
            <pc:docMk/>
            <pc:sldMk cId="1050826237" sldId="866"/>
            <ac:spMk id="35" creationId="{2F375867-D8FF-42FE-803A-8535BECA5996}"/>
          </ac:spMkLst>
        </pc:spChg>
        <pc:spChg chg="del">
          <ac:chgData name="Paul Mulder" userId="e16f2240-45f8-41e6-a204-446ce94782f1" providerId="ADAL" clId="{4CB10B8B-26AD-4BC4-A87B-DC0E0CD2788A}" dt="2020-06-17T06:48:16.827" v="7841" actId="478"/>
          <ac:spMkLst>
            <pc:docMk/>
            <pc:sldMk cId="1050826237" sldId="866"/>
            <ac:spMk id="36" creationId="{6B425292-18FC-4104-A5AE-8D0BFFE79355}"/>
          </ac:spMkLst>
        </pc:spChg>
        <pc:spChg chg="del">
          <ac:chgData name="Paul Mulder" userId="e16f2240-45f8-41e6-a204-446ce94782f1" providerId="ADAL" clId="{4CB10B8B-26AD-4BC4-A87B-DC0E0CD2788A}" dt="2020-06-17T06:48:28.839" v="7843" actId="478"/>
          <ac:spMkLst>
            <pc:docMk/>
            <pc:sldMk cId="1050826237" sldId="866"/>
            <ac:spMk id="37" creationId="{75C2B7B0-5472-434B-8433-2FB807C7A67F}"/>
          </ac:spMkLst>
        </pc:spChg>
        <pc:spChg chg="del">
          <ac:chgData name="Paul Mulder" userId="e16f2240-45f8-41e6-a204-446ce94782f1" providerId="ADAL" clId="{4CB10B8B-26AD-4BC4-A87B-DC0E0CD2788A}" dt="2020-06-17T06:48:28.839" v="7843" actId="478"/>
          <ac:spMkLst>
            <pc:docMk/>
            <pc:sldMk cId="1050826237" sldId="866"/>
            <ac:spMk id="38" creationId="{66DC4139-AB3B-41B8-B483-16A266C80D9E}"/>
          </ac:spMkLst>
        </pc:spChg>
        <pc:spChg chg="del">
          <ac:chgData name="Paul Mulder" userId="e16f2240-45f8-41e6-a204-446ce94782f1" providerId="ADAL" clId="{4CB10B8B-26AD-4BC4-A87B-DC0E0CD2788A}" dt="2020-06-17T06:48:28.839" v="7843" actId="478"/>
          <ac:spMkLst>
            <pc:docMk/>
            <pc:sldMk cId="1050826237" sldId="866"/>
            <ac:spMk id="39" creationId="{71919CBB-9F4F-4FFD-B9EC-B9916EF87875}"/>
          </ac:spMkLst>
        </pc:spChg>
        <pc:spChg chg="del">
          <ac:chgData name="Paul Mulder" userId="e16f2240-45f8-41e6-a204-446ce94782f1" providerId="ADAL" clId="{4CB10B8B-26AD-4BC4-A87B-DC0E0CD2788A}" dt="2020-06-17T06:48:22.202" v="7842" actId="478"/>
          <ac:spMkLst>
            <pc:docMk/>
            <pc:sldMk cId="1050826237" sldId="866"/>
            <ac:spMk id="40" creationId="{F35D32E4-1C48-449A-92C3-7D33B8D5A459}"/>
          </ac:spMkLst>
        </pc:spChg>
        <pc:spChg chg="del">
          <ac:chgData name="Paul Mulder" userId="e16f2240-45f8-41e6-a204-446ce94782f1" providerId="ADAL" clId="{4CB10B8B-26AD-4BC4-A87B-DC0E0CD2788A}" dt="2020-06-17T06:48:22.202" v="7842" actId="478"/>
          <ac:spMkLst>
            <pc:docMk/>
            <pc:sldMk cId="1050826237" sldId="866"/>
            <ac:spMk id="41" creationId="{BC2EDD4D-A70B-46CD-99ED-CAB9F38311A6}"/>
          </ac:spMkLst>
        </pc:spChg>
        <pc:spChg chg="del">
          <ac:chgData name="Paul Mulder" userId="e16f2240-45f8-41e6-a204-446ce94782f1" providerId="ADAL" clId="{4CB10B8B-26AD-4BC4-A87B-DC0E0CD2788A}" dt="2020-06-17T06:48:22.202" v="7842" actId="478"/>
          <ac:spMkLst>
            <pc:docMk/>
            <pc:sldMk cId="1050826237" sldId="866"/>
            <ac:spMk id="42" creationId="{85CDE001-B91B-49E6-92EF-8DEF2E885CD0}"/>
          </ac:spMkLst>
        </pc:spChg>
        <pc:spChg chg="add mod">
          <ac:chgData name="Paul Mulder" userId="e16f2240-45f8-41e6-a204-446ce94782f1" providerId="ADAL" clId="{4CB10B8B-26AD-4BC4-A87B-DC0E0CD2788A}" dt="2020-06-17T11:36:43.789" v="10413" actId="20577"/>
          <ac:spMkLst>
            <pc:docMk/>
            <pc:sldMk cId="1050826237" sldId="866"/>
            <ac:spMk id="43" creationId="{104F06E7-A127-4DED-A7D7-A1262A92E8FB}"/>
          </ac:spMkLst>
        </pc:spChg>
        <pc:spChg chg="add del mod">
          <ac:chgData name="Paul Mulder" userId="e16f2240-45f8-41e6-a204-446ce94782f1" providerId="ADAL" clId="{4CB10B8B-26AD-4BC4-A87B-DC0E0CD2788A}" dt="2020-06-17T07:00:36.904" v="7984" actId="478"/>
          <ac:spMkLst>
            <pc:docMk/>
            <pc:sldMk cId="1050826237" sldId="866"/>
            <ac:spMk id="44" creationId="{CE5F96D9-3C85-4A6C-94A7-E30C57DAEC69}"/>
          </ac:spMkLst>
        </pc:spChg>
        <pc:spChg chg="add mod">
          <ac:chgData name="Paul Mulder" userId="e16f2240-45f8-41e6-a204-446ce94782f1" providerId="ADAL" clId="{4CB10B8B-26AD-4BC4-A87B-DC0E0CD2788A}" dt="2020-06-17T11:38:28.036" v="10434" actId="6549"/>
          <ac:spMkLst>
            <pc:docMk/>
            <pc:sldMk cId="1050826237" sldId="866"/>
            <ac:spMk id="45" creationId="{60DE701A-653A-4D6C-9387-751BE563FF36}"/>
          </ac:spMkLst>
        </pc:spChg>
        <pc:spChg chg="add mod">
          <ac:chgData name="Paul Mulder" userId="e16f2240-45f8-41e6-a204-446ce94782f1" providerId="ADAL" clId="{4CB10B8B-26AD-4BC4-A87B-DC0E0CD2788A}" dt="2020-06-17T11:43:24.614" v="10492" actId="14100"/>
          <ac:spMkLst>
            <pc:docMk/>
            <pc:sldMk cId="1050826237" sldId="866"/>
            <ac:spMk id="46" creationId="{E9FFF058-3601-4095-B930-BD9D85736E7D}"/>
          </ac:spMkLst>
        </pc:spChg>
        <pc:spChg chg="add del mod">
          <ac:chgData name="Paul Mulder" userId="e16f2240-45f8-41e6-a204-446ce94782f1" providerId="ADAL" clId="{4CB10B8B-26AD-4BC4-A87B-DC0E0CD2788A}" dt="2020-06-17T10:57:29.284" v="10064" actId="478"/>
          <ac:spMkLst>
            <pc:docMk/>
            <pc:sldMk cId="1050826237" sldId="866"/>
            <ac:spMk id="47" creationId="{6D0649DC-FB88-464E-872D-291E384B35E5}"/>
          </ac:spMkLst>
        </pc:spChg>
        <pc:spChg chg="add mod">
          <ac:chgData name="Paul Mulder" userId="e16f2240-45f8-41e6-a204-446ce94782f1" providerId="ADAL" clId="{4CB10B8B-26AD-4BC4-A87B-DC0E0CD2788A}" dt="2020-06-17T11:41:33.615" v="10488" actId="20577"/>
          <ac:spMkLst>
            <pc:docMk/>
            <pc:sldMk cId="1050826237" sldId="866"/>
            <ac:spMk id="48" creationId="{57820B45-B51B-4491-A10F-E52BFDDDC522}"/>
          </ac:spMkLst>
        </pc:spChg>
        <pc:grpChg chg="del">
          <ac:chgData name="Paul Mulder" userId="e16f2240-45f8-41e6-a204-446ce94782f1" providerId="ADAL" clId="{4CB10B8B-26AD-4BC4-A87B-DC0E0CD2788A}" dt="2020-06-17T06:48:16.827" v="7841" actId="478"/>
          <ac:grpSpMkLst>
            <pc:docMk/>
            <pc:sldMk cId="1050826237" sldId="866"/>
            <ac:grpSpMk id="3" creationId="{75F87A84-D533-4598-93A7-3DBC61DB1D12}"/>
          </ac:grpSpMkLst>
        </pc:grpChg>
        <pc:picChg chg="del">
          <ac:chgData name="Paul Mulder" userId="e16f2240-45f8-41e6-a204-446ce94782f1" providerId="ADAL" clId="{4CB10B8B-26AD-4BC4-A87B-DC0E0CD2788A}" dt="2020-06-17T06:48:28.839" v="7843" actId="478"/>
          <ac:picMkLst>
            <pc:docMk/>
            <pc:sldMk cId="1050826237" sldId="866"/>
            <ac:picMk id="9" creationId="{103FE893-41F3-47D0-A184-D5D1B7704E82}"/>
          </ac:picMkLst>
        </pc:picChg>
        <pc:picChg chg="del">
          <ac:chgData name="Paul Mulder" userId="e16f2240-45f8-41e6-a204-446ce94782f1" providerId="ADAL" clId="{4CB10B8B-26AD-4BC4-A87B-DC0E0CD2788A}" dt="2020-06-17T06:48:22.202" v="7842" actId="478"/>
          <ac:picMkLst>
            <pc:docMk/>
            <pc:sldMk cId="1050826237" sldId="866"/>
            <ac:picMk id="10" creationId="{9F681794-F3FF-4DCD-9F56-ADF43193FBD2}"/>
          </ac:picMkLst>
        </pc:picChg>
        <pc:picChg chg="del">
          <ac:chgData name="Paul Mulder" userId="e16f2240-45f8-41e6-a204-446ce94782f1" providerId="ADAL" clId="{4CB10B8B-26AD-4BC4-A87B-DC0E0CD2788A}" dt="2020-06-17T06:48:16.827" v="7841" actId="478"/>
          <ac:picMkLst>
            <pc:docMk/>
            <pc:sldMk cId="1050826237" sldId="866"/>
            <ac:picMk id="11" creationId="{2EC13008-92D3-439F-98B6-1273B46BC19F}"/>
          </ac:picMkLst>
        </pc:picChg>
        <pc:picChg chg="del">
          <ac:chgData name="Paul Mulder" userId="e16f2240-45f8-41e6-a204-446ce94782f1" providerId="ADAL" clId="{4CB10B8B-26AD-4BC4-A87B-DC0E0CD2788A}" dt="2020-06-17T06:48:22.202" v="7842" actId="478"/>
          <ac:picMkLst>
            <pc:docMk/>
            <pc:sldMk cId="1050826237" sldId="866"/>
            <ac:picMk id="12" creationId="{F4261F7F-7AAA-459F-B3C8-990B1667FF1E}"/>
          </ac:picMkLst>
        </pc:picChg>
        <pc:picChg chg="del">
          <ac:chgData name="Paul Mulder" userId="e16f2240-45f8-41e6-a204-446ce94782f1" providerId="ADAL" clId="{4CB10B8B-26AD-4BC4-A87B-DC0E0CD2788A}" dt="2020-06-17T06:48:28.839" v="7843" actId="478"/>
          <ac:picMkLst>
            <pc:docMk/>
            <pc:sldMk cId="1050826237" sldId="866"/>
            <ac:picMk id="13" creationId="{7F7BAA55-93B9-411C-A962-4A70318C1EA9}"/>
          </ac:picMkLst>
        </pc:picChg>
        <pc:picChg chg="del">
          <ac:chgData name="Paul Mulder" userId="e16f2240-45f8-41e6-a204-446ce94782f1" providerId="ADAL" clId="{4CB10B8B-26AD-4BC4-A87B-DC0E0CD2788A}" dt="2020-06-17T06:48:28.839" v="7843" actId="478"/>
          <ac:picMkLst>
            <pc:docMk/>
            <pc:sldMk cId="1050826237" sldId="866"/>
            <ac:picMk id="14" creationId="{BC08FE17-5E5A-49FD-890A-C0883B450A24}"/>
          </ac:picMkLst>
        </pc:picChg>
        <pc:picChg chg="add del mod">
          <ac:chgData name="Paul Mulder" userId="e16f2240-45f8-41e6-a204-446ce94782f1" providerId="ADAL" clId="{4CB10B8B-26AD-4BC4-A87B-DC0E0CD2788A}" dt="2020-06-17T10:14:54.016" v="9857" actId="478"/>
          <ac:picMkLst>
            <pc:docMk/>
            <pc:sldMk cId="1050826237" sldId="866"/>
            <ac:picMk id="15" creationId="{881299A1-04EE-4048-A4D1-4D31C1444F50}"/>
          </ac:picMkLst>
        </pc:picChg>
        <pc:picChg chg="add del mod">
          <ac:chgData name="Paul Mulder" userId="e16f2240-45f8-41e6-a204-446ce94782f1" providerId="ADAL" clId="{4CB10B8B-26AD-4BC4-A87B-DC0E0CD2788A}" dt="2020-06-17T10:14:55.274" v="9858" actId="478"/>
          <ac:picMkLst>
            <pc:docMk/>
            <pc:sldMk cId="1050826237" sldId="866"/>
            <ac:picMk id="17" creationId="{F49E6387-23D4-4771-A289-33E34D4D26FB}"/>
          </ac:picMkLst>
        </pc:picChg>
        <pc:picChg chg="del">
          <ac:chgData name="Paul Mulder" userId="e16f2240-45f8-41e6-a204-446ce94782f1" providerId="ADAL" clId="{4CB10B8B-26AD-4BC4-A87B-DC0E0CD2788A}" dt="2020-06-17T06:48:22.202" v="7842" actId="478"/>
          <ac:picMkLst>
            <pc:docMk/>
            <pc:sldMk cId="1050826237" sldId="866"/>
            <ac:picMk id="19" creationId="{0227F8A2-71EE-46AD-B115-F635D58746E2}"/>
          </ac:picMkLst>
        </pc:picChg>
        <pc:picChg chg="del">
          <ac:chgData name="Paul Mulder" userId="e16f2240-45f8-41e6-a204-446ce94782f1" providerId="ADAL" clId="{4CB10B8B-26AD-4BC4-A87B-DC0E0CD2788A}" dt="2020-06-17T06:48:28.839" v="7843" actId="478"/>
          <ac:picMkLst>
            <pc:docMk/>
            <pc:sldMk cId="1050826237" sldId="866"/>
            <ac:picMk id="20" creationId="{9C076E06-47B6-4BE9-9EE3-4FF9FB1E01A9}"/>
          </ac:picMkLst>
        </pc:picChg>
        <pc:picChg chg="del">
          <ac:chgData name="Paul Mulder" userId="e16f2240-45f8-41e6-a204-446ce94782f1" providerId="ADAL" clId="{4CB10B8B-26AD-4BC4-A87B-DC0E0CD2788A}" dt="2020-06-17T06:48:16.827" v="7841" actId="478"/>
          <ac:picMkLst>
            <pc:docMk/>
            <pc:sldMk cId="1050826237" sldId="866"/>
            <ac:picMk id="24" creationId="{59891B13-37D5-4ED3-ABC2-66C5EC9C5BD7}"/>
          </ac:picMkLst>
        </pc:picChg>
        <pc:picChg chg="del">
          <ac:chgData name="Paul Mulder" userId="e16f2240-45f8-41e6-a204-446ce94782f1" providerId="ADAL" clId="{4CB10B8B-26AD-4BC4-A87B-DC0E0CD2788A}" dt="2020-06-17T06:48:16.827" v="7841" actId="478"/>
          <ac:picMkLst>
            <pc:docMk/>
            <pc:sldMk cId="1050826237" sldId="866"/>
            <ac:picMk id="26" creationId="{BC278E6A-25A0-4907-88FD-1A1EDC3AF938}"/>
          </ac:picMkLst>
        </pc:picChg>
        <pc:picChg chg="del">
          <ac:chgData name="Paul Mulder" userId="e16f2240-45f8-41e6-a204-446ce94782f1" providerId="ADAL" clId="{4CB10B8B-26AD-4BC4-A87B-DC0E0CD2788A}" dt="2020-06-17T06:48:22.202" v="7842" actId="478"/>
          <ac:picMkLst>
            <pc:docMk/>
            <pc:sldMk cId="1050826237" sldId="866"/>
            <ac:picMk id="27" creationId="{77C47D65-C8EB-4CC2-8C25-1C3FAE2F75FE}"/>
          </ac:picMkLst>
        </pc:picChg>
        <pc:picChg chg="del">
          <ac:chgData name="Paul Mulder" userId="e16f2240-45f8-41e6-a204-446ce94782f1" providerId="ADAL" clId="{4CB10B8B-26AD-4BC4-A87B-DC0E0CD2788A}" dt="2020-06-17T06:48:28.839" v="7843" actId="478"/>
          <ac:picMkLst>
            <pc:docMk/>
            <pc:sldMk cId="1050826237" sldId="866"/>
            <ac:picMk id="28" creationId="{3A89797B-5736-44B0-82AC-2F2CDD0DF85C}"/>
          </ac:picMkLst>
        </pc:picChg>
        <pc:picChg chg="del">
          <ac:chgData name="Paul Mulder" userId="e16f2240-45f8-41e6-a204-446ce94782f1" providerId="ADAL" clId="{4CB10B8B-26AD-4BC4-A87B-DC0E0CD2788A}" dt="2020-06-17T06:48:16.827" v="7841" actId="478"/>
          <ac:picMkLst>
            <pc:docMk/>
            <pc:sldMk cId="1050826237" sldId="866"/>
            <ac:picMk id="29" creationId="{D5AD066F-EB34-4A3F-AA5C-797D96B351A4}"/>
          </ac:picMkLst>
        </pc:picChg>
        <pc:picChg chg="del">
          <ac:chgData name="Paul Mulder" userId="e16f2240-45f8-41e6-a204-446ce94782f1" providerId="ADAL" clId="{4CB10B8B-26AD-4BC4-A87B-DC0E0CD2788A}" dt="2020-06-17T06:48:22.202" v="7842" actId="478"/>
          <ac:picMkLst>
            <pc:docMk/>
            <pc:sldMk cId="1050826237" sldId="866"/>
            <ac:picMk id="30" creationId="{269BF8A6-6BE1-4D13-BD7F-DE4080F5EE9A}"/>
          </ac:picMkLst>
        </pc:picChg>
        <pc:picChg chg="del">
          <ac:chgData name="Paul Mulder" userId="e16f2240-45f8-41e6-a204-446ce94782f1" providerId="ADAL" clId="{4CB10B8B-26AD-4BC4-A87B-DC0E0CD2788A}" dt="2020-06-17T06:48:28.839" v="7843" actId="478"/>
          <ac:picMkLst>
            <pc:docMk/>
            <pc:sldMk cId="1050826237" sldId="866"/>
            <ac:picMk id="31" creationId="{83E3AC3A-19CB-4CCF-8819-1CCD36E07CF2}"/>
          </ac:picMkLst>
        </pc:picChg>
        <pc:picChg chg="del">
          <ac:chgData name="Paul Mulder" userId="e16f2240-45f8-41e6-a204-446ce94782f1" providerId="ADAL" clId="{4CB10B8B-26AD-4BC4-A87B-DC0E0CD2788A}" dt="2020-06-17T06:48:16.827" v="7841" actId="478"/>
          <ac:picMkLst>
            <pc:docMk/>
            <pc:sldMk cId="1050826237" sldId="866"/>
            <ac:picMk id="32" creationId="{7D6A035E-6ED3-44C3-8F93-D2006066E440}"/>
          </ac:picMkLst>
        </pc:picChg>
        <pc:picChg chg="del">
          <ac:chgData name="Paul Mulder" userId="e16f2240-45f8-41e6-a204-446ce94782f1" providerId="ADAL" clId="{4CB10B8B-26AD-4BC4-A87B-DC0E0CD2788A}" dt="2020-06-17T06:48:22.202" v="7842" actId="478"/>
          <ac:picMkLst>
            <pc:docMk/>
            <pc:sldMk cId="1050826237" sldId="866"/>
            <ac:picMk id="33" creationId="{EFAB3C89-06A5-4CFB-A180-3CF7B8D70781}"/>
          </ac:picMkLst>
        </pc:picChg>
      </pc:sldChg>
      <pc:sldChg chg="modSp new mod">
        <pc:chgData name="Paul Mulder" userId="e16f2240-45f8-41e6-a204-446ce94782f1" providerId="ADAL" clId="{4CB10B8B-26AD-4BC4-A87B-DC0E0CD2788A}" dt="2020-06-17T09:16:55.313" v="8488" actId="20577"/>
        <pc:sldMkLst>
          <pc:docMk/>
          <pc:sldMk cId="3061375289" sldId="867"/>
        </pc:sldMkLst>
        <pc:spChg chg="mod">
          <ac:chgData name="Paul Mulder" userId="e16f2240-45f8-41e6-a204-446ce94782f1" providerId="ADAL" clId="{4CB10B8B-26AD-4BC4-A87B-DC0E0CD2788A}" dt="2020-06-17T09:16:55.313" v="8488" actId="20577"/>
          <ac:spMkLst>
            <pc:docMk/>
            <pc:sldMk cId="3061375289" sldId="867"/>
            <ac:spMk id="2" creationId="{F02EEBCB-9077-4801-AFAA-69C144E19999}"/>
          </ac:spMkLst>
        </pc:spChg>
        <pc:spChg chg="mod">
          <ac:chgData name="Paul Mulder" userId="e16f2240-45f8-41e6-a204-446ce94782f1" providerId="ADAL" clId="{4CB10B8B-26AD-4BC4-A87B-DC0E0CD2788A}" dt="2020-06-17T08:08:22.050" v="8250" actId="20577"/>
          <ac:spMkLst>
            <pc:docMk/>
            <pc:sldMk cId="3061375289" sldId="867"/>
            <ac:spMk id="3" creationId="{DD8F689F-925A-4992-A699-A2C5D1E63347}"/>
          </ac:spMkLst>
        </pc:spChg>
      </pc:sldChg>
      <pc:sldChg chg="addSp delSp modSp add mod">
        <pc:chgData name="Paul Mulder" userId="e16f2240-45f8-41e6-a204-446ce94782f1" providerId="ADAL" clId="{4CB10B8B-26AD-4BC4-A87B-DC0E0CD2788A}" dt="2020-06-17T14:09:03.621" v="10644" actId="554"/>
        <pc:sldMkLst>
          <pc:docMk/>
          <pc:sldMk cId="1531518718" sldId="868"/>
        </pc:sldMkLst>
        <pc:spChg chg="mod">
          <ac:chgData name="Paul Mulder" userId="e16f2240-45f8-41e6-a204-446ce94782f1" providerId="ADAL" clId="{4CB10B8B-26AD-4BC4-A87B-DC0E0CD2788A}" dt="2020-06-17T14:05:02.747" v="10534" actId="1076"/>
          <ac:spMkLst>
            <pc:docMk/>
            <pc:sldMk cId="1531518718" sldId="868"/>
            <ac:spMk id="6" creationId="{485099A3-ECAA-4172-95E0-3A20A359F702}"/>
          </ac:spMkLst>
        </pc:spChg>
        <pc:spChg chg="mod">
          <ac:chgData name="Paul Mulder" userId="e16f2240-45f8-41e6-a204-446ce94782f1" providerId="ADAL" clId="{4CB10B8B-26AD-4BC4-A87B-DC0E0CD2788A}" dt="2020-06-17T09:57:10.347" v="9437" actId="554"/>
          <ac:spMkLst>
            <pc:docMk/>
            <pc:sldMk cId="1531518718" sldId="868"/>
            <ac:spMk id="7" creationId="{DDACA2BD-FD51-4CEB-9158-9503FC19084D}"/>
          </ac:spMkLst>
        </pc:spChg>
        <pc:spChg chg="mod">
          <ac:chgData name="Paul Mulder" userId="e16f2240-45f8-41e6-a204-446ce94782f1" providerId="ADAL" clId="{4CB10B8B-26AD-4BC4-A87B-DC0E0CD2788A}" dt="2020-06-17T09:57:10.347" v="9437" actId="554"/>
          <ac:spMkLst>
            <pc:docMk/>
            <pc:sldMk cId="1531518718" sldId="868"/>
            <ac:spMk id="8" creationId="{0E1D4060-9D36-4DD4-9157-EBED4259584D}"/>
          </ac:spMkLst>
        </pc:spChg>
        <pc:spChg chg="add mod">
          <ac:chgData name="Paul Mulder" userId="e16f2240-45f8-41e6-a204-446ce94782f1" providerId="ADAL" clId="{4CB10B8B-26AD-4BC4-A87B-DC0E0CD2788A}" dt="2020-06-17T14:09:03.621" v="10644" actId="554"/>
          <ac:spMkLst>
            <pc:docMk/>
            <pc:sldMk cId="1531518718" sldId="868"/>
            <ac:spMk id="14" creationId="{45176127-D308-4754-9BD5-B9C1FA8DB51D}"/>
          </ac:spMkLst>
        </pc:spChg>
        <pc:spChg chg="mod">
          <ac:chgData name="Paul Mulder" userId="e16f2240-45f8-41e6-a204-446ce94782f1" providerId="ADAL" clId="{4CB10B8B-26AD-4BC4-A87B-DC0E0CD2788A}" dt="2020-06-17T14:08:54.223" v="10643" actId="552"/>
          <ac:spMkLst>
            <pc:docMk/>
            <pc:sldMk cId="1531518718" sldId="868"/>
            <ac:spMk id="16" creationId="{CD229FE4-6703-4A75-9D28-13D0BE271995}"/>
          </ac:spMkLst>
        </pc:spChg>
        <pc:spChg chg="mod">
          <ac:chgData name="Paul Mulder" userId="e16f2240-45f8-41e6-a204-446ce94782f1" providerId="ADAL" clId="{4CB10B8B-26AD-4BC4-A87B-DC0E0CD2788A}" dt="2020-06-17T14:05:02.747" v="10534" actId="1076"/>
          <ac:spMkLst>
            <pc:docMk/>
            <pc:sldMk cId="1531518718" sldId="868"/>
            <ac:spMk id="21" creationId="{A61F6B6A-C994-4DB7-A538-672B604255A2}"/>
          </ac:spMkLst>
        </pc:spChg>
        <pc:spChg chg="mod">
          <ac:chgData name="Paul Mulder" userId="e16f2240-45f8-41e6-a204-446ce94782f1" providerId="ADAL" clId="{4CB10B8B-26AD-4BC4-A87B-DC0E0CD2788A}" dt="2020-06-17T12:00:23.140" v="10497" actId="554"/>
          <ac:spMkLst>
            <pc:docMk/>
            <pc:sldMk cId="1531518718" sldId="868"/>
            <ac:spMk id="43" creationId="{104F06E7-A127-4DED-A7D7-A1262A92E8FB}"/>
          </ac:spMkLst>
        </pc:spChg>
        <pc:spChg chg="mod">
          <ac:chgData name="Paul Mulder" userId="e16f2240-45f8-41e6-a204-446ce94782f1" providerId="ADAL" clId="{4CB10B8B-26AD-4BC4-A87B-DC0E0CD2788A}" dt="2020-06-17T14:09:03.621" v="10644" actId="554"/>
          <ac:spMkLst>
            <pc:docMk/>
            <pc:sldMk cId="1531518718" sldId="868"/>
            <ac:spMk id="45" creationId="{60DE701A-653A-4D6C-9387-751BE563FF36}"/>
          </ac:spMkLst>
        </pc:spChg>
        <pc:picChg chg="del">
          <ac:chgData name="Paul Mulder" userId="e16f2240-45f8-41e6-a204-446ce94782f1" providerId="ADAL" clId="{4CB10B8B-26AD-4BC4-A87B-DC0E0CD2788A}" dt="2020-06-17T09:58:58.220" v="9443" actId="478"/>
          <ac:picMkLst>
            <pc:docMk/>
            <pc:sldMk cId="1531518718" sldId="868"/>
            <ac:picMk id="15" creationId="{881299A1-04EE-4048-A4D1-4D31C1444F50}"/>
          </ac:picMkLst>
        </pc:picChg>
        <pc:picChg chg="del">
          <ac:chgData name="Paul Mulder" userId="e16f2240-45f8-41e6-a204-446ce94782f1" providerId="ADAL" clId="{4CB10B8B-26AD-4BC4-A87B-DC0E0CD2788A}" dt="2020-06-17T09:58:54.365" v="9442" actId="478"/>
          <ac:picMkLst>
            <pc:docMk/>
            <pc:sldMk cId="1531518718" sldId="868"/>
            <ac:picMk id="17" creationId="{F49E6387-23D4-4771-A289-33E34D4D26FB}"/>
          </ac:picMkLst>
        </pc:picChg>
      </pc:sldChg>
      <pc:sldChg chg="add del">
        <pc:chgData name="Paul Mulder" userId="e16f2240-45f8-41e6-a204-446ce94782f1" providerId="ADAL" clId="{4CB10B8B-26AD-4BC4-A87B-DC0E0CD2788A}" dt="2020-06-17T09:45:25.553" v="9149" actId="47"/>
        <pc:sldMkLst>
          <pc:docMk/>
          <pc:sldMk cId="2161809765" sldId="868"/>
        </pc:sldMkLst>
      </pc:sldChg>
    </pc:docChg>
  </pc:docChgLst>
  <pc:docChgLst>
    <pc:chgData name="Paul Mulder" userId="e16f2240-45f8-41e6-a204-446ce94782f1" providerId="ADAL" clId="{EB436A2C-4DF2-472E-9FED-EA63B36D5404}"/>
    <pc:docChg chg="undo custSel modSld">
      <pc:chgData name="Paul Mulder" userId="e16f2240-45f8-41e6-a204-446ce94782f1" providerId="ADAL" clId="{EB436A2C-4DF2-472E-9FED-EA63B36D5404}" dt="2020-06-26T04:56:43.044" v="725" actId="20577"/>
      <pc:docMkLst>
        <pc:docMk/>
      </pc:docMkLst>
      <pc:sldChg chg="modSp mod modNotesTx">
        <pc:chgData name="Paul Mulder" userId="e16f2240-45f8-41e6-a204-446ce94782f1" providerId="ADAL" clId="{EB436A2C-4DF2-472E-9FED-EA63B36D5404}" dt="2020-06-25T15:00:45.388" v="708" actId="20577"/>
        <pc:sldMkLst>
          <pc:docMk/>
          <pc:sldMk cId="4173297563" sldId="256"/>
        </pc:sldMkLst>
        <pc:spChg chg="mod">
          <ac:chgData name="Paul Mulder" userId="e16f2240-45f8-41e6-a204-446ce94782f1" providerId="ADAL" clId="{EB436A2C-4DF2-472E-9FED-EA63B36D5404}" dt="2020-06-25T13:53:14.317" v="5" actId="20577"/>
          <ac:spMkLst>
            <pc:docMk/>
            <pc:sldMk cId="4173297563" sldId="256"/>
            <ac:spMk id="4" creationId="{43CA49C6-6C2E-4014-BBBA-DF933681D480}"/>
          </ac:spMkLst>
        </pc:spChg>
        <pc:spChg chg="mod">
          <ac:chgData name="Paul Mulder" userId="e16f2240-45f8-41e6-a204-446ce94782f1" providerId="ADAL" clId="{EB436A2C-4DF2-472E-9FED-EA63B36D5404}" dt="2020-06-25T13:53:11.196" v="3" actId="20577"/>
          <ac:spMkLst>
            <pc:docMk/>
            <pc:sldMk cId="4173297563" sldId="256"/>
            <ac:spMk id="6" creationId="{64EA5E9F-571A-4978-AA73-595F93D96863}"/>
          </ac:spMkLst>
        </pc:spChg>
      </pc:sldChg>
      <pc:sldChg chg="modSp mod">
        <pc:chgData name="Paul Mulder" userId="e16f2240-45f8-41e6-a204-446ce94782f1" providerId="ADAL" clId="{EB436A2C-4DF2-472E-9FED-EA63B36D5404}" dt="2020-06-26T04:56:43.044" v="725" actId="20577"/>
        <pc:sldMkLst>
          <pc:docMk/>
          <pc:sldMk cId="2250236006" sldId="858"/>
        </pc:sldMkLst>
        <pc:spChg chg="mod">
          <ac:chgData name="Paul Mulder" userId="e16f2240-45f8-41e6-a204-446ce94782f1" providerId="ADAL" clId="{EB436A2C-4DF2-472E-9FED-EA63B36D5404}" dt="2020-06-26T04:56:43.044" v="725" actId="20577"/>
          <ac:spMkLst>
            <pc:docMk/>
            <pc:sldMk cId="2250236006" sldId="858"/>
            <ac:spMk id="2" creationId="{5A230877-12D9-4967-B84A-70177DECE11F}"/>
          </ac:spMkLst>
        </pc:spChg>
      </pc:sldChg>
      <pc:sldChg chg="modSp mod">
        <pc:chgData name="Paul Mulder" userId="e16f2240-45f8-41e6-a204-446ce94782f1" providerId="ADAL" clId="{EB436A2C-4DF2-472E-9FED-EA63B36D5404}" dt="2020-06-25T15:00:03.562" v="706" actId="20577"/>
        <pc:sldMkLst>
          <pc:docMk/>
          <pc:sldMk cId="1531518718" sldId="868"/>
        </pc:sldMkLst>
        <pc:spChg chg="mod">
          <ac:chgData name="Paul Mulder" userId="e16f2240-45f8-41e6-a204-446ce94782f1" providerId="ADAL" clId="{EB436A2C-4DF2-472E-9FED-EA63B36D5404}" dt="2020-06-25T15:00:03.562" v="706" actId="20577"/>
          <ac:spMkLst>
            <pc:docMk/>
            <pc:sldMk cId="1531518718" sldId="868"/>
            <ac:spMk id="16" creationId="{CD229FE4-6703-4A75-9D28-13D0BE271995}"/>
          </ac:spMkLst>
        </pc:spChg>
        <pc:spChg chg="mod">
          <ac:chgData name="Paul Mulder" userId="e16f2240-45f8-41e6-a204-446ce94782f1" providerId="ADAL" clId="{EB436A2C-4DF2-472E-9FED-EA63B36D5404}" dt="2020-06-25T14:59:46.098" v="672" actId="20577"/>
          <ac:spMkLst>
            <pc:docMk/>
            <pc:sldMk cId="1531518718" sldId="868"/>
            <ac:spMk id="43" creationId="{104F06E7-A127-4DED-A7D7-A1262A92E8FB}"/>
          </ac:spMkLst>
        </pc:spChg>
      </pc:sldChg>
    </pc:docChg>
  </pc:docChgLst>
  <pc:docChgLst>
    <pc:chgData name="Paul Mulder" userId="e16f2240-45f8-41e6-a204-446ce94782f1" providerId="ADAL" clId="{DD567ECB-388A-4D0A-BFE8-EEBDACAC8C66}"/>
    <pc:docChg chg="undo redo custSel addSld delSld modSld sldOrd">
      <pc:chgData name="Paul Mulder" userId="e16f2240-45f8-41e6-a204-446ce94782f1" providerId="ADAL" clId="{DD567ECB-388A-4D0A-BFE8-EEBDACAC8C66}" dt="2020-09-15T14:18:05.996" v="5224" actId="20577"/>
      <pc:docMkLst>
        <pc:docMk/>
      </pc:docMkLst>
      <pc:sldChg chg="modSp mod modNotesTx">
        <pc:chgData name="Paul Mulder" userId="e16f2240-45f8-41e6-a204-446ce94782f1" providerId="ADAL" clId="{DD567ECB-388A-4D0A-BFE8-EEBDACAC8C66}" dt="2020-09-15T14:18:05.996" v="5224" actId="20577"/>
        <pc:sldMkLst>
          <pc:docMk/>
          <pc:sldMk cId="4173297563" sldId="256"/>
        </pc:sldMkLst>
        <pc:spChg chg="mod">
          <ac:chgData name="Paul Mulder" userId="e16f2240-45f8-41e6-a204-446ce94782f1" providerId="ADAL" clId="{DD567ECB-388A-4D0A-BFE8-EEBDACAC8C66}" dt="2020-09-15T14:17:59.152" v="5223" actId="20577"/>
          <ac:spMkLst>
            <pc:docMk/>
            <pc:sldMk cId="4173297563" sldId="256"/>
            <ac:spMk id="4" creationId="{43CA49C6-6C2E-4014-BBBA-DF933681D480}"/>
          </ac:spMkLst>
        </pc:spChg>
        <pc:spChg chg="mod">
          <ac:chgData name="Paul Mulder" userId="e16f2240-45f8-41e6-a204-446ce94782f1" providerId="ADAL" clId="{DD567ECB-388A-4D0A-BFE8-EEBDACAC8C66}" dt="2020-09-14T13:58:04.137" v="3684" actId="20577"/>
          <ac:spMkLst>
            <pc:docMk/>
            <pc:sldMk cId="4173297563" sldId="256"/>
            <ac:spMk id="6" creationId="{64EA5E9F-571A-4978-AA73-595F93D96863}"/>
          </ac:spMkLst>
        </pc:spChg>
      </pc:sldChg>
      <pc:sldChg chg="modSp mod ord">
        <pc:chgData name="Paul Mulder" userId="e16f2240-45f8-41e6-a204-446ce94782f1" providerId="ADAL" clId="{DD567ECB-388A-4D0A-BFE8-EEBDACAC8C66}" dt="2020-09-15T12:38:38.931" v="3935" actId="20577"/>
        <pc:sldMkLst>
          <pc:docMk/>
          <pc:sldMk cId="2577207473" sldId="257"/>
        </pc:sldMkLst>
        <pc:spChg chg="mod">
          <ac:chgData name="Paul Mulder" userId="e16f2240-45f8-41e6-a204-446ce94782f1" providerId="ADAL" clId="{DD567ECB-388A-4D0A-BFE8-EEBDACAC8C66}" dt="2020-09-15T12:38:38.931" v="3935" actId="20577"/>
          <ac:spMkLst>
            <pc:docMk/>
            <pc:sldMk cId="2577207473" sldId="257"/>
            <ac:spMk id="2" creationId="{9A9A3274-7DB0-4DFA-B364-A939C4EBDF1B}"/>
          </ac:spMkLst>
        </pc:spChg>
      </pc:sldChg>
      <pc:sldChg chg="addSp modSp mod">
        <pc:chgData name="Paul Mulder" userId="e16f2240-45f8-41e6-a204-446ce94782f1" providerId="ADAL" clId="{DD567ECB-388A-4D0A-BFE8-EEBDACAC8C66}" dt="2020-09-11T09:43:02.520" v="18" actId="465"/>
        <pc:sldMkLst>
          <pc:docMk/>
          <pc:sldMk cId="1584986661" sldId="258"/>
        </pc:sldMkLst>
        <pc:spChg chg="mod">
          <ac:chgData name="Paul Mulder" userId="e16f2240-45f8-41e6-a204-446ce94782f1" providerId="ADAL" clId="{DD567ECB-388A-4D0A-BFE8-EEBDACAC8C66}" dt="2020-09-11T09:42:51.243" v="17" actId="465"/>
          <ac:spMkLst>
            <pc:docMk/>
            <pc:sldMk cId="1584986661" sldId="258"/>
            <ac:spMk id="50" creationId="{EB0134A4-C524-42CD-889C-C12A696F7090}"/>
          </ac:spMkLst>
        </pc:spChg>
        <pc:spChg chg="mod">
          <ac:chgData name="Paul Mulder" userId="e16f2240-45f8-41e6-a204-446ce94782f1" providerId="ADAL" clId="{DD567ECB-388A-4D0A-BFE8-EEBDACAC8C66}" dt="2020-09-11T09:43:02.520" v="18" actId="465"/>
          <ac:spMkLst>
            <pc:docMk/>
            <pc:sldMk cId="1584986661" sldId="258"/>
            <ac:spMk id="54" creationId="{82C9D5F8-6854-4232-93F1-35C2E7FE0A98}"/>
          </ac:spMkLst>
        </pc:spChg>
        <pc:spChg chg="mod">
          <ac:chgData name="Paul Mulder" userId="e16f2240-45f8-41e6-a204-446ce94782f1" providerId="ADAL" clId="{DD567ECB-388A-4D0A-BFE8-EEBDACAC8C66}" dt="2020-09-11T09:43:02.520" v="18" actId="465"/>
          <ac:spMkLst>
            <pc:docMk/>
            <pc:sldMk cId="1584986661" sldId="258"/>
            <ac:spMk id="55" creationId="{277863FE-3D1C-4058-AF21-E1D2E140E9D2}"/>
          </ac:spMkLst>
        </pc:spChg>
        <pc:spChg chg="mod">
          <ac:chgData name="Paul Mulder" userId="e16f2240-45f8-41e6-a204-446ce94782f1" providerId="ADAL" clId="{DD567ECB-388A-4D0A-BFE8-EEBDACAC8C66}" dt="2020-09-11T09:42:51.243" v="17" actId="465"/>
          <ac:spMkLst>
            <pc:docMk/>
            <pc:sldMk cId="1584986661" sldId="258"/>
            <ac:spMk id="57" creationId="{001021E8-CEDE-4921-AC66-F1C5014C6470}"/>
          </ac:spMkLst>
        </pc:spChg>
        <pc:spChg chg="mod">
          <ac:chgData name="Paul Mulder" userId="e16f2240-45f8-41e6-a204-446ce94782f1" providerId="ADAL" clId="{DD567ECB-388A-4D0A-BFE8-EEBDACAC8C66}" dt="2020-09-11T09:42:51.243" v="17" actId="465"/>
          <ac:spMkLst>
            <pc:docMk/>
            <pc:sldMk cId="1584986661" sldId="258"/>
            <ac:spMk id="58" creationId="{3184D99C-DA75-433C-AA08-04B5A57BC119}"/>
          </ac:spMkLst>
        </pc:spChg>
        <pc:spChg chg="add mod">
          <ac:chgData name="Paul Mulder" userId="e16f2240-45f8-41e6-a204-446ce94782f1" providerId="ADAL" clId="{DD567ECB-388A-4D0A-BFE8-EEBDACAC8C66}" dt="2020-09-11T09:42:09.225" v="14" actId="20577"/>
          <ac:spMkLst>
            <pc:docMk/>
            <pc:sldMk cId="1584986661" sldId="258"/>
            <ac:spMk id="61" creationId="{7698875A-1BB9-492C-B084-C8202073409E}"/>
          </ac:spMkLst>
        </pc:spChg>
        <pc:spChg chg="add mod">
          <ac:chgData name="Paul Mulder" userId="e16f2240-45f8-41e6-a204-446ce94782f1" providerId="ADAL" clId="{DD567ECB-388A-4D0A-BFE8-EEBDACAC8C66}" dt="2020-09-11T09:42:33.880" v="16" actId="1076"/>
          <ac:spMkLst>
            <pc:docMk/>
            <pc:sldMk cId="1584986661" sldId="258"/>
            <ac:spMk id="65" creationId="{17BD5553-43F8-47F2-BDA5-4142A9139794}"/>
          </ac:spMkLst>
        </pc:spChg>
      </pc:sldChg>
      <pc:sldChg chg="addSp delSp modSp mod delAnim modAnim">
        <pc:chgData name="Paul Mulder" userId="e16f2240-45f8-41e6-a204-446ce94782f1" providerId="ADAL" clId="{DD567ECB-388A-4D0A-BFE8-EEBDACAC8C66}" dt="2020-09-15T14:15:56.617" v="5194" actId="20577"/>
        <pc:sldMkLst>
          <pc:docMk/>
          <pc:sldMk cId="1974471218" sldId="259"/>
        </pc:sldMkLst>
        <pc:spChg chg="add mod">
          <ac:chgData name="Paul Mulder" userId="e16f2240-45f8-41e6-a204-446ce94782f1" providerId="ADAL" clId="{DD567ECB-388A-4D0A-BFE8-EEBDACAC8C66}" dt="2020-09-14T11:36:19.868" v="2124" actId="1035"/>
          <ac:spMkLst>
            <pc:docMk/>
            <pc:sldMk cId="1974471218" sldId="259"/>
            <ac:spMk id="15" creationId="{84C31B9F-F484-49A0-BD84-E41677559C9E}"/>
          </ac:spMkLst>
        </pc:spChg>
        <pc:spChg chg="add mod">
          <ac:chgData name="Paul Mulder" userId="e16f2240-45f8-41e6-a204-446ce94782f1" providerId="ADAL" clId="{DD567ECB-388A-4D0A-BFE8-EEBDACAC8C66}" dt="2020-09-14T11:36:19.868" v="2124" actId="1035"/>
          <ac:spMkLst>
            <pc:docMk/>
            <pc:sldMk cId="1974471218" sldId="259"/>
            <ac:spMk id="17" creationId="{A4B790CF-6CFB-4F72-AAB4-9039AAC81B13}"/>
          </ac:spMkLst>
        </pc:spChg>
        <pc:spChg chg="add mod">
          <ac:chgData name="Paul Mulder" userId="e16f2240-45f8-41e6-a204-446ce94782f1" providerId="ADAL" clId="{DD567ECB-388A-4D0A-BFE8-EEBDACAC8C66}" dt="2020-09-14T11:36:19.868" v="2124" actId="1035"/>
          <ac:spMkLst>
            <pc:docMk/>
            <pc:sldMk cId="1974471218" sldId="259"/>
            <ac:spMk id="19" creationId="{59178CD1-2A6A-4D3C-A9BD-226B4404911B}"/>
          </ac:spMkLst>
        </pc:spChg>
        <pc:spChg chg="add mod">
          <ac:chgData name="Paul Mulder" userId="e16f2240-45f8-41e6-a204-446ce94782f1" providerId="ADAL" clId="{DD567ECB-388A-4D0A-BFE8-EEBDACAC8C66}" dt="2020-09-14T11:34:46.144" v="2075" actId="14100"/>
          <ac:spMkLst>
            <pc:docMk/>
            <pc:sldMk cId="1974471218" sldId="259"/>
            <ac:spMk id="22" creationId="{3DC75536-F261-4B9D-8B84-33DE49B135C2}"/>
          </ac:spMkLst>
        </pc:spChg>
        <pc:spChg chg="add del mod">
          <ac:chgData name="Paul Mulder" userId="e16f2240-45f8-41e6-a204-446ce94782f1" providerId="ADAL" clId="{DD567ECB-388A-4D0A-BFE8-EEBDACAC8C66}" dt="2020-09-15T13:54:05.538" v="4924" actId="1582"/>
          <ac:spMkLst>
            <pc:docMk/>
            <pc:sldMk cId="1974471218" sldId="259"/>
            <ac:spMk id="24" creationId="{F39B052E-0CD9-4881-8C58-A5F2A70F4539}"/>
          </ac:spMkLst>
        </pc:spChg>
        <pc:spChg chg="add mod">
          <ac:chgData name="Paul Mulder" userId="e16f2240-45f8-41e6-a204-446ce94782f1" providerId="ADAL" clId="{DD567ECB-388A-4D0A-BFE8-EEBDACAC8C66}" dt="2020-09-15T13:53:51.223" v="4919" actId="1582"/>
          <ac:spMkLst>
            <pc:docMk/>
            <pc:sldMk cId="1974471218" sldId="259"/>
            <ac:spMk id="27" creationId="{C7DA1D8A-153D-415B-B8EB-D104C20743D9}"/>
          </ac:spMkLst>
        </pc:spChg>
        <pc:spChg chg="add mod">
          <ac:chgData name="Paul Mulder" userId="e16f2240-45f8-41e6-a204-446ce94782f1" providerId="ADAL" clId="{DD567ECB-388A-4D0A-BFE8-EEBDACAC8C66}" dt="2020-09-15T13:54:01.250" v="4923" actId="1582"/>
          <ac:spMkLst>
            <pc:docMk/>
            <pc:sldMk cId="1974471218" sldId="259"/>
            <ac:spMk id="29" creationId="{DDA73354-E783-4ED6-9F4C-EA426BE45AE4}"/>
          </ac:spMkLst>
        </pc:spChg>
        <pc:spChg chg="add mod">
          <ac:chgData name="Paul Mulder" userId="e16f2240-45f8-41e6-a204-446ce94782f1" providerId="ADAL" clId="{DD567ECB-388A-4D0A-BFE8-EEBDACAC8C66}" dt="2020-09-14T11:55:18.369" v="2407" actId="14100"/>
          <ac:spMkLst>
            <pc:docMk/>
            <pc:sldMk cId="1974471218" sldId="259"/>
            <ac:spMk id="36" creationId="{3C7F09F6-7726-4DF5-93F8-046B74ADAF17}"/>
          </ac:spMkLst>
        </pc:spChg>
        <pc:spChg chg="del">
          <ac:chgData name="Paul Mulder" userId="e16f2240-45f8-41e6-a204-446ce94782f1" providerId="ADAL" clId="{DD567ECB-388A-4D0A-BFE8-EEBDACAC8C66}" dt="2020-09-14T11:00:03.371" v="1885" actId="478"/>
          <ac:spMkLst>
            <pc:docMk/>
            <pc:sldMk cId="1974471218" sldId="259"/>
            <ac:spMk id="38" creationId="{E23B8A8E-2126-458C-93BC-D965BB43DC4D}"/>
          </ac:spMkLst>
        </pc:spChg>
        <pc:spChg chg="del mod">
          <ac:chgData name="Paul Mulder" userId="e16f2240-45f8-41e6-a204-446ce94782f1" providerId="ADAL" clId="{DD567ECB-388A-4D0A-BFE8-EEBDACAC8C66}" dt="2020-09-14T11:31:14.586" v="1965" actId="478"/>
          <ac:spMkLst>
            <pc:docMk/>
            <pc:sldMk cId="1974471218" sldId="259"/>
            <ac:spMk id="39" creationId="{B0CA2DC5-405C-4C7F-96A8-78D12B2ED91A}"/>
          </ac:spMkLst>
        </pc:spChg>
        <pc:spChg chg="add mod">
          <ac:chgData name="Paul Mulder" userId="e16f2240-45f8-41e6-a204-446ce94782f1" providerId="ADAL" clId="{DD567ECB-388A-4D0A-BFE8-EEBDACAC8C66}" dt="2020-09-15T12:54:25.669" v="4357" actId="20577"/>
          <ac:spMkLst>
            <pc:docMk/>
            <pc:sldMk cId="1974471218" sldId="259"/>
            <ac:spMk id="42" creationId="{3D087C74-52C2-45A6-AC94-C6665DF310E5}"/>
          </ac:spMkLst>
        </pc:spChg>
        <pc:spChg chg="add mod">
          <ac:chgData name="Paul Mulder" userId="e16f2240-45f8-41e6-a204-446ce94782f1" providerId="ADAL" clId="{DD567ECB-388A-4D0A-BFE8-EEBDACAC8C66}" dt="2020-09-15T13:53:49.207" v="4918" actId="1582"/>
          <ac:spMkLst>
            <pc:docMk/>
            <pc:sldMk cId="1974471218" sldId="259"/>
            <ac:spMk id="45" creationId="{96E2BC37-6C96-4051-8A96-D525BAEDC68A}"/>
          </ac:spMkLst>
        </pc:spChg>
        <pc:spChg chg="add mod">
          <ac:chgData name="Paul Mulder" userId="e16f2240-45f8-41e6-a204-446ce94782f1" providerId="ADAL" clId="{DD567ECB-388A-4D0A-BFE8-EEBDACAC8C66}" dt="2020-09-15T13:53:46.808" v="4917" actId="1582"/>
          <ac:spMkLst>
            <pc:docMk/>
            <pc:sldMk cId="1974471218" sldId="259"/>
            <ac:spMk id="60" creationId="{39EDF4A1-C663-4225-80E5-9DB320BD1284}"/>
          </ac:spMkLst>
        </pc:spChg>
        <pc:spChg chg="mod">
          <ac:chgData name="Paul Mulder" userId="e16f2240-45f8-41e6-a204-446ce94782f1" providerId="ADAL" clId="{DD567ECB-388A-4D0A-BFE8-EEBDACAC8C66}" dt="2020-09-15T14:15:56.617" v="5194" actId="20577"/>
          <ac:spMkLst>
            <pc:docMk/>
            <pc:sldMk cId="1974471218" sldId="259"/>
            <ac:spMk id="61" creationId="{BB1B6BFB-1B5C-4055-8C15-4DB712D20C41}"/>
          </ac:spMkLst>
        </pc:spChg>
        <pc:grpChg chg="mod">
          <ac:chgData name="Paul Mulder" userId="e16f2240-45f8-41e6-a204-446ce94782f1" providerId="ADAL" clId="{DD567ECB-388A-4D0A-BFE8-EEBDACAC8C66}" dt="2020-09-14T11:33:32.790" v="1979" actId="1076"/>
          <ac:grpSpMkLst>
            <pc:docMk/>
            <pc:sldMk cId="1974471218" sldId="259"/>
            <ac:grpSpMk id="3" creationId="{5D5B7630-DFD4-418A-87E7-117CF7326F11}"/>
          </ac:grpSpMkLst>
        </pc:grpChg>
        <pc:picChg chg="del">
          <ac:chgData name="Paul Mulder" userId="e16f2240-45f8-41e6-a204-446ce94782f1" providerId="ADAL" clId="{DD567ECB-388A-4D0A-BFE8-EEBDACAC8C66}" dt="2020-09-14T11:30:39.640" v="1961" actId="478"/>
          <ac:picMkLst>
            <pc:docMk/>
            <pc:sldMk cId="1974471218" sldId="259"/>
            <ac:picMk id="6" creationId="{1CAAC507-F886-44A4-B13A-49BA413DFCF0}"/>
          </ac:picMkLst>
        </pc:picChg>
        <pc:picChg chg="del">
          <ac:chgData name="Paul Mulder" userId="e16f2240-45f8-41e6-a204-446ce94782f1" providerId="ADAL" clId="{DD567ECB-388A-4D0A-BFE8-EEBDACAC8C66}" dt="2020-09-14T11:30:37.873" v="1960" actId="478"/>
          <ac:picMkLst>
            <pc:docMk/>
            <pc:sldMk cId="1974471218" sldId="259"/>
            <ac:picMk id="7" creationId="{82BE2448-8657-4D0D-B108-4979670E0736}"/>
          </ac:picMkLst>
        </pc:picChg>
        <pc:picChg chg="del">
          <ac:chgData name="Paul Mulder" userId="e16f2240-45f8-41e6-a204-446ce94782f1" providerId="ADAL" clId="{DD567ECB-388A-4D0A-BFE8-EEBDACAC8C66}" dt="2020-09-14T11:39:46.809" v="2146" actId="478"/>
          <ac:picMkLst>
            <pc:docMk/>
            <pc:sldMk cId="1974471218" sldId="259"/>
            <ac:picMk id="8" creationId="{28262CEA-F94C-4C3A-A1B3-136EC0AC7805}"/>
          </ac:picMkLst>
        </pc:picChg>
        <pc:picChg chg="del mod">
          <ac:chgData name="Paul Mulder" userId="e16f2240-45f8-41e6-a204-446ce94782f1" providerId="ADAL" clId="{DD567ECB-388A-4D0A-BFE8-EEBDACAC8C66}" dt="2020-09-14T11:40:37.057" v="2161" actId="478"/>
          <ac:picMkLst>
            <pc:docMk/>
            <pc:sldMk cId="1974471218" sldId="259"/>
            <ac:picMk id="9" creationId="{5FF90F1F-5897-4304-8833-FB6A3AAD3AE2}"/>
          </ac:picMkLst>
        </pc:picChg>
        <pc:cxnChg chg="mod">
          <ac:chgData name="Paul Mulder" userId="e16f2240-45f8-41e6-a204-446ce94782f1" providerId="ADAL" clId="{DD567ECB-388A-4D0A-BFE8-EEBDACAC8C66}" dt="2020-09-15T13:53:54.354" v="4920" actId="1582"/>
          <ac:cxnSpMkLst>
            <pc:docMk/>
            <pc:sldMk cId="1974471218" sldId="259"/>
            <ac:cxnSpMk id="33" creationId="{870C3CD3-336D-41AC-88F3-E54D962B93FB}"/>
          </ac:cxnSpMkLst>
        </pc:cxnChg>
        <pc:cxnChg chg="mod">
          <ac:chgData name="Paul Mulder" userId="e16f2240-45f8-41e6-a204-446ce94782f1" providerId="ADAL" clId="{DD567ECB-388A-4D0A-BFE8-EEBDACAC8C66}" dt="2020-09-15T13:53:55.506" v="4921" actId="1582"/>
          <ac:cxnSpMkLst>
            <pc:docMk/>
            <pc:sldMk cId="1974471218" sldId="259"/>
            <ac:cxnSpMk id="40" creationId="{8BF1C0B7-4EBA-40CF-BC1A-BE37D18FD0C3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43" creationId="{E251A28C-5803-4B7F-B961-8CA9027BFAE3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46" creationId="{BA53D77C-B224-41AC-84B8-AC22B549338F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48" creationId="{BA98A703-322C-4F46-8A46-0F82F91E5D42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49" creationId="{D34DBF55-2BBB-4BCB-9AFB-2AB05E507A5B}"/>
          </ac:cxnSpMkLst>
        </pc:cxnChg>
        <pc:cxnChg chg="add mod">
          <ac:chgData name="Paul Mulder" userId="e16f2240-45f8-41e6-a204-446ce94782f1" providerId="ADAL" clId="{DD567ECB-388A-4D0A-BFE8-EEBDACAC8C66}" dt="2020-09-15T13:53:57.138" v="4922" actId="1582"/>
          <ac:cxnSpMkLst>
            <pc:docMk/>
            <pc:sldMk cId="1974471218" sldId="259"/>
            <ac:cxnSpMk id="51" creationId="{C275FF72-34A1-4D0E-BD7D-29A4348897EB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52" creationId="{7E74A347-9A14-4905-8493-AE3074F36AC5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54" creationId="{35000517-3A4B-46F0-9051-030348C0F11E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55" creationId="{A767F903-1403-40C0-8A8E-848978B4121B}"/>
          </ac:cxnSpMkLst>
        </pc:cxnChg>
        <pc:cxnChg chg="del">
          <ac:chgData name="Paul Mulder" userId="e16f2240-45f8-41e6-a204-446ce94782f1" providerId="ADAL" clId="{DD567ECB-388A-4D0A-BFE8-EEBDACAC8C66}" dt="2020-09-14T11:32:02.154" v="1975" actId="478"/>
          <ac:cxnSpMkLst>
            <pc:docMk/>
            <pc:sldMk cId="1974471218" sldId="259"/>
            <ac:cxnSpMk id="56" creationId="{2937129E-7872-4664-A053-F47D1F74C27F}"/>
          </ac:cxnSpMkLst>
        </pc:cxnChg>
      </pc:sldChg>
      <pc:sldChg chg="ord">
        <pc:chgData name="Paul Mulder" userId="e16f2240-45f8-41e6-a204-446ce94782f1" providerId="ADAL" clId="{DD567ECB-388A-4D0A-BFE8-EEBDACAC8C66}" dt="2020-09-14T14:00:01.267" v="3748"/>
        <pc:sldMkLst>
          <pc:docMk/>
          <pc:sldMk cId="4102953435" sldId="261"/>
        </pc:sldMkLst>
      </pc:sldChg>
      <pc:sldChg chg="addSp delSp modSp mod delAnim modAnim">
        <pc:chgData name="Paul Mulder" userId="e16f2240-45f8-41e6-a204-446ce94782f1" providerId="ADAL" clId="{DD567ECB-388A-4D0A-BFE8-EEBDACAC8C66}" dt="2020-09-15T13:53:34.563" v="4916" actId="1582"/>
        <pc:sldMkLst>
          <pc:docMk/>
          <pc:sldMk cId="2259895478" sldId="851"/>
        </pc:sldMkLst>
        <pc:spChg chg="mod">
          <ac:chgData name="Paul Mulder" userId="e16f2240-45f8-41e6-a204-446ce94782f1" providerId="ADAL" clId="{DD567ECB-388A-4D0A-BFE8-EEBDACAC8C66}" dt="2020-09-15T13:22:15.396" v="4772" actId="20577"/>
          <ac:spMkLst>
            <pc:docMk/>
            <pc:sldMk cId="2259895478" sldId="851"/>
            <ac:spMk id="2" creationId="{C59A9AF8-5A8D-4138-BBB5-7E05A853C485}"/>
          </ac:spMkLst>
        </pc:spChg>
        <pc:spChg chg="del">
          <ac:chgData name="Paul Mulder" userId="e16f2240-45f8-41e6-a204-446ce94782f1" providerId="ADAL" clId="{DD567ECB-388A-4D0A-BFE8-EEBDACAC8C66}" dt="2020-09-11T10:06:08.539" v="1215" actId="478"/>
          <ac:spMkLst>
            <pc:docMk/>
            <pc:sldMk cId="2259895478" sldId="851"/>
            <ac:spMk id="5" creationId="{20714F45-27CF-4F9F-9FAF-1A3FA62CA8C3}"/>
          </ac:spMkLst>
        </pc:spChg>
        <pc:spChg chg="add del mod">
          <ac:chgData name="Paul Mulder" userId="e16f2240-45f8-41e6-a204-446ce94782f1" providerId="ADAL" clId="{DD567ECB-388A-4D0A-BFE8-EEBDACAC8C66}" dt="2020-09-14T10:53:47.272" v="1605" actId="478"/>
          <ac:spMkLst>
            <pc:docMk/>
            <pc:sldMk cId="2259895478" sldId="851"/>
            <ac:spMk id="5" creationId="{6A83D62D-45AE-477A-A78B-3BA9203A5191}"/>
          </ac:spMkLst>
        </pc:spChg>
        <pc:spChg chg="add mod">
          <ac:chgData name="Paul Mulder" userId="e16f2240-45f8-41e6-a204-446ce94782f1" providerId="ADAL" clId="{DD567ECB-388A-4D0A-BFE8-EEBDACAC8C66}" dt="2020-09-15T13:53:31.091" v="4914" actId="1582"/>
          <ac:spMkLst>
            <pc:docMk/>
            <pc:sldMk cId="2259895478" sldId="851"/>
            <ac:spMk id="5" creationId="{AB36C40C-B930-48CB-85BF-5FABA18028DE}"/>
          </ac:spMkLst>
        </pc:spChg>
        <pc:spChg chg="add del mod">
          <ac:chgData name="Paul Mulder" userId="e16f2240-45f8-41e6-a204-446ce94782f1" providerId="ADAL" clId="{DD567ECB-388A-4D0A-BFE8-EEBDACAC8C66}" dt="2020-09-14T10:53:47.272" v="1605" actId="478"/>
          <ac:spMkLst>
            <pc:docMk/>
            <pc:sldMk cId="2259895478" sldId="851"/>
            <ac:spMk id="6" creationId="{8BB4DBC6-284D-4B55-B328-C5617D3F20EF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6" creationId="{D3EAEED0-108D-4621-9C35-FF22BD8C550F}"/>
          </ac:spMkLst>
        </pc:spChg>
        <pc:spChg chg="del">
          <ac:chgData name="Paul Mulder" userId="e16f2240-45f8-41e6-a204-446ce94782f1" providerId="ADAL" clId="{DD567ECB-388A-4D0A-BFE8-EEBDACAC8C66}" dt="2020-09-11T10:06:08.539" v="1215" actId="478"/>
          <ac:spMkLst>
            <pc:docMk/>
            <pc:sldMk cId="2259895478" sldId="851"/>
            <ac:spMk id="6" creationId="{ECE35981-33F6-4D3A-9CA6-C049B0749040}"/>
          </ac:spMkLst>
        </pc:spChg>
        <pc:spChg chg="add del">
          <ac:chgData name="Paul Mulder" userId="e16f2240-45f8-41e6-a204-446ce94782f1" providerId="ADAL" clId="{DD567ECB-388A-4D0A-BFE8-EEBDACAC8C66}" dt="2020-09-14T11:25:06.141" v="1889" actId="11529"/>
          <ac:spMkLst>
            <pc:docMk/>
            <pc:sldMk cId="2259895478" sldId="851"/>
            <ac:spMk id="7" creationId="{018B0DD7-7B36-4BA8-86C7-00A44DA408AA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7" creationId="{46C4EEC4-E569-4B6B-9674-7196660036FE}"/>
          </ac:spMkLst>
        </pc:spChg>
        <pc:spChg chg="del">
          <ac:chgData name="Paul Mulder" userId="e16f2240-45f8-41e6-a204-446ce94782f1" providerId="ADAL" clId="{DD567ECB-388A-4D0A-BFE8-EEBDACAC8C66}" dt="2020-09-11T10:06:08.539" v="1215" actId="478"/>
          <ac:spMkLst>
            <pc:docMk/>
            <pc:sldMk cId="2259895478" sldId="851"/>
            <ac:spMk id="7" creationId="{8DD7F6D5-003A-4AFD-9EDC-197125F0D709}"/>
          </ac:spMkLst>
        </pc:spChg>
        <pc:spChg chg="add mod">
          <ac:chgData name="Paul Mulder" userId="e16f2240-45f8-41e6-a204-446ce94782f1" providerId="ADAL" clId="{DD567ECB-388A-4D0A-BFE8-EEBDACAC8C66}" dt="2020-09-15T13:53:34.563" v="4916" actId="1582"/>
          <ac:spMkLst>
            <pc:docMk/>
            <pc:sldMk cId="2259895478" sldId="851"/>
            <ac:spMk id="8" creationId="{258CC257-FD16-40AC-B504-934988C80F40}"/>
          </ac:spMkLst>
        </pc:spChg>
        <pc:spChg chg="del">
          <ac:chgData name="Paul Mulder" userId="e16f2240-45f8-41e6-a204-446ce94782f1" providerId="ADAL" clId="{DD567ECB-388A-4D0A-BFE8-EEBDACAC8C66}" dt="2020-09-11T10:06:08.539" v="1215" actId="478"/>
          <ac:spMkLst>
            <pc:docMk/>
            <pc:sldMk cId="2259895478" sldId="851"/>
            <ac:spMk id="8" creationId="{77EE5376-88B2-44E2-BE8C-BE56DC27EDDA}"/>
          </ac:spMkLst>
        </pc:spChg>
        <pc:spChg chg="add mod">
          <ac:chgData name="Paul Mulder" userId="e16f2240-45f8-41e6-a204-446ce94782f1" providerId="ADAL" clId="{DD567ECB-388A-4D0A-BFE8-EEBDACAC8C66}" dt="2020-09-15T13:53:26.145" v="4912" actId="1582"/>
          <ac:spMkLst>
            <pc:docMk/>
            <pc:sldMk cId="2259895478" sldId="851"/>
            <ac:spMk id="9" creationId="{28C52288-426A-49E1-9A9C-E81A04E45FC4}"/>
          </ac:spMkLst>
        </pc:spChg>
        <pc:spChg chg="del">
          <ac:chgData name="Paul Mulder" userId="e16f2240-45f8-41e6-a204-446ce94782f1" providerId="ADAL" clId="{DD567ECB-388A-4D0A-BFE8-EEBDACAC8C66}" dt="2020-09-11T10:06:08.539" v="1215" actId="478"/>
          <ac:spMkLst>
            <pc:docMk/>
            <pc:sldMk cId="2259895478" sldId="851"/>
            <ac:spMk id="9" creationId="{B9A995E8-19E9-49A8-B7BC-0B1588E50350}"/>
          </ac:spMkLst>
        </pc:spChg>
        <pc:spChg chg="del">
          <ac:chgData name="Paul Mulder" userId="e16f2240-45f8-41e6-a204-446ce94782f1" providerId="ADAL" clId="{DD567ECB-388A-4D0A-BFE8-EEBDACAC8C66}" dt="2020-09-11T10:06:08.539" v="1215" actId="478"/>
          <ac:spMkLst>
            <pc:docMk/>
            <pc:sldMk cId="2259895478" sldId="851"/>
            <ac:spMk id="10" creationId="{57F9445F-1B4C-428B-9F2C-6A478CA1B7FF}"/>
          </ac:spMkLst>
        </pc:spChg>
        <pc:spChg chg="del">
          <ac:chgData name="Paul Mulder" userId="e16f2240-45f8-41e6-a204-446ce94782f1" providerId="ADAL" clId="{DD567ECB-388A-4D0A-BFE8-EEBDACAC8C66}" dt="2020-09-11T10:06:08.539" v="1215" actId="478"/>
          <ac:spMkLst>
            <pc:docMk/>
            <pc:sldMk cId="2259895478" sldId="851"/>
            <ac:spMk id="11" creationId="{2F1E8D84-06FB-421E-BBFA-4D3776BEB7E5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11" creationId="{A33138DB-596F-43FA-B798-E4DAE4838021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15" creationId="{1550C7AE-B968-4D13-B374-3EC74B8EAEED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17" creationId="{8CE9742A-617B-4346-95E9-BA3DAD9326EA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19" creationId="{4B79CB4B-1E73-48FE-9397-DB76E2FCA8D1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21" creationId="{EEC97482-BEB5-4351-A790-716450A82E24}"/>
          </ac:spMkLst>
        </pc:spChg>
        <pc:spChg chg="add del mod">
          <ac:chgData name="Paul Mulder" userId="e16f2240-45f8-41e6-a204-446ce94782f1" providerId="ADAL" clId="{DD567ECB-388A-4D0A-BFE8-EEBDACAC8C66}" dt="2020-09-14T11:27:21.748" v="1909" actId="478"/>
          <ac:spMkLst>
            <pc:docMk/>
            <pc:sldMk cId="2259895478" sldId="851"/>
            <ac:spMk id="22" creationId="{1E54252E-4C15-4A6B-9488-5AACFC14FF03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23" creationId="{A8ABDF56-6DAE-4A46-888B-BF92153DB527}"/>
          </ac:spMkLst>
        </pc:spChg>
        <pc:spChg chg="add mod">
          <ac:chgData name="Paul Mulder" userId="e16f2240-45f8-41e6-a204-446ce94782f1" providerId="ADAL" clId="{DD567ECB-388A-4D0A-BFE8-EEBDACAC8C66}" dt="2020-09-15T13:53:28.834" v="4913" actId="1582"/>
          <ac:spMkLst>
            <pc:docMk/>
            <pc:sldMk cId="2259895478" sldId="851"/>
            <ac:spMk id="24" creationId="{2806C826-EEDD-43EB-A3BC-E208A834A0DE}"/>
          </ac:spMkLst>
        </pc:spChg>
        <pc:spChg chg="add mod">
          <ac:chgData name="Paul Mulder" userId="e16f2240-45f8-41e6-a204-446ce94782f1" providerId="ADAL" clId="{DD567ECB-388A-4D0A-BFE8-EEBDACAC8C66}" dt="2020-09-15T13:53:32.451" v="4915" actId="1582"/>
          <ac:spMkLst>
            <pc:docMk/>
            <pc:sldMk cId="2259895478" sldId="851"/>
            <ac:spMk id="26" creationId="{0FA28905-70A8-4513-8F97-85C616634D2C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29" creationId="{2A9F940F-5745-40F5-B047-630718D715D4}"/>
          </ac:spMkLst>
        </pc:spChg>
        <pc:spChg chg="add del">
          <ac:chgData name="Paul Mulder" userId="e16f2240-45f8-41e6-a204-446ce94782f1" providerId="ADAL" clId="{DD567ECB-388A-4D0A-BFE8-EEBDACAC8C66}" dt="2020-09-15T13:52:19.444" v="4895" actId="22"/>
          <ac:spMkLst>
            <pc:docMk/>
            <pc:sldMk cId="2259895478" sldId="851"/>
            <ac:spMk id="31" creationId="{9F80E69A-555C-4308-B4D1-78262B7C0CC3}"/>
          </ac:spMkLst>
        </pc:spChg>
        <pc:picChg chg="add del mod">
          <ac:chgData name="Paul Mulder" userId="e16f2240-45f8-41e6-a204-446ce94782f1" providerId="ADAL" clId="{DD567ECB-388A-4D0A-BFE8-EEBDACAC8C66}" dt="2020-09-14T10:50:20.950" v="1602" actId="478"/>
          <ac:picMkLst>
            <pc:docMk/>
            <pc:sldMk cId="2259895478" sldId="851"/>
            <ac:picMk id="10" creationId="{5C9B6D36-F86F-4F9F-852F-CBDF81522C05}"/>
          </ac:picMkLst>
        </pc:picChg>
        <pc:picChg chg="add del mod">
          <ac:chgData name="Paul Mulder" userId="e16f2240-45f8-41e6-a204-446ce94782f1" providerId="ADAL" clId="{DD567ECB-388A-4D0A-BFE8-EEBDACAC8C66}" dt="2020-09-14T10:47:43.398" v="1593" actId="478"/>
          <ac:picMkLst>
            <pc:docMk/>
            <pc:sldMk cId="2259895478" sldId="851"/>
            <ac:picMk id="11" creationId="{229BAEC6-522A-42CB-BD8F-8241E3374E4C}"/>
          </ac:picMkLst>
        </pc:picChg>
        <pc:picChg chg="add del mod">
          <ac:chgData name="Paul Mulder" userId="e16f2240-45f8-41e6-a204-446ce94782f1" providerId="ADAL" clId="{DD567ECB-388A-4D0A-BFE8-EEBDACAC8C66}" dt="2020-09-15T13:52:59.414" v="4900" actId="478"/>
          <ac:picMkLst>
            <pc:docMk/>
            <pc:sldMk cId="2259895478" sldId="851"/>
            <ac:picMk id="12" creationId="{604CC4F1-44DB-4911-9849-A4B21F347FD3}"/>
          </ac:picMkLst>
        </pc:picChg>
        <pc:picChg chg="del">
          <ac:chgData name="Paul Mulder" userId="e16f2240-45f8-41e6-a204-446ce94782f1" providerId="ADAL" clId="{DD567ECB-388A-4D0A-BFE8-EEBDACAC8C66}" dt="2020-09-14T10:50:24.554" v="1604" actId="478"/>
          <ac:picMkLst>
            <pc:docMk/>
            <pc:sldMk cId="2259895478" sldId="851"/>
            <ac:picMk id="13" creationId="{BA69C479-C4F5-4F0D-859E-29D7264F19BC}"/>
          </ac:picMkLst>
        </pc:picChg>
        <pc:picChg chg="add del mod">
          <ac:chgData name="Paul Mulder" userId="e16f2240-45f8-41e6-a204-446ce94782f1" providerId="ADAL" clId="{DD567ECB-388A-4D0A-BFE8-EEBDACAC8C66}" dt="2020-09-14T10:47:39.484" v="1592" actId="478"/>
          <ac:picMkLst>
            <pc:docMk/>
            <pc:sldMk cId="2259895478" sldId="851"/>
            <ac:picMk id="14" creationId="{C51DE444-80A3-4B3E-870B-81298988B156}"/>
          </ac:picMkLst>
        </pc:picChg>
        <pc:picChg chg="del mod">
          <ac:chgData name="Paul Mulder" userId="e16f2240-45f8-41e6-a204-446ce94782f1" providerId="ADAL" clId="{DD567ECB-388A-4D0A-BFE8-EEBDACAC8C66}" dt="2020-09-14T10:50:23.077" v="1603" actId="478"/>
          <ac:picMkLst>
            <pc:docMk/>
            <pc:sldMk cId="2259895478" sldId="851"/>
            <ac:picMk id="15" creationId="{E811C5ED-D54E-4BDC-A1CE-33BFCF12D31C}"/>
          </ac:picMkLst>
        </pc:picChg>
        <pc:picChg chg="del">
          <ac:chgData name="Paul Mulder" userId="e16f2240-45f8-41e6-a204-446ce94782f1" providerId="ADAL" clId="{DD567ECB-388A-4D0A-BFE8-EEBDACAC8C66}" dt="2020-09-14T10:39:32.652" v="1222" actId="478"/>
          <ac:picMkLst>
            <pc:docMk/>
            <pc:sldMk cId="2259895478" sldId="851"/>
            <ac:picMk id="17" creationId="{A26532D5-12E6-4B20-ABAF-00D852010B41}"/>
          </ac:picMkLst>
        </pc:picChg>
        <pc:picChg chg="del">
          <ac:chgData name="Paul Mulder" userId="e16f2240-45f8-41e6-a204-446ce94782f1" providerId="ADAL" clId="{DD567ECB-388A-4D0A-BFE8-EEBDACAC8C66}" dt="2020-09-14T10:47:39.484" v="1592" actId="478"/>
          <ac:picMkLst>
            <pc:docMk/>
            <pc:sldMk cId="2259895478" sldId="851"/>
            <ac:picMk id="19" creationId="{10340458-DEE7-4F59-8A65-C7AEA2B84881}"/>
          </ac:picMkLst>
        </pc:picChg>
        <pc:picChg chg="add del">
          <ac:chgData name="Paul Mulder" userId="e16f2240-45f8-41e6-a204-446ce94782f1" providerId="ADAL" clId="{DD567ECB-388A-4D0A-BFE8-EEBDACAC8C66}" dt="2020-09-15T13:52:25.977" v="4897" actId="22"/>
          <ac:picMkLst>
            <pc:docMk/>
            <pc:sldMk cId="2259895478" sldId="851"/>
            <ac:picMk id="33" creationId="{E29224F0-8265-432C-B0A4-E9D9876C5334}"/>
          </ac:picMkLst>
        </pc:picChg>
        <pc:picChg chg="add mod ord">
          <ac:chgData name="Paul Mulder" userId="e16f2240-45f8-41e6-a204-446ce94782f1" providerId="ADAL" clId="{DD567ECB-388A-4D0A-BFE8-EEBDACAC8C66}" dt="2020-09-15T13:53:12.921" v="4911" actId="1036"/>
          <ac:picMkLst>
            <pc:docMk/>
            <pc:sldMk cId="2259895478" sldId="851"/>
            <ac:picMk id="35" creationId="{06EC4BA9-D973-4C89-BC90-F6F1774C5564}"/>
          </ac:picMkLst>
        </pc:picChg>
      </pc:sldChg>
      <pc:sldChg chg="del">
        <pc:chgData name="Paul Mulder" userId="e16f2240-45f8-41e6-a204-446ce94782f1" providerId="ADAL" clId="{DD567ECB-388A-4D0A-BFE8-EEBDACAC8C66}" dt="2020-09-14T12:21:10.715" v="2758" actId="47"/>
        <pc:sldMkLst>
          <pc:docMk/>
          <pc:sldMk cId="443072503" sldId="852"/>
        </pc:sldMkLst>
      </pc:sldChg>
      <pc:sldChg chg="addSp delSp modSp mod delAnim">
        <pc:chgData name="Paul Mulder" userId="e16f2240-45f8-41e6-a204-446ce94782f1" providerId="ADAL" clId="{DD567ECB-388A-4D0A-BFE8-EEBDACAC8C66}" dt="2020-09-15T14:11:41.029" v="5106" actId="20577"/>
        <pc:sldMkLst>
          <pc:docMk/>
          <pc:sldMk cId="1876095254" sldId="853"/>
        </pc:sldMkLst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4" creationId="{B8D21D3F-A6E2-4617-BC80-F6F9B77ACAF8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5" creationId="{1F9D6685-D463-4C2C-98A1-3F15399765DD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6" creationId="{5CAE6C1F-9F3C-490A-94ED-B8FFE5960DA8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7" creationId="{D5C3EF44-09F9-4B35-83EF-6A8EEBE02369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8" creationId="{2A99F912-5DFE-40E3-B57F-02BDED43F871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9" creationId="{1DB0D87F-ED90-482F-B5CF-8B203E5D7405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10" creationId="{268E2453-DF89-475F-882F-5A47DDD2AA06}"/>
          </ac:spMkLst>
        </pc:spChg>
        <pc:spChg chg="add del mod">
          <ac:chgData name="Paul Mulder" userId="e16f2240-45f8-41e6-a204-446ce94782f1" providerId="ADAL" clId="{DD567ECB-388A-4D0A-BFE8-EEBDACAC8C66}" dt="2020-09-14T11:43:44.167" v="2184" actId="478"/>
          <ac:spMkLst>
            <pc:docMk/>
            <pc:sldMk cId="1876095254" sldId="853"/>
            <ac:spMk id="11" creationId="{4E14D3FA-829A-4CBC-A5F9-E184DD4E0988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11" creationId="{9BBFD1D4-824D-4F0A-BDCE-F9E76287638F}"/>
          </ac:spMkLst>
        </pc:spChg>
        <pc:spChg chg="mod">
          <ac:chgData name="Paul Mulder" userId="e16f2240-45f8-41e6-a204-446ce94782f1" providerId="ADAL" clId="{DD567ECB-388A-4D0A-BFE8-EEBDACAC8C66}" dt="2020-09-15T14:11:41.029" v="5106" actId="20577"/>
          <ac:spMkLst>
            <pc:docMk/>
            <pc:sldMk cId="1876095254" sldId="853"/>
            <ac:spMk id="12" creationId="{523902E7-706E-4B28-A34E-B3CA5DE9915D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13" creationId="{F9AF2D31-C3F0-4E6D-B12C-EE1B11EAC085}"/>
          </ac:spMkLst>
        </pc:spChg>
        <pc:spChg chg="add del">
          <ac:chgData name="Paul Mulder" userId="e16f2240-45f8-41e6-a204-446ce94782f1" providerId="ADAL" clId="{DD567ECB-388A-4D0A-BFE8-EEBDACAC8C66}" dt="2020-09-15T14:01:20.148" v="5006" actId="22"/>
          <ac:spMkLst>
            <pc:docMk/>
            <pc:sldMk cId="1876095254" sldId="853"/>
            <ac:spMk id="14" creationId="{B8A7CE4B-DB2C-4031-9356-36D1268645B5}"/>
          </ac:spMkLst>
        </pc:spChg>
        <pc:spChg chg="add del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15" creationId="{23D8CF14-CF17-4EE0-83F4-071FB5F219F4}"/>
          </ac:spMkLst>
        </pc:spChg>
        <pc:spChg chg="add">
          <ac:chgData name="Paul Mulder" userId="e16f2240-45f8-41e6-a204-446ce94782f1" providerId="ADAL" clId="{DD567ECB-388A-4D0A-BFE8-EEBDACAC8C66}" dt="2020-09-15T14:03:00.551" v="5034" actId="22"/>
          <ac:spMkLst>
            <pc:docMk/>
            <pc:sldMk cId="1876095254" sldId="853"/>
            <ac:spMk id="16" creationId="{7BF9C3EC-C874-400B-8B1E-F799322466D0}"/>
          </ac:spMkLst>
        </pc:spChg>
        <pc:spChg chg="add del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17" creationId="{FA502E0A-EBAA-496F-AAA5-FFB6DA4EFC9B}"/>
          </ac:spMkLst>
        </pc:spChg>
        <pc:spChg chg="add del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19" creationId="{0E2D027B-7312-4769-B8F7-7587D00A7B0A}"/>
          </ac:spMkLst>
        </pc:spChg>
        <pc:spChg chg="add del mod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21" creationId="{94D09C70-763A-42C1-BA64-BC1D44332C13}"/>
          </ac:spMkLst>
        </pc:spChg>
        <pc:spChg chg="add del mod">
          <ac:chgData name="Paul Mulder" userId="e16f2240-45f8-41e6-a204-446ce94782f1" providerId="ADAL" clId="{DD567ECB-388A-4D0A-BFE8-EEBDACAC8C66}" dt="2020-09-14T11:56:13.267" v="2410" actId="478"/>
          <ac:spMkLst>
            <pc:docMk/>
            <pc:sldMk cId="1876095254" sldId="853"/>
            <ac:spMk id="23" creationId="{0180C6B6-C4F7-4B60-8C8F-6ED22526422E}"/>
          </ac:spMkLst>
        </pc:spChg>
        <pc:spChg chg="add">
          <ac:chgData name="Paul Mulder" userId="e16f2240-45f8-41e6-a204-446ce94782f1" providerId="ADAL" clId="{DD567ECB-388A-4D0A-BFE8-EEBDACAC8C66}" dt="2020-09-15T14:03:00.551" v="5034" actId="22"/>
          <ac:spMkLst>
            <pc:docMk/>
            <pc:sldMk cId="1876095254" sldId="853"/>
            <ac:spMk id="23" creationId="{7680BE79-EBFB-42B0-BBA7-3D4740E1A0E1}"/>
          </ac:spMkLst>
        </pc:spChg>
        <pc:spChg chg="add del mod">
          <ac:chgData name="Paul Mulder" userId="e16f2240-45f8-41e6-a204-446ce94782f1" providerId="ADAL" clId="{DD567ECB-388A-4D0A-BFE8-EEBDACAC8C66}" dt="2020-09-14T11:56:14.835" v="2411" actId="478"/>
          <ac:spMkLst>
            <pc:docMk/>
            <pc:sldMk cId="1876095254" sldId="853"/>
            <ac:spMk id="25" creationId="{2530B6A2-52E6-445C-8E69-E9E8844566F2}"/>
          </ac:spMkLst>
        </pc:spChg>
        <pc:spChg chg="add">
          <ac:chgData name="Paul Mulder" userId="e16f2240-45f8-41e6-a204-446ce94782f1" providerId="ADAL" clId="{DD567ECB-388A-4D0A-BFE8-EEBDACAC8C66}" dt="2020-09-15T14:03:00.551" v="5034" actId="22"/>
          <ac:spMkLst>
            <pc:docMk/>
            <pc:sldMk cId="1876095254" sldId="853"/>
            <ac:spMk id="25" creationId="{68AF2F8C-5904-40E5-A642-860599F0A60B}"/>
          </ac:spMkLst>
        </pc:spChg>
        <pc:spChg chg="add mod">
          <ac:chgData name="Paul Mulder" userId="e16f2240-45f8-41e6-a204-446ce94782f1" providerId="ADAL" clId="{DD567ECB-388A-4D0A-BFE8-EEBDACAC8C66}" dt="2020-09-15T14:05:52.105" v="5041" actId="208"/>
          <ac:spMkLst>
            <pc:docMk/>
            <pc:sldMk cId="1876095254" sldId="853"/>
            <ac:spMk id="27" creationId="{9DD21739-6DC4-4589-B4B2-13CF94F0D4EA}"/>
          </ac:spMkLst>
        </pc:spChg>
        <pc:spChg chg="add del mod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29" creationId="{A5BCE9E7-6C9E-4235-9F44-4C5B537C5D45}"/>
          </ac:spMkLst>
        </pc:spChg>
        <pc:spChg chg="add mod">
          <ac:chgData name="Paul Mulder" userId="e16f2240-45f8-41e6-a204-446ce94782f1" providerId="ADAL" clId="{DD567ECB-388A-4D0A-BFE8-EEBDACAC8C66}" dt="2020-09-15T14:03:37.176" v="5036" actId="208"/>
          <ac:spMkLst>
            <pc:docMk/>
            <pc:sldMk cId="1876095254" sldId="853"/>
            <ac:spMk id="31" creationId="{1F8CB063-430C-4943-BBCD-5269D96C12ED}"/>
          </ac:spMkLst>
        </pc:spChg>
        <pc:spChg chg="add mod">
          <ac:chgData name="Paul Mulder" userId="e16f2240-45f8-41e6-a204-446ce94782f1" providerId="ADAL" clId="{DD567ECB-388A-4D0A-BFE8-EEBDACAC8C66}" dt="2020-09-15T14:03:34.419" v="5035" actId="208"/>
          <ac:spMkLst>
            <pc:docMk/>
            <pc:sldMk cId="1876095254" sldId="853"/>
            <ac:spMk id="33" creationId="{14AA7F23-5770-4104-896B-70467725C80F}"/>
          </ac:spMkLst>
        </pc:spChg>
        <pc:spChg chg="add mod">
          <ac:chgData name="Paul Mulder" userId="e16f2240-45f8-41e6-a204-446ce94782f1" providerId="ADAL" clId="{DD567ECB-388A-4D0A-BFE8-EEBDACAC8C66}" dt="2020-09-15T13:54:18.648" v="4925" actId="1582"/>
          <ac:spMkLst>
            <pc:docMk/>
            <pc:sldMk cId="1876095254" sldId="853"/>
            <ac:spMk id="35" creationId="{20577AC0-85A9-4B61-881C-0118F4007726}"/>
          </ac:spMkLst>
        </pc:spChg>
        <pc:spChg chg="add del mod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37" creationId="{7EEBDDD1-01EC-4BD7-8173-C7AF478A3EF0}"/>
          </ac:spMkLst>
        </pc:spChg>
        <pc:spChg chg="add del mod">
          <ac:chgData name="Paul Mulder" userId="e16f2240-45f8-41e6-a204-446ce94782f1" providerId="ADAL" clId="{DD567ECB-388A-4D0A-BFE8-EEBDACAC8C66}" dt="2020-09-15T14:11:18.012" v="5090" actId="208"/>
          <ac:spMkLst>
            <pc:docMk/>
            <pc:sldMk cId="1876095254" sldId="853"/>
            <ac:spMk id="39" creationId="{F8B25512-EE20-4F96-B709-24606E3BC0C5}"/>
          </ac:spMkLst>
        </pc:spChg>
        <pc:spChg chg="add del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41" creationId="{5C00C724-594D-43E7-80EB-9BE983F1C4A7}"/>
          </ac:spMkLst>
        </pc:spChg>
        <pc:spChg chg="add del mod">
          <ac:chgData name="Paul Mulder" userId="e16f2240-45f8-41e6-a204-446ce94782f1" providerId="ADAL" clId="{DD567ECB-388A-4D0A-BFE8-EEBDACAC8C66}" dt="2020-09-15T14:01:12.971" v="5004" actId="478"/>
          <ac:spMkLst>
            <pc:docMk/>
            <pc:sldMk cId="1876095254" sldId="853"/>
            <ac:spMk id="43" creationId="{6C3E621A-DD0E-4720-829F-AFC5242ED1F5}"/>
          </ac:spMkLst>
        </pc:spChg>
        <pc:spChg chg="add">
          <ac:chgData name="Paul Mulder" userId="e16f2240-45f8-41e6-a204-446ce94782f1" providerId="ADAL" clId="{DD567ECB-388A-4D0A-BFE8-EEBDACAC8C66}" dt="2020-09-15T14:03:00.551" v="5034" actId="22"/>
          <ac:spMkLst>
            <pc:docMk/>
            <pc:sldMk cId="1876095254" sldId="853"/>
            <ac:spMk id="45" creationId="{65B80A50-15F3-4071-9FC7-387CC2384934}"/>
          </ac:spMkLst>
        </pc:spChg>
        <pc:spChg chg="add">
          <ac:chgData name="Paul Mulder" userId="e16f2240-45f8-41e6-a204-446ce94782f1" providerId="ADAL" clId="{DD567ECB-388A-4D0A-BFE8-EEBDACAC8C66}" dt="2020-09-15T14:03:00.551" v="5034" actId="22"/>
          <ac:spMkLst>
            <pc:docMk/>
            <pc:sldMk cId="1876095254" sldId="853"/>
            <ac:spMk id="47" creationId="{69D9C048-7342-4493-B75D-32726CD338E1}"/>
          </ac:spMkLst>
        </pc:spChg>
        <pc:spChg chg="add">
          <ac:chgData name="Paul Mulder" userId="e16f2240-45f8-41e6-a204-446ce94782f1" providerId="ADAL" clId="{DD567ECB-388A-4D0A-BFE8-EEBDACAC8C66}" dt="2020-09-15T14:03:00.551" v="5034" actId="22"/>
          <ac:spMkLst>
            <pc:docMk/>
            <pc:sldMk cId="1876095254" sldId="853"/>
            <ac:spMk id="49" creationId="{A2CB7E1D-6916-4D1E-AE9B-BFD42FED5153}"/>
          </ac:spMkLst>
        </pc:spChg>
        <pc:spChg chg="add">
          <ac:chgData name="Paul Mulder" userId="e16f2240-45f8-41e6-a204-446ce94782f1" providerId="ADAL" clId="{DD567ECB-388A-4D0A-BFE8-EEBDACAC8C66}" dt="2020-09-15T14:03:00.551" v="5034" actId="22"/>
          <ac:spMkLst>
            <pc:docMk/>
            <pc:sldMk cId="1876095254" sldId="853"/>
            <ac:spMk id="51" creationId="{47214562-F827-4AEE-A465-86F72C37D0AB}"/>
          </ac:spMkLst>
        </pc:spChg>
        <pc:spChg chg="add del">
          <ac:chgData name="Paul Mulder" userId="e16f2240-45f8-41e6-a204-446ce94782f1" providerId="ADAL" clId="{DD567ECB-388A-4D0A-BFE8-EEBDACAC8C66}" dt="2020-09-15T14:11:03.495" v="5086" actId="478"/>
          <ac:spMkLst>
            <pc:docMk/>
            <pc:sldMk cId="1876095254" sldId="853"/>
            <ac:spMk id="53" creationId="{84183C6F-DB05-4A2E-838A-7BE69FF3ECDD}"/>
          </ac:spMkLst>
        </pc:spChg>
        <pc:spChg chg="add mod">
          <ac:chgData name="Paul Mulder" userId="e16f2240-45f8-41e6-a204-446ce94782f1" providerId="ADAL" clId="{DD567ECB-388A-4D0A-BFE8-EEBDACAC8C66}" dt="2020-09-15T14:05:54.452" v="5042" actId="208"/>
          <ac:spMkLst>
            <pc:docMk/>
            <pc:sldMk cId="1876095254" sldId="853"/>
            <ac:spMk id="55" creationId="{A52783E7-B6E4-4C8F-B70C-EEE1BCA07355}"/>
          </ac:spMkLst>
        </pc:spChg>
        <pc:spChg chg="add del">
          <ac:chgData name="Paul Mulder" userId="e16f2240-45f8-41e6-a204-446ce94782f1" providerId="ADAL" clId="{DD567ECB-388A-4D0A-BFE8-EEBDACAC8C66}" dt="2020-09-15T14:11:06.231" v="5087" actId="478"/>
          <ac:spMkLst>
            <pc:docMk/>
            <pc:sldMk cId="1876095254" sldId="853"/>
            <ac:spMk id="57" creationId="{36F036B6-C13A-4B80-8DF9-0AB157EF3BD2}"/>
          </ac:spMkLst>
        </pc:spChg>
        <pc:picChg chg="del">
          <ac:chgData name="Paul Mulder" userId="e16f2240-45f8-41e6-a204-446ce94782f1" providerId="ADAL" clId="{DD567ECB-388A-4D0A-BFE8-EEBDACAC8C66}" dt="2020-09-14T11:43:45.557" v="2185" actId="478"/>
          <ac:picMkLst>
            <pc:docMk/>
            <pc:sldMk cId="1876095254" sldId="853"/>
            <ac:picMk id="4" creationId="{F6343FDD-9614-428E-BB7E-B9CDBB9541E4}"/>
          </ac:picMkLst>
        </pc:picChg>
        <pc:picChg chg="del">
          <ac:chgData name="Paul Mulder" userId="e16f2240-45f8-41e6-a204-446ce94782f1" providerId="ADAL" clId="{DD567ECB-388A-4D0A-BFE8-EEBDACAC8C66}" dt="2020-09-14T11:43:23.631" v="2182" actId="478"/>
          <ac:picMkLst>
            <pc:docMk/>
            <pc:sldMk cId="1876095254" sldId="853"/>
            <ac:picMk id="5" creationId="{B2BDE3CC-3553-481D-886E-3EEB11464350}"/>
          </ac:picMkLst>
        </pc:picChg>
        <pc:picChg chg="del">
          <ac:chgData name="Paul Mulder" userId="e16f2240-45f8-41e6-a204-446ce94782f1" providerId="ADAL" clId="{DD567ECB-388A-4D0A-BFE8-EEBDACAC8C66}" dt="2020-09-14T11:39:35.057" v="2145" actId="478"/>
          <ac:picMkLst>
            <pc:docMk/>
            <pc:sldMk cId="1876095254" sldId="853"/>
            <ac:picMk id="6" creationId="{6A74BE3C-4E67-4ABD-B867-80C14F8F144C}"/>
          </ac:picMkLst>
        </pc:picChg>
        <pc:picChg chg="del">
          <ac:chgData name="Paul Mulder" userId="e16f2240-45f8-41e6-a204-446ce94782f1" providerId="ADAL" clId="{DD567ECB-388A-4D0A-BFE8-EEBDACAC8C66}" dt="2020-09-14T11:37:36.466" v="2129" actId="478"/>
          <ac:picMkLst>
            <pc:docMk/>
            <pc:sldMk cId="1876095254" sldId="853"/>
            <ac:picMk id="7" creationId="{0A76FE3C-22BD-40E9-A405-82FC6964D1B8}"/>
          </ac:picMkLst>
        </pc:picChg>
        <pc:picChg chg="del">
          <ac:chgData name="Paul Mulder" userId="e16f2240-45f8-41e6-a204-446ce94782f1" providerId="ADAL" clId="{DD567ECB-388A-4D0A-BFE8-EEBDACAC8C66}" dt="2020-09-14T11:43:27.317" v="2183" actId="478"/>
          <ac:picMkLst>
            <pc:docMk/>
            <pc:sldMk cId="1876095254" sldId="853"/>
            <ac:picMk id="8" creationId="{204170B4-0A97-422B-B300-84ACD23E1F41}"/>
          </ac:picMkLst>
        </pc:picChg>
        <pc:picChg chg="del">
          <ac:chgData name="Paul Mulder" userId="e16f2240-45f8-41e6-a204-446ce94782f1" providerId="ADAL" clId="{DD567ECB-388A-4D0A-BFE8-EEBDACAC8C66}" dt="2020-09-14T11:37:41.123" v="2131" actId="478"/>
          <ac:picMkLst>
            <pc:docMk/>
            <pc:sldMk cId="1876095254" sldId="853"/>
            <ac:picMk id="9" creationId="{9AB95144-166C-4C27-8235-89DCA26DD5EF}"/>
          </ac:picMkLst>
        </pc:picChg>
        <pc:picChg chg="del">
          <ac:chgData name="Paul Mulder" userId="e16f2240-45f8-41e6-a204-446ce94782f1" providerId="ADAL" clId="{DD567ECB-388A-4D0A-BFE8-EEBDACAC8C66}" dt="2020-09-14T11:37:39.617" v="2130" actId="478"/>
          <ac:picMkLst>
            <pc:docMk/>
            <pc:sldMk cId="1876095254" sldId="853"/>
            <ac:picMk id="10" creationId="{A5B9BFE3-78E9-4FD8-8FE2-2E1FD9401DEA}"/>
          </ac:picMkLst>
        </pc:picChg>
      </pc:sldChg>
      <pc:sldChg chg="addSp delSp modSp mod delAnim">
        <pc:chgData name="Paul Mulder" userId="e16f2240-45f8-41e6-a204-446ce94782f1" providerId="ADAL" clId="{DD567ECB-388A-4D0A-BFE8-EEBDACAC8C66}" dt="2020-09-15T14:12:17.612" v="5122" actId="6549"/>
        <pc:sldMkLst>
          <pc:docMk/>
          <pc:sldMk cId="1278132475" sldId="854"/>
        </pc:sldMkLst>
        <pc:spChg chg="mod">
          <ac:chgData name="Paul Mulder" userId="e16f2240-45f8-41e6-a204-446ce94782f1" providerId="ADAL" clId="{DD567ECB-388A-4D0A-BFE8-EEBDACAC8C66}" dt="2020-09-15T14:00:52.075" v="4988" actId="1076"/>
          <ac:spMkLst>
            <pc:docMk/>
            <pc:sldMk cId="1278132475" sldId="854"/>
            <ac:spMk id="2" creationId="{8FCFD951-AA3A-4076-B48D-FBB114362B93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4" creationId="{DB000986-46D3-470C-8988-0D39C0E61950}"/>
          </ac:spMkLst>
        </pc:spChg>
        <pc:spChg chg="add mod">
          <ac:chgData name="Paul Mulder" userId="e16f2240-45f8-41e6-a204-446ce94782f1" providerId="ADAL" clId="{DD567ECB-388A-4D0A-BFE8-EEBDACAC8C66}" dt="2020-09-15T14:01:01.884" v="5003" actId="1035"/>
          <ac:spMkLst>
            <pc:docMk/>
            <pc:sldMk cId="1278132475" sldId="854"/>
            <ac:spMk id="5" creationId="{5BFEC8AE-D724-48DD-9EE5-840148FEF315}"/>
          </ac:spMkLst>
        </pc:spChg>
        <pc:spChg chg="add mod">
          <ac:chgData name="Paul Mulder" userId="e16f2240-45f8-41e6-a204-446ce94782f1" providerId="ADAL" clId="{DD567ECB-388A-4D0A-BFE8-EEBDACAC8C66}" dt="2020-09-15T14:02:18.118" v="5019" actId="1035"/>
          <ac:spMkLst>
            <pc:docMk/>
            <pc:sldMk cId="1278132475" sldId="854"/>
            <ac:spMk id="6" creationId="{8CBBB561-5523-47F1-9B78-2F4A6F508039}"/>
          </ac:spMkLst>
        </pc:spChg>
        <pc:spChg chg="add mod">
          <ac:chgData name="Paul Mulder" userId="e16f2240-45f8-41e6-a204-446ce94782f1" providerId="ADAL" clId="{DD567ECB-388A-4D0A-BFE8-EEBDACAC8C66}" dt="2020-09-15T14:02:22.723" v="5023" actId="1035"/>
          <ac:spMkLst>
            <pc:docMk/>
            <pc:sldMk cId="1278132475" sldId="854"/>
            <ac:spMk id="7" creationId="{2A652C75-B3A4-4F95-AA2E-04F3B79E0300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8" creationId="{F57C7B2A-3204-4FC0-A1D0-FAD5A5C7ECE6}"/>
          </ac:spMkLst>
        </pc:spChg>
        <pc:spChg chg="add mod">
          <ac:chgData name="Paul Mulder" userId="e16f2240-45f8-41e6-a204-446ce94782f1" providerId="ADAL" clId="{DD567ECB-388A-4D0A-BFE8-EEBDACAC8C66}" dt="2020-09-15T14:01:54.079" v="5014" actId="465"/>
          <ac:spMkLst>
            <pc:docMk/>
            <pc:sldMk cId="1278132475" sldId="854"/>
            <ac:spMk id="9" creationId="{B7ACD594-615B-4758-9293-C714CBDDBAC7}"/>
          </ac:spMkLst>
        </pc:spChg>
        <pc:spChg chg="add mod">
          <ac:chgData name="Paul Mulder" userId="e16f2240-45f8-41e6-a204-446ce94782f1" providerId="ADAL" clId="{DD567ECB-388A-4D0A-BFE8-EEBDACAC8C66}" dt="2020-09-15T14:01:01.884" v="5003" actId="1035"/>
          <ac:spMkLst>
            <pc:docMk/>
            <pc:sldMk cId="1278132475" sldId="854"/>
            <ac:spMk id="10" creationId="{0E848AF8-70EE-49D2-A20A-5BA580590A37}"/>
          </ac:spMkLst>
        </pc:spChg>
        <pc:spChg chg="add mod">
          <ac:chgData name="Paul Mulder" userId="e16f2240-45f8-41e6-a204-446ce94782f1" providerId="ADAL" clId="{DD567ECB-388A-4D0A-BFE8-EEBDACAC8C66}" dt="2020-09-15T14:02:30.724" v="5029" actId="1035"/>
          <ac:spMkLst>
            <pc:docMk/>
            <pc:sldMk cId="1278132475" sldId="854"/>
            <ac:spMk id="11" creationId="{C0C4BB40-8118-4053-899F-F5B44D15B9E3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12" creationId="{B9E85218-CCFF-474C-9D18-2A2B4DA2733C}"/>
          </ac:spMkLst>
        </pc:spChg>
        <pc:spChg chg="add mod">
          <ac:chgData name="Paul Mulder" userId="e16f2240-45f8-41e6-a204-446ce94782f1" providerId="ADAL" clId="{DD567ECB-388A-4D0A-BFE8-EEBDACAC8C66}" dt="2020-09-15T14:01:39.811" v="5013" actId="1035"/>
          <ac:spMkLst>
            <pc:docMk/>
            <pc:sldMk cId="1278132475" sldId="854"/>
            <ac:spMk id="13" creationId="{F1F584E6-B51A-43D2-A357-30A5CD8EDB61}"/>
          </ac:spMkLst>
        </pc:spChg>
        <pc:spChg chg="mod">
          <ac:chgData name="Paul Mulder" userId="e16f2240-45f8-41e6-a204-446ce94782f1" providerId="ADAL" clId="{DD567ECB-388A-4D0A-BFE8-EEBDACAC8C66}" dt="2020-09-15T14:12:17.612" v="5122" actId="6549"/>
          <ac:spMkLst>
            <pc:docMk/>
            <pc:sldMk cId="1278132475" sldId="854"/>
            <ac:spMk id="14" creationId="{0D20ABF4-C661-4D64-8564-EB3143A38567}"/>
          </ac:spMkLst>
        </pc:spChg>
        <pc:spChg chg="add mod">
          <ac:chgData name="Paul Mulder" userId="e16f2240-45f8-41e6-a204-446ce94782f1" providerId="ADAL" clId="{DD567ECB-388A-4D0A-BFE8-EEBDACAC8C66}" dt="2020-09-15T14:01:54.079" v="5014" actId="465"/>
          <ac:spMkLst>
            <pc:docMk/>
            <pc:sldMk cId="1278132475" sldId="854"/>
            <ac:spMk id="15" creationId="{B87C3A10-CE32-482B-A64D-1D4D9EC88F44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16" creationId="{11A2095F-3B60-42D1-83ED-7EF832966575}"/>
          </ac:spMkLst>
        </pc:spChg>
        <pc:spChg chg="add mod">
          <ac:chgData name="Paul Mulder" userId="e16f2240-45f8-41e6-a204-446ce94782f1" providerId="ADAL" clId="{DD567ECB-388A-4D0A-BFE8-EEBDACAC8C66}" dt="2020-09-15T14:05:59.064" v="5043" actId="208"/>
          <ac:spMkLst>
            <pc:docMk/>
            <pc:sldMk cId="1278132475" sldId="854"/>
            <ac:spMk id="17" creationId="{0FEFE5DC-BEA0-46F9-B306-E37F8AB7169E}"/>
          </ac:spMkLst>
        </pc:spChg>
        <pc:spChg chg="add mod">
          <ac:chgData name="Paul Mulder" userId="e16f2240-45f8-41e6-a204-446ce94782f1" providerId="ADAL" clId="{DD567ECB-388A-4D0A-BFE8-EEBDACAC8C66}" dt="2020-09-15T14:01:39.811" v="5013" actId="1035"/>
          <ac:spMkLst>
            <pc:docMk/>
            <pc:sldMk cId="1278132475" sldId="854"/>
            <ac:spMk id="18" creationId="{6A7BBDAF-4026-466F-B5F9-8C8E69289B53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20" creationId="{D952077C-5D1C-4FEC-85E0-488D147C72A9}"/>
          </ac:spMkLst>
        </pc:spChg>
        <pc:spChg chg="add mod">
          <ac:chgData name="Paul Mulder" userId="e16f2240-45f8-41e6-a204-446ce94782f1" providerId="ADAL" clId="{DD567ECB-388A-4D0A-BFE8-EEBDACAC8C66}" dt="2020-09-15T14:04:26.410" v="5037" actId="208"/>
          <ac:spMkLst>
            <pc:docMk/>
            <pc:sldMk cId="1278132475" sldId="854"/>
            <ac:spMk id="22" creationId="{4847A0E9-FC68-4F85-91DA-6FF41898976F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24" creationId="{970D5B63-945C-4CFA-B78D-09169CC62F42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26" creationId="{03B7E024-CFEF-4543-86E8-8B0A33A57FEB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28" creationId="{F94DEE3A-B554-45B3-AF59-267AE6D261CD}"/>
          </ac:spMkLst>
        </pc:spChg>
        <pc:spChg chg="add mod">
          <ac:chgData name="Paul Mulder" userId="e16f2240-45f8-41e6-a204-446ce94782f1" providerId="ADAL" clId="{DD567ECB-388A-4D0A-BFE8-EEBDACAC8C66}" dt="2020-09-15T14:10:22.379" v="5085" actId="1036"/>
          <ac:spMkLst>
            <pc:docMk/>
            <pc:sldMk cId="1278132475" sldId="854"/>
            <ac:spMk id="30" creationId="{4D74399D-D48C-4B74-9774-39E02C1B8259}"/>
          </ac:spMkLst>
        </pc:spChg>
        <pc:spChg chg="add mod">
          <ac:chgData name="Paul Mulder" userId="e16f2240-45f8-41e6-a204-446ce94782f1" providerId="ADAL" clId="{DD567ECB-388A-4D0A-BFE8-EEBDACAC8C66}" dt="2020-09-15T14:10:22.379" v="5085" actId="1036"/>
          <ac:spMkLst>
            <pc:docMk/>
            <pc:sldMk cId="1278132475" sldId="854"/>
            <ac:spMk id="32" creationId="{60DFA88E-63E2-46B6-B926-7967A86B7692}"/>
          </ac:spMkLst>
        </pc:spChg>
        <pc:spChg chg="add del">
          <ac:chgData name="Paul Mulder" userId="e16f2240-45f8-41e6-a204-446ce94782f1" providerId="ADAL" clId="{DD567ECB-388A-4D0A-BFE8-EEBDACAC8C66}" dt="2020-09-14T11:59:09.586" v="2442" actId="22"/>
          <ac:spMkLst>
            <pc:docMk/>
            <pc:sldMk cId="1278132475" sldId="854"/>
            <ac:spMk id="34" creationId="{D4F1DD24-1005-4F3E-9956-1844760BB258}"/>
          </ac:spMkLst>
        </pc:spChg>
        <pc:spChg chg="add mod">
          <ac:chgData name="Paul Mulder" userId="e16f2240-45f8-41e6-a204-446ce94782f1" providerId="ADAL" clId="{DD567ECB-388A-4D0A-BFE8-EEBDACAC8C66}" dt="2020-09-15T12:59:56.807" v="4537" actId="1582"/>
          <ac:spMkLst>
            <pc:docMk/>
            <pc:sldMk cId="1278132475" sldId="854"/>
            <ac:spMk id="36" creationId="{9A0EF821-7362-4885-A38D-9B10A4963696}"/>
          </ac:spMkLst>
        </pc:spChg>
        <pc:spChg chg="add mod">
          <ac:chgData name="Paul Mulder" userId="e16f2240-45f8-41e6-a204-446ce94782f1" providerId="ADAL" clId="{DD567ECB-388A-4D0A-BFE8-EEBDACAC8C66}" dt="2020-09-15T14:09:58.420" v="5081" actId="208"/>
          <ac:spMkLst>
            <pc:docMk/>
            <pc:sldMk cId="1278132475" sldId="854"/>
            <ac:spMk id="38" creationId="{A24B1914-77F6-48D7-B2D0-5094DF00CF1E}"/>
          </ac:spMkLst>
        </pc:spChg>
        <pc:spChg chg="add del mod">
          <ac:chgData name="Paul Mulder" userId="e16f2240-45f8-41e6-a204-446ce94782f1" providerId="ADAL" clId="{DD567ECB-388A-4D0A-BFE8-EEBDACAC8C66}" dt="2020-09-15T14:00:56.964" v="4989" actId="478"/>
          <ac:spMkLst>
            <pc:docMk/>
            <pc:sldMk cId="1278132475" sldId="854"/>
            <ac:spMk id="40" creationId="{DFDE82FF-C136-4EF6-B5EF-D71585E16210}"/>
          </ac:spMkLst>
        </pc:spChg>
        <pc:spChg chg="add mod">
          <ac:chgData name="Paul Mulder" userId="e16f2240-45f8-41e6-a204-446ce94782f1" providerId="ADAL" clId="{DD567ECB-388A-4D0A-BFE8-EEBDACAC8C66}" dt="2020-09-15T14:06:02.390" v="5044" actId="208"/>
          <ac:spMkLst>
            <pc:docMk/>
            <pc:sldMk cId="1278132475" sldId="854"/>
            <ac:spMk id="42" creationId="{46F96E7E-4444-4C5E-BD6F-54DECB552B6B}"/>
          </ac:spMkLst>
        </pc:spChg>
        <pc:spChg chg="add mod">
          <ac:chgData name="Paul Mulder" userId="e16f2240-45f8-41e6-a204-446ce94782f1" providerId="ADAL" clId="{DD567ECB-388A-4D0A-BFE8-EEBDACAC8C66}" dt="2020-09-15T14:06:23.642" v="5047" actId="14100"/>
          <ac:spMkLst>
            <pc:docMk/>
            <pc:sldMk cId="1278132475" sldId="854"/>
            <ac:spMk id="44" creationId="{7D614C69-9192-4BBA-B171-8215C9790C4B}"/>
          </ac:spMkLst>
        </pc:spChg>
        <pc:spChg chg="add mod">
          <ac:chgData name="Paul Mulder" userId="e16f2240-45f8-41e6-a204-446ce94782f1" providerId="ADAL" clId="{DD567ECB-388A-4D0A-BFE8-EEBDACAC8C66}" dt="2020-09-15T14:06:13.367" v="5046" actId="208"/>
          <ac:spMkLst>
            <pc:docMk/>
            <pc:sldMk cId="1278132475" sldId="854"/>
            <ac:spMk id="46" creationId="{877B91F3-CF4E-4CEC-ABFB-130056177A2F}"/>
          </ac:spMkLst>
        </pc:spChg>
        <pc:picChg chg="del">
          <ac:chgData name="Paul Mulder" userId="e16f2240-45f8-41e6-a204-446ce94782f1" providerId="ADAL" clId="{DD567ECB-388A-4D0A-BFE8-EEBDACAC8C66}" dt="2020-09-14T11:50:56.052" v="2315" actId="478"/>
          <ac:picMkLst>
            <pc:docMk/>
            <pc:sldMk cId="1278132475" sldId="854"/>
            <ac:picMk id="5" creationId="{B28EEE27-AADD-46BF-A791-E4D4C2FAFE3A}"/>
          </ac:picMkLst>
        </pc:picChg>
        <pc:picChg chg="del">
          <ac:chgData name="Paul Mulder" userId="e16f2240-45f8-41e6-a204-446ce94782f1" providerId="ADAL" clId="{DD567ECB-388A-4D0A-BFE8-EEBDACAC8C66}" dt="2020-09-14T11:50:51.213" v="2312" actId="478"/>
          <ac:picMkLst>
            <pc:docMk/>
            <pc:sldMk cId="1278132475" sldId="854"/>
            <ac:picMk id="6" creationId="{F51B007C-9535-43CD-A0D9-F4EFE38F9A70}"/>
          </ac:picMkLst>
        </pc:picChg>
        <pc:picChg chg="del">
          <ac:chgData name="Paul Mulder" userId="e16f2240-45f8-41e6-a204-446ce94782f1" providerId="ADAL" clId="{DD567ECB-388A-4D0A-BFE8-EEBDACAC8C66}" dt="2020-09-14T11:50:49.770" v="2311" actId="478"/>
          <ac:picMkLst>
            <pc:docMk/>
            <pc:sldMk cId="1278132475" sldId="854"/>
            <ac:picMk id="7" creationId="{DC420FFC-22B4-4088-A9E4-E3470E8D65F6}"/>
          </ac:picMkLst>
        </pc:picChg>
        <pc:picChg chg="del">
          <ac:chgData name="Paul Mulder" userId="e16f2240-45f8-41e6-a204-446ce94782f1" providerId="ADAL" clId="{DD567ECB-388A-4D0A-BFE8-EEBDACAC8C66}" dt="2020-09-14T11:50:57.600" v="2316" actId="478"/>
          <ac:picMkLst>
            <pc:docMk/>
            <pc:sldMk cId="1278132475" sldId="854"/>
            <ac:picMk id="9" creationId="{49781D0D-5FBF-4CA0-836F-47AFF385E138}"/>
          </ac:picMkLst>
        </pc:picChg>
        <pc:picChg chg="del">
          <ac:chgData name="Paul Mulder" userId="e16f2240-45f8-41e6-a204-446ce94782f1" providerId="ADAL" clId="{DD567ECB-388A-4D0A-BFE8-EEBDACAC8C66}" dt="2020-09-14T11:50:52.912" v="2313" actId="478"/>
          <ac:picMkLst>
            <pc:docMk/>
            <pc:sldMk cId="1278132475" sldId="854"/>
            <ac:picMk id="10" creationId="{1B233B98-B954-473C-AA92-D15BC2DEBB56}"/>
          </ac:picMkLst>
        </pc:picChg>
        <pc:picChg chg="del">
          <ac:chgData name="Paul Mulder" userId="e16f2240-45f8-41e6-a204-446ce94782f1" providerId="ADAL" clId="{DD567ECB-388A-4D0A-BFE8-EEBDACAC8C66}" dt="2020-09-14T11:50:54.452" v="2314" actId="478"/>
          <ac:picMkLst>
            <pc:docMk/>
            <pc:sldMk cId="1278132475" sldId="854"/>
            <ac:picMk id="18" creationId="{C7C0E9FC-6075-40F6-B45A-7188488C4EA1}"/>
          </ac:picMkLst>
        </pc:picChg>
      </pc:sldChg>
      <pc:sldChg chg="addSp delSp modSp mod delAnim modAnim">
        <pc:chgData name="Paul Mulder" userId="e16f2240-45f8-41e6-a204-446ce94782f1" providerId="ADAL" clId="{DD567ECB-388A-4D0A-BFE8-EEBDACAC8C66}" dt="2020-09-15T14:16:53.837" v="5221" actId="6549"/>
        <pc:sldMkLst>
          <pc:docMk/>
          <pc:sldMk cId="4178554408" sldId="855"/>
        </pc:sldMkLst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4" creationId="{1FC79337-8FBF-448A-9AA0-928C036B6363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5" creationId="{E0FA2D5B-DE46-4D10-9573-A7BDC169E568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6" creationId="{02B3D2D6-5F1C-4C8C-A48D-4FC9FB5FD5DB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7" creationId="{38A85CFA-5A66-4044-9500-8C41A6B70A96}"/>
          </ac:spMkLst>
        </pc:spChg>
        <pc:spChg chg="mod">
          <ac:chgData name="Paul Mulder" userId="e16f2240-45f8-41e6-a204-446ce94782f1" providerId="ADAL" clId="{DD567ECB-388A-4D0A-BFE8-EEBDACAC8C66}" dt="2020-09-15T14:16:53.837" v="5221" actId="6549"/>
          <ac:spMkLst>
            <pc:docMk/>
            <pc:sldMk cId="4178554408" sldId="855"/>
            <ac:spMk id="8" creationId="{DBAC57FB-4219-4C88-8A62-D62F0661B1A4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9" creationId="{5B9F0809-AE55-458C-9C4A-6143D256EDA9}"/>
          </ac:spMkLst>
        </pc:spChg>
        <pc:spChg chg="add del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10" creationId="{1B7AF399-FE0D-40E1-9732-A866A944D343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11" creationId="{D9B759DD-2056-4F3A-B326-99475623B44A}"/>
          </ac:spMkLst>
        </pc:spChg>
        <pc:spChg chg="add del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12" creationId="{5A9E9859-98A5-4CAF-87A2-B143A0DF57F9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13" creationId="{BE582B31-C474-4E85-B7F0-9B9D4BE489DD}"/>
          </ac:spMkLst>
        </pc:spChg>
        <pc:spChg chg="add del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14" creationId="{FF141E12-75F1-41B2-887A-C9E09121E7DE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15" creationId="{EC500219-0FF2-4D9E-8CB3-A4CDDF7E8952}"/>
          </ac:spMkLst>
        </pc:spChg>
        <pc:spChg chg="add del mod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16" creationId="{C8B36B86-52F8-4C3C-B96C-55E2E1E72B4C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17" creationId="{2635B229-C83F-4FBB-A11B-54414623B3BA}"/>
          </ac:spMkLst>
        </pc:spChg>
        <pc:spChg chg="add del mod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18" creationId="{61FF9FFE-B696-4BF2-B6F4-014FFDC30662}"/>
          </ac:spMkLst>
        </pc:spChg>
        <pc:spChg chg="add del">
          <ac:chgData name="Paul Mulder" userId="e16f2240-45f8-41e6-a204-446ce94782f1" providerId="ADAL" clId="{DD567ECB-388A-4D0A-BFE8-EEBDACAC8C66}" dt="2020-09-15T14:02:43.812" v="5030" actId="478"/>
          <ac:spMkLst>
            <pc:docMk/>
            <pc:sldMk cId="4178554408" sldId="855"/>
            <ac:spMk id="19" creationId="{36C878BA-53A8-4972-A067-7BF4FA34518A}"/>
          </ac:spMkLst>
        </pc:spChg>
        <pc:spChg chg="add del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20" creationId="{B36C31C9-BD55-4D9D-9855-D16BCA39629B}"/>
          </ac:spMkLst>
        </pc:spChg>
        <pc:spChg chg="add del mod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22" creationId="{207A9803-7AC8-4CA8-A41E-27BC76C57BEE}"/>
          </ac:spMkLst>
        </pc:spChg>
        <pc:spChg chg="add del mod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24" creationId="{8331DF6A-6076-440F-BBAA-3D3736AE79FD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26" creationId="{38F4C1A1-1355-49D5-92B9-DB8C38E1936E}"/>
          </ac:spMkLst>
        </pc:spChg>
        <pc:spChg chg="add del">
          <ac:chgData name="Paul Mulder" userId="e16f2240-45f8-41e6-a204-446ce94782f1" providerId="ADAL" clId="{DD567ECB-388A-4D0A-BFE8-EEBDACAC8C66}" dt="2020-09-14T12:14:56.800" v="2717" actId="478"/>
          <ac:spMkLst>
            <pc:docMk/>
            <pc:sldMk cId="4178554408" sldId="855"/>
            <ac:spMk id="26" creationId="{E1B4FF23-F4D8-4517-9D69-8D77B44F9464}"/>
          </ac:spMkLst>
        </pc:spChg>
        <pc:spChg chg="add del mod">
          <ac:chgData name="Paul Mulder" userId="e16f2240-45f8-41e6-a204-446ce94782f1" providerId="ADAL" clId="{DD567ECB-388A-4D0A-BFE8-EEBDACAC8C66}" dt="2020-09-15T14:00:43.460" v="4985" actId="478"/>
          <ac:spMkLst>
            <pc:docMk/>
            <pc:sldMk cId="4178554408" sldId="855"/>
            <ac:spMk id="28" creationId="{51E61329-A0F1-4450-8E49-AA74DD39AF86}"/>
          </ac:spMkLst>
        </pc:spChg>
        <pc:spChg chg="add mod">
          <ac:chgData name="Paul Mulder" userId="e16f2240-45f8-41e6-a204-446ce94782f1" providerId="ADAL" clId="{DD567ECB-388A-4D0A-BFE8-EEBDACAC8C66}" dt="2020-09-15T13:56:33.810" v="4954" actId="1582"/>
          <ac:spMkLst>
            <pc:docMk/>
            <pc:sldMk cId="4178554408" sldId="855"/>
            <ac:spMk id="30" creationId="{D934AD4D-BE5E-4834-8730-99E964B63706}"/>
          </ac:spMkLst>
        </pc:spChg>
        <pc:spChg chg="add mod">
          <ac:chgData name="Paul Mulder" userId="e16f2240-45f8-41e6-a204-446ce94782f1" providerId="ADAL" clId="{DD567ECB-388A-4D0A-BFE8-EEBDACAC8C66}" dt="2020-09-15T13:56:31.538" v="4953" actId="1582"/>
          <ac:spMkLst>
            <pc:docMk/>
            <pc:sldMk cId="4178554408" sldId="855"/>
            <ac:spMk id="32" creationId="{946B4004-912F-4098-A5C9-DE17BF5BA1FF}"/>
          </ac:spMkLst>
        </pc:spChg>
        <pc:spChg chg="add mod">
          <ac:chgData name="Paul Mulder" userId="e16f2240-45f8-41e6-a204-446ce94782f1" providerId="ADAL" clId="{DD567ECB-388A-4D0A-BFE8-EEBDACAC8C66}" dt="2020-09-15T13:56:12.632" v="4948" actId="1582"/>
          <ac:spMkLst>
            <pc:docMk/>
            <pc:sldMk cId="4178554408" sldId="855"/>
            <ac:spMk id="34" creationId="{B48DA060-1977-41BD-B0FF-A5CA058EF558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36" creationId="{0BDF3FF0-5C8A-414D-A7E3-146EF24F49CC}"/>
          </ac:spMkLst>
        </pc:spChg>
        <pc:spChg chg="add del">
          <ac:chgData name="Paul Mulder" userId="e16f2240-45f8-41e6-a204-446ce94782f1" providerId="ADAL" clId="{DD567ECB-388A-4D0A-BFE8-EEBDACAC8C66}" dt="2020-09-14T12:12:35.366" v="2689" actId="22"/>
          <ac:spMkLst>
            <pc:docMk/>
            <pc:sldMk cId="4178554408" sldId="855"/>
            <ac:spMk id="36" creationId="{B0A17809-DF5B-4DAA-BBA0-D0CBC30EC0A3}"/>
          </ac:spMkLst>
        </pc:spChg>
        <pc:spChg chg="add mod">
          <ac:chgData name="Paul Mulder" userId="e16f2240-45f8-41e6-a204-446ce94782f1" providerId="ADAL" clId="{DD567ECB-388A-4D0A-BFE8-EEBDACAC8C66}" dt="2020-09-15T13:56:21.049" v="4951" actId="1582"/>
          <ac:spMkLst>
            <pc:docMk/>
            <pc:sldMk cId="4178554408" sldId="855"/>
            <ac:spMk id="38" creationId="{B1E9FA31-67B6-4CD3-AFED-1072109FA2EA}"/>
          </ac:spMkLst>
        </pc:spChg>
        <pc:spChg chg="add mod">
          <ac:chgData name="Paul Mulder" userId="e16f2240-45f8-41e6-a204-446ce94782f1" providerId="ADAL" clId="{DD567ECB-388A-4D0A-BFE8-EEBDACAC8C66}" dt="2020-09-15T13:56:19.621" v="4950" actId="1582"/>
          <ac:spMkLst>
            <pc:docMk/>
            <pc:sldMk cId="4178554408" sldId="855"/>
            <ac:spMk id="40" creationId="{69A6097B-3640-4D8D-9BA5-4DB2B34578CE}"/>
          </ac:spMkLst>
        </pc:spChg>
        <pc:spChg chg="add mod">
          <ac:chgData name="Paul Mulder" userId="e16f2240-45f8-41e6-a204-446ce94782f1" providerId="ADAL" clId="{DD567ECB-388A-4D0A-BFE8-EEBDACAC8C66}" dt="2020-09-15T14:07:50.826" v="5065" actId="14100"/>
          <ac:spMkLst>
            <pc:docMk/>
            <pc:sldMk cId="4178554408" sldId="855"/>
            <ac:spMk id="42" creationId="{55E13690-6403-4472-8B8A-1432482D4076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44" creationId="{190F09F2-4881-4EF8-9350-224AD68DC7CE}"/>
          </ac:spMkLst>
        </pc:spChg>
        <pc:spChg chg="add del">
          <ac:chgData name="Paul Mulder" userId="e16f2240-45f8-41e6-a204-446ce94782f1" providerId="ADAL" clId="{DD567ECB-388A-4D0A-BFE8-EEBDACAC8C66}" dt="2020-09-14T12:14:13.965" v="2711" actId="22"/>
          <ac:spMkLst>
            <pc:docMk/>
            <pc:sldMk cId="4178554408" sldId="855"/>
            <ac:spMk id="44" creationId="{EE190CFE-8674-491E-817C-5475901E929D}"/>
          </ac:spMkLst>
        </pc:spChg>
        <pc:spChg chg="add mod">
          <ac:chgData name="Paul Mulder" userId="e16f2240-45f8-41e6-a204-446ce94782f1" providerId="ADAL" clId="{DD567ECB-388A-4D0A-BFE8-EEBDACAC8C66}" dt="2020-09-15T13:56:29.542" v="4952" actId="1582"/>
          <ac:spMkLst>
            <pc:docMk/>
            <pc:sldMk cId="4178554408" sldId="855"/>
            <ac:spMk id="46" creationId="{C3C0C2DD-F4D3-4203-BE28-71C041340417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48" creationId="{66B4FE1E-CC80-477D-B9CF-E588D188D8C1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50" creationId="{9ABA0B92-C0D5-4B99-8FD1-63F93FA21751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52" creationId="{DA0827A0-7E75-4407-BA95-289F55A6BB8C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54" creationId="{2E7AE756-026E-4D3B-9C8A-73DDADC0A722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56" creationId="{50A1AA07-2B21-4F79-A13B-8092C815B3AC}"/>
          </ac:spMkLst>
        </pc:spChg>
        <pc:spChg chg="add mod">
          <ac:chgData name="Paul Mulder" userId="e16f2240-45f8-41e6-a204-446ce94782f1" providerId="ADAL" clId="{DD567ECB-388A-4D0A-BFE8-EEBDACAC8C66}" dt="2020-09-15T14:06:35.940" v="5048" actId="208"/>
          <ac:spMkLst>
            <pc:docMk/>
            <pc:sldMk cId="4178554408" sldId="855"/>
            <ac:spMk id="58" creationId="{B552B90F-7226-4E06-978C-258116E1A693}"/>
          </ac:spMkLst>
        </pc:spChg>
        <pc:spChg chg="add">
          <ac:chgData name="Paul Mulder" userId="e16f2240-45f8-41e6-a204-446ce94782f1" providerId="ADAL" clId="{DD567ECB-388A-4D0A-BFE8-EEBDACAC8C66}" dt="2020-09-15T14:02:45.712" v="5031" actId="22"/>
          <ac:spMkLst>
            <pc:docMk/>
            <pc:sldMk cId="4178554408" sldId="855"/>
            <ac:spMk id="60" creationId="{40F01B09-0C01-440F-A075-DBB257891C18}"/>
          </ac:spMkLst>
        </pc:spChg>
        <pc:spChg chg="add mod">
          <ac:chgData name="Paul Mulder" userId="e16f2240-45f8-41e6-a204-446ce94782f1" providerId="ADAL" clId="{DD567ECB-388A-4D0A-BFE8-EEBDACAC8C66}" dt="2020-09-15T14:07:02.602" v="5052" actId="14100"/>
          <ac:spMkLst>
            <pc:docMk/>
            <pc:sldMk cId="4178554408" sldId="855"/>
            <ac:spMk id="62" creationId="{6FFADFDA-175F-43AA-86D8-E918ADDDDEB6}"/>
          </ac:spMkLst>
        </pc:spChg>
        <pc:spChg chg="add mod">
          <ac:chgData name="Paul Mulder" userId="e16f2240-45f8-41e6-a204-446ce94782f1" providerId="ADAL" clId="{DD567ECB-388A-4D0A-BFE8-EEBDACAC8C66}" dt="2020-09-15T14:07:21.663" v="5059" actId="14100"/>
          <ac:spMkLst>
            <pc:docMk/>
            <pc:sldMk cId="4178554408" sldId="855"/>
            <ac:spMk id="64" creationId="{5D87CEF3-6040-4D92-887D-44EB17FBF51E}"/>
          </ac:spMkLst>
        </pc:spChg>
        <pc:spChg chg="add mod">
          <ac:chgData name="Paul Mulder" userId="e16f2240-45f8-41e6-a204-446ce94782f1" providerId="ADAL" clId="{DD567ECB-388A-4D0A-BFE8-EEBDACAC8C66}" dt="2020-09-15T14:07:37.876" v="5064" actId="1035"/>
          <ac:spMkLst>
            <pc:docMk/>
            <pc:sldMk cId="4178554408" sldId="855"/>
            <ac:spMk id="66" creationId="{4C647512-D672-4369-923F-5EC07E60C91C}"/>
          </ac:spMkLst>
        </pc:spChg>
        <pc:spChg chg="add del">
          <ac:chgData name="Paul Mulder" userId="e16f2240-45f8-41e6-a204-446ce94782f1" providerId="ADAL" clId="{DD567ECB-388A-4D0A-BFE8-EEBDACAC8C66}" dt="2020-09-15T14:12:27.723" v="5124" actId="22"/>
          <ac:spMkLst>
            <pc:docMk/>
            <pc:sldMk cId="4178554408" sldId="855"/>
            <ac:spMk id="68" creationId="{BC1837D2-1068-4FFF-8376-2EC27102BEB9}"/>
          </ac:spMkLst>
        </pc:spChg>
        <pc:picChg chg="del">
          <ac:chgData name="Paul Mulder" userId="e16f2240-45f8-41e6-a204-446ce94782f1" providerId="ADAL" clId="{DD567ECB-388A-4D0A-BFE8-EEBDACAC8C66}" dt="2020-09-14T11:50:21.521" v="2307" actId="478"/>
          <ac:picMkLst>
            <pc:docMk/>
            <pc:sldMk cId="4178554408" sldId="855"/>
            <ac:picMk id="4" creationId="{7A5974DC-1AFA-4C10-B141-2B6098FEE2BB}"/>
          </ac:picMkLst>
        </pc:picChg>
        <pc:picChg chg="del">
          <ac:chgData name="Paul Mulder" userId="e16f2240-45f8-41e6-a204-446ce94782f1" providerId="ADAL" clId="{DD567ECB-388A-4D0A-BFE8-EEBDACAC8C66}" dt="2020-09-14T11:50:25.043" v="2309" actId="478"/>
          <ac:picMkLst>
            <pc:docMk/>
            <pc:sldMk cId="4178554408" sldId="855"/>
            <ac:picMk id="5" creationId="{29B8428C-A3A2-42A9-8EC3-3C28E41380FD}"/>
          </ac:picMkLst>
        </pc:picChg>
        <pc:picChg chg="del">
          <ac:chgData name="Paul Mulder" userId="e16f2240-45f8-41e6-a204-446ce94782f1" providerId="ADAL" clId="{DD567ECB-388A-4D0A-BFE8-EEBDACAC8C66}" dt="2020-09-14T11:50:23.079" v="2308" actId="478"/>
          <ac:picMkLst>
            <pc:docMk/>
            <pc:sldMk cId="4178554408" sldId="855"/>
            <ac:picMk id="6" creationId="{F79D68E2-67E8-40F3-80EF-5FE8ADF4CEAB}"/>
          </ac:picMkLst>
        </pc:picChg>
        <pc:picChg chg="del">
          <ac:chgData name="Paul Mulder" userId="e16f2240-45f8-41e6-a204-446ce94782f1" providerId="ADAL" clId="{DD567ECB-388A-4D0A-BFE8-EEBDACAC8C66}" dt="2020-09-14T11:50:26.464" v="2310" actId="478"/>
          <ac:picMkLst>
            <pc:docMk/>
            <pc:sldMk cId="4178554408" sldId="855"/>
            <ac:picMk id="7" creationId="{6A2CA4E3-AABD-4873-A64A-3BDA5918A7E0}"/>
          </ac:picMkLst>
        </pc:picChg>
      </pc:sldChg>
      <pc:sldChg chg="addSp delSp modSp mod delAnim">
        <pc:chgData name="Paul Mulder" userId="e16f2240-45f8-41e6-a204-446ce94782f1" providerId="ADAL" clId="{DD567ECB-388A-4D0A-BFE8-EEBDACAC8C66}" dt="2020-09-15T14:17:13.418" v="5222"/>
        <pc:sldMkLst>
          <pc:docMk/>
          <pc:sldMk cId="707064453" sldId="856"/>
        </pc:sldMkLst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4" creationId="{7043A9E5-C491-498F-A9E5-5236887D74B1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5" creationId="{9C018DC0-5C7B-4E8C-849B-255D0083BA81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6" creationId="{5843297E-BCF2-4D8B-9472-755CFC38C532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7" creationId="{745B5836-AA16-41F4-BB7D-84F6D8452AD1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8" creationId="{913CB3BB-5809-49D2-87D0-102739A7BE07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9" creationId="{219BB580-F179-4273-AB75-90EBF26E9651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10" creationId="{8ACC412D-DB33-4E68-8E41-65FAB75D7626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11" creationId="{AAB53253-85AA-4281-8E1D-866EC9320139}"/>
          </ac:spMkLst>
        </pc:spChg>
        <pc:spChg chg="del">
          <ac:chgData name="Paul Mulder" userId="e16f2240-45f8-41e6-a204-446ce94782f1" providerId="ADAL" clId="{DD567ECB-388A-4D0A-BFE8-EEBDACAC8C66}" dt="2020-09-14T12:16:09.968" v="2725" actId="478"/>
          <ac:spMkLst>
            <pc:docMk/>
            <pc:sldMk cId="707064453" sldId="856"/>
            <ac:spMk id="12" creationId="{5B0B5EAF-1A96-4F48-8D19-9BCCA723FB8F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12" creationId="{AEC181BB-2EB0-485C-82ED-E5CD5C0DD030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13" creationId="{F9C9BF4D-90E7-4C29-BD07-2491AB83FB6C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14" creationId="{6260E3F5-069E-41A5-A242-A7278621D830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15" creationId="{616EED8A-DD54-47E3-AFFF-28304541D2C3}"/>
          </ac:spMkLst>
        </pc:spChg>
        <pc:spChg chg="add mod">
          <ac:chgData name="Paul Mulder" userId="e16f2240-45f8-41e6-a204-446ce94782f1" providerId="ADAL" clId="{DD567ECB-388A-4D0A-BFE8-EEBDACAC8C66}" dt="2020-09-15T14:08:03.435" v="5066" actId="208"/>
          <ac:spMkLst>
            <pc:docMk/>
            <pc:sldMk cId="707064453" sldId="856"/>
            <ac:spMk id="16" creationId="{754E3A45-AD52-4703-8967-5D8498F3F06C}"/>
          </ac:spMkLst>
        </pc:spChg>
        <pc:spChg chg="add">
          <ac:chgData name="Paul Mulder" userId="e16f2240-45f8-41e6-a204-446ce94782f1" providerId="ADAL" clId="{DD567ECB-388A-4D0A-BFE8-EEBDACAC8C66}" dt="2020-09-15T14:02:52.784" v="5033" actId="22"/>
          <ac:spMkLst>
            <pc:docMk/>
            <pc:sldMk cId="707064453" sldId="856"/>
            <ac:spMk id="17" creationId="{8BD75D25-DF7D-422F-8911-8AA33851B5EA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18" creationId="{538DC7F5-2849-4FCF-8C1C-B3E82FE9C53B}"/>
          </ac:spMkLst>
        </pc:spChg>
        <pc:spChg chg="add mod">
          <ac:chgData name="Paul Mulder" userId="e16f2240-45f8-41e6-a204-446ce94782f1" providerId="ADAL" clId="{DD567ECB-388A-4D0A-BFE8-EEBDACAC8C66}" dt="2020-09-15T14:08:15.674" v="5070" actId="14100"/>
          <ac:spMkLst>
            <pc:docMk/>
            <pc:sldMk cId="707064453" sldId="856"/>
            <ac:spMk id="19" creationId="{C7B96D15-2FFA-410E-B156-2434F9191A7C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20" creationId="{C742D08F-66FA-42AE-AF19-744455DA5A86}"/>
          </ac:spMkLst>
        </pc:spChg>
        <pc:spChg chg="add mod">
          <ac:chgData name="Paul Mulder" userId="e16f2240-45f8-41e6-a204-446ce94782f1" providerId="ADAL" clId="{DD567ECB-388A-4D0A-BFE8-EEBDACAC8C66}" dt="2020-09-15T14:08:29.442" v="5074" actId="14100"/>
          <ac:spMkLst>
            <pc:docMk/>
            <pc:sldMk cId="707064453" sldId="856"/>
            <ac:spMk id="21" creationId="{4A75DB8A-A6F3-4E3C-8752-67E579365A87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22" creationId="{2202FE58-61F4-476A-8BE4-D00A11739063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24" creationId="{A65C3DCA-B0EC-45D0-8E57-119025EA7462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26" creationId="{4FDD44F7-3AE4-46CF-8A41-9F56DA4AEA6F}"/>
          </ac:spMkLst>
        </pc:spChg>
        <pc:spChg chg="add del">
          <ac:chgData name="Paul Mulder" userId="e16f2240-45f8-41e6-a204-446ce94782f1" providerId="ADAL" clId="{DD567ECB-388A-4D0A-BFE8-EEBDACAC8C66}" dt="2020-09-14T12:15:37.781" v="2719" actId="22"/>
          <ac:spMkLst>
            <pc:docMk/>
            <pc:sldMk cId="707064453" sldId="856"/>
            <ac:spMk id="28" creationId="{20BE4DD7-6B97-4A76-8463-66E92BFA677A}"/>
          </ac:spMkLst>
        </pc:spChg>
        <pc:spChg chg="add mod">
          <ac:chgData name="Paul Mulder" userId="e16f2240-45f8-41e6-a204-446ce94782f1" providerId="ADAL" clId="{DD567ECB-388A-4D0A-BFE8-EEBDACAC8C66}" dt="2020-09-15T14:08:51.585" v="5080" actId="14100"/>
          <ac:spMkLst>
            <pc:docMk/>
            <pc:sldMk cId="707064453" sldId="856"/>
            <ac:spMk id="29" creationId="{EED86E1F-E870-4CDD-B7C4-3ABBF5E48344}"/>
          </ac:spMkLst>
        </pc:spChg>
        <pc:spChg chg="add del mod">
          <ac:chgData name="Paul Mulder" userId="e16f2240-45f8-41e6-a204-446ce94782f1" providerId="ADAL" clId="{DD567ECB-388A-4D0A-BFE8-EEBDACAC8C66}" dt="2020-09-15T14:02:51.804" v="5032" actId="478"/>
          <ac:spMkLst>
            <pc:docMk/>
            <pc:sldMk cId="707064453" sldId="856"/>
            <ac:spMk id="30" creationId="{3FDB4291-986B-4B98-8C14-D6F5E01E14FD}"/>
          </ac:spMkLst>
        </pc:spChg>
        <pc:spChg chg="add mod">
          <ac:chgData name="Paul Mulder" userId="e16f2240-45f8-41e6-a204-446ce94782f1" providerId="ADAL" clId="{DD567ECB-388A-4D0A-BFE8-EEBDACAC8C66}" dt="2020-09-15T14:17:13.418" v="5222"/>
          <ac:spMkLst>
            <pc:docMk/>
            <pc:sldMk cId="707064453" sldId="856"/>
            <ac:spMk id="32" creationId="{6C0227AD-11A8-4BBA-AACC-7FE17599DC66}"/>
          </ac:spMkLst>
        </pc:spChg>
        <pc:spChg chg="add mod">
          <ac:chgData name="Paul Mulder" userId="e16f2240-45f8-41e6-a204-446ce94782f1" providerId="ADAL" clId="{DD567ECB-388A-4D0A-BFE8-EEBDACAC8C66}" dt="2020-09-15T13:57:17.384" v="4965" actId="1582"/>
          <ac:spMkLst>
            <pc:docMk/>
            <pc:sldMk cId="707064453" sldId="856"/>
            <ac:spMk id="34" creationId="{FC186DA7-0C0B-4BA3-A9F8-DD6F9B98F47F}"/>
          </ac:spMkLst>
        </pc:spChg>
        <pc:spChg chg="add mod">
          <ac:chgData name="Paul Mulder" userId="e16f2240-45f8-41e6-a204-446ce94782f1" providerId="ADAL" clId="{DD567ECB-388A-4D0A-BFE8-EEBDACAC8C66}" dt="2020-09-15T13:57:13.432" v="4964" actId="1582"/>
          <ac:spMkLst>
            <pc:docMk/>
            <pc:sldMk cId="707064453" sldId="856"/>
            <ac:spMk id="36" creationId="{C4A9E28F-9BCD-4FBC-8E3F-DCFD7271F542}"/>
          </ac:spMkLst>
        </pc:spChg>
        <pc:spChg chg="add mod">
          <ac:chgData name="Paul Mulder" userId="e16f2240-45f8-41e6-a204-446ce94782f1" providerId="ADAL" clId="{DD567ECB-388A-4D0A-BFE8-EEBDACAC8C66}" dt="2020-09-15T13:58:11.379" v="4970" actId="208"/>
          <ac:spMkLst>
            <pc:docMk/>
            <pc:sldMk cId="707064453" sldId="856"/>
            <ac:spMk id="38" creationId="{7C7023D2-2DC6-4326-885D-6EDD24E8032B}"/>
          </ac:spMkLst>
        </pc:spChg>
        <pc:spChg chg="add mod">
          <ac:chgData name="Paul Mulder" userId="e16f2240-45f8-41e6-a204-446ce94782f1" providerId="ADAL" clId="{DD567ECB-388A-4D0A-BFE8-EEBDACAC8C66}" dt="2020-09-15T13:57:24.806" v="4968" actId="1582"/>
          <ac:spMkLst>
            <pc:docMk/>
            <pc:sldMk cId="707064453" sldId="856"/>
            <ac:spMk id="40" creationId="{B6B9A996-0680-45DF-95CC-276F078BFAC6}"/>
          </ac:spMkLst>
        </pc:spChg>
        <pc:spChg chg="add mod">
          <ac:chgData name="Paul Mulder" userId="e16f2240-45f8-41e6-a204-446ce94782f1" providerId="ADAL" clId="{DD567ECB-388A-4D0A-BFE8-EEBDACAC8C66}" dt="2020-09-15T13:57:21.305" v="4967" actId="1582"/>
          <ac:spMkLst>
            <pc:docMk/>
            <pc:sldMk cId="707064453" sldId="856"/>
            <ac:spMk id="42" creationId="{A5E49690-FEA7-4AFD-AEAB-7C07861E9D60}"/>
          </ac:spMkLst>
        </pc:spChg>
        <pc:spChg chg="add mod">
          <ac:chgData name="Paul Mulder" userId="e16f2240-45f8-41e6-a204-446ce94782f1" providerId="ADAL" clId="{DD567ECB-388A-4D0A-BFE8-EEBDACAC8C66}" dt="2020-09-15T13:57:07.762" v="4962" actId="1582"/>
          <ac:spMkLst>
            <pc:docMk/>
            <pc:sldMk cId="707064453" sldId="856"/>
            <ac:spMk id="44" creationId="{2192D253-E312-4FC6-8B05-C5071A30EC1A}"/>
          </ac:spMkLst>
        </pc:spChg>
        <pc:spChg chg="add mod">
          <ac:chgData name="Paul Mulder" userId="e16f2240-45f8-41e6-a204-446ce94782f1" providerId="ADAL" clId="{DD567ECB-388A-4D0A-BFE8-EEBDACAC8C66}" dt="2020-09-15T13:58:25.526" v="4972" actId="208"/>
          <ac:spMkLst>
            <pc:docMk/>
            <pc:sldMk cId="707064453" sldId="856"/>
            <ac:spMk id="46" creationId="{4755BAE1-1662-4FD7-871D-F14C61E9D8AB}"/>
          </ac:spMkLst>
        </pc:spChg>
        <pc:picChg chg="del">
          <ac:chgData name="Paul Mulder" userId="e16f2240-45f8-41e6-a204-446ce94782f1" providerId="ADAL" clId="{DD567ECB-388A-4D0A-BFE8-EEBDACAC8C66}" dt="2020-09-14T12:15:52.156" v="2724" actId="478"/>
          <ac:picMkLst>
            <pc:docMk/>
            <pc:sldMk cId="707064453" sldId="856"/>
            <ac:picMk id="8" creationId="{16C8FBAE-7B7A-469C-8A7A-FC2C9BBF0D08}"/>
          </ac:picMkLst>
        </pc:picChg>
        <pc:picChg chg="del">
          <ac:chgData name="Paul Mulder" userId="e16f2240-45f8-41e6-a204-446ce94782f1" providerId="ADAL" clId="{DD567ECB-388A-4D0A-BFE8-EEBDACAC8C66}" dt="2020-09-14T12:15:48.985" v="2722" actId="478"/>
          <ac:picMkLst>
            <pc:docMk/>
            <pc:sldMk cId="707064453" sldId="856"/>
            <ac:picMk id="9" creationId="{DB66EC4F-FB90-40EA-B10B-4F6D7E13BB91}"/>
          </ac:picMkLst>
        </pc:picChg>
        <pc:picChg chg="del">
          <ac:chgData name="Paul Mulder" userId="e16f2240-45f8-41e6-a204-446ce94782f1" providerId="ADAL" clId="{DD567ECB-388A-4D0A-BFE8-EEBDACAC8C66}" dt="2020-09-14T12:15:50.559" v="2723" actId="478"/>
          <ac:picMkLst>
            <pc:docMk/>
            <pc:sldMk cId="707064453" sldId="856"/>
            <ac:picMk id="10" creationId="{3D4BF9CA-4FBE-427F-A2EA-D809EB2C2CCC}"/>
          </ac:picMkLst>
        </pc:picChg>
        <pc:picChg chg="del">
          <ac:chgData name="Paul Mulder" userId="e16f2240-45f8-41e6-a204-446ce94782f1" providerId="ADAL" clId="{DD567ECB-388A-4D0A-BFE8-EEBDACAC8C66}" dt="2020-09-14T12:15:47.565" v="2721" actId="478"/>
          <ac:picMkLst>
            <pc:docMk/>
            <pc:sldMk cId="707064453" sldId="856"/>
            <ac:picMk id="11" creationId="{45B53E95-0D68-49D4-BD6B-DE323DD32D1C}"/>
          </ac:picMkLst>
        </pc:picChg>
      </pc:sldChg>
      <pc:sldChg chg="addSp delSp del mod delAnim">
        <pc:chgData name="Paul Mulder" userId="e16f2240-45f8-41e6-a204-446ce94782f1" providerId="ADAL" clId="{DD567ECB-388A-4D0A-BFE8-EEBDACAC8C66}" dt="2020-09-14T12:21:09.377" v="2757" actId="47"/>
        <pc:sldMkLst>
          <pc:docMk/>
          <pc:sldMk cId="684544743" sldId="857"/>
        </pc:sldMkLst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4" creationId="{4D9560DE-10A7-4443-B74E-A8AFEB96CD87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5" creationId="{D31D75BD-E3B2-4FA3-9C35-CE6847E4B58D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6" creationId="{8535E53D-77BE-4A45-94EE-6AD32C303422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7" creationId="{8839BE6C-65F8-42BD-B452-19573E7F4FBA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8" creationId="{CAD62B57-3E9C-4A5D-8987-7AD60EA5BF72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10" creationId="{FDA5D669-359D-4907-800B-C01406EF81E7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12" creationId="{9C5018D1-C951-4CC7-8DDB-4368CA13A0CA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14" creationId="{9856EF0C-7486-44F6-A6AB-0A4890FACD49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16" creationId="{1F8D6CCD-3FDD-4D09-ACBF-0C2EE00A6FD6}"/>
          </ac:spMkLst>
        </pc:spChg>
        <pc:spChg chg="add">
          <ac:chgData name="Paul Mulder" userId="e16f2240-45f8-41e6-a204-446ce94782f1" providerId="ADAL" clId="{DD567ECB-388A-4D0A-BFE8-EEBDACAC8C66}" dt="2020-09-14T12:19:52.896" v="2756" actId="22"/>
          <ac:spMkLst>
            <pc:docMk/>
            <pc:sldMk cId="684544743" sldId="857"/>
            <ac:spMk id="18" creationId="{BDCF2D6C-7677-4227-82B7-576138EF41F2}"/>
          </ac:spMkLst>
        </pc:spChg>
        <pc:picChg chg="del">
          <ac:chgData name="Paul Mulder" userId="e16f2240-45f8-41e6-a204-446ce94782f1" providerId="ADAL" clId="{DD567ECB-388A-4D0A-BFE8-EEBDACAC8C66}" dt="2020-09-14T12:19:15.474" v="2755" actId="478"/>
          <ac:picMkLst>
            <pc:docMk/>
            <pc:sldMk cId="684544743" sldId="857"/>
            <ac:picMk id="77" creationId="{72332F9A-A035-4E54-B46C-CD0D69CAA38E}"/>
          </ac:picMkLst>
        </pc:picChg>
        <pc:picChg chg="del">
          <ac:chgData name="Paul Mulder" userId="e16f2240-45f8-41e6-a204-446ce94782f1" providerId="ADAL" clId="{DD567ECB-388A-4D0A-BFE8-EEBDACAC8C66}" dt="2020-09-14T12:19:13.651" v="2754" actId="478"/>
          <ac:picMkLst>
            <pc:docMk/>
            <pc:sldMk cId="684544743" sldId="857"/>
            <ac:picMk id="79" creationId="{7918794C-3498-49AC-B396-FC2DD76ABAA7}"/>
          </ac:picMkLst>
        </pc:picChg>
      </pc:sldChg>
      <pc:sldChg chg="modSp del mod">
        <pc:chgData name="Paul Mulder" userId="e16f2240-45f8-41e6-a204-446ce94782f1" providerId="ADAL" clId="{DD567ECB-388A-4D0A-BFE8-EEBDACAC8C66}" dt="2020-09-14T13:08:40.379" v="2925" actId="47"/>
        <pc:sldMkLst>
          <pc:docMk/>
          <pc:sldMk cId="2250236006" sldId="858"/>
        </pc:sldMkLst>
        <pc:spChg chg="mod">
          <ac:chgData name="Paul Mulder" userId="e16f2240-45f8-41e6-a204-446ce94782f1" providerId="ADAL" clId="{DD567ECB-388A-4D0A-BFE8-EEBDACAC8C66}" dt="2020-09-14T13:05:21.186" v="2851" actId="27636"/>
          <ac:spMkLst>
            <pc:docMk/>
            <pc:sldMk cId="2250236006" sldId="858"/>
            <ac:spMk id="2" creationId="{5A230877-12D9-4967-B84A-70177DECE11F}"/>
          </ac:spMkLst>
        </pc:spChg>
      </pc:sldChg>
      <pc:sldChg chg="del">
        <pc:chgData name="Paul Mulder" userId="e16f2240-45f8-41e6-a204-446ce94782f1" providerId="ADAL" clId="{DD567ECB-388A-4D0A-BFE8-EEBDACAC8C66}" dt="2020-09-14T12:22:37.152" v="2759" actId="47"/>
        <pc:sldMkLst>
          <pc:docMk/>
          <pc:sldMk cId="2363723146" sldId="859"/>
        </pc:sldMkLst>
      </pc:sldChg>
      <pc:sldChg chg="del">
        <pc:chgData name="Paul Mulder" userId="e16f2240-45f8-41e6-a204-446ce94782f1" providerId="ADAL" clId="{DD567ECB-388A-4D0A-BFE8-EEBDACAC8C66}" dt="2020-09-14T12:22:38.594" v="2760" actId="47"/>
        <pc:sldMkLst>
          <pc:docMk/>
          <pc:sldMk cId="1732409769" sldId="863"/>
        </pc:sldMkLst>
      </pc:sldChg>
      <pc:sldChg chg="del">
        <pc:chgData name="Paul Mulder" userId="e16f2240-45f8-41e6-a204-446ce94782f1" providerId="ADAL" clId="{DD567ECB-388A-4D0A-BFE8-EEBDACAC8C66}" dt="2020-09-14T12:22:39.961" v="2761" actId="47"/>
        <pc:sldMkLst>
          <pc:docMk/>
          <pc:sldMk cId="1285187950" sldId="864"/>
        </pc:sldMkLst>
      </pc:sldChg>
      <pc:sldChg chg="del">
        <pc:chgData name="Paul Mulder" userId="e16f2240-45f8-41e6-a204-446ce94782f1" providerId="ADAL" clId="{DD567ECB-388A-4D0A-BFE8-EEBDACAC8C66}" dt="2020-09-14T12:22:41.800" v="2762" actId="47"/>
        <pc:sldMkLst>
          <pc:docMk/>
          <pc:sldMk cId="2122034547" sldId="865"/>
        </pc:sldMkLst>
      </pc:sldChg>
      <pc:sldChg chg="addSp delSp modSp mod">
        <pc:chgData name="Paul Mulder" userId="e16f2240-45f8-41e6-a204-446ce94782f1" providerId="ADAL" clId="{DD567ECB-388A-4D0A-BFE8-EEBDACAC8C66}" dt="2020-09-15T13:15:34.267" v="4553"/>
        <pc:sldMkLst>
          <pc:docMk/>
          <pc:sldMk cId="1050826237" sldId="866"/>
        </pc:sldMkLst>
        <pc:spChg chg="add mod">
          <ac:chgData name="Paul Mulder" userId="e16f2240-45f8-41e6-a204-446ce94782f1" providerId="ADAL" clId="{DD567ECB-388A-4D0A-BFE8-EEBDACAC8C66}" dt="2020-09-14T13:32:26.513" v="3373" actId="1035"/>
          <ac:spMkLst>
            <pc:docMk/>
            <pc:sldMk cId="1050826237" sldId="866"/>
            <ac:spMk id="3" creationId="{6B374446-3754-4344-963B-A1B4693CFBD0}"/>
          </ac:spMkLst>
        </pc:spChg>
        <pc:spChg chg="add mod">
          <ac:chgData name="Paul Mulder" userId="e16f2240-45f8-41e6-a204-446ce94782f1" providerId="ADAL" clId="{DD567ECB-388A-4D0A-BFE8-EEBDACAC8C66}" dt="2020-09-14T13:50:21.149" v="3525" actId="20577"/>
          <ac:spMkLst>
            <pc:docMk/>
            <pc:sldMk cId="1050826237" sldId="866"/>
            <ac:spMk id="4" creationId="{B07C4BD0-E959-49F2-8116-898DF2F848A2}"/>
          </ac:spMkLst>
        </pc:spChg>
        <pc:spChg chg="add del mod ord">
          <ac:chgData name="Paul Mulder" userId="e16f2240-45f8-41e6-a204-446ce94782f1" providerId="ADAL" clId="{DD567ECB-388A-4D0A-BFE8-EEBDACAC8C66}" dt="2020-09-14T13:31:47.249" v="3362" actId="478"/>
          <ac:spMkLst>
            <pc:docMk/>
            <pc:sldMk cId="1050826237" sldId="866"/>
            <ac:spMk id="5" creationId="{149A8DF5-961E-41EE-8A93-A721DEC63485}"/>
          </ac:spMkLst>
        </pc:spChg>
        <pc:spChg chg="mod">
          <ac:chgData name="Paul Mulder" userId="e16f2240-45f8-41e6-a204-446ce94782f1" providerId="ADAL" clId="{DD567ECB-388A-4D0A-BFE8-EEBDACAC8C66}" dt="2020-09-14T13:33:09.379" v="3390" actId="554"/>
          <ac:spMkLst>
            <pc:docMk/>
            <pc:sldMk cId="1050826237" sldId="866"/>
            <ac:spMk id="6" creationId="{485099A3-ECAA-4172-95E0-3A20A359F702}"/>
          </ac:spMkLst>
        </pc:spChg>
        <pc:spChg chg="mod">
          <ac:chgData name="Paul Mulder" userId="e16f2240-45f8-41e6-a204-446ce94782f1" providerId="ADAL" clId="{DD567ECB-388A-4D0A-BFE8-EEBDACAC8C66}" dt="2020-09-14T13:32:26.513" v="3373" actId="1035"/>
          <ac:spMkLst>
            <pc:docMk/>
            <pc:sldMk cId="1050826237" sldId="866"/>
            <ac:spMk id="7" creationId="{DDACA2BD-FD51-4CEB-9158-9503FC19084D}"/>
          </ac:spMkLst>
        </pc:spChg>
        <pc:spChg chg="mod">
          <ac:chgData name="Paul Mulder" userId="e16f2240-45f8-41e6-a204-446ce94782f1" providerId="ADAL" clId="{DD567ECB-388A-4D0A-BFE8-EEBDACAC8C66}" dt="2020-09-14T13:32:26.513" v="3373" actId="1035"/>
          <ac:spMkLst>
            <pc:docMk/>
            <pc:sldMk cId="1050826237" sldId="866"/>
            <ac:spMk id="8" creationId="{0E1D4060-9D36-4DD4-9157-EBED4259584D}"/>
          </ac:spMkLst>
        </pc:spChg>
        <pc:spChg chg="add del mod ord">
          <ac:chgData name="Paul Mulder" userId="e16f2240-45f8-41e6-a204-446ce94782f1" providerId="ADAL" clId="{DD567ECB-388A-4D0A-BFE8-EEBDACAC8C66}" dt="2020-09-14T13:31:07.968" v="3360" actId="478"/>
          <ac:spMkLst>
            <pc:docMk/>
            <pc:sldMk cId="1050826237" sldId="866"/>
            <ac:spMk id="9" creationId="{E759BB7C-61AD-4F83-AA9C-9E3A26F4CD5E}"/>
          </ac:spMkLst>
        </pc:spChg>
        <pc:spChg chg="add mod ord">
          <ac:chgData name="Paul Mulder" userId="e16f2240-45f8-41e6-a204-446ce94782f1" providerId="ADAL" clId="{DD567ECB-388A-4D0A-BFE8-EEBDACAC8C66}" dt="2020-09-14T13:33:38.009" v="3391" actId="403"/>
          <ac:spMkLst>
            <pc:docMk/>
            <pc:sldMk cId="1050826237" sldId="866"/>
            <ac:spMk id="10" creationId="{BB31CD0F-2CDB-4780-982A-FE3F861F557A}"/>
          </ac:spMkLst>
        </pc:spChg>
        <pc:spChg chg="add mod ord">
          <ac:chgData name="Paul Mulder" userId="e16f2240-45f8-41e6-a204-446ce94782f1" providerId="ADAL" clId="{DD567ECB-388A-4D0A-BFE8-EEBDACAC8C66}" dt="2020-09-15T13:15:34.267" v="4553"/>
          <ac:spMkLst>
            <pc:docMk/>
            <pc:sldMk cId="1050826237" sldId="866"/>
            <ac:spMk id="12" creationId="{07AD2FB5-51D1-4A4C-BCC8-44D830C09093}"/>
          </ac:spMkLst>
        </pc:spChg>
        <pc:spChg chg="mod">
          <ac:chgData name="Paul Mulder" userId="e16f2240-45f8-41e6-a204-446ce94782f1" providerId="ADAL" clId="{DD567ECB-388A-4D0A-BFE8-EEBDACAC8C66}" dt="2020-09-14T13:32:49.565" v="3374" actId="465"/>
          <ac:spMkLst>
            <pc:docMk/>
            <pc:sldMk cId="1050826237" sldId="866"/>
            <ac:spMk id="16" creationId="{CD229FE4-6703-4A75-9D28-13D0BE271995}"/>
          </ac:spMkLst>
        </pc:spChg>
        <pc:spChg chg="mod">
          <ac:chgData name="Paul Mulder" userId="e16f2240-45f8-41e6-a204-446ce94782f1" providerId="ADAL" clId="{DD567ECB-388A-4D0A-BFE8-EEBDACAC8C66}" dt="2020-09-14T13:32:26.513" v="3373" actId="1035"/>
          <ac:spMkLst>
            <pc:docMk/>
            <pc:sldMk cId="1050826237" sldId="866"/>
            <ac:spMk id="43" creationId="{104F06E7-A127-4DED-A7D7-A1262A92E8FB}"/>
          </ac:spMkLst>
        </pc:spChg>
        <pc:spChg chg="mod">
          <ac:chgData name="Paul Mulder" userId="e16f2240-45f8-41e6-a204-446ce94782f1" providerId="ADAL" clId="{DD567ECB-388A-4D0A-BFE8-EEBDACAC8C66}" dt="2020-09-14T13:44:34.228" v="3433" actId="20577"/>
          <ac:spMkLst>
            <pc:docMk/>
            <pc:sldMk cId="1050826237" sldId="866"/>
            <ac:spMk id="45" creationId="{60DE701A-653A-4D6C-9387-751BE563FF36}"/>
          </ac:spMkLst>
        </pc:spChg>
        <pc:spChg chg="mod">
          <ac:chgData name="Paul Mulder" userId="e16f2240-45f8-41e6-a204-446ce94782f1" providerId="ADAL" clId="{DD567ECB-388A-4D0A-BFE8-EEBDACAC8C66}" dt="2020-09-14T13:33:09.379" v="3390" actId="554"/>
          <ac:spMkLst>
            <pc:docMk/>
            <pc:sldMk cId="1050826237" sldId="866"/>
            <ac:spMk id="46" creationId="{E9FFF058-3601-4095-B930-BD9D85736E7D}"/>
          </ac:spMkLst>
        </pc:spChg>
        <pc:spChg chg="mod">
          <ac:chgData name="Paul Mulder" userId="e16f2240-45f8-41e6-a204-446ce94782f1" providerId="ADAL" clId="{DD567ECB-388A-4D0A-BFE8-EEBDACAC8C66}" dt="2020-09-14T13:33:09.379" v="3390" actId="554"/>
          <ac:spMkLst>
            <pc:docMk/>
            <pc:sldMk cId="1050826237" sldId="866"/>
            <ac:spMk id="48" creationId="{57820B45-B51B-4491-A10F-E52BFDDDC522}"/>
          </ac:spMkLst>
        </pc:spChg>
      </pc:sldChg>
      <pc:sldChg chg="modSp mod">
        <pc:chgData name="Paul Mulder" userId="e16f2240-45f8-41e6-a204-446ce94782f1" providerId="ADAL" clId="{DD567ECB-388A-4D0A-BFE8-EEBDACAC8C66}" dt="2020-09-14T13:59:40.448" v="3746" actId="20577"/>
        <pc:sldMkLst>
          <pc:docMk/>
          <pc:sldMk cId="3061375289" sldId="867"/>
        </pc:sldMkLst>
        <pc:spChg chg="mod">
          <ac:chgData name="Paul Mulder" userId="e16f2240-45f8-41e6-a204-446ce94782f1" providerId="ADAL" clId="{DD567ECB-388A-4D0A-BFE8-EEBDACAC8C66}" dt="2020-09-14T13:59:40.448" v="3746" actId="20577"/>
          <ac:spMkLst>
            <pc:docMk/>
            <pc:sldMk cId="3061375289" sldId="867"/>
            <ac:spMk id="2" creationId="{F02EEBCB-9077-4801-AFAA-69C144E19999}"/>
          </ac:spMkLst>
        </pc:spChg>
      </pc:sldChg>
      <pc:sldChg chg="addSp modSp mod">
        <pc:chgData name="Paul Mulder" userId="e16f2240-45f8-41e6-a204-446ce94782f1" providerId="ADAL" clId="{DD567ECB-388A-4D0A-BFE8-EEBDACAC8C66}" dt="2020-09-15T14:15:07.923" v="5177" actId="14100"/>
        <pc:sldMkLst>
          <pc:docMk/>
          <pc:sldMk cId="1531518718" sldId="868"/>
        </pc:sldMkLst>
        <pc:spChg chg="add mod">
          <ac:chgData name="Paul Mulder" userId="e16f2240-45f8-41e6-a204-446ce94782f1" providerId="ADAL" clId="{DD567ECB-388A-4D0A-BFE8-EEBDACAC8C66}" dt="2020-09-15T13:19:25.515" v="4745" actId="14100"/>
          <ac:spMkLst>
            <pc:docMk/>
            <pc:sldMk cId="1531518718" sldId="868"/>
            <ac:spMk id="3" creationId="{E7CFF998-FA44-447A-859E-F2010445002C}"/>
          </ac:spMkLst>
        </pc:spChg>
        <pc:spChg chg="add mod">
          <ac:chgData name="Paul Mulder" userId="e16f2240-45f8-41e6-a204-446ce94782f1" providerId="ADAL" clId="{DD567ECB-388A-4D0A-BFE8-EEBDACAC8C66}" dt="2020-09-14T13:52:37.959" v="3613" actId="1035"/>
          <ac:spMkLst>
            <pc:docMk/>
            <pc:sldMk cId="1531518718" sldId="868"/>
            <ac:spMk id="4" creationId="{579985B8-FDC4-44CC-9614-299FABCBBAE1}"/>
          </ac:spMkLst>
        </pc:spChg>
        <pc:spChg chg="add mod">
          <ac:chgData name="Paul Mulder" userId="e16f2240-45f8-41e6-a204-446ce94782f1" providerId="ADAL" clId="{DD567ECB-388A-4D0A-BFE8-EEBDACAC8C66}" dt="2020-09-15T13:23:37.380" v="4855" actId="20577"/>
          <ac:spMkLst>
            <pc:docMk/>
            <pc:sldMk cId="1531518718" sldId="868"/>
            <ac:spMk id="5" creationId="{04428467-CF9F-429D-BFA9-E93897D0F972}"/>
          </ac:spMkLst>
        </pc:spChg>
        <pc:spChg chg="mod">
          <ac:chgData name="Paul Mulder" userId="e16f2240-45f8-41e6-a204-446ce94782f1" providerId="ADAL" clId="{DD567ECB-388A-4D0A-BFE8-EEBDACAC8C66}" dt="2020-09-14T13:52:30.488" v="3586" actId="14100"/>
          <ac:spMkLst>
            <pc:docMk/>
            <pc:sldMk cId="1531518718" sldId="868"/>
            <ac:spMk id="6" creationId="{485099A3-ECAA-4172-95E0-3A20A359F702}"/>
          </ac:spMkLst>
        </pc:spChg>
        <pc:spChg chg="mod">
          <ac:chgData name="Paul Mulder" userId="e16f2240-45f8-41e6-a204-446ce94782f1" providerId="ADAL" clId="{DD567ECB-388A-4D0A-BFE8-EEBDACAC8C66}" dt="2020-09-15T13:19:25.515" v="4745" actId="14100"/>
          <ac:spMkLst>
            <pc:docMk/>
            <pc:sldMk cId="1531518718" sldId="868"/>
            <ac:spMk id="7" creationId="{DDACA2BD-FD51-4CEB-9158-9503FC19084D}"/>
          </ac:spMkLst>
        </pc:spChg>
        <pc:spChg chg="mod">
          <ac:chgData name="Paul Mulder" userId="e16f2240-45f8-41e6-a204-446ce94782f1" providerId="ADAL" clId="{DD567ECB-388A-4D0A-BFE8-EEBDACAC8C66}" dt="2020-09-15T13:19:25.515" v="4745" actId="14100"/>
          <ac:spMkLst>
            <pc:docMk/>
            <pc:sldMk cId="1531518718" sldId="868"/>
            <ac:spMk id="8" creationId="{0E1D4060-9D36-4DD4-9157-EBED4259584D}"/>
          </ac:spMkLst>
        </pc:spChg>
        <pc:spChg chg="add mod">
          <ac:chgData name="Paul Mulder" userId="e16f2240-45f8-41e6-a204-446ce94782f1" providerId="ADAL" clId="{DD567ECB-388A-4D0A-BFE8-EEBDACAC8C66}" dt="2020-09-15T14:14:48.035" v="5174" actId="6549"/>
          <ac:spMkLst>
            <pc:docMk/>
            <pc:sldMk cId="1531518718" sldId="868"/>
            <ac:spMk id="9" creationId="{8C3C07CE-37F8-4193-9522-78EA64F46DFC}"/>
          </ac:spMkLst>
        </pc:spChg>
        <pc:spChg chg="mod">
          <ac:chgData name="Paul Mulder" userId="e16f2240-45f8-41e6-a204-446ce94782f1" providerId="ADAL" clId="{DD567ECB-388A-4D0A-BFE8-EEBDACAC8C66}" dt="2020-09-15T14:14:15.770" v="5144" actId="20578"/>
          <ac:spMkLst>
            <pc:docMk/>
            <pc:sldMk cId="1531518718" sldId="868"/>
            <ac:spMk id="16" creationId="{CD229FE4-6703-4A75-9D28-13D0BE271995}"/>
          </ac:spMkLst>
        </pc:spChg>
        <pc:spChg chg="mod">
          <ac:chgData name="Paul Mulder" userId="e16f2240-45f8-41e6-a204-446ce94782f1" providerId="ADAL" clId="{DD567ECB-388A-4D0A-BFE8-EEBDACAC8C66}" dt="2020-09-14T13:52:37.959" v="3613" actId="1035"/>
          <ac:spMkLst>
            <pc:docMk/>
            <pc:sldMk cId="1531518718" sldId="868"/>
            <ac:spMk id="22" creationId="{BA4FB90A-7450-44CD-91EF-EB782753CCC6}"/>
          </ac:spMkLst>
        </pc:spChg>
        <pc:spChg chg="mod">
          <ac:chgData name="Paul Mulder" userId="e16f2240-45f8-41e6-a204-446ce94782f1" providerId="ADAL" clId="{DD567ECB-388A-4D0A-BFE8-EEBDACAC8C66}" dt="2020-09-14T13:52:37.959" v="3613" actId="1035"/>
          <ac:spMkLst>
            <pc:docMk/>
            <pc:sldMk cId="1531518718" sldId="868"/>
            <ac:spMk id="23" creationId="{C5C3EFBC-EA18-4314-8530-BF3D13F7CEF0}"/>
          </ac:spMkLst>
        </pc:spChg>
        <pc:spChg chg="mod">
          <ac:chgData name="Paul Mulder" userId="e16f2240-45f8-41e6-a204-446ce94782f1" providerId="ADAL" clId="{DD567ECB-388A-4D0A-BFE8-EEBDACAC8C66}" dt="2020-09-15T14:15:07.923" v="5177" actId="14100"/>
          <ac:spMkLst>
            <pc:docMk/>
            <pc:sldMk cId="1531518718" sldId="868"/>
            <ac:spMk id="43" creationId="{104F06E7-A127-4DED-A7D7-A1262A92E8FB}"/>
          </ac:spMkLst>
        </pc:spChg>
      </pc:sldChg>
      <pc:sldChg chg="del">
        <pc:chgData name="Paul Mulder" userId="e16f2240-45f8-41e6-a204-446ce94782f1" providerId="ADAL" clId="{DD567ECB-388A-4D0A-BFE8-EEBDACAC8C66}" dt="2020-09-14T13:45:55.860" v="3434" actId="47"/>
        <pc:sldMkLst>
          <pc:docMk/>
          <pc:sldMk cId="861055029" sldId="869"/>
        </pc:sldMkLst>
      </pc:sldChg>
      <pc:sldChg chg="modSp new mod">
        <pc:chgData name="Paul Mulder" userId="e16f2240-45f8-41e6-a204-446ce94782f1" providerId="ADAL" clId="{DD567ECB-388A-4D0A-BFE8-EEBDACAC8C66}" dt="2020-09-15T13:51:29.354" v="4886" actId="6549"/>
        <pc:sldMkLst>
          <pc:docMk/>
          <pc:sldMk cId="2419829852" sldId="870"/>
        </pc:sldMkLst>
        <pc:spChg chg="mod">
          <ac:chgData name="Paul Mulder" userId="e16f2240-45f8-41e6-a204-446ce94782f1" providerId="ADAL" clId="{DD567ECB-388A-4D0A-BFE8-EEBDACAC8C66}" dt="2020-09-15T13:51:29.354" v="4886" actId="6549"/>
          <ac:spMkLst>
            <pc:docMk/>
            <pc:sldMk cId="2419829852" sldId="870"/>
            <ac:spMk id="2" creationId="{F48ABF2B-F56A-4A5D-8D64-4BA47DD0FDB1}"/>
          </ac:spMkLst>
        </pc:spChg>
        <pc:spChg chg="mod">
          <ac:chgData name="Paul Mulder" userId="e16f2240-45f8-41e6-a204-446ce94782f1" providerId="ADAL" clId="{DD567ECB-388A-4D0A-BFE8-EEBDACAC8C66}" dt="2020-09-11T09:43:52.984" v="43" actId="20577"/>
          <ac:spMkLst>
            <pc:docMk/>
            <pc:sldMk cId="2419829852" sldId="870"/>
            <ac:spMk id="3" creationId="{AE75E001-932A-4035-AE79-43CDF04CF05A}"/>
          </ac:spMkLst>
        </pc:spChg>
      </pc:sldChg>
      <pc:sldChg chg="addSp delSp modSp new mod">
        <pc:chgData name="Paul Mulder" userId="e16f2240-45f8-41e6-a204-446ce94782f1" providerId="ADAL" clId="{DD567ECB-388A-4D0A-BFE8-EEBDACAC8C66}" dt="2020-09-15T13:51:58.499" v="4893" actId="1076"/>
        <pc:sldMkLst>
          <pc:docMk/>
          <pc:sldMk cId="1133974273" sldId="871"/>
        </pc:sldMkLst>
        <pc:spChg chg="mod">
          <ac:chgData name="Paul Mulder" userId="e16f2240-45f8-41e6-a204-446ce94782f1" providerId="ADAL" clId="{DD567ECB-388A-4D0A-BFE8-EEBDACAC8C66}" dt="2020-09-11T09:59:45.181" v="1113" actId="20577"/>
          <ac:spMkLst>
            <pc:docMk/>
            <pc:sldMk cId="1133974273" sldId="871"/>
            <ac:spMk id="2" creationId="{6597C705-4782-4427-8398-AD2626666B84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3" creationId="{F214B147-5358-4863-BEC0-C277AD1FFDEA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4" creationId="{F3D5501B-C838-426F-B86D-63EA197C3810}"/>
          </ac:spMkLst>
        </pc:spChg>
        <pc:spChg chg="add del">
          <ac:chgData name="Paul Mulder" userId="e16f2240-45f8-41e6-a204-446ce94782f1" providerId="ADAL" clId="{DD567ECB-388A-4D0A-BFE8-EEBDACAC8C66}" dt="2020-09-11T09:59:56.484" v="1115" actId="22"/>
          <ac:spMkLst>
            <pc:docMk/>
            <pc:sldMk cId="1133974273" sldId="871"/>
            <ac:spMk id="4" creationId="{F4BBFD93-A6CB-4C57-86AD-B44C1E856302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5" creationId="{A7078994-8A55-4A23-847C-8F1EAE1D61F4}"/>
          </ac:spMkLst>
        </pc:spChg>
        <pc:spChg chg="add del">
          <ac:chgData name="Paul Mulder" userId="e16f2240-45f8-41e6-a204-446ce94782f1" providerId="ADAL" clId="{DD567ECB-388A-4D0A-BFE8-EEBDACAC8C66}" dt="2020-09-11T10:00:10.457" v="1117" actId="22"/>
          <ac:spMkLst>
            <pc:docMk/>
            <pc:sldMk cId="1133974273" sldId="871"/>
            <ac:spMk id="6" creationId="{3720BF6A-FDCC-4ACF-91BD-D677DDB36208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7" creationId="{4CB60AE6-C26A-43B6-8F3E-11584DD7B7C9}"/>
          </ac:spMkLst>
        </pc:spChg>
        <pc:spChg chg="add del">
          <ac:chgData name="Paul Mulder" userId="e16f2240-45f8-41e6-a204-446ce94782f1" providerId="ADAL" clId="{DD567ECB-388A-4D0A-BFE8-EEBDACAC8C66}" dt="2020-09-11T10:00:10.457" v="1117" actId="22"/>
          <ac:spMkLst>
            <pc:docMk/>
            <pc:sldMk cId="1133974273" sldId="871"/>
            <ac:spMk id="8" creationId="{E71A309A-0E6E-454A-B436-7969735C3BEB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9" creationId="{5E414440-7643-4AC5-A000-F1EE824598BE}"/>
          </ac:spMkLst>
        </pc:spChg>
        <pc:spChg chg="add del">
          <ac:chgData name="Paul Mulder" userId="e16f2240-45f8-41e6-a204-446ce94782f1" providerId="ADAL" clId="{DD567ECB-388A-4D0A-BFE8-EEBDACAC8C66}" dt="2020-09-11T10:00:10.457" v="1117" actId="22"/>
          <ac:spMkLst>
            <pc:docMk/>
            <pc:sldMk cId="1133974273" sldId="871"/>
            <ac:spMk id="10" creationId="{8CE0A4F4-CE5A-4E31-BFBA-1ADB6A7F5A40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11" creationId="{2389ECF2-829F-4266-BE65-1C7F1871690C}"/>
          </ac:spMkLst>
        </pc:spChg>
        <pc:spChg chg="add del">
          <ac:chgData name="Paul Mulder" userId="e16f2240-45f8-41e6-a204-446ce94782f1" providerId="ADAL" clId="{DD567ECB-388A-4D0A-BFE8-EEBDACAC8C66}" dt="2020-09-11T10:00:10.457" v="1117" actId="22"/>
          <ac:spMkLst>
            <pc:docMk/>
            <pc:sldMk cId="1133974273" sldId="871"/>
            <ac:spMk id="12" creationId="{0BCD0CE8-B07B-40F8-94D8-68BBC042E0D7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13" creationId="{E68A175A-A98C-43F6-AD2D-C53EF9DFD403}"/>
          </ac:spMkLst>
        </pc:spChg>
        <pc:spChg chg="add del">
          <ac:chgData name="Paul Mulder" userId="e16f2240-45f8-41e6-a204-446ce94782f1" providerId="ADAL" clId="{DD567ECB-388A-4D0A-BFE8-EEBDACAC8C66}" dt="2020-09-11T10:00:10.457" v="1117" actId="22"/>
          <ac:spMkLst>
            <pc:docMk/>
            <pc:sldMk cId="1133974273" sldId="871"/>
            <ac:spMk id="14" creationId="{27A5A58F-AB04-4D62-ACD7-848920AB9B82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15" creationId="{FE3028C1-9CBD-4A34-9224-1C92BE82CE2D}"/>
          </ac:spMkLst>
        </pc:spChg>
        <pc:spChg chg="add del">
          <ac:chgData name="Paul Mulder" userId="e16f2240-45f8-41e6-a204-446ce94782f1" providerId="ADAL" clId="{DD567ECB-388A-4D0A-BFE8-EEBDACAC8C66}" dt="2020-09-11T10:00:10.457" v="1117" actId="22"/>
          <ac:spMkLst>
            <pc:docMk/>
            <pc:sldMk cId="1133974273" sldId="871"/>
            <ac:spMk id="16" creationId="{F853A6EC-2C60-42D2-AB0A-5782D88CA4F1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17" creationId="{C8D4C97C-1644-406E-BDC1-F4CB5F983B30}"/>
          </ac:spMkLst>
        </pc:spChg>
        <pc:spChg chg="add del">
          <ac:chgData name="Paul Mulder" userId="e16f2240-45f8-41e6-a204-446ce94782f1" providerId="ADAL" clId="{DD567ECB-388A-4D0A-BFE8-EEBDACAC8C66}" dt="2020-09-11T10:00:10.457" v="1117" actId="22"/>
          <ac:spMkLst>
            <pc:docMk/>
            <pc:sldMk cId="1133974273" sldId="871"/>
            <ac:spMk id="18" creationId="{5F6D962A-0944-41E7-A0BE-B8DBA473108C}"/>
          </ac:spMkLst>
        </pc:spChg>
        <pc:spChg chg="add del">
          <ac:chgData name="Paul Mulder" userId="e16f2240-45f8-41e6-a204-446ce94782f1" providerId="ADAL" clId="{DD567ECB-388A-4D0A-BFE8-EEBDACAC8C66}" dt="2020-09-15T13:51:48.745" v="4891" actId="22"/>
          <ac:spMkLst>
            <pc:docMk/>
            <pc:sldMk cId="1133974273" sldId="871"/>
            <ac:spMk id="19" creationId="{D9924265-358D-48AC-9326-59994302DD3F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22" creationId="{BCFB533B-FA93-4557-9F82-4C5872165939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24" creationId="{DF81EB58-AD10-449F-8399-A2077CE903CC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26" creationId="{DA8579EA-A93B-41FA-B259-963C972C6517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28" creationId="{F8BA3500-3426-491B-8302-F1B35A546116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30" creationId="{BCC24087-0510-4B1F-8B87-7E6A845D5BB0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32" creationId="{C9107A26-1647-43BA-98D2-92FB8145CA5A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34" creationId="{EFFB03EC-5358-464C-8269-DF11FD82D082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36" creationId="{86918E27-3351-4953-8EA5-129D83B5CA08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38" creationId="{3AED6A75-375E-4D0E-AF60-B8928A483AE4}"/>
          </ac:spMkLst>
        </pc:spChg>
        <pc:spChg chg="add del">
          <ac:chgData name="Paul Mulder" userId="e16f2240-45f8-41e6-a204-446ce94782f1" providerId="ADAL" clId="{DD567ECB-388A-4D0A-BFE8-EEBDACAC8C66}" dt="2020-09-11T10:00:33.049" v="1121" actId="22"/>
          <ac:spMkLst>
            <pc:docMk/>
            <pc:sldMk cId="1133974273" sldId="871"/>
            <ac:spMk id="40" creationId="{D4ACB504-211C-404B-B25E-C6453854DF71}"/>
          </ac:spMkLst>
        </pc:spChg>
        <pc:spChg chg="add mod">
          <ac:chgData name="Paul Mulder" userId="e16f2240-45f8-41e6-a204-446ce94782f1" providerId="ADAL" clId="{DD567ECB-388A-4D0A-BFE8-EEBDACAC8C66}" dt="2020-09-11T10:03:07.186" v="1126" actId="208"/>
          <ac:spMkLst>
            <pc:docMk/>
            <pc:sldMk cId="1133974273" sldId="871"/>
            <ac:spMk id="43" creationId="{F1A34890-52E9-43D8-8D95-35EFB5C3A749}"/>
          </ac:spMkLst>
        </pc:spChg>
        <pc:picChg chg="add mod">
          <ac:chgData name="Paul Mulder" userId="e16f2240-45f8-41e6-a204-446ce94782f1" providerId="ADAL" clId="{DD567ECB-388A-4D0A-BFE8-EEBDACAC8C66}" dt="2020-09-11T10:00:51.992" v="1124" actId="1076"/>
          <ac:picMkLst>
            <pc:docMk/>
            <pc:sldMk cId="1133974273" sldId="871"/>
            <ac:picMk id="20" creationId="{7F2D1651-4105-4DEC-8B5C-0E370AB40BFC}"/>
          </ac:picMkLst>
        </pc:picChg>
        <pc:picChg chg="add mod">
          <ac:chgData name="Paul Mulder" userId="e16f2240-45f8-41e6-a204-446ce94782f1" providerId="ADAL" clId="{DD567ECB-388A-4D0A-BFE8-EEBDACAC8C66}" dt="2020-09-15T13:51:58.499" v="4893" actId="1076"/>
          <ac:picMkLst>
            <pc:docMk/>
            <pc:sldMk cId="1133974273" sldId="871"/>
            <ac:picMk id="25" creationId="{551FC00E-A23C-4C8A-B4C0-F124C628AA34}"/>
          </ac:picMkLst>
        </pc:picChg>
        <pc:picChg chg="add del mod">
          <ac:chgData name="Paul Mulder" userId="e16f2240-45f8-41e6-a204-446ce94782f1" providerId="ADAL" clId="{DD567ECB-388A-4D0A-BFE8-EEBDACAC8C66}" dt="2020-09-15T13:51:44.866" v="4887" actId="478"/>
          <ac:picMkLst>
            <pc:docMk/>
            <pc:sldMk cId="1133974273" sldId="871"/>
            <ac:picMk id="42" creationId="{9A2E4E50-23FB-4F57-B929-58D54208E58F}"/>
          </ac:picMkLst>
        </pc:picChg>
      </pc:sldChg>
    </pc:docChg>
  </pc:docChgLst>
  <pc:docChgLst>
    <pc:chgData name="Paul Mulder" userId="e16f2240-45f8-41e6-a204-446ce94782f1" providerId="ADAL" clId="{3DE5519A-C554-47B0-B56A-232E97B4517E}"/>
    <pc:docChg chg="custSel addSld modSld">
      <pc:chgData name="Paul Mulder" userId="e16f2240-45f8-41e6-a204-446ce94782f1" providerId="ADAL" clId="{3DE5519A-C554-47B0-B56A-232E97B4517E}" dt="2020-06-26T06:12:57.628" v="1413" actId="20577"/>
      <pc:docMkLst>
        <pc:docMk/>
      </pc:docMkLst>
      <pc:sldChg chg="modSp mod modNotesTx">
        <pc:chgData name="Paul Mulder" userId="e16f2240-45f8-41e6-a204-446ce94782f1" providerId="ADAL" clId="{3DE5519A-C554-47B0-B56A-232E97B4517E}" dt="2020-06-26T06:07:32.884" v="1275" actId="6549"/>
        <pc:sldMkLst>
          <pc:docMk/>
          <pc:sldMk cId="4173297563" sldId="256"/>
        </pc:sldMkLst>
        <pc:spChg chg="mod">
          <ac:chgData name="Paul Mulder" userId="e16f2240-45f8-41e6-a204-446ce94782f1" providerId="ADAL" clId="{3DE5519A-C554-47B0-B56A-232E97B4517E}" dt="2020-06-26T04:58:09.361" v="0" actId="20577"/>
          <ac:spMkLst>
            <pc:docMk/>
            <pc:sldMk cId="4173297563" sldId="256"/>
            <ac:spMk id="4" creationId="{43CA49C6-6C2E-4014-BBBA-DF933681D480}"/>
          </ac:spMkLst>
        </pc:spChg>
        <pc:spChg chg="mod">
          <ac:chgData name="Paul Mulder" userId="e16f2240-45f8-41e6-a204-446ce94782f1" providerId="ADAL" clId="{3DE5519A-C554-47B0-B56A-232E97B4517E}" dt="2020-06-26T06:05:37.377" v="1237" actId="20577"/>
          <ac:spMkLst>
            <pc:docMk/>
            <pc:sldMk cId="4173297563" sldId="256"/>
            <ac:spMk id="7" creationId="{A096900E-475E-4440-99D1-767C7BDF2ED6}"/>
          </ac:spMkLst>
        </pc:spChg>
      </pc:sldChg>
      <pc:sldChg chg="addSp modSp new mod">
        <pc:chgData name="Paul Mulder" userId="e16f2240-45f8-41e6-a204-446ce94782f1" providerId="ADAL" clId="{3DE5519A-C554-47B0-B56A-232E97B4517E}" dt="2020-06-26T06:12:57.628" v="1413" actId="20577"/>
        <pc:sldMkLst>
          <pc:docMk/>
          <pc:sldMk cId="861055029" sldId="869"/>
        </pc:sldMkLst>
        <pc:spChg chg="mod">
          <ac:chgData name="Paul Mulder" userId="e16f2240-45f8-41e6-a204-446ce94782f1" providerId="ADAL" clId="{3DE5519A-C554-47B0-B56A-232E97B4517E}" dt="2020-06-26T06:12:07.425" v="1394" actId="20577"/>
          <ac:spMkLst>
            <pc:docMk/>
            <pc:sldMk cId="861055029" sldId="869"/>
            <ac:spMk id="2" creationId="{31582F0B-7FEA-42BD-8669-2369A32FB92C}"/>
          </ac:spMkLst>
        </pc:spChg>
        <pc:spChg chg="mod">
          <ac:chgData name="Paul Mulder" userId="e16f2240-45f8-41e6-a204-446ce94782f1" providerId="ADAL" clId="{3DE5519A-C554-47B0-B56A-232E97B4517E}" dt="2020-06-26T05:53:48.251" v="50" actId="5793"/>
          <ac:spMkLst>
            <pc:docMk/>
            <pc:sldMk cId="861055029" sldId="869"/>
            <ac:spMk id="3" creationId="{B88C3C40-DCB0-4060-A356-BA5C33EE2839}"/>
          </ac:spMkLst>
        </pc:spChg>
        <pc:spChg chg="add mod">
          <ac:chgData name="Paul Mulder" userId="e16f2240-45f8-41e6-a204-446ce94782f1" providerId="ADAL" clId="{3DE5519A-C554-47B0-B56A-232E97B4517E}" dt="2020-06-26T06:12:57.628" v="1413" actId="20577"/>
          <ac:spMkLst>
            <pc:docMk/>
            <pc:sldMk cId="861055029" sldId="869"/>
            <ac:spMk id="4" creationId="{FB4A6F0B-41C0-4B25-B572-4226B8AFF1F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2D7E3-22AD-48EC-9CF9-6197004B54B7}" type="datetimeFigureOut">
              <a:rPr lang="nl-NL" smtClean="0"/>
              <a:t>18-3-2021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0419A-F337-4F33-AEED-1D5D35F903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361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0419A-F337-4F33-AEED-1D5D35F903D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27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8" name="Picture 6" descr="logo RvR_2009_roodRGB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81" y="325143"/>
            <a:ext cx="6192837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57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en titel geen Rv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0A82106-CDEA-4EA8-BC03-DB3041E08294}"/>
              </a:ext>
            </a:extLst>
          </p:cNvPr>
          <p:cNvSpPr/>
          <p:nvPr userDrawn="1"/>
        </p:nvSpPr>
        <p:spPr>
          <a:xfrm>
            <a:off x="11324734" y="5844619"/>
            <a:ext cx="867266" cy="1013381"/>
          </a:xfrm>
          <a:prstGeom prst="rect">
            <a:avLst/>
          </a:prstGeom>
          <a:solidFill>
            <a:srgbClr val="B7C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3899F1B-4979-4088-BD91-4C1529448EE4}"/>
              </a:ext>
            </a:extLst>
          </p:cNvPr>
          <p:cNvSpPr txBox="1"/>
          <p:nvPr userDrawn="1"/>
        </p:nvSpPr>
        <p:spPr>
          <a:xfrm>
            <a:off x="11589487" y="6506320"/>
            <a:ext cx="549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8B0000"/>
                </a:solidFill>
              </a:rPr>
              <a:t>‹nr.›</a:t>
            </a:fld>
            <a:endParaRPr lang="nl-NL" sz="1050" dirty="0">
              <a:solidFill>
                <a:srgbClr val="8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553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en titel witte balk geen RvR één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0A82106-CDEA-4EA8-BC03-DB3041E08294}"/>
              </a:ext>
            </a:extLst>
          </p:cNvPr>
          <p:cNvSpPr/>
          <p:nvPr userDrawn="1"/>
        </p:nvSpPr>
        <p:spPr>
          <a:xfrm>
            <a:off x="11324734" y="5844619"/>
            <a:ext cx="867266" cy="1013381"/>
          </a:xfrm>
          <a:prstGeom prst="rect">
            <a:avLst/>
          </a:prstGeom>
          <a:solidFill>
            <a:srgbClr val="B7C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4A199AF-9CAA-4B6A-A9D9-C30BF414AA77}"/>
              </a:ext>
            </a:extLst>
          </p:cNvPr>
          <p:cNvSpPr/>
          <p:nvPr userDrawn="1"/>
        </p:nvSpPr>
        <p:spPr>
          <a:xfrm>
            <a:off x="0" y="1097280"/>
            <a:ext cx="12191999" cy="5760719"/>
          </a:xfrm>
          <a:prstGeom prst="rect">
            <a:avLst/>
          </a:prstGeom>
          <a:solidFill>
            <a:srgbClr val="D8E1EA"/>
          </a:solidFill>
          <a:ln>
            <a:solidFill>
              <a:srgbClr val="D8E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F949E5C-3AA3-4C58-AC3E-3110D9EB8E1B}"/>
              </a:ext>
            </a:extLst>
          </p:cNvPr>
          <p:cNvSpPr txBox="1"/>
          <p:nvPr userDrawn="1"/>
        </p:nvSpPr>
        <p:spPr>
          <a:xfrm>
            <a:off x="11589487" y="6506320"/>
            <a:ext cx="549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8B0000"/>
                </a:solidFill>
              </a:rPr>
              <a:t>‹nr.›</a:t>
            </a:fld>
            <a:endParaRPr lang="nl-NL" sz="1050" dirty="0">
              <a:solidFill>
                <a:srgbClr val="8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61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één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RvR-logo-background-v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15" y="6237288"/>
            <a:ext cx="38830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6CD576C3-84F7-419E-804F-8E3D28199661}"/>
              </a:ext>
            </a:extLst>
          </p:cNvPr>
          <p:cNvSpPr/>
          <p:nvPr userDrawn="1"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rgbClr val="D8E1EA"/>
          </a:solidFill>
          <a:ln>
            <a:solidFill>
              <a:srgbClr val="D8E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BB82E2B-DFA9-4A53-8150-E11B633CDD96}"/>
              </a:ext>
            </a:extLst>
          </p:cNvPr>
          <p:cNvSpPr txBox="1"/>
          <p:nvPr userDrawn="1"/>
        </p:nvSpPr>
        <p:spPr>
          <a:xfrm>
            <a:off x="11589487" y="6506320"/>
            <a:ext cx="549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8B0000"/>
                </a:solidFill>
              </a:rPr>
              <a:t>‹nr.›</a:t>
            </a:fld>
            <a:endParaRPr lang="nl-NL" sz="1050" dirty="0">
              <a:solidFill>
                <a:srgbClr val="8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45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376313"/>
            <a:ext cx="10515600" cy="48006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7" name="Picture 7" descr="RvR-logo-background-v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15" y="6237288"/>
            <a:ext cx="38830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8B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9CC3DE1-CE9D-48E4-81DF-078083173428}"/>
              </a:ext>
            </a:extLst>
          </p:cNvPr>
          <p:cNvSpPr txBox="1"/>
          <p:nvPr userDrawn="1"/>
        </p:nvSpPr>
        <p:spPr>
          <a:xfrm>
            <a:off x="11589487" y="6506320"/>
            <a:ext cx="5706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B7C7D7"/>
                </a:solidFill>
              </a:rPr>
              <a:t>‹nr.›</a:t>
            </a:fld>
            <a:endParaRPr lang="nl-NL" sz="1050" dirty="0">
              <a:solidFill>
                <a:srgbClr val="B7C7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2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RvR-logo-background-v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15" y="6237288"/>
            <a:ext cx="38830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D50547ED-097E-4D0B-B244-636A73A67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3084" y="2801390"/>
            <a:ext cx="10363200" cy="1362075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nl-NL" dirty="0">
                <a:solidFill>
                  <a:schemeClr val="tx1"/>
                </a:solidFill>
              </a:rPr>
              <a:t>&lt;subtitel&gt;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D7012949-A686-4764-AEE2-01BBB9523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4203895"/>
            <a:ext cx="103632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05781B6-18EF-495C-8236-D8837B11CB5F}"/>
              </a:ext>
            </a:extLst>
          </p:cNvPr>
          <p:cNvSpPr txBox="1"/>
          <p:nvPr userDrawn="1"/>
        </p:nvSpPr>
        <p:spPr>
          <a:xfrm>
            <a:off x="11589487" y="6506320"/>
            <a:ext cx="5706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B7C7D7"/>
                </a:solidFill>
              </a:rPr>
              <a:t>‹nr.›</a:t>
            </a:fld>
            <a:endParaRPr lang="nl-NL" sz="1050" dirty="0">
              <a:solidFill>
                <a:srgbClr val="B7C7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72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geen Rv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561C068F-8511-4AEB-9879-E90C4E14141B}"/>
              </a:ext>
            </a:extLst>
          </p:cNvPr>
          <p:cNvSpPr/>
          <p:nvPr userDrawn="1"/>
        </p:nvSpPr>
        <p:spPr>
          <a:xfrm>
            <a:off x="11324734" y="5844619"/>
            <a:ext cx="867266" cy="1013381"/>
          </a:xfrm>
          <a:prstGeom prst="rect">
            <a:avLst/>
          </a:prstGeom>
          <a:solidFill>
            <a:srgbClr val="B7C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376313"/>
            <a:ext cx="10515600" cy="48006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8B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CC9AD3B-0E13-4F0D-B8F9-B4BC46559127}"/>
              </a:ext>
            </a:extLst>
          </p:cNvPr>
          <p:cNvSpPr txBox="1"/>
          <p:nvPr userDrawn="1"/>
        </p:nvSpPr>
        <p:spPr>
          <a:xfrm>
            <a:off x="11589487" y="6506320"/>
            <a:ext cx="549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8B0000"/>
                </a:solidFill>
              </a:rPr>
              <a:t>‹nr.›</a:t>
            </a:fld>
            <a:endParaRPr lang="nl-NL" sz="1050" dirty="0">
              <a:solidFill>
                <a:srgbClr val="8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8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376313"/>
            <a:ext cx="5181600" cy="48006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376313"/>
            <a:ext cx="5181600" cy="48006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8B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9" name="Picture 7" descr="RvR-logo-background-v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15" y="6237288"/>
            <a:ext cx="38830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5E43316-ADD4-46EB-AD90-B3D0B1F8A785}"/>
              </a:ext>
            </a:extLst>
          </p:cNvPr>
          <p:cNvSpPr txBox="1"/>
          <p:nvPr userDrawn="1"/>
        </p:nvSpPr>
        <p:spPr>
          <a:xfrm>
            <a:off x="11589487" y="6506320"/>
            <a:ext cx="5706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B7C7D7"/>
                </a:solidFill>
              </a:rPr>
              <a:t>‹nr.›</a:t>
            </a:fld>
            <a:endParaRPr lang="nl-NL" sz="1050" dirty="0">
              <a:solidFill>
                <a:srgbClr val="B7C7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83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8B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6" name="Picture 7" descr="RvR-logo-background-v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15" y="6237288"/>
            <a:ext cx="38830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DE17E61-6118-489A-B8A2-D2015EE99E57}"/>
              </a:ext>
            </a:extLst>
          </p:cNvPr>
          <p:cNvSpPr txBox="1"/>
          <p:nvPr userDrawn="1"/>
        </p:nvSpPr>
        <p:spPr>
          <a:xfrm>
            <a:off x="11589487" y="6506320"/>
            <a:ext cx="5706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B7C7D7"/>
                </a:solidFill>
              </a:rPr>
              <a:t>‹nr.›</a:t>
            </a:fld>
            <a:endParaRPr lang="nl-NL" sz="1050" dirty="0">
              <a:solidFill>
                <a:srgbClr val="B7C7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0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 geen Rv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8B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Rechthoek 2"/>
          <p:cNvSpPr/>
          <p:nvPr userDrawn="1"/>
        </p:nvSpPr>
        <p:spPr>
          <a:xfrm>
            <a:off x="11324734" y="5844619"/>
            <a:ext cx="867266" cy="1013381"/>
          </a:xfrm>
          <a:prstGeom prst="rect">
            <a:avLst/>
          </a:prstGeom>
          <a:solidFill>
            <a:srgbClr val="B7C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FD7E527-123B-4B55-973E-F52CFFAFE37D}"/>
              </a:ext>
            </a:extLst>
          </p:cNvPr>
          <p:cNvSpPr txBox="1"/>
          <p:nvPr userDrawn="1"/>
        </p:nvSpPr>
        <p:spPr>
          <a:xfrm>
            <a:off x="11589487" y="6506320"/>
            <a:ext cx="549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8B0000"/>
                </a:solidFill>
              </a:rPr>
              <a:t>‹nr.›</a:t>
            </a:fld>
            <a:endParaRPr lang="nl-NL" sz="1050" dirty="0">
              <a:solidFill>
                <a:srgbClr val="8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02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 geen RvR één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8B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Rechthoek 2"/>
          <p:cNvSpPr/>
          <p:nvPr userDrawn="1"/>
        </p:nvSpPr>
        <p:spPr>
          <a:xfrm>
            <a:off x="11324734" y="5844619"/>
            <a:ext cx="867266" cy="1013381"/>
          </a:xfrm>
          <a:prstGeom prst="rect">
            <a:avLst/>
          </a:prstGeom>
          <a:solidFill>
            <a:srgbClr val="B7C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5756BBE-4340-4E29-AA06-438730109A6D}"/>
              </a:ext>
            </a:extLst>
          </p:cNvPr>
          <p:cNvSpPr/>
          <p:nvPr userDrawn="1"/>
        </p:nvSpPr>
        <p:spPr>
          <a:xfrm>
            <a:off x="0" y="1072343"/>
            <a:ext cx="12191999" cy="5785656"/>
          </a:xfrm>
          <a:prstGeom prst="rect">
            <a:avLst/>
          </a:prstGeom>
          <a:solidFill>
            <a:srgbClr val="D8E1EA"/>
          </a:solidFill>
          <a:ln>
            <a:solidFill>
              <a:srgbClr val="D8E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5B2E304-B53F-4DD2-9351-6049EAFF6492}"/>
              </a:ext>
            </a:extLst>
          </p:cNvPr>
          <p:cNvSpPr txBox="1"/>
          <p:nvPr userDrawn="1"/>
        </p:nvSpPr>
        <p:spPr>
          <a:xfrm>
            <a:off x="11589487" y="6506320"/>
            <a:ext cx="549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8B0000"/>
                </a:solidFill>
              </a:rPr>
              <a:t>‹nr.›</a:t>
            </a:fld>
            <a:endParaRPr lang="nl-NL" sz="1050" dirty="0">
              <a:solidFill>
                <a:srgbClr val="8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9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en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RvR-logo-background-v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15" y="6237288"/>
            <a:ext cx="38830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A93224F-1E1B-454E-9975-BD0E0B649D77}"/>
              </a:ext>
            </a:extLst>
          </p:cNvPr>
          <p:cNvSpPr txBox="1"/>
          <p:nvPr userDrawn="1"/>
        </p:nvSpPr>
        <p:spPr>
          <a:xfrm>
            <a:off x="11589487" y="6506320"/>
            <a:ext cx="5706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A802F12-1609-407F-ACDF-19C980EEA499}" type="slidenum">
              <a:rPr lang="nl-NL" sz="1050" smtClean="0">
                <a:solidFill>
                  <a:srgbClr val="B7C7D7"/>
                </a:solidFill>
              </a:rPr>
              <a:t>‹nr.›</a:t>
            </a:fld>
            <a:endParaRPr lang="nl-NL" sz="1050" dirty="0">
              <a:solidFill>
                <a:srgbClr val="B7C7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4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17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7" r:id="rId4"/>
    <p:sldLayoutId id="2147483652" r:id="rId5"/>
    <p:sldLayoutId id="2147483654" r:id="rId6"/>
    <p:sldLayoutId id="2147483656" r:id="rId7"/>
    <p:sldLayoutId id="2147483661" r:id="rId8"/>
    <p:sldLayoutId id="2147483655" r:id="rId9"/>
    <p:sldLayoutId id="2147483659" r:id="rId10"/>
    <p:sldLayoutId id="2147483662" r:id="rId11"/>
    <p:sldLayoutId id="214748365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7F2D1651-4105-4DEC-8B5C-0E370AB40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74" y="2042040"/>
            <a:ext cx="3981033" cy="2773920"/>
          </a:xfrm>
          <a:prstGeom prst="rect">
            <a:avLst/>
          </a:prstGeom>
        </p:spPr>
      </p:pic>
      <p:sp>
        <p:nvSpPr>
          <p:cNvPr id="43" name="Pijl: rechts 42">
            <a:extLst>
              <a:ext uri="{FF2B5EF4-FFF2-40B4-BE49-F238E27FC236}">
                <a16:creationId xmlns:a16="http://schemas.microsoft.com/office/drawing/2014/main" id="{F1A34890-52E9-43D8-8D95-35EFB5C3A749}"/>
              </a:ext>
            </a:extLst>
          </p:cNvPr>
          <p:cNvSpPr/>
          <p:nvPr/>
        </p:nvSpPr>
        <p:spPr>
          <a:xfrm>
            <a:off x="4650377" y="2795451"/>
            <a:ext cx="444137" cy="1214846"/>
          </a:xfrm>
          <a:prstGeom prst="rightArrow">
            <a:avLst/>
          </a:prstGeom>
          <a:ln>
            <a:solidFill>
              <a:srgbClr val="8C0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551FC00E-A23C-4C8A-B4C0-F124C628A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084" y="1175562"/>
            <a:ext cx="6578154" cy="47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7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CFD951-AA3A-4076-B48D-FBB114362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Domein geplot op de capabilities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A35330-5A67-4314-91BE-4813702A7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765" y="1144799"/>
            <a:ext cx="7237798" cy="3979814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0D20ABF4-C661-4D64-8564-EB3143A38567}"/>
              </a:ext>
            </a:extLst>
          </p:cNvPr>
          <p:cNvSpPr txBox="1"/>
          <p:nvPr/>
        </p:nvSpPr>
        <p:spPr>
          <a:xfrm>
            <a:off x="447481" y="5288340"/>
            <a:ext cx="115836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Primaire Taken omvat de Kanalen, Klantbeheer, Zaakbehandeling en Financiële afhandeling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Beleid, Rapportage &amp; Onderzoek omvat Sturing en verantwoording en Kenniscentrum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Het overige valt onder Secundaire Taken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Integratie raakt Externe en Interne gegevensuitwisseling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Infra &amp; Hosting zou je als onderdeel van voorzieningen en ICT-beheer kunnen zien, maar ondersteunt alle </a:t>
            </a:r>
            <a:br>
              <a:rPr lang="nl-NL" sz="1600" dirty="0"/>
            </a:br>
            <a:r>
              <a:rPr lang="nl-NL" sz="1600" dirty="0"/>
              <a:t>capabilities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4847A0E9-FC68-4F85-91DA-6FF41898976F}"/>
              </a:ext>
            </a:extLst>
          </p:cNvPr>
          <p:cNvSpPr/>
          <p:nvPr/>
        </p:nvSpPr>
        <p:spPr>
          <a:xfrm>
            <a:off x="952761" y="3471347"/>
            <a:ext cx="2773078" cy="1650446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4D74399D-D48C-4B74-9774-39E02C1B8259}"/>
              </a:ext>
            </a:extLst>
          </p:cNvPr>
          <p:cNvSpPr/>
          <p:nvPr/>
        </p:nvSpPr>
        <p:spPr>
          <a:xfrm>
            <a:off x="958203" y="3001498"/>
            <a:ext cx="761416" cy="360000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60DFA88E-63E2-46B6-B926-7967A86B7692}"/>
              </a:ext>
            </a:extLst>
          </p:cNvPr>
          <p:cNvSpPr/>
          <p:nvPr/>
        </p:nvSpPr>
        <p:spPr>
          <a:xfrm>
            <a:off x="3403427" y="3001498"/>
            <a:ext cx="761416" cy="360000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9A0EF821-7362-4885-A38D-9B10A4963696}"/>
              </a:ext>
            </a:extLst>
          </p:cNvPr>
          <p:cNvSpPr/>
          <p:nvPr/>
        </p:nvSpPr>
        <p:spPr>
          <a:xfrm>
            <a:off x="952761" y="1666462"/>
            <a:ext cx="5625459" cy="1762537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A24B1914-77F6-48D7-B2D0-5094DF00CF1E}"/>
              </a:ext>
            </a:extLst>
          </p:cNvPr>
          <p:cNvSpPr/>
          <p:nvPr/>
        </p:nvSpPr>
        <p:spPr>
          <a:xfrm>
            <a:off x="952761" y="1164663"/>
            <a:ext cx="5625458" cy="459451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46F96E7E-4444-4C5E-BD6F-54DECB552B6B}"/>
              </a:ext>
            </a:extLst>
          </p:cNvPr>
          <p:cNvSpPr/>
          <p:nvPr/>
        </p:nvSpPr>
        <p:spPr>
          <a:xfrm>
            <a:off x="6605515" y="1152701"/>
            <a:ext cx="1588048" cy="2709615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>
            <a:extLst>
              <a:ext uri="{FF2B5EF4-FFF2-40B4-BE49-F238E27FC236}">
                <a16:creationId xmlns:a16="http://schemas.microsoft.com/office/drawing/2014/main" id="{7D614C69-9192-4BBA-B171-8215C9790C4B}"/>
              </a:ext>
            </a:extLst>
          </p:cNvPr>
          <p:cNvSpPr/>
          <p:nvPr/>
        </p:nvSpPr>
        <p:spPr>
          <a:xfrm>
            <a:off x="6605515" y="3890798"/>
            <a:ext cx="1588048" cy="1241718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>
            <a:extLst>
              <a:ext uri="{FF2B5EF4-FFF2-40B4-BE49-F238E27FC236}">
                <a16:creationId xmlns:a16="http://schemas.microsoft.com/office/drawing/2014/main" id="{877B91F3-CF4E-4CEC-ABFB-130056177A2F}"/>
              </a:ext>
            </a:extLst>
          </p:cNvPr>
          <p:cNvSpPr/>
          <p:nvPr/>
        </p:nvSpPr>
        <p:spPr>
          <a:xfrm>
            <a:off x="3782697" y="3483455"/>
            <a:ext cx="2795521" cy="1650446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BFEC8AE-D724-48DD-9EE5-840148FEF315}"/>
              </a:ext>
            </a:extLst>
          </p:cNvPr>
          <p:cNvSpPr/>
          <p:nvPr/>
        </p:nvSpPr>
        <p:spPr>
          <a:xfrm>
            <a:off x="9986185" y="1131902"/>
            <a:ext cx="1993763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Primaire Taken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CBBB561-5523-47F1-9B78-2F4A6F508039}"/>
              </a:ext>
            </a:extLst>
          </p:cNvPr>
          <p:cNvSpPr/>
          <p:nvPr/>
        </p:nvSpPr>
        <p:spPr>
          <a:xfrm>
            <a:off x="10007666" y="2088975"/>
            <a:ext cx="1983291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Secundaire Taken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A652C75-B3A4-4F95-AA2E-04F3B79E0300}"/>
              </a:ext>
            </a:extLst>
          </p:cNvPr>
          <p:cNvSpPr/>
          <p:nvPr/>
        </p:nvSpPr>
        <p:spPr>
          <a:xfrm>
            <a:off x="9996657" y="3037558"/>
            <a:ext cx="1983291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Beleid, Rapportage &amp; Onderzoek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7ACD594-615B-4758-9293-C714CBDDBAC7}"/>
              </a:ext>
            </a:extLst>
          </p:cNvPr>
          <p:cNvSpPr/>
          <p:nvPr/>
        </p:nvSpPr>
        <p:spPr>
          <a:xfrm>
            <a:off x="9994193" y="3056039"/>
            <a:ext cx="1990760" cy="776071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0E848AF8-70EE-49D2-A20A-5BA580590A37}"/>
              </a:ext>
            </a:extLst>
          </p:cNvPr>
          <p:cNvSpPr/>
          <p:nvPr/>
        </p:nvSpPr>
        <p:spPr>
          <a:xfrm>
            <a:off x="9994193" y="1148641"/>
            <a:ext cx="1990760" cy="791708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0C4BB40-8118-4053-899F-F5B44D15B9E3}"/>
              </a:ext>
            </a:extLst>
          </p:cNvPr>
          <p:cNvSpPr/>
          <p:nvPr/>
        </p:nvSpPr>
        <p:spPr>
          <a:xfrm>
            <a:off x="9994193" y="3990322"/>
            <a:ext cx="1993763" cy="512203"/>
          </a:xfrm>
          <a:prstGeom prst="rect">
            <a:avLst/>
          </a:prstGeom>
          <a:solidFill>
            <a:srgbClr val="8C000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Integratie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F1F584E6-B51A-43D2-A357-30A5CD8EDB61}"/>
              </a:ext>
            </a:extLst>
          </p:cNvPr>
          <p:cNvSpPr/>
          <p:nvPr/>
        </p:nvSpPr>
        <p:spPr>
          <a:xfrm>
            <a:off x="9984684" y="4681016"/>
            <a:ext cx="1993763" cy="512203"/>
          </a:xfrm>
          <a:prstGeom prst="rect">
            <a:avLst/>
          </a:prstGeom>
          <a:solidFill>
            <a:srgbClr val="8C000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Infra &amp; Hosting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B87C3A10-CE32-482B-A64D-1D4D9EC88F44}"/>
              </a:ext>
            </a:extLst>
          </p:cNvPr>
          <p:cNvSpPr/>
          <p:nvPr/>
        </p:nvSpPr>
        <p:spPr>
          <a:xfrm>
            <a:off x="9994193" y="3994101"/>
            <a:ext cx="1990760" cy="51996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0FEFE5DC-BEA0-46F9-B306-E37F8AB7169E}"/>
              </a:ext>
            </a:extLst>
          </p:cNvPr>
          <p:cNvSpPr/>
          <p:nvPr/>
        </p:nvSpPr>
        <p:spPr>
          <a:xfrm>
            <a:off x="9994193" y="2102340"/>
            <a:ext cx="1963857" cy="791708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6A7BBDAF-4026-466F-B5F9-8C8E69289B53}"/>
              </a:ext>
            </a:extLst>
          </p:cNvPr>
          <p:cNvSpPr/>
          <p:nvPr/>
        </p:nvSpPr>
        <p:spPr>
          <a:xfrm>
            <a:off x="9994193" y="4676056"/>
            <a:ext cx="1990760" cy="519962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813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9A3734-F8E8-414B-8EE8-D1541293E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Domeinen geplot op de logische ICT-componenten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9AF9F58-721B-452A-8277-7B7E00256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01" y="1145614"/>
            <a:ext cx="7155861" cy="426464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DBAC57FB-4219-4C88-8A62-D62F0661B1A4}"/>
              </a:ext>
            </a:extLst>
          </p:cNvPr>
          <p:cNvSpPr txBox="1"/>
          <p:nvPr/>
        </p:nvSpPr>
        <p:spPr>
          <a:xfrm>
            <a:off x="489097" y="5539706"/>
            <a:ext cx="93096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Primaire Taken omvat de kanalen, back-office dienstverlening en integratie (functioneel)</a:t>
            </a:r>
          </a:p>
          <a:p>
            <a:r>
              <a:rPr lang="nl-NL" sz="1600" dirty="0"/>
              <a:t>Integratie gaat meer qua visie en principes in op integratie</a:t>
            </a:r>
          </a:p>
          <a:p>
            <a:r>
              <a:rPr lang="nl-NL" sz="1600" dirty="0"/>
              <a:t>Beleid, Rapportage &amp; Onderzoek omvat Informatiebeheer</a:t>
            </a:r>
          </a:p>
          <a:p>
            <a:r>
              <a:rPr lang="nl-NL" sz="1600" dirty="0"/>
              <a:t>Het overige valt onder Secundaire Taken</a:t>
            </a:r>
          </a:p>
          <a:p>
            <a:r>
              <a:rPr lang="nl-NL" sz="1600" dirty="0"/>
              <a:t>Infra &amp; Hosting is in ieder geval Databases en Infrastructuur en beheer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D934AD4D-BE5E-4834-8730-99E964B63706}"/>
              </a:ext>
            </a:extLst>
          </p:cNvPr>
          <p:cNvSpPr/>
          <p:nvPr/>
        </p:nvSpPr>
        <p:spPr>
          <a:xfrm>
            <a:off x="4991436" y="3302952"/>
            <a:ext cx="3122026" cy="2107305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946B4004-912F-4098-A5C9-DE17BF5BA1FF}"/>
              </a:ext>
            </a:extLst>
          </p:cNvPr>
          <p:cNvSpPr/>
          <p:nvPr/>
        </p:nvSpPr>
        <p:spPr>
          <a:xfrm>
            <a:off x="2565779" y="3680104"/>
            <a:ext cx="2425657" cy="1730153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B48DA060-1977-41BD-B0FF-A5CA058EF558}"/>
              </a:ext>
            </a:extLst>
          </p:cNvPr>
          <p:cNvSpPr/>
          <p:nvPr/>
        </p:nvSpPr>
        <p:spPr>
          <a:xfrm>
            <a:off x="4175813" y="1145613"/>
            <a:ext cx="737382" cy="1188153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B1E9FA31-67B6-4CD3-AFED-1072109FA2EA}"/>
              </a:ext>
            </a:extLst>
          </p:cNvPr>
          <p:cNvSpPr/>
          <p:nvPr/>
        </p:nvSpPr>
        <p:spPr>
          <a:xfrm>
            <a:off x="954598" y="1123938"/>
            <a:ext cx="1602756" cy="3011334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69A6097B-3640-4D8D-9BA5-4DB2B34578CE}"/>
              </a:ext>
            </a:extLst>
          </p:cNvPr>
          <p:cNvSpPr/>
          <p:nvPr/>
        </p:nvSpPr>
        <p:spPr>
          <a:xfrm>
            <a:off x="2588804" y="1123938"/>
            <a:ext cx="1548000" cy="2520000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55E13690-6403-4472-8B8A-1432482D4076}"/>
              </a:ext>
            </a:extLst>
          </p:cNvPr>
          <p:cNvSpPr/>
          <p:nvPr/>
        </p:nvSpPr>
        <p:spPr>
          <a:xfrm>
            <a:off x="4136804" y="1123936"/>
            <a:ext cx="828000" cy="1267443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>
            <a:extLst>
              <a:ext uri="{FF2B5EF4-FFF2-40B4-BE49-F238E27FC236}">
                <a16:creationId xmlns:a16="http://schemas.microsoft.com/office/drawing/2014/main" id="{C3C0C2DD-F4D3-4203-BE28-71C041340417}"/>
              </a:ext>
            </a:extLst>
          </p:cNvPr>
          <p:cNvSpPr/>
          <p:nvPr/>
        </p:nvSpPr>
        <p:spPr>
          <a:xfrm>
            <a:off x="957601" y="4171438"/>
            <a:ext cx="1589700" cy="1238819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38F4C1A1-1355-49D5-92B9-DB8C38E1936E}"/>
              </a:ext>
            </a:extLst>
          </p:cNvPr>
          <p:cNvSpPr/>
          <p:nvPr/>
        </p:nvSpPr>
        <p:spPr>
          <a:xfrm>
            <a:off x="9986185" y="1131902"/>
            <a:ext cx="1993763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Primaire Taken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0BDF3FF0-5C8A-414D-A7E3-146EF24F49CC}"/>
              </a:ext>
            </a:extLst>
          </p:cNvPr>
          <p:cNvSpPr/>
          <p:nvPr/>
        </p:nvSpPr>
        <p:spPr>
          <a:xfrm>
            <a:off x="10007666" y="2088975"/>
            <a:ext cx="1983291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Secundaire Taken</a:t>
            </a:r>
          </a:p>
        </p:txBody>
      </p:sp>
      <p:sp>
        <p:nvSpPr>
          <p:cNvPr id="44" name="Rechthoek 43">
            <a:extLst>
              <a:ext uri="{FF2B5EF4-FFF2-40B4-BE49-F238E27FC236}">
                <a16:creationId xmlns:a16="http://schemas.microsoft.com/office/drawing/2014/main" id="{190F09F2-4881-4EF8-9350-224AD68DC7CE}"/>
              </a:ext>
            </a:extLst>
          </p:cNvPr>
          <p:cNvSpPr/>
          <p:nvPr/>
        </p:nvSpPr>
        <p:spPr>
          <a:xfrm>
            <a:off x="9996657" y="3037558"/>
            <a:ext cx="1983291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Beleid, Rapportage &amp; Onderzoek</a:t>
            </a:r>
          </a:p>
        </p:txBody>
      </p:sp>
      <p:sp>
        <p:nvSpPr>
          <p:cNvPr id="48" name="Rechthoek 47">
            <a:extLst>
              <a:ext uri="{FF2B5EF4-FFF2-40B4-BE49-F238E27FC236}">
                <a16:creationId xmlns:a16="http://schemas.microsoft.com/office/drawing/2014/main" id="{66B4FE1E-CC80-477D-B9CF-E588D188D8C1}"/>
              </a:ext>
            </a:extLst>
          </p:cNvPr>
          <p:cNvSpPr/>
          <p:nvPr/>
        </p:nvSpPr>
        <p:spPr>
          <a:xfrm>
            <a:off x="9994193" y="3056039"/>
            <a:ext cx="1990760" cy="776071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9ABA0B92-C0D5-4B99-8FD1-63F93FA21751}"/>
              </a:ext>
            </a:extLst>
          </p:cNvPr>
          <p:cNvSpPr/>
          <p:nvPr/>
        </p:nvSpPr>
        <p:spPr>
          <a:xfrm>
            <a:off x="9994193" y="1148641"/>
            <a:ext cx="1990760" cy="791708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Rechthoek 51">
            <a:extLst>
              <a:ext uri="{FF2B5EF4-FFF2-40B4-BE49-F238E27FC236}">
                <a16:creationId xmlns:a16="http://schemas.microsoft.com/office/drawing/2014/main" id="{DA0827A0-7E75-4407-BA95-289F55A6BB8C}"/>
              </a:ext>
            </a:extLst>
          </p:cNvPr>
          <p:cNvSpPr/>
          <p:nvPr/>
        </p:nvSpPr>
        <p:spPr>
          <a:xfrm>
            <a:off x="9994193" y="3990322"/>
            <a:ext cx="1993763" cy="512203"/>
          </a:xfrm>
          <a:prstGeom prst="rect">
            <a:avLst/>
          </a:prstGeom>
          <a:solidFill>
            <a:srgbClr val="8C000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Integratie</a:t>
            </a:r>
          </a:p>
        </p:txBody>
      </p:sp>
      <p:sp>
        <p:nvSpPr>
          <p:cNvPr id="54" name="Rechthoek 53">
            <a:extLst>
              <a:ext uri="{FF2B5EF4-FFF2-40B4-BE49-F238E27FC236}">
                <a16:creationId xmlns:a16="http://schemas.microsoft.com/office/drawing/2014/main" id="{2E7AE756-026E-4D3B-9C8A-73DDADC0A722}"/>
              </a:ext>
            </a:extLst>
          </p:cNvPr>
          <p:cNvSpPr/>
          <p:nvPr/>
        </p:nvSpPr>
        <p:spPr>
          <a:xfrm>
            <a:off x="9984684" y="4681016"/>
            <a:ext cx="1993763" cy="512203"/>
          </a:xfrm>
          <a:prstGeom prst="rect">
            <a:avLst/>
          </a:prstGeom>
          <a:solidFill>
            <a:srgbClr val="8C000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Infra &amp; Hosting</a:t>
            </a:r>
          </a:p>
        </p:txBody>
      </p:sp>
      <p:sp>
        <p:nvSpPr>
          <p:cNvPr id="56" name="Rechthoek 55">
            <a:extLst>
              <a:ext uri="{FF2B5EF4-FFF2-40B4-BE49-F238E27FC236}">
                <a16:creationId xmlns:a16="http://schemas.microsoft.com/office/drawing/2014/main" id="{50A1AA07-2B21-4F79-A13B-8092C815B3AC}"/>
              </a:ext>
            </a:extLst>
          </p:cNvPr>
          <p:cNvSpPr/>
          <p:nvPr/>
        </p:nvSpPr>
        <p:spPr>
          <a:xfrm>
            <a:off x="9994193" y="3994101"/>
            <a:ext cx="1990760" cy="51996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B552B90F-7226-4E06-978C-258116E1A693}"/>
              </a:ext>
            </a:extLst>
          </p:cNvPr>
          <p:cNvSpPr/>
          <p:nvPr/>
        </p:nvSpPr>
        <p:spPr>
          <a:xfrm>
            <a:off x="9994193" y="2102340"/>
            <a:ext cx="1963857" cy="791708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Rechthoek 59">
            <a:extLst>
              <a:ext uri="{FF2B5EF4-FFF2-40B4-BE49-F238E27FC236}">
                <a16:creationId xmlns:a16="http://schemas.microsoft.com/office/drawing/2014/main" id="{40F01B09-0C01-440F-A075-DBB257891C18}"/>
              </a:ext>
            </a:extLst>
          </p:cNvPr>
          <p:cNvSpPr/>
          <p:nvPr/>
        </p:nvSpPr>
        <p:spPr>
          <a:xfrm>
            <a:off x="9994193" y="4676056"/>
            <a:ext cx="1990760" cy="519962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6FFADFDA-175F-43AA-86D8-E918ADDDDEB6}"/>
              </a:ext>
            </a:extLst>
          </p:cNvPr>
          <p:cNvSpPr/>
          <p:nvPr/>
        </p:nvSpPr>
        <p:spPr>
          <a:xfrm>
            <a:off x="5027598" y="1123938"/>
            <a:ext cx="3085864" cy="1267442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5D87CEF3-6040-4D92-887D-44EB17FBF51E}"/>
              </a:ext>
            </a:extLst>
          </p:cNvPr>
          <p:cNvSpPr/>
          <p:nvPr/>
        </p:nvSpPr>
        <p:spPr>
          <a:xfrm>
            <a:off x="5019529" y="2466296"/>
            <a:ext cx="3085864" cy="7560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Rechthoek 65">
            <a:extLst>
              <a:ext uri="{FF2B5EF4-FFF2-40B4-BE49-F238E27FC236}">
                <a16:creationId xmlns:a16="http://schemas.microsoft.com/office/drawing/2014/main" id="{4C647512-D672-4369-923F-5EC07E60C91C}"/>
              </a:ext>
            </a:extLst>
          </p:cNvPr>
          <p:cNvSpPr/>
          <p:nvPr/>
        </p:nvSpPr>
        <p:spPr>
          <a:xfrm>
            <a:off x="4175813" y="2422312"/>
            <a:ext cx="788991" cy="120837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855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90BC5A-7057-4182-AFC7-9C42B35B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Domeinen geplot op de specifieke ICT-componenten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E287839-3F64-48D1-A777-0D5D1B885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600" y="1144801"/>
            <a:ext cx="8338100" cy="4256840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6C0227AD-11A8-4BBA-AACC-7FE17599DC66}"/>
              </a:ext>
            </a:extLst>
          </p:cNvPr>
          <p:cNvSpPr txBox="1"/>
          <p:nvPr/>
        </p:nvSpPr>
        <p:spPr>
          <a:xfrm>
            <a:off x="489097" y="5539706"/>
            <a:ext cx="93096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Primaire Taken omvat de kanalen, back-office dienstverlening en integratie (functioneel)</a:t>
            </a:r>
          </a:p>
          <a:p>
            <a:r>
              <a:rPr lang="nl-NL" sz="1600" dirty="0"/>
              <a:t>Integratie gaat meer qua visie en principes in op integratie</a:t>
            </a:r>
          </a:p>
          <a:p>
            <a:r>
              <a:rPr lang="nl-NL" sz="1600" dirty="0"/>
              <a:t>Beleid, Rapportage &amp; Onderzoek omvat Informatiebeheer</a:t>
            </a:r>
          </a:p>
          <a:p>
            <a:r>
              <a:rPr lang="nl-NL" sz="1600" dirty="0"/>
              <a:t>Het overige valt onder Secundaire Taken</a:t>
            </a:r>
          </a:p>
          <a:p>
            <a:r>
              <a:rPr lang="nl-NL" sz="1600" dirty="0"/>
              <a:t>Infra &amp; Hosting is in ieder geval Databases en Infrastructuur en beheer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FC186DA7-0C0B-4BA3-A9F8-DD6F9B98F47F}"/>
              </a:ext>
            </a:extLst>
          </p:cNvPr>
          <p:cNvSpPr/>
          <p:nvPr/>
        </p:nvSpPr>
        <p:spPr>
          <a:xfrm>
            <a:off x="6469038" y="3410331"/>
            <a:ext cx="2845139" cy="2012173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C4A9E28F-9BCD-4FBC-8E3F-DCFD7271F542}"/>
              </a:ext>
            </a:extLst>
          </p:cNvPr>
          <p:cNvSpPr/>
          <p:nvPr/>
        </p:nvSpPr>
        <p:spPr>
          <a:xfrm>
            <a:off x="4271749" y="3761141"/>
            <a:ext cx="2161519" cy="166136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7C7023D2-2DC6-4326-885D-6EDD24E8032B}"/>
              </a:ext>
            </a:extLst>
          </p:cNvPr>
          <p:cNvSpPr/>
          <p:nvPr/>
        </p:nvSpPr>
        <p:spPr>
          <a:xfrm>
            <a:off x="4271750" y="1144801"/>
            <a:ext cx="1224000" cy="114802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B6B9A996-0680-45DF-95CC-276F078BFAC6}"/>
              </a:ext>
            </a:extLst>
          </p:cNvPr>
          <p:cNvSpPr/>
          <p:nvPr/>
        </p:nvSpPr>
        <p:spPr>
          <a:xfrm>
            <a:off x="954598" y="1123937"/>
            <a:ext cx="1656000" cy="3348000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A5E49690-FEA7-4AFD-AEAB-7C07861E9D60}"/>
              </a:ext>
            </a:extLst>
          </p:cNvPr>
          <p:cNvSpPr/>
          <p:nvPr/>
        </p:nvSpPr>
        <p:spPr>
          <a:xfrm>
            <a:off x="2643396" y="1123937"/>
            <a:ext cx="1548000" cy="3342683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>
            <a:extLst>
              <a:ext uri="{FF2B5EF4-FFF2-40B4-BE49-F238E27FC236}">
                <a16:creationId xmlns:a16="http://schemas.microsoft.com/office/drawing/2014/main" id="{2192D253-E312-4FC6-8B05-C5071A30EC1A}"/>
              </a:ext>
            </a:extLst>
          </p:cNvPr>
          <p:cNvSpPr/>
          <p:nvPr/>
        </p:nvSpPr>
        <p:spPr>
          <a:xfrm>
            <a:off x="4235979" y="1095380"/>
            <a:ext cx="1305011" cy="1296000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>
            <a:extLst>
              <a:ext uri="{FF2B5EF4-FFF2-40B4-BE49-F238E27FC236}">
                <a16:creationId xmlns:a16="http://schemas.microsoft.com/office/drawing/2014/main" id="{4755BAE1-1662-4FD7-871D-F14C61E9D8AB}"/>
              </a:ext>
            </a:extLst>
          </p:cNvPr>
          <p:cNvSpPr/>
          <p:nvPr/>
        </p:nvSpPr>
        <p:spPr>
          <a:xfrm>
            <a:off x="957601" y="4517409"/>
            <a:ext cx="3278378" cy="892848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13CB3BB-5809-49D2-87D0-102739A7BE07}"/>
              </a:ext>
            </a:extLst>
          </p:cNvPr>
          <p:cNvSpPr/>
          <p:nvPr/>
        </p:nvSpPr>
        <p:spPr>
          <a:xfrm>
            <a:off x="9986185" y="1131902"/>
            <a:ext cx="1993763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Primaire Taken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219BB580-F179-4273-AB75-90EBF26E9651}"/>
              </a:ext>
            </a:extLst>
          </p:cNvPr>
          <p:cNvSpPr/>
          <p:nvPr/>
        </p:nvSpPr>
        <p:spPr>
          <a:xfrm>
            <a:off x="10007666" y="2088975"/>
            <a:ext cx="1983291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Secundaire Taken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8ACC412D-DB33-4E68-8E41-65FAB75D7626}"/>
              </a:ext>
            </a:extLst>
          </p:cNvPr>
          <p:cNvSpPr/>
          <p:nvPr/>
        </p:nvSpPr>
        <p:spPr>
          <a:xfrm>
            <a:off x="9996657" y="3037558"/>
            <a:ext cx="1983291" cy="8084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Beleid, Rapportage &amp; Onderzoek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AB53253-85AA-4281-8E1D-866EC9320139}"/>
              </a:ext>
            </a:extLst>
          </p:cNvPr>
          <p:cNvSpPr/>
          <p:nvPr/>
        </p:nvSpPr>
        <p:spPr>
          <a:xfrm>
            <a:off x="9994193" y="3056039"/>
            <a:ext cx="1990760" cy="776071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EC181BB-2EB0-485C-82ED-E5CD5C0DD030}"/>
              </a:ext>
            </a:extLst>
          </p:cNvPr>
          <p:cNvSpPr/>
          <p:nvPr/>
        </p:nvSpPr>
        <p:spPr>
          <a:xfrm>
            <a:off x="9994193" y="1148641"/>
            <a:ext cx="1990760" cy="791708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F9C9BF4D-90E7-4C29-BD07-2491AB83FB6C}"/>
              </a:ext>
            </a:extLst>
          </p:cNvPr>
          <p:cNvSpPr/>
          <p:nvPr/>
        </p:nvSpPr>
        <p:spPr>
          <a:xfrm>
            <a:off x="9994193" y="3990322"/>
            <a:ext cx="1993763" cy="512203"/>
          </a:xfrm>
          <a:prstGeom prst="rect">
            <a:avLst/>
          </a:prstGeom>
          <a:solidFill>
            <a:srgbClr val="8C000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Integratie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6260E3F5-069E-41A5-A242-A7278621D830}"/>
              </a:ext>
            </a:extLst>
          </p:cNvPr>
          <p:cNvSpPr/>
          <p:nvPr/>
        </p:nvSpPr>
        <p:spPr>
          <a:xfrm>
            <a:off x="9984684" y="4681016"/>
            <a:ext cx="1993763" cy="512203"/>
          </a:xfrm>
          <a:prstGeom prst="rect">
            <a:avLst/>
          </a:prstGeom>
          <a:solidFill>
            <a:srgbClr val="8C000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Domeinarchitectuur Infra &amp; Hosting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616EED8A-DD54-47E3-AFFF-28304541D2C3}"/>
              </a:ext>
            </a:extLst>
          </p:cNvPr>
          <p:cNvSpPr/>
          <p:nvPr/>
        </p:nvSpPr>
        <p:spPr>
          <a:xfrm>
            <a:off x="9994193" y="3994101"/>
            <a:ext cx="1990760" cy="51996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54E3A45-AD52-4703-8967-5D8498F3F06C}"/>
              </a:ext>
            </a:extLst>
          </p:cNvPr>
          <p:cNvSpPr/>
          <p:nvPr/>
        </p:nvSpPr>
        <p:spPr>
          <a:xfrm>
            <a:off x="9994193" y="2102340"/>
            <a:ext cx="1963857" cy="791708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8BD75D25-DF7D-422F-8911-8AA33851B5EA}"/>
              </a:ext>
            </a:extLst>
          </p:cNvPr>
          <p:cNvSpPr/>
          <p:nvPr/>
        </p:nvSpPr>
        <p:spPr>
          <a:xfrm>
            <a:off x="9994193" y="4676056"/>
            <a:ext cx="1990760" cy="519962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C7B96D15-2FFA-410E-B156-2434F9191A7C}"/>
              </a:ext>
            </a:extLst>
          </p:cNvPr>
          <p:cNvSpPr/>
          <p:nvPr/>
        </p:nvSpPr>
        <p:spPr>
          <a:xfrm>
            <a:off x="5585573" y="1100380"/>
            <a:ext cx="3710127" cy="12910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4A75DB8A-A6F3-4E3C-8752-67E579365A87}"/>
              </a:ext>
            </a:extLst>
          </p:cNvPr>
          <p:cNvSpPr/>
          <p:nvPr/>
        </p:nvSpPr>
        <p:spPr>
          <a:xfrm>
            <a:off x="4264729" y="2459709"/>
            <a:ext cx="2161520" cy="1280568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EED86E1F-E870-4CDD-B7C4-3ABBF5E48344}"/>
              </a:ext>
            </a:extLst>
          </p:cNvPr>
          <p:cNvSpPr/>
          <p:nvPr/>
        </p:nvSpPr>
        <p:spPr>
          <a:xfrm>
            <a:off x="6505152" y="2454811"/>
            <a:ext cx="2790548" cy="9000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70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RvR 1">
      <a:dk1>
        <a:sysClr val="windowText" lastClr="000000"/>
      </a:dk1>
      <a:lt1>
        <a:sysClr val="window" lastClr="FFFFFF"/>
      </a:lt1>
      <a:dk2>
        <a:srgbClr val="8C0001"/>
      </a:dk2>
      <a:lt2>
        <a:srgbClr val="E7E6E6"/>
      </a:lt2>
      <a:accent1>
        <a:srgbClr val="BBE0E3"/>
      </a:accent1>
      <a:accent2>
        <a:srgbClr val="333399"/>
      </a:accent2>
      <a:accent3>
        <a:srgbClr val="5B9BD5"/>
      </a:accent3>
      <a:accent4>
        <a:srgbClr val="0563C1"/>
      </a:accent4>
      <a:accent5>
        <a:srgbClr val="FFC000"/>
      </a:accent5>
      <a:accent6>
        <a:srgbClr val="70AD47"/>
      </a:accent6>
      <a:hlink>
        <a:srgbClr val="8C0001"/>
      </a:hlink>
      <a:folHlink>
        <a:srgbClr val="954F72"/>
      </a:folHlink>
    </a:clrScheme>
    <a:fontScheme name="Verdana lettertyp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E4E20D5-8FA6-4695-868D-83F881486735}" vid="{0603AFBC-45FD-474D-BAA8-9EEEA771A31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83FEF6E7CA1A4E853290BCA8904F65" ma:contentTypeVersion="12" ma:contentTypeDescription="Een nieuw document maken." ma:contentTypeScope="" ma:versionID="51e9ec6da87ae7e2baceb4caf588e7f7">
  <xsd:schema xmlns:xsd="http://www.w3.org/2001/XMLSchema" xmlns:xs="http://www.w3.org/2001/XMLSchema" xmlns:p="http://schemas.microsoft.com/office/2006/metadata/properties" xmlns:ns2="8ddd5ba3-9eba-44f1-b67a-a230a9a9f5dd" xmlns:ns3="d1349000-b928-4444-8d22-22501202ad7d" targetNamespace="http://schemas.microsoft.com/office/2006/metadata/properties" ma:root="true" ma:fieldsID="cbd9c7f576962a7fdcfa1bf0aeda208b" ns2:_="" ns3:_="">
    <xsd:import namespace="8ddd5ba3-9eba-44f1-b67a-a230a9a9f5dd"/>
    <xsd:import namespace="d1349000-b928-4444-8d22-22501202ad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dd5ba3-9eba-44f1-b67a-a230a9a9f5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349000-b928-4444-8d22-22501202ad7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86CCFE-7731-46B9-889E-3EF6B233A4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AC60B1-89C9-4221-AFC6-28C24A3A1DF0}">
  <ds:schemaRefs>
    <ds:schemaRef ds:uri="8ddd5ba3-9eba-44f1-b67a-a230a9a9f5dd"/>
    <ds:schemaRef ds:uri="http://purl.org/dc/dcmitype/"/>
    <ds:schemaRef ds:uri="http://schemas.microsoft.com/office/infopath/2007/PartnerControls"/>
    <ds:schemaRef ds:uri="d1349000-b928-4444-8d22-22501202ad7d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34F8260-85FA-4FAE-BB03-CEE9FBC115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dd5ba3-9eba-44f1-b67a-a230a9a9f5dd"/>
    <ds:schemaRef ds:uri="d1349000-b928-4444-8d22-22501202ad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16-9</Template>
  <TotalTime>0</TotalTime>
  <Words>220</Words>
  <Application>Microsoft Office PowerPoint</Application>
  <PresentationFormat>Breedbeeld</PresentationFormat>
  <Paragraphs>34</Paragraphs>
  <Slides>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Verdana</vt:lpstr>
      <vt:lpstr>Kantoorthema</vt:lpstr>
      <vt:lpstr>PowerPoint-presentatie</vt:lpstr>
      <vt:lpstr>Domein geplot op de capabilities</vt:lpstr>
      <vt:lpstr>Domeinen geplot op de logische ICT-componenten</vt:lpstr>
      <vt:lpstr>Domeinen geplot op de specifieke ICT-componenten</vt:lpstr>
    </vt:vector>
  </TitlesOfParts>
  <Manager>William van der Velden</Manager>
  <Company>Raad voor Rechtsbijstand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Domeinindeling architectuur</dc:title>
  <dc:subject>Architectuur RvR</dc:subject>
  <dc:creator>Paul Mulder</dc:creator>
  <cp:lastModifiedBy>Nuray Karadirek</cp:lastModifiedBy>
  <cp:revision>2</cp:revision>
  <dcterms:created xsi:type="dcterms:W3CDTF">2020-06-11T12:31:16Z</dcterms:created>
  <dcterms:modified xsi:type="dcterms:W3CDTF">2021-03-18T13:49:26Z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0x0101002083FEF6E7CA1A4E853290BCA8904F65</vt:lpwstr>
  </property>
  <property fmtid="{D5CDD505-2E9C-101B-9397-08002B2CF9AE}" pid="3" name="_dlc_DocIdItemGuid">
    <vt:lpwstr>46008d88-3cf2-43f6-8707-d94c7ae3ebb0</vt:lpwstr>
  </property>
  <property fmtid="{D5CDD505-2E9C-101B-9397-08002B2CF9AE}" pid="4" name="Opdrachtgever">
    <vt:lpwstr/>
  </property>
</Properties>
</file>