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9" r:id="rId7"/>
    <p:sldId id="264" r:id="rId8"/>
    <p:sldId id="271" r:id="rId9"/>
    <p:sldId id="269" r:id="rId10"/>
    <p:sldId id="265" r:id="rId11"/>
    <p:sldId id="272" r:id="rId12"/>
    <p:sldId id="263" r:id="rId13"/>
    <p:sldId id="270" r:id="rId14"/>
    <p:sldId id="273" r:id="rId15"/>
    <p:sldId id="260" r:id="rId16"/>
    <p:sldId id="261" r:id="rId1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omas de Jong" initials="TdJ" lastIdx="1" clrIdx="0">
    <p:extLst>
      <p:ext uri="{19B8F6BF-5375-455C-9EA6-DF929625EA0E}">
        <p15:presenceInfo xmlns:p15="http://schemas.microsoft.com/office/powerpoint/2012/main" userId="S::thomas@weareroger.com::b046fd72-1859-4777-862e-8ce27d51a3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A40F5B8-5D26-470D-B5DE-10DEE92BFA3A}" v="43" dt="2021-10-01T12:57:48.5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87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720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mas de Jong" userId="b046fd72-1859-4777-862e-8ce27d51a37b" providerId="ADAL" clId="{1A40F5B8-5D26-470D-B5DE-10DEE92BFA3A}"/>
    <pc:docChg chg="undo redo custSel addSld delSld modSld sldOrd">
      <pc:chgData name="Thomas de Jong" userId="b046fd72-1859-4777-862e-8ce27d51a37b" providerId="ADAL" clId="{1A40F5B8-5D26-470D-B5DE-10DEE92BFA3A}" dt="2021-10-13T09:12:08.364" v="5020" actId="20577"/>
      <pc:docMkLst>
        <pc:docMk/>
      </pc:docMkLst>
      <pc:sldChg chg="addSp delSp modSp mod">
        <pc:chgData name="Thomas de Jong" userId="b046fd72-1859-4777-862e-8ce27d51a37b" providerId="ADAL" clId="{1A40F5B8-5D26-470D-B5DE-10DEE92BFA3A}" dt="2021-09-30T12:04:58.443" v="683" actId="20577"/>
        <pc:sldMkLst>
          <pc:docMk/>
          <pc:sldMk cId="237479961" sldId="256"/>
        </pc:sldMkLst>
        <pc:spChg chg="mod">
          <ac:chgData name="Thomas de Jong" userId="b046fd72-1859-4777-862e-8ce27d51a37b" providerId="ADAL" clId="{1A40F5B8-5D26-470D-B5DE-10DEE92BFA3A}" dt="2021-09-30T12:04:50.077" v="650" actId="20577"/>
          <ac:spMkLst>
            <pc:docMk/>
            <pc:sldMk cId="237479961" sldId="256"/>
            <ac:spMk id="2" creationId="{20A2CE4A-0312-41B5-A703-BB4B81CD4AA0}"/>
          </ac:spMkLst>
        </pc:spChg>
        <pc:spChg chg="mod">
          <ac:chgData name="Thomas de Jong" userId="b046fd72-1859-4777-862e-8ce27d51a37b" providerId="ADAL" clId="{1A40F5B8-5D26-470D-B5DE-10DEE92BFA3A}" dt="2021-09-30T12:04:58.443" v="683" actId="20577"/>
          <ac:spMkLst>
            <pc:docMk/>
            <pc:sldMk cId="237479961" sldId="256"/>
            <ac:spMk id="3" creationId="{187B5E16-F581-4407-9728-B2489F5CECBA}"/>
          </ac:spMkLst>
        </pc:spChg>
        <pc:picChg chg="add mod">
          <ac:chgData name="Thomas de Jong" userId="b046fd72-1859-4777-862e-8ce27d51a37b" providerId="ADAL" clId="{1A40F5B8-5D26-470D-B5DE-10DEE92BFA3A}" dt="2021-08-30T07:07:05.609" v="9" actId="14100"/>
          <ac:picMkLst>
            <pc:docMk/>
            <pc:sldMk cId="237479961" sldId="256"/>
            <ac:picMk id="6" creationId="{AA550988-4534-493F-96F5-9C1219D03EC9}"/>
          </ac:picMkLst>
        </pc:picChg>
        <pc:picChg chg="del">
          <ac:chgData name="Thomas de Jong" userId="b046fd72-1859-4777-862e-8ce27d51a37b" providerId="ADAL" clId="{1A40F5B8-5D26-470D-B5DE-10DEE92BFA3A}" dt="2021-08-30T07:06:44.605" v="5" actId="478"/>
          <ac:picMkLst>
            <pc:docMk/>
            <pc:sldMk cId="237479961" sldId="256"/>
            <ac:picMk id="9" creationId="{B61F8A0A-70B0-463C-BA85-4F35CA9511DB}"/>
          </ac:picMkLst>
        </pc:picChg>
      </pc:sldChg>
      <pc:sldChg chg="addSp delSp modSp mod">
        <pc:chgData name="Thomas de Jong" userId="b046fd72-1859-4777-862e-8ce27d51a37b" providerId="ADAL" clId="{1A40F5B8-5D26-470D-B5DE-10DEE92BFA3A}" dt="2021-10-01T09:15:10.431" v="3885" actId="27636"/>
        <pc:sldMkLst>
          <pc:docMk/>
          <pc:sldMk cId="1299210148" sldId="257"/>
        </pc:sldMkLst>
        <pc:spChg chg="mod">
          <ac:chgData name="Thomas de Jong" userId="b046fd72-1859-4777-862e-8ce27d51a37b" providerId="ADAL" clId="{1A40F5B8-5D26-470D-B5DE-10DEE92BFA3A}" dt="2021-10-01T09:15:10.431" v="3885" actId="27636"/>
          <ac:spMkLst>
            <pc:docMk/>
            <pc:sldMk cId="1299210148" sldId="257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08-30T07:07:36.609" v="11" actId="478"/>
          <ac:picMkLst>
            <pc:docMk/>
            <pc:sldMk cId="1299210148" sldId="257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7:37.110" v="12" actId="478"/>
          <ac:picMkLst>
            <pc:docMk/>
            <pc:sldMk cId="1299210148" sldId="257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7:37.448" v="13" actId="478"/>
          <ac:picMkLst>
            <pc:docMk/>
            <pc:sldMk cId="1299210148" sldId="257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7:37.833" v="14" actId="478"/>
          <ac:picMkLst>
            <pc:docMk/>
            <pc:sldMk cId="1299210148" sldId="257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2" creationId="{02B4660A-C579-4026-9D53-831E95B49BDD}"/>
          </ac:picMkLst>
        </pc:picChg>
        <pc:picChg chg="del">
          <ac:chgData name="Thomas de Jong" userId="b046fd72-1859-4777-862e-8ce27d51a37b" providerId="ADAL" clId="{1A40F5B8-5D26-470D-B5DE-10DEE92BFA3A}" dt="2021-08-30T07:07:36.077" v="10" actId="478"/>
          <ac:picMkLst>
            <pc:docMk/>
            <pc:sldMk cId="1299210148" sldId="257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4" creationId="{5C9718D5-4F88-4E7E-8685-31B4E57A38F9}"/>
          </ac:picMkLst>
        </pc:picChg>
        <pc:picChg chg="del">
          <ac:chgData name="Thomas de Jong" userId="b046fd72-1859-4777-862e-8ce27d51a37b" providerId="ADAL" clId="{1A40F5B8-5D26-470D-B5DE-10DEE92BFA3A}" dt="2021-08-30T07:07:38.882" v="16" actId="478"/>
          <ac:picMkLst>
            <pc:docMk/>
            <pc:sldMk cId="1299210148" sldId="257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6" creationId="{99D8E255-9F5D-47C9-B60C-73E518E66CC9}"/>
          </ac:picMkLst>
        </pc:picChg>
        <pc:picChg chg="del">
          <ac:chgData name="Thomas de Jong" userId="b046fd72-1859-4777-862e-8ce27d51a37b" providerId="ADAL" clId="{1A40F5B8-5D26-470D-B5DE-10DEE92BFA3A}" dt="2021-08-30T07:07:38.312" v="15" actId="478"/>
          <ac:picMkLst>
            <pc:docMk/>
            <pc:sldMk cId="1299210148" sldId="257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8" creationId="{3C933C02-03BD-448A-99D2-082D5EB1E8C7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19" creationId="{A930B4A7-2620-48AD-B055-99011C2C28CD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20" creationId="{5D6CA4DA-4D08-4113-804B-F2F9988BD598}"/>
          </ac:picMkLst>
        </pc:picChg>
        <pc:picChg chg="add mod">
          <ac:chgData name="Thomas de Jong" userId="b046fd72-1859-4777-862e-8ce27d51a37b" providerId="ADAL" clId="{1A40F5B8-5D26-470D-B5DE-10DEE92BFA3A}" dt="2021-08-30T07:07:40.061" v="17"/>
          <ac:picMkLst>
            <pc:docMk/>
            <pc:sldMk cId="1299210148" sldId="257"/>
            <ac:picMk id="21" creationId="{9E68020A-0497-47B9-8DB2-B029B0505942}"/>
          </ac:picMkLst>
        </pc:picChg>
      </pc:sldChg>
      <pc:sldChg chg="addSp delSp modSp mod modNotesTx">
        <pc:chgData name="Thomas de Jong" userId="b046fd72-1859-4777-862e-8ce27d51a37b" providerId="ADAL" clId="{1A40F5B8-5D26-470D-B5DE-10DEE92BFA3A}" dt="2021-10-01T12:50:42.981" v="4457" actId="20577"/>
        <pc:sldMkLst>
          <pc:docMk/>
          <pc:sldMk cId="1318865586" sldId="259"/>
        </pc:sldMkLst>
        <pc:spChg chg="mod">
          <ac:chgData name="Thomas de Jong" userId="b046fd72-1859-4777-862e-8ce27d51a37b" providerId="ADAL" clId="{1A40F5B8-5D26-470D-B5DE-10DEE92BFA3A}" dt="2021-10-01T12:50:42.981" v="4457" actId="20577"/>
          <ac:spMkLst>
            <pc:docMk/>
            <pc:sldMk cId="1318865586" sldId="259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08-30T07:07:43.998" v="18" actId="478"/>
          <ac:picMkLst>
            <pc:docMk/>
            <pc:sldMk cId="1318865586" sldId="259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7:44.352" v="19" actId="478"/>
          <ac:picMkLst>
            <pc:docMk/>
            <pc:sldMk cId="1318865586" sldId="259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7:44.779" v="20" actId="478"/>
          <ac:picMkLst>
            <pc:docMk/>
            <pc:sldMk cId="1318865586" sldId="259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7:45.227" v="21" actId="478"/>
          <ac:picMkLst>
            <pc:docMk/>
            <pc:sldMk cId="1318865586" sldId="259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2" creationId="{BD7A7D03-1806-468F-A2F3-C32A8AD49473}"/>
          </ac:picMkLst>
        </pc:picChg>
        <pc:picChg chg="del">
          <ac:chgData name="Thomas de Jong" userId="b046fd72-1859-4777-862e-8ce27d51a37b" providerId="ADAL" clId="{1A40F5B8-5D26-470D-B5DE-10DEE92BFA3A}" dt="2021-08-30T07:07:46.691" v="24" actId="478"/>
          <ac:picMkLst>
            <pc:docMk/>
            <pc:sldMk cId="1318865586" sldId="259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4" creationId="{6498A001-50CB-486A-9671-747375E3257E}"/>
          </ac:picMkLst>
        </pc:picChg>
        <pc:picChg chg="del">
          <ac:chgData name="Thomas de Jong" userId="b046fd72-1859-4777-862e-8ce27d51a37b" providerId="ADAL" clId="{1A40F5B8-5D26-470D-B5DE-10DEE92BFA3A}" dt="2021-08-30T07:07:46.271" v="23" actId="478"/>
          <ac:picMkLst>
            <pc:docMk/>
            <pc:sldMk cId="1318865586" sldId="259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6" creationId="{07735B39-5D3E-4CF0-8F39-45644368E1F0}"/>
          </ac:picMkLst>
        </pc:picChg>
        <pc:picChg chg="del">
          <ac:chgData name="Thomas de Jong" userId="b046fd72-1859-4777-862e-8ce27d51a37b" providerId="ADAL" clId="{1A40F5B8-5D26-470D-B5DE-10DEE92BFA3A}" dt="2021-08-30T07:07:45.778" v="22" actId="478"/>
          <ac:picMkLst>
            <pc:docMk/>
            <pc:sldMk cId="1318865586" sldId="259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8" creationId="{5BD5F199-C601-43DC-A7E5-F3D7E5067398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19" creationId="{4F5E334D-7FB6-42D7-B299-BDF13F2E16B4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20" creationId="{7F7C12EA-B9E3-4B19-8AD2-4683D205C8EA}"/>
          </ac:picMkLst>
        </pc:picChg>
        <pc:picChg chg="add mod">
          <ac:chgData name="Thomas de Jong" userId="b046fd72-1859-4777-862e-8ce27d51a37b" providerId="ADAL" clId="{1A40F5B8-5D26-470D-B5DE-10DEE92BFA3A}" dt="2021-08-30T07:07:47.645" v="25"/>
          <ac:picMkLst>
            <pc:docMk/>
            <pc:sldMk cId="1318865586" sldId="259"/>
            <ac:picMk id="21" creationId="{136CA263-84D0-4023-8514-857B15125528}"/>
          </ac:picMkLst>
        </pc:picChg>
      </pc:sldChg>
      <pc:sldChg chg="addSp delSp modSp mod ord modNotesTx">
        <pc:chgData name="Thomas de Jong" userId="b046fd72-1859-4777-862e-8ce27d51a37b" providerId="ADAL" clId="{1A40F5B8-5D26-470D-B5DE-10DEE92BFA3A}" dt="2021-10-13T09:11:50.744" v="5015" actId="20577"/>
        <pc:sldMkLst>
          <pc:docMk/>
          <pc:sldMk cId="231496145" sldId="260"/>
        </pc:sldMkLst>
        <pc:spChg chg="mod">
          <ac:chgData name="Thomas de Jong" userId="b046fd72-1859-4777-862e-8ce27d51a37b" providerId="ADAL" clId="{1A40F5B8-5D26-470D-B5DE-10DEE92BFA3A}" dt="2021-10-01T09:11:30.890" v="3660" actId="20577"/>
          <ac:spMkLst>
            <pc:docMk/>
            <pc:sldMk cId="231496145" sldId="260"/>
            <ac:spMk id="4" creationId="{58B48ED4-C841-47D2-A0D8-133FA2D4B152}"/>
          </ac:spMkLst>
        </pc:spChg>
        <pc:spChg chg="mod">
          <ac:chgData name="Thomas de Jong" userId="b046fd72-1859-4777-862e-8ce27d51a37b" providerId="ADAL" clId="{1A40F5B8-5D26-470D-B5DE-10DEE92BFA3A}" dt="2021-10-04T09:05:08.587" v="4845" actId="27636"/>
          <ac:spMkLst>
            <pc:docMk/>
            <pc:sldMk cId="231496145" sldId="260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08-30T07:08:08.142" v="26" actId="478"/>
          <ac:picMkLst>
            <pc:docMk/>
            <pc:sldMk cId="231496145" sldId="260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08.443" v="27" actId="478"/>
          <ac:picMkLst>
            <pc:docMk/>
            <pc:sldMk cId="231496145" sldId="260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08.798" v="28" actId="478"/>
          <ac:picMkLst>
            <pc:docMk/>
            <pc:sldMk cId="231496145" sldId="260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09.330" v="29" actId="478"/>
          <ac:picMkLst>
            <pc:docMk/>
            <pc:sldMk cId="231496145" sldId="260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2" creationId="{C13B0287-7677-424A-9416-78959769310D}"/>
          </ac:picMkLst>
        </pc:picChg>
        <pc:picChg chg="del">
          <ac:chgData name="Thomas de Jong" userId="b046fd72-1859-4777-862e-8ce27d51a37b" providerId="ADAL" clId="{1A40F5B8-5D26-470D-B5DE-10DEE92BFA3A}" dt="2021-08-30T07:08:11.435" v="32" actId="478"/>
          <ac:picMkLst>
            <pc:docMk/>
            <pc:sldMk cId="231496145" sldId="260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4" creationId="{52933A73-CCBB-4F22-99C3-6C54739445F9}"/>
          </ac:picMkLst>
        </pc:picChg>
        <pc:picChg chg="del">
          <ac:chgData name="Thomas de Jong" userId="b046fd72-1859-4777-862e-8ce27d51a37b" providerId="ADAL" clId="{1A40F5B8-5D26-470D-B5DE-10DEE92BFA3A}" dt="2021-08-30T07:08:10.185" v="31" actId="478"/>
          <ac:picMkLst>
            <pc:docMk/>
            <pc:sldMk cId="231496145" sldId="260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6" creationId="{BC5A9245-50D3-43A7-AF12-14B4885E03A1}"/>
          </ac:picMkLst>
        </pc:picChg>
        <pc:picChg chg="del">
          <ac:chgData name="Thomas de Jong" userId="b046fd72-1859-4777-862e-8ce27d51a37b" providerId="ADAL" clId="{1A40F5B8-5D26-470D-B5DE-10DEE92BFA3A}" dt="2021-08-30T07:08:09.852" v="30" actId="478"/>
          <ac:picMkLst>
            <pc:docMk/>
            <pc:sldMk cId="231496145" sldId="260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8" creationId="{152335C7-C161-4D5C-ABB3-F3A7F7B17E0D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19" creationId="{2EFF0D1C-D52E-414C-88F5-1806F2261BA5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20" creationId="{6025DBED-87EB-46A1-B687-0EB334F73A38}"/>
          </ac:picMkLst>
        </pc:picChg>
        <pc:picChg chg="add mod">
          <ac:chgData name="Thomas de Jong" userId="b046fd72-1859-4777-862e-8ce27d51a37b" providerId="ADAL" clId="{1A40F5B8-5D26-470D-B5DE-10DEE92BFA3A}" dt="2021-08-30T07:08:12.379" v="33"/>
          <ac:picMkLst>
            <pc:docMk/>
            <pc:sldMk cId="231496145" sldId="260"/>
            <ac:picMk id="21" creationId="{DFF9A3FB-13A4-4013-B8B5-FBA1C6EA1C8D}"/>
          </ac:picMkLst>
        </pc:picChg>
      </pc:sldChg>
      <pc:sldChg chg="addSp delSp modSp mod ord">
        <pc:chgData name="Thomas de Jong" userId="b046fd72-1859-4777-862e-8ce27d51a37b" providerId="ADAL" clId="{1A40F5B8-5D26-470D-B5DE-10DEE92BFA3A}" dt="2021-10-01T11:20:42.960" v="4395" actId="20577"/>
        <pc:sldMkLst>
          <pc:docMk/>
          <pc:sldMk cId="2159626964" sldId="261"/>
        </pc:sldMkLst>
        <pc:spChg chg="mod">
          <ac:chgData name="Thomas de Jong" userId="b046fd72-1859-4777-862e-8ce27d51a37b" providerId="ADAL" clId="{1A40F5B8-5D26-470D-B5DE-10DEE92BFA3A}" dt="2021-10-01T11:20:42.960" v="4395" actId="20577"/>
          <ac:spMkLst>
            <pc:docMk/>
            <pc:sldMk cId="2159626964" sldId="261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2" creationId="{2B7A4433-C2F7-433E-91AF-CA4DED8BA484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4" creationId="{A924F226-769D-4B30-85CD-B436E5BF18FC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6" creationId="{A3A878C5-7438-423C-9202-BA651D155A2C}"/>
          </ac:picMkLst>
        </pc:picChg>
        <pc:picChg chg="del">
          <ac:chgData name="Thomas de Jong" userId="b046fd72-1859-4777-862e-8ce27d51a37b" providerId="ADAL" clId="{1A40F5B8-5D26-470D-B5DE-10DEE92BFA3A}" dt="2021-08-30T07:08:20.211" v="34" actId="478"/>
          <ac:picMkLst>
            <pc:docMk/>
            <pc:sldMk cId="2159626964" sldId="261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8" creationId="{230B7C0C-CF56-469B-9DA6-11B358D4C5C5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19" creationId="{EFA9C65C-7717-4898-A04D-C3F73C71987D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20" creationId="{2E2AB3D2-90A3-440B-B6AC-B106AEBFD733}"/>
          </ac:picMkLst>
        </pc:picChg>
        <pc:picChg chg="add mod">
          <ac:chgData name="Thomas de Jong" userId="b046fd72-1859-4777-862e-8ce27d51a37b" providerId="ADAL" clId="{1A40F5B8-5D26-470D-B5DE-10DEE92BFA3A}" dt="2021-08-30T07:08:21.163" v="35"/>
          <ac:picMkLst>
            <pc:docMk/>
            <pc:sldMk cId="2159626964" sldId="261"/>
            <ac:picMk id="21" creationId="{F9A8DDAA-E68B-4894-964A-7A35C6C8DB65}"/>
          </ac:picMkLst>
        </pc:picChg>
      </pc:sldChg>
      <pc:sldChg chg="addSp delSp modSp del mod ord">
        <pc:chgData name="Thomas de Jong" userId="b046fd72-1859-4777-862e-8ce27d51a37b" providerId="ADAL" clId="{1A40F5B8-5D26-470D-B5DE-10DEE92BFA3A}" dt="2021-10-01T11:20:35.846" v="4374" actId="47"/>
        <pc:sldMkLst>
          <pc:docMk/>
          <pc:sldMk cId="2694866576" sldId="262"/>
        </pc:sldMkLst>
        <pc:picChg chg="del">
          <ac:chgData name="Thomas de Jong" userId="b046fd72-1859-4777-862e-8ce27d51a37b" providerId="ADAL" clId="{1A40F5B8-5D26-470D-B5DE-10DEE92BFA3A}" dt="2021-08-30T07:08:24.827" v="36" actId="478"/>
          <ac:picMkLst>
            <pc:docMk/>
            <pc:sldMk cId="2694866576" sldId="262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25.198" v="37" actId="478"/>
          <ac:picMkLst>
            <pc:docMk/>
            <pc:sldMk cId="2694866576" sldId="262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25.570" v="38" actId="478"/>
          <ac:picMkLst>
            <pc:docMk/>
            <pc:sldMk cId="2694866576" sldId="262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26.100" v="39" actId="478"/>
          <ac:picMkLst>
            <pc:docMk/>
            <pc:sldMk cId="2694866576" sldId="262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2" creationId="{8952D546-B102-436A-92B6-1BD48DE8396B}"/>
          </ac:picMkLst>
        </pc:picChg>
        <pc:picChg chg="del">
          <ac:chgData name="Thomas de Jong" userId="b046fd72-1859-4777-862e-8ce27d51a37b" providerId="ADAL" clId="{1A40F5B8-5D26-470D-B5DE-10DEE92BFA3A}" dt="2021-08-30T07:08:28.189" v="42" actId="478"/>
          <ac:picMkLst>
            <pc:docMk/>
            <pc:sldMk cId="2694866576" sldId="262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4" creationId="{E4766B2E-81A9-419D-8C1E-989E790D62A2}"/>
          </ac:picMkLst>
        </pc:picChg>
        <pc:picChg chg="del">
          <ac:chgData name="Thomas de Jong" userId="b046fd72-1859-4777-862e-8ce27d51a37b" providerId="ADAL" clId="{1A40F5B8-5D26-470D-B5DE-10DEE92BFA3A}" dt="2021-08-30T07:08:27.378" v="41" actId="478"/>
          <ac:picMkLst>
            <pc:docMk/>
            <pc:sldMk cId="2694866576" sldId="262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6" creationId="{7BACA117-4A00-425D-9789-60C3A51107D1}"/>
          </ac:picMkLst>
        </pc:picChg>
        <pc:picChg chg="del">
          <ac:chgData name="Thomas de Jong" userId="b046fd72-1859-4777-862e-8ce27d51a37b" providerId="ADAL" clId="{1A40F5B8-5D26-470D-B5DE-10DEE92BFA3A}" dt="2021-08-30T07:08:26.701" v="40" actId="478"/>
          <ac:picMkLst>
            <pc:docMk/>
            <pc:sldMk cId="2694866576" sldId="262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8" creationId="{4A9839C4-8900-41A0-B165-0A45FEF514FB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19" creationId="{03BFE53B-8E2B-4D9A-B887-B71359A47C64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20" creationId="{70F7C730-F435-4212-9053-50A886067CC0}"/>
          </ac:picMkLst>
        </pc:picChg>
        <pc:picChg chg="add mod">
          <ac:chgData name="Thomas de Jong" userId="b046fd72-1859-4777-862e-8ce27d51a37b" providerId="ADAL" clId="{1A40F5B8-5D26-470D-B5DE-10DEE92BFA3A}" dt="2021-08-30T07:08:29.302" v="43"/>
          <ac:picMkLst>
            <pc:docMk/>
            <pc:sldMk cId="2694866576" sldId="262"/>
            <ac:picMk id="21" creationId="{4AFAF28B-BC0B-447E-B922-97F5A8FC8677}"/>
          </ac:picMkLst>
        </pc:picChg>
      </pc:sldChg>
      <pc:sldChg chg="addSp delSp modSp mod modNotesTx">
        <pc:chgData name="Thomas de Jong" userId="b046fd72-1859-4777-862e-8ce27d51a37b" providerId="ADAL" clId="{1A40F5B8-5D26-470D-B5DE-10DEE92BFA3A}" dt="2021-10-13T09:11:57.229" v="5016" actId="20577"/>
        <pc:sldMkLst>
          <pc:docMk/>
          <pc:sldMk cId="1461949104" sldId="263"/>
        </pc:sldMkLst>
        <pc:spChg chg="mod">
          <ac:chgData name="Thomas de Jong" userId="b046fd72-1859-4777-862e-8ce27d51a37b" providerId="ADAL" clId="{1A40F5B8-5D26-470D-B5DE-10DEE92BFA3A}" dt="2021-10-01T09:01:12.801" v="3587" actId="20577"/>
          <ac:spMkLst>
            <pc:docMk/>
            <pc:sldMk cId="1461949104" sldId="263"/>
            <ac:spMk id="4" creationId="{58B48ED4-C841-47D2-A0D8-133FA2D4B152}"/>
          </ac:spMkLst>
        </pc:spChg>
        <pc:spChg chg="mod">
          <ac:chgData name="Thomas de Jong" userId="b046fd72-1859-4777-862e-8ce27d51a37b" providerId="ADAL" clId="{1A40F5B8-5D26-470D-B5DE-10DEE92BFA3A}" dt="2021-10-04T09:04:15.570" v="4757" actId="20577"/>
          <ac:spMkLst>
            <pc:docMk/>
            <pc:sldMk cId="1461949104" sldId="263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10-01T11:15:52.673" v="4129" actId="478"/>
          <ac:picMkLst>
            <pc:docMk/>
            <pc:sldMk cId="1461949104" sldId="263"/>
            <ac:picMk id="9" creationId="{B61F8A0A-70B0-463C-BA85-4F35CA9511DB}"/>
          </ac:picMkLst>
        </pc:picChg>
        <pc:picChg chg="add mod">
          <ac:chgData name="Thomas de Jong" userId="b046fd72-1859-4777-862e-8ce27d51a37b" providerId="ADAL" clId="{1A40F5B8-5D26-470D-B5DE-10DEE92BFA3A}" dt="2021-10-01T11:15:53.440" v="4130"/>
          <ac:picMkLst>
            <pc:docMk/>
            <pc:sldMk cId="1461949104" sldId="263"/>
            <ac:picMk id="12" creationId="{2343FA84-196F-450D-B3EA-CFEF9042E427}"/>
          </ac:picMkLst>
        </pc:picChg>
      </pc:sldChg>
      <pc:sldChg chg="del">
        <pc:chgData name="Thomas de Jong" userId="b046fd72-1859-4777-862e-8ce27d51a37b" providerId="ADAL" clId="{1A40F5B8-5D26-470D-B5DE-10DEE92BFA3A}" dt="2021-09-28T11:46:40.247" v="107" actId="47"/>
        <pc:sldMkLst>
          <pc:docMk/>
          <pc:sldMk cId="1082942359" sldId="264"/>
        </pc:sldMkLst>
      </pc:sldChg>
      <pc:sldChg chg="addSp delSp modSp add mod ord">
        <pc:chgData name="Thomas de Jong" userId="b046fd72-1859-4777-862e-8ce27d51a37b" providerId="ADAL" clId="{1A40F5B8-5D26-470D-B5DE-10DEE92BFA3A}" dt="2021-10-01T11:15:03.327" v="4121"/>
        <pc:sldMkLst>
          <pc:docMk/>
          <pc:sldMk cId="2238005205" sldId="264"/>
        </pc:sldMkLst>
        <pc:spChg chg="mod">
          <ac:chgData name="Thomas de Jong" userId="b046fd72-1859-4777-862e-8ce27d51a37b" providerId="ADAL" clId="{1A40F5B8-5D26-470D-B5DE-10DEE92BFA3A}" dt="2021-10-01T08:30:44.527" v="3069" actId="20577"/>
          <ac:spMkLst>
            <pc:docMk/>
            <pc:sldMk cId="2238005205" sldId="264"/>
            <ac:spMk id="4" creationId="{58B48ED4-C841-47D2-A0D8-133FA2D4B152}"/>
          </ac:spMkLst>
        </pc:spChg>
        <pc:spChg chg="mod">
          <ac:chgData name="Thomas de Jong" userId="b046fd72-1859-4777-862e-8ce27d51a37b" providerId="ADAL" clId="{1A40F5B8-5D26-470D-B5DE-10DEE92BFA3A}" dt="2021-10-01T11:07:42.201" v="4075" actId="14"/>
          <ac:spMkLst>
            <pc:docMk/>
            <pc:sldMk cId="2238005205" sldId="264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10-01T11:15:03.024" v="4120" actId="478"/>
          <ac:picMkLst>
            <pc:docMk/>
            <pc:sldMk cId="2238005205" sldId="264"/>
            <ac:picMk id="9" creationId="{B61F8A0A-70B0-463C-BA85-4F35CA9511DB}"/>
          </ac:picMkLst>
        </pc:picChg>
        <pc:picChg chg="add mod">
          <ac:chgData name="Thomas de Jong" userId="b046fd72-1859-4777-862e-8ce27d51a37b" providerId="ADAL" clId="{1A40F5B8-5D26-470D-B5DE-10DEE92BFA3A}" dt="2021-10-01T11:15:03.327" v="4121"/>
          <ac:picMkLst>
            <pc:docMk/>
            <pc:sldMk cId="2238005205" sldId="264"/>
            <ac:picMk id="12" creationId="{8D24F89F-C4CE-41C2-89C1-B50E02479958}"/>
          </ac:picMkLst>
        </pc:picChg>
      </pc:sldChg>
      <pc:sldChg chg="addSp delSp modSp add mod addCm delCm modCm modNotesTx">
        <pc:chgData name="Thomas de Jong" userId="b046fd72-1859-4777-862e-8ce27d51a37b" providerId="ADAL" clId="{1A40F5B8-5D26-470D-B5DE-10DEE92BFA3A}" dt="2021-10-13T09:12:00.383" v="5017" actId="20577"/>
        <pc:sldMkLst>
          <pc:docMk/>
          <pc:sldMk cId="959500696" sldId="265"/>
        </pc:sldMkLst>
        <pc:spChg chg="mod">
          <ac:chgData name="Thomas de Jong" userId="b046fd72-1859-4777-862e-8ce27d51a37b" providerId="ADAL" clId="{1A40F5B8-5D26-470D-B5DE-10DEE92BFA3A}" dt="2021-10-01T12:51:08.222" v="4461" actId="20577"/>
          <ac:spMkLst>
            <pc:docMk/>
            <pc:sldMk cId="959500696" sldId="265"/>
            <ac:spMk id="4" creationId="{58B48ED4-C841-47D2-A0D8-133FA2D4B152}"/>
          </ac:spMkLst>
        </pc:spChg>
        <pc:spChg chg="del mod">
          <ac:chgData name="Thomas de Jong" userId="b046fd72-1859-4777-862e-8ce27d51a37b" providerId="ADAL" clId="{1A40F5B8-5D26-470D-B5DE-10DEE92BFA3A}" dt="2021-10-01T12:52:27.614" v="4476" actId="3680"/>
          <ac:spMkLst>
            <pc:docMk/>
            <pc:sldMk cId="959500696" sldId="265"/>
            <ac:spMk id="6" creationId="{E6788973-D09B-4161-8A22-7C669EE87627}"/>
          </ac:spMkLst>
        </pc:spChg>
        <pc:graphicFrameChg chg="add mod ord modGraphic">
          <ac:chgData name="Thomas de Jong" userId="b046fd72-1859-4777-862e-8ce27d51a37b" providerId="ADAL" clId="{1A40F5B8-5D26-470D-B5DE-10DEE92BFA3A}" dt="2021-10-01T12:57:48.593" v="4613"/>
          <ac:graphicFrameMkLst>
            <pc:docMk/>
            <pc:sldMk cId="959500696" sldId="265"/>
            <ac:graphicFrameMk id="2" creationId="{09010555-5645-49E4-8787-709C5E390DF1}"/>
          </ac:graphicFrameMkLst>
        </pc:graphicFrameChg>
        <pc:picChg chg="del">
          <ac:chgData name="Thomas de Jong" userId="b046fd72-1859-4777-862e-8ce27d51a37b" providerId="ADAL" clId="{1A40F5B8-5D26-470D-B5DE-10DEE92BFA3A}" dt="2021-10-01T11:15:21.348" v="4126" actId="478"/>
          <ac:picMkLst>
            <pc:docMk/>
            <pc:sldMk cId="959500696" sldId="265"/>
            <ac:picMk id="9" creationId="{B61F8A0A-70B0-463C-BA85-4F35CA9511DB}"/>
          </ac:picMkLst>
        </pc:picChg>
        <pc:picChg chg="add mod">
          <ac:chgData name="Thomas de Jong" userId="b046fd72-1859-4777-862e-8ce27d51a37b" providerId="ADAL" clId="{1A40F5B8-5D26-470D-B5DE-10DEE92BFA3A}" dt="2021-10-01T11:15:22.169" v="4127"/>
          <ac:picMkLst>
            <pc:docMk/>
            <pc:sldMk cId="959500696" sldId="265"/>
            <ac:picMk id="12" creationId="{BEEBB09F-D23E-49FE-A88B-EF5188187076}"/>
          </ac:picMkLst>
        </pc:picChg>
      </pc:sldChg>
      <pc:sldChg chg="add del">
        <pc:chgData name="Thomas de Jong" userId="b046fd72-1859-4777-862e-8ce27d51a37b" providerId="ADAL" clId="{1A40F5B8-5D26-470D-B5DE-10DEE92BFA3A}" dt="2021-09-30T12:16:25.744" v="1173" actId="47"/>
        <pc:sldMkLst>
          <pc:docMk/>
          <pc:sldMk cId="1189725311" sldId="265"/>
        </pc:sldMkLst>
      </pc:sldChg>
      <pc:sldChg chg="del">
        <pc:chgData name="Thomas de Jong" userId="b046fd72-1859-4777-862e-8ce27d51a37b" providerId="ADAL" clId="{1A40F5B8-5D26-470D-B5DE-10DEE92BFA3A}" dt="2021-09-28T11:46:40.247" v="107" actId="47"/>
        <pc:sldMkLst>
          <pc:docMk/>
          <pc:sldMk cId="3752941908" sldId="265"/>
        </pc:sldMkLst>
      </pc:sldChg>
      <pc:sldChg chg="modSp new del mod modNotesTx">
        <pc:chgData name="Thomas de Jong" userId="b046fd72-1859-4777-862e-8ce27d51a37b" providerId="ADAL" clId="{1A40F5B8-5D26-470D-B5DE-10DEE92BFA3A}" dt="2021-09-30T12:56:45.266" v="2400" actId="47"/>
        <pc:sldMkLst>
          <pc:docMk/>
          <pc:sldMk cId="2168169735" sldId="266"/>
        </pc:sldMkLst>
        <pc:spChg chg="mod">
          <ac:chgData name="Thomas de Jong" userId="b046fd72-1859-4777-862e-8ce27d51a37b" providerId="ADAL" clId="{1A40F5B8-5D26-470D-B5DE-10DEE92BFA3A}" dt="2021-09-30T12:50:51.872" v="1572" actId="20577"/>
          <ac:spMkLst>
            <pc:docMk/>
            <pc:sldMk cId="2168169735" sldId="266"/>
            <ac:spMk id="2" creationId="{ADCA0312-90AF-4102-8305-499ED12F1AA2}"/>
          </ac:spMkLst>
        </pc:spChg>
        <pc:spChg chg="mod">
          <ac:chgData name="Thomas de Jong" userId="b046fd72-1859-4777-862e-8ce27d51a37b" providerId="ADAL" clId="{1A40F5B8-5D26-470D-B5DE-10DEE92BFA3A}" dt="2021-09-30T12:56:25.211" v="2377" actId="20577"/>
          <ac:spMkLst>
            <pc:docMk/>
            <pc:sldMk cId="2168169735" sldId="266"/>
            <ac:spMk id="3" creationId="{1FCCD5B4-9C8F-4F2E-9E82-499BD32EB990}"/>
          </ac:spMkLst>
        </pc:spChg>
      </pc:sldChg>
      <pc:sldChg chg="addSp delSp modSp del mod">
        <pc:chgData name="Thomas de Jong" userId="b046fd72-1859-4777-862e-8ce27d51a37b" providerId="ADAL" clId="{1A40F5B8-5D26-470D-B5DE-10DEE92BFA3A}" dt="2021-09-28T11:46:40.247" v="107" actId="47"/>
        <pc:sldMkLst>
          <pc:docMk/>
          <pc:sldMk cId="3094478082" sldId="266"/>
        </pc:sldMkLst>
        <pc:picChg chg="del">
          <ac:chgData name="Thomas de Jong" userId="b046fd72-1859-4777-862e-8ce27d51a37b" providerId="ADAL" clId="{1A40F5B8-5D26-470D-B5DE-10DEE92BFA3A}" dt="2021-08-30T07:08:44.275" v="44" actId="478"/>
          <ac:picMkLst>
            <pc:docMk/>
            <pc:sldMk cId="3094478082" sldId="266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44.613" v="45" actId="478"/>
          <ac:picMkLst>
            <pc:docMk/>
            <pc:sldMk cId="3094478082" sldId="266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44.998" v="46" actId="478"/>
          <ac:picMkLst>
            <pc:docMk/>
            <pc:sldMk cId="3094478082" sldId="266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45.446" v="47" actId="478"/>
          <ac:picMkLst>
            <pc:docMk/>
            <pc:sldMk cId="3094478082" sldId="266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2" creationId="{DC87CDA7-926A-4066-932E-56A56155C711}"/>
          </ac:picMkLst>
        </pc:picChg>
        <pc:picChg chg="del">
          <ac:chgData name="Thomas de Jong" userId="b046fd72-1859-4777-862e-8ce27d51a37b" providerId="ADAL" clId="{1A40F5B8-5D26-470D-B5DE-10DEE92BFA3A}" dt="2021-08-30T07:08:47.067" v="50" actId="478"/>
          <ac:picMkLst>
            <pc:docMk/>
            <pc:sldMk cId="3094478082" sldId="266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4" creationId="{46061C76-4026-44BE-B73D-E6EC769CB274}"/>
          </ac:picMkLst>
        </pc:picChg>
        <pc:picChg chg="del">
          <ac:chgData name="Thomas de Jong" userId="b046fd72-1859-4777-862e-8ce27d51a37b" providerId="ADAL" clId="{1A40F5B8-5D26-470D-B5DE-10DEE92BFA3A}" dt="2021-08-30T07:08:46.279" v="49" actId="478"/>
          <ac:picMkLst>
            <pc:docMk/>
            <pc:sldMk cId="3094478082" sldId="266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6" creationId="{745B8C21-0505-4A4A-AAAC-33CCBA98C6BB}"/>
          </ac:picMkLst>
        </pc:picChg>
        <pc:picChg chg="del">
          <ac:chgData name="Thomas de Jong" userId="b046fd72-1859-4777-862e-8ce27d51a37b" providerId="ADAL" clId="{1A40F5B8-5D26-470D-B5DE-10DEE92BFA3A}" dt="2021-08-30T07:08:45.815" v="48" actId="478"/>
          <ac:picMkLst>
            <pc:docMk/>
            <pc:sldMk cId="3094478082" sldId="266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8" creationId="{54EC7994-C90A-4C2B-A400-ABC26A31C548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19" creationId="{696E4CAF-4711-46ED-9C47-366E954AAAB7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20" creationId="{1FEB3209-9373-418C-BA03-B6AC21CC1D5B}"/>
          </ac:picMkLst>
        </pc:picChg>
        <pc:picChg chg="add mod">
          <ac:chgData name="Thomas de Jong" userId="b046fd72-1859-4777-862e-8ce27d51a37b" providerId="ADAL" clId="{1A40F5B8-5D26-470D-B5DE-10DEE92BFA3A}" dt="2021-08-30T07:08:48.070" v="51"/>
          <ac:picMkLst>
            <pc:docMk/>
            <pc:sldMk cId="3094478082" sldId="266"/>
            <ac:picMk id="21" creationId="{802C453F-0DCE-4E0F-9A6F-8BF11CA9AEE7}"/>
          </ac:picMkLst>
        </pc:picChg>
      </pc:sldChg>
      <pc:sldChg chg="modSp add del mod">
        <pc:chgData name="Thomas de Jong" userId="b046fd72-1859-4777-862e-8ce27d51a37b" providerId="ADAL" clId="{1A40F5B8-5D26-470D-B5DE-10DEE92BFA3A}" dt="2021-10-01T09:02:22.469" v="3648" actId="47"/>
        <pc:sldMkLst>
          <pc:docMk/>
          <pc:sldMk cId="4127404131" sldId="267"/>
        </pc:sldMkLst>
        <pc:spChg chg="mod">
          <ac:chgData name="Thomas de Jong" userId="b046fd72-1859-4777-862e-8ce27d51a37b" providerId="ADAL" clId="{1A40F5B8-5D26-470D-B5DE-10DEE92BFA3A}" dt="2021-09-30T12:57:48.828" v="2521" actId="20577"/>
          <ac:spMkLst>
            <pc:docMk/>
            <pc:sldMk cId="4127404131" sldId="267"/>
            <ac:spMk id="6" creationId="{E6788973-D09B-4161-8A22-7C669EE87627}"/>
          </ac:spMkLst>
        </pc:spChg>
      </pc:sldChg>
      <pc:sldChg chg="modSp add del mod">
        <pc:chgData name="Thomas de Jong" userId="b046fd72-1859-4777-862e-8ce27d51a37b" providerId="ADAL" clId="{1A40F5B8-5D26-470D-B5DE-10DEE92BFA3A}" dt="2021-10-01T09:02:17.825" v="3647" actId="47"/>
        <pc:sldMkLst>
          <pc:docMk/>
          <pc:sldMk cId="81471460" sldId="268"/>
        </pc:sldMkLst>
        <pc:spChg chg="mod">
          <ac:chgData name="Thomas de Jong" userId="b046fd72-1859-4777-862e-8ce27d51a37b" providerId="ADAL" clId="{1A40F5B8-5D26-470D-B5DE-10DEE92BFA3A}" dt="2021-09-30T12:54:19.162" v="1936" actId="20577"/>
          <ac:spMkLst>
            <pc:docMk/>
            <pc:sldMk cId="81471460" sldId="268"/>
            <ac:spMk id="6" creationId="{E6788973-D09B-4161-8A22-7C669EE87627}"/>
          </ac:spMkLst>
        </pc:spChg>
      </pc:sldChg>
      <pc:sldChg chg="addSp delSp modSp del mod">
        <pc:chgData name="Thomas de Jong" userId="b046fd72-1859-4777-862e-8ce27d51a37b" providerId="ADAL" clId="{1A40F5B8-5D26-470D-B5DE-10DEE92BFA3A}" dt="2021-09-28T11:46:40.247" v="107" actId="47"/>
        <pc:sldMkLst>
          <pc:docMk/>
          <pc:sldMk cId="2627686510" sldId="268"/>
        </pc:sldMkLst>
        <pc:picChg chg="del">
          <ac:chgData name="Thomas de Jong" userId="b046fd72-1859-4777-862e-8ce27d51a37b" providerId="ADAL" clId="{1A40F5B8-5D26-470D-B5DE-10DEE92BFA3A}" dt="2021-08-30T07:08:52.599" v="52" actId="478"/>
          <ac:picMkLst>
            <pc:docMk/>
            <pc:sldMk cId="2627686510" sldId="268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8:53.031" v="53" actId="478"/>
          <ac:picMkLst>
            <pc:docMk/>
            <pc:sldMk cId="2627686510" sldId="268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8:53.579" v="54" actId="478"/>
          <ac:picMkLst>
            <pc:docMk/>
            <pc:sldMk cId="2627686510" sldId="268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8:56.089" v="58" actId="478"/>
          <ac:picMkLst>
            <pc:docMk/>
            <pc:sldMk cId="2627686510" sldId="268"/>
            <ac:picMk id="11" creationId="{DD692485-E9E3-484D-85A6-B42B07352B6F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2" creationId="{82FFFE2D-FDB1-4355-894E-251B54BC1E3B}"/>
          </ac:picMkLst>
        </pc:picChg>
        <pc:picChg chg="del">
          <ac:chgData name="Thomas de Jong" userId="b046fd72-1859-4777-862e-8ce27d51a37b" providerId="ADAL" clId="{1A40F5B8-5D26-470D-B5DE-10DEE92BFA3A}" dt="2021-08-30T07:08:55.619" v="57" actId="478"/>
          <ac:picMkLst>
            <pc:docMk/>
            <pc:sldMk cId="2627686510" sldId="268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4" creationId="{3598AF12-9BE8-4D27-BD00-69D42E27341C}"/>
          </ac:picMkLst>
        </pc:picChg>
        <pc:picChg chg="del">
          <ac:chgData name="Thomas de Jong" userId="b046fd72-1859-4777-862e-8ce27d51a37b" providerId="ADAL" clId="{1A40F5B8-5D26-470D-B5DE-10DEE92BFA3A}" dt="2021-08-30T07:08:55.084" v="56" actId="478"/>
          <ac:picMkLst>
            <pc:docMk/>
            <pc:sldMk cId="2627686510" sldId="268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6" creationId="{C83C6E70-4202-4DBB-ADC2-56F6527CC427}"/>
          </ac:picMkLst>
        </pc:picChg>
        <pc:picChg chg="del">
          <ac:chgData name="Thomas de Jong" userId="b046fd72-1859-4777-862e-8ce27d51a37b" providerId="ADAL" clId="{1A40F5B8-5D26-470D-B5DE-10DEE92BFA3A}" dt="2021-08-30T07:08:54.451" v="55" actId="478"/>
          <ac:picMkLst>
            <pc:docMk/>
            <pc:sldMk cId="2627686510" sldId="268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8" creationId="{FE939FEB-8874-4D5D-AADB-C4929501A75B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19" creationId="{834DD03A-5033-4CD6-B130-DD3509F372F6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20" creationId="{6C91A740-ECCD-4CE9-8DF5-A7F971444157}"/>
          </ac:picMkLst>
        </pc:picChg>
        <pc:picChg chg="add mod">
          <ac:chgData name="Thomas de Jong" userId="b046fd72-1859-4777-862e-8ce27d51a37b" providerId="ADAL" clId="{1A40F5B8-5D26-470D-B5DE-10DEE92BFA3A}" dt="2021-08-30T07:08:57.005" v="59"/>
          <ac:picMkLst>
            <pc:docMk/>
            <pc:sldMk cId="2627686510" sldId="268"/>
            <ac:picMk id="21" creationId="{CD28D0EA-706F-48B5-AEB5-4970068E5CE4}"/>
          </ac:picMkLst>
        </pc:picChg>
      </pc:sldChg>
      <pc:sldChg chg="addSp delSp modSp add mod modNotesTx">
        <pc:chgData name="Thomas de Jong" userId="b046fd72-1859-4777-862e-8ce27d51a37b" providerId="ADAL" clId="{1A40F5B8-5D26-470D-B5DE-10DEE92BFA3A}" dt="2021-10-13T09:12:05.366" v="5019" actId="20577"/>
        <pc:sldMkLst>
          <pc:docMk/>
          <pc:sldMk cId="923222081" sldId="269"/>
        </pc:sldMkLst>
        <pc:spChg chg="mod">
          <ac:chgData name="Thomas de Jong" userId="b046fd72-1859-4777-862e-8ce27d51a37b" providerId="ADAL" clId="{1A40F5B8-5D26-470D-B5DE-10DEE92BFA3A}" dt="2021-10-01T11:13:24.295" v="4116" actId="20577"/>
          <ac:spMkLst>
            <pc:docMk/>
            <pc:sldMk cId="923222081" sldId="269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10-01T11:15:09.544" v="4124" actId="478"/>
          <ac:picMkLst>
            <pc:docMk/>
            <pc:sldMk cId="923222081" sldId="269"/>
            <ac:picMk id="9" creationId="{B61F8A0A-70B0-463C-BA85-4F35CA9511DB}"/>
          </ac:picMkLst>
        </pc:picChg>
        <pc:picChg chg="add mod">
          <ac:chgData name="Thomas de Jong" userId="b046fd72-1859-4777-862e-8ce27d51a37b" providerId="ADAL" clId="{1A40F5B8-5D26-470D-B5DE-10DEE92BFA3A}" dt="2021-10-01T11:15:10.454" v="4125"/>
          <ac:picMkLst>
            <pc:docMk/>
            <pc:sldMk cId="923222081" sldId="269"/>
            <ac:picMk id="12" creationId="{FB22AAC2-DD8C-4FD7-801F-77F1D7025048}"/>
          </ac:picMkLst>
        </pc:picChg>
      </pc:sldChg>
      <pc:sldChg chg="modSp add del mod">
        <pc:chgData name="Thomas de Jong" userId="b046fd72-1859-4777-862e-8ce27d51a37b" providerId="ADAL" clId="{1A40F5B8-5D26-470D-B5DE-10DEE92BFA3A}" dt="2021-09-30T12:55:26.594" v="2166" actId="47"/>
        <pc:sldMkLst>
          <pc:docMk/>
          <pc:sldMk cId="1659883995" sldId="269"/>
        </pc:sldMkLst>
        <pc:spChg chg="mod">
          <ac:chgData name="Thomas de Jong" userId="b046fd72-1859-4777-862e-8ce27d51a37b" providerId="ADAL" clId="{1A40F5B8-5D26-470D-B5DE-10DEE92BFA3A}" dt="2021-09-30T12:55:08.976" v="2165" actId="20577"/>
          <ac:spMkLst>
            <pc:docMk/>
            <pc:sldMk cId="1659883995" sldId="269"/>
            <ac:spMk id="6" creationId="{E6788973-D09B-4161-8A22-7C669EE87627}"/>
          </ac:spMkLst>
        </pc:spChg>
      </pc:sldChg>
      <pc:sldChg chg="addSp delSp modSp del mod">
        <pc:chgData name="Thomas de Jong" userId="b046fd72-1859-4777-862e-8ce27d51a37b" providerId="ADAL" clId="{1A40F5B8-5D26-470D-B5DE-10DEE92BFA3A}" dt="2021-09-28T11:46:40.247" v="107" actId="47"/>
        <pc:sldMkLst>
          <pc:docMk/>
          <pc:sldMk cId="3344084056" sldId="269"/>
        </pc:sldMkLst>
        <pc:picChg chg="del">
          <ac:chgData name="Thomas de Jong" userId="b046fd72-1859-4777-862e-8ce27d51a37b" providerId="ADAL" clId="{1A40F5B8-5D26-470D-B5DE-10DEE92BFA3A}" dt="2021-08-30T07:09:00.422" v="60" actId="478"/>
          <ac:picMkLst>
            <pc:docMk/>
            <pc:sldMk cId="3344084056" sldId="269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00.808" v="61" actId="478"/>
          <ac:picMkLst>
            <pc:docMk/>
            <pc:sldMk cId="3344084056" sldId="269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9:01.217" v="62" actId="478"/>
          <ac:picMkLst>
            <pc:docMk/>
            <pc:sldMk cId="3344084056" sldId="269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01.567" v="63" actId="478"/>
          <ac:picMkLst>
            <pc:docMk/>
            <pc:sldMk cId="3344084056" sldId="269"/>
            <ac:picMk id="11" creationId="{DD692485-E9E3-484D-85A6-B42B07352B6F}"/>
          </ac:picMkLst>
        </pc:picChg>
        <pc:picChg chg="del">
          <ac:chgData name="Thomas de Jong" userId="b046fd72-1859-4777-862e-8ce27d51a37b" providerId="ADAL" clId="{1A40F5B8-5D26-470D-B5DE-10DEE92BFA3A}" dt="2021-08-30T07:09:03.376" v="66" actId="478"/>
          <ac:picMkLst>
            <pc:docMk/>
            <pc:sldMk cId="3344084056" sldId="269"/>
            <ac:picMk id="13" creationId="{F1613567-E59E-48B5-9C72-92D5CEE8466A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4" creationId="{D9ABB6F6-A8FF-4A94-A3B3-5534965C16A0}"/>
          </ac:picMkLst>
        </pc:picChg>
        <pc:picChg chg="del">
          <ac:chgData name="Thomas de Jong" userId="b046fd72-1859-4777-862e-8ce27d51a37b" providerId="ADAL" clId="{1A40F5B8-5D26-470D-B5DE-10DEE92BFA3A}" dt="2021-08-30T07:09:02.535" v="65" actId="478"/>
          <ac:picMkLst>
            <pc:docMk/>
            <pc:sldMk cId="3344084056" sldId="269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6" creationId="{167469EB-301C-4511-AF48-10B829FD7237}"/>
          </ac:picMkLst>
        </pc:picChg>
        <pc:picChg chg="del">
          <ac:chgData name="Thomas de Jong" userId="b046fd72-1859-4777-862e-8ce27d51a37b" providerId="ADAL" clId="{1A40F5B8-5D26-470D-B5DE-10DEE92BFA3A}" dt="2021-08-30T07:09:02.050" v="64" actId="478"/>
          <ac:picMkLst>
            <pc:docMk/>
            <pc:sldMk cId="3344084056" sldId="269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8" creationId="{AAD9BB1A-2CBD-4DF1-B27D-A9562852B0C6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19" creationId="{FB77FA18-D74E-4B20-8ABA-D213E9967FE4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20" creationId="{6B7B5F7E-8BC7-45AE-A1C3-BE910503BBA1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21" creationId="{AAD275D0-9A94-4ABE-B17E-AE123928EB70}"/>
          </ac:picMkLst>
        </pc:picChg>
        <pc:picChg chg="add mod">
          <ac:chgData name="Thomas de Jong" userId="b046fd72-1859-4777-862e-8ce27d51a37b" providerId="ADAL" clId="{1A40F5B8-5D26-470D-B5DE-10DEE92BFA3A}" dt="2021-08-30T07:09:04.363" v="67"/>
          <ac:picMkLst>
            <pc:docMk/>
            <pc:sldMk cId="3344084056" sldId="269"/>
            <ac:picMk id="22" creationId="{3B4F1986-D957-45D5-8143-59AB59CCB5F6}"/>
          </ac:picMkLst>
        </pc:picChg>
      </pc:sldChg>
      <pc:sldChg chg="addSp delSp modSp add mod">
        <pc:chgData name="Thomas de Jong" userId="b046fd72-1859-4777-862e-8ce27d51a37b" providerId="ADAL" clId="{1A40F5B8-5D26-470D-B5DE-10DEE92BFA3A}" dt="2021-10-01T12:58:15.144" v="4617" actId="5793"/>
        <pc:sldMkLst>
          <pc:docMk/>
          <pc:sldMk cId="922084958" sldId="270"/>
        </pc:sldMkLst>
        <pc:spChg chg="mod">
          <ac:chgData name="Thomas de Jong" userId="b046fd72-1859-4777-862e-8ce27d51a37b" providerId="ADAL" clId="{1A40F5B8-5D26-470D-B5DE-10DEE92BFA3A}" dt="2021-10-01T11:19:01.216" v="4301" actId="255"/>
          <ac:spMkLst>
            <pc:docMk/>
            <pc:sldMk cId="922084958" sldId="270"/>
            <ac:spMk id="4" creationId="{58B48ED4-C841-47D2-A0D8-133FA2D4B152}"/>
          </ac:spMkLst>
        </pc:spChg>
        <pc:spChg chg="mod">
          <ac:chgData name="Thomas de Jong" userId="b046fd72-1859-4777-862e-8ce27d51a37b" providerId="ADAL" clId="{1A40F5B8-5D26-470D-B5DE-10DEE92BFA3A}" dt="2021-10-01T12:58:15.144" v="4617" actId="5793"/>
          <ac:spMkLst>
            <pc:docMk/>
            <pc:sldMk cId="922084958" sldId="270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10-01T11:15:56.368" v="4131" actId="478"/>
          <ac:picMkLst>
            <pc:docMk/>
            <pc:sldMk cId="922084958" sldId="270"/>
            <ac:picMk id="9" creationId="{B61F8A0A-70B0-463C-BA85-4F35CA9511DB}"/>
          </ac:picMkLst>
        </pc:picChg>
        <pc:picChg chg="add mod">
          <ac:chgData name="Thomas de Jong" userId="b046fd72-1859-4777-862e-8ce27d51a37b" providerId="ADAL" clId="{1A40F5B8-5D26-470D-B5DE-10DEE92BFA3A}" dt="2021-10-01T11:15:57.094" v="4132"/>
          <ac:picMkLst>
            <pc:docMk/>
            <pc:sldMk cId="922084958" sldId="270"/>
            <ac:picMk id="12" creationId="{6148BD01-EE1A-48FE-ADE9-6BB7C24A848F}"/>
          </ac:picMkLst>
        </pc:picChg>
      </pc:sldChg>
      <pc:sldChg chg="addSp delSp modSp del mod">
        <pc:chgData name="Thomas de Jong" userId="b046fd72-1859-4777-862e-8ce27d51a37b" providerId="ADAL" clId="{1A40F5B8-5D26-470D-B5DE-10DEE92BFA3A}" dt="2021-09-28T11:46:40.247" v="107" actId="47"/>
        <pc:sldMkLst>
          <pc:docMk/>
          <pc:sldMk cId="1741092060" sldId="270"/>
        </pc:sldMkLst>
        <pc:picChg chg="del">
          <ac:chgData name="Thomas de Jong" userId="b046fd72-1859-4777-862e-8ce27d51a37b" providerId="ADAL" clId="{1A40F5B8-5D26-470D-B5DE-10DEE92BFA3A}" dt="2021-08-30T07:09:27.215" v="68" actId="478"/>
          <ac:picMkLst>
            <pc:docMk/>
            <pc:sldMk cId="1741092060" sldId="270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27.659" v="69" actId="478"/>
          <ac:picMkLst>
            <pc:docMk/>
            <pc:sldMk cId="1741092060" sldId="270"/>
            <ac:picMk id="7" creationId="{ACF15853-5BE9-40BB-A40A-0CBFAFF4723C}"/>
          </ac:picMkLst>
        </pc:picChg>
        <pc:picChg chg="del mod">
          <ac:chgData name="Thomas de Jong" userId="b046fd72-1859-4777-862e-8ce27d51a37b" providerId="ADAL" clId="{1A40F5B8-5D26-470D-B5DE-10DEE92BFA3A}" dt="2021-08-30T07:09:28.977" v="71" actId="478"/>
          <ac:picMkLst>
            <pc:docMk/>
            <pc:sldMk cId="1741092060" sldId="270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29.513" v="72" actId="478"/>
          <ac:picMkLst>
            <pc:docMk/>
            <pc:sldMk cId="1741092060" sldId="270"/>
            <ac:picMk id="11" creationId="{DD692485-E9E3-484D-85A6-B42B07352B6F}"/>
          </ac:picMkLst>
        </pc:picChg>
        <pc:picChg chg="del">
          <ac:chgData name="Thomas de Jong" userId="b046fd72-1859-4777-862e-8ce27d51a37b" providerId="ADAL" clId="{1A40F5B8-5D26-470D-B5DE-10DEE92BFA3A}" dt="2021-08-30T07:09:31.147" v="75" actId="478"/>
          <ac:picMkLst>
            <pc:docMk/>
            <pc:sldMk cId="1741092060" sldId="270"/>
            <ac:picMk id="13" creationId="{F1613567-E59E-48B5-9C72-92D5CEE8466A}"/>
          </ac:picMkLst>
        </pc:picChg>
        <pc:picChg chg="del">
          <ac:chgData name="Thomas de Jong" userId="b046fd72-1859-4777-862e-8ce27d51a37b" providerId="ADAL" clId="{1A40F5B8-5D26-470D-B5DE-10DEE92BFA3A}" dt="2021-08-30T07:09:30.599" v="74" actId="478"/>
          <ac:picMkLst>
            <pc:docMk/>
            <pc:sldMk cId="1741092060" sldId="270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16" creationId="{3DCEF874-87BA-4AF8-BC09-E04A7EFDD231}"/>
          </ac:picMkLst>
        </pc:picChg>
        <pc:picChg chg="del">
          <ac:chgData name="Thomas de Jong" userId="b046fd72-1859-4777-862e-8ce27d51a37b" providerId="ADAL" clId="{1A40F5B8-5D26-470D-B5DE-10DEE92BFA3A}" dt="2021-08-30T07:09:30.067" v="73" actId="478"/>
          <ac:picMkLst>
            <pc:docMk/>
            <pc:sldMk cId="1741092060" sldId="270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18" creationId="{E56145AE-1CEE-45C5-B5DB-F552E67997BD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19" creationId="{D66B3CF5-D29C-466F-BD0C-D6FFB1FFE33F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0" creationId="{1CB18F69-AACA-4C40-9EEE-4E2F2728302D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1" creationId="{E00255B7-7225-4D7E-85E7-3855EE8B4E9A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2" creationId="{D9AAC9E1-27C6-4A08-A643-DA447A56B7BB}"/>
          </ac:picMkLst>
        </pc:picChg>
        <pc:picChg chg="add mod">
          <ac:chgData name="Thomas de Jong" userId="b046fd72-1859-4777-862e-8ce27d51a37b" providerId="ADAL" clId="{1A40F5B8-5D26-470D-B5DE-10DEE92BFA3A}" dt="2021-08-30T07:09:32.149" v="76"/>
          <ac:picMkLst>
            <pc:docMk/>
            <pc:sldMk cId="1741092060" sldId="270"/>
            <ac:picMk id="23" creationId="{B8049BC8-96EE-4C61-8F42-95CBF4F9DDAF}"/>
          </ac:picMkLst>
        </pc:picChg>
      </pc:sldChg>
      <pc:sldChg chg="addSp delSp modSp del mod">
        <pc:chgData name="Thomas de Jong" userId="b046fd72-1859-4777-862e-8ce27d51a37b" providerId="ADAL" clId="{1A40F5B8-5D26-470D-B5DE-10DEE92BFA3A}" dt="2021-09-28T11:46:40.247" v="107" actId="47"/>
        <pc:sldMkLst>
          <pc:docMk/>
          <pc:sldMk cId="121348918" sldId="271"/>
        </pc:sldMkLst>
        <pc:picChg chg="del">
          <ac:chgData name="Thomas de Jong" userId="b046fd72-1859-4777-862e-8ce27d51a37b" providerId="ADAL" clId="{1A40F5B8-5D26-470D-B5DE-10DEE92BFA3A}" dt="2021-08-30T07:09:35.309" v="77" actId="478"/>
          <ac:picMkLst>
            <pc:docMk/>
            <pc:sldMk cId="121348918" sldId="271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35.828" v="78" actId="478"/>
          <ac:picMkLst>
            <pc:docMk/>
            <pc:sldMk cId="121348918" sldId="271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9:36.371" v="79" actId="478"/>
          <ac:picMkLst>
            <pc:docMk/>
            <pc:sldMk cId="121348918" sldId="271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36.862" v="80" actId="478"/>
          <ac:picMkLst>
            <pc:docMk/>
            <pc:sldMk cId="121348918" sldId="271"/>
            <ac:picMk id="11" creationId="{DD692485-E9E3-484D-85A6-B42B07352B6F}"/>
          </ac:picMkLst>
        </pc:picChg>
        <pc:picChg chg="del mod">
          <ac:chgData name="Thomas de Jong" userId="b046fd72-1859-4777-862e-8ce27d51a37b" providerId="ADAL" clId="{1A40F5B8-5D26-470D-B5DE-10DEE92BFA3A}" dt="2021-08-30T07:09:38.564" v="84" actId="478"/>
          <ac:picMkLst>
            <pc:docMk/>
            <pc:sldMk cId="121348918" sldId="271"/>
            <ac:picMk id="13" creationId="{F1613567-E59E-48B5-9C72-92D5CEE8466A}"/>
          </ac:picMkLst>
        </pc:picChg>
        <pc:picChg chg="del">
          <ac:chgData name="Thomas de Jong" userId="b046fd72-1859-4777-862e-8ce27d51a37b" providerId="ADAL" clId="{1A40F5B8-5D26-470D-B5DE-10DEE92BFA3A}" dt="2021-08-30T07:09:38.001" v="82" actId="478"/>
          <ac:picMkLst>
            <pc:docMk/>
            <pc:sldMk cId="121348918" sldId="271"/>
            <ac:picMk id="15" creationId="{6701706A-23C5-4E54-9C95-6F65C872B88F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16" creationId="{C81B5CF4-8B54-4690-BB4D-580E1DF6446E}"/>
          </ac:picMkLst>
        </pc:picChg>
        <pc:picChg chg="del">
          <ac:chgData name="Thomas de Jong" userId="b046fd72-1859-4777-862e-8ce27d51a37b" providerId="ADAL" clId="{1A40F5B8-5D26-470D-B5DE-10DEE92BFA3A}" dt="2021-08-30T07:09:37.438" v="81" actId="478"/>
          <ac:picMkLst>
            <pc:docMk/>
            <pc:sldMk cId="121348918" sldId="271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18" creationId="{BE74CDD4-6080-4FB8-A8B9-74FCBBC17B70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0" creationId="{AE94D981-6CAE-4D8B-BB5A-4910DCEDFF8C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1" creationId="{7D4D26B2-4651-4CE6-9C9C-56F84388001F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2" creationId="{C7AAD65B-CD6F-4855-8FC8-7D9B6D49E61D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3" creationId="{51FCFA83-1984-4C27-A2FB-6B6F6EEAF407}"/>
          </ac:picMkLst>
        </pc:picChg>
        <pc:picChg chg="add mod">
          <ac:chgData name="Thomas de Jong" userId="b046fd72-1859-4777-862e-8ce27d51a37b" providerId="ADAL" clId="{1A40F5B8-5D26-470D-B5DE-10DEE92BFA3A}" dt="2021-08-30T07:09:39.620" v="85"/>
          <ac:picMkLst>
            <pc:docMk/>
            <pc:sldMk cId="121348918" sldId="271"/>
            <ac:picMk id="24" creationId="{CC435E1F-6305-4332-8C44-8C51D434DD99}"/>
          </ac:picMkLst>
        </pc:picChg>
      </pc:sldChg>
      <pc:sldChg chg="addSp delSp modSp add mod modNotesTx">
        <pc:chgData name="Thomas de Jong" userId="b046fd72-1859-4777-862e-8ce27d51a37b" providerId="ADAL" clId="{1A40F5B8-5D26-470D-B5DE-10DEE92BFA3A}" dt="2021-10-13T09:12:08.364" v="5020" actId="20577"/>
        <pc:sldMkLst>
          <pc:docMk/>
          <pc:sldMk cId="1425987736" sldId="271"/>
        </pc:sldMkLst>
        <pc:spChg chg="mod">
          <ac:chgData name="Thomas de Jong" userId="b046fd72-1859-4777-862e-8ce27d51a37b" providerId="ADAL" clId="{1A40F5B8-5D26-470D-B5DE-10DEE92BFA3A}" dt="2021-10-04T09:06:43.471" v="4882" actId="20577"/>
          <ac:spMkLst>
            <pc:docMk/>
            <pc:sldMk cId="1425987736" sldId="271"/>
            <ac:spMk id="6" creationId="{E6788973-D09B-4161-8A22-7C669EE87627}"/>
          </ac:spMkLst>
        </pc:spChg>
        <pc:picChg chg="del">
          <ac:chgData name="Thomas de Jong" userId="b046fd72-1859-4777-862e-8ce27d51a37b" providerId="ADAL" clId="{1A40F5B8-5D26-470D-B5DE-10DEE92BFA3A}" dt="2021-10-01T11:15:06.083" v="4122" actId="478"/>
          <ac:picMkLst>
            <pc:docMk/>
            <pc:sldMk cId="1425987736" sldId="271"/>
            <ac:picMk id="9" creationId="{B61F8A0A-70B0-463C-BA85-4F35CA9511DB}"/>
          </ac:picMkLst>
        </pc:picChg>
        <pc:picChg chg="add mod">
          <ac:chgData name="Thomas de Jong" userId="b046fd72-1859-4777-862e-8ce27d51a37b" providerId="ADAL" clId="{1A40F5B8-5D26-470D-B5DE-10DEE92BFA3A}" dt="2021-10-01T11:15:06.810" v="4123"/>
          <ac:picMkLst>
            <pc:docMk/>
            <pc:sldMk cId="1425987736" sldId="271"/>
            <ac:picMk id="12" creationId="{6CDD060A-8F67-40B2-9355-5578BA028E92}"/>
          </ac:picMkLst>
        </pc:picChg>
      </pc:sldChg>
      <pc:sldChg chg="addSp delSp modSp del mod">
        <pc:chgData name="Thomas de Jong" userId="b046fd72-1859-4777-862e-8ce27d51a37b" providerId="ADAL" clId="{1A40F5B8-5D26-470D-B5DE-10DEE92BFA3A}" dt="2021-09-28T11:46:40.247" v="107" actId="47"/>
        <pc:sldMkLst>
          <pc:docMk/>
          <pc:sldMk cId="1083914433" sldId="272"/>
        </pc:sldMkLst>
        <pc:picChg chg="del">
          <ac:chgData name="Thomas de Jong" userId="b046fd72-1859-4777-862e-8ce27d51a37b" providerId="ADAL" clId="{1A40F5B8-5D26-470D-B5DE-10DEE92BFA3A}" dt="2021-08-30T07:09:41.748" v="86" actId="478"/>
          <ac:picMkLst>
            <pc:docMk/>
            <pc:sldMk cId="1083914433" sldId="272"/>
            <ac:picMk id="5" creationId="{0E31A6A6-3224-4D62-ACCD-64C2D8966353}"/>
          </ac:picMkLst>
        </pc:picChg>
        <pc:picChg chg="del">
          <ac:chgData name="Thomas de Jong" userId="b046fd72-1859-4777-862e-8ce27d51a37b" providerId="ADAL" clId="{1A40F5B8-5D26-470D-B5DE-10DEE92BFA3A}" dt="2021-08-30T07:09:42.225" v="87" actId="478"/>
          <ac:picMkLst>
            <pc:docMk/>
            <pc:sldMk cId="1083914433" sldId="272"/>
            <ac:picMk id="7" creationId="{ACF15853-5BE9-40BB-A40A-0CBFAFF4723C}"/>
          </ac:picMkLst>
        </pc:picChg>
        <pc:picChg chg="del">
          <ac:chgData name="Thomas de Jong" userId="b046fd72-1859-4777-862e-8ce27d51a37b" providerId="ADAL" clId="{1A40F5B8-5D26-470D-B5DE-10DEE92BFA3A}" dt="2021-08-30T07:09:42.772" v="88" actId="478"/>
          <ac:picMkLst>
            <pc:docMk/>
            <pc:sldMk cId="1083914433" sldId="272"/>
            <ac:picMk id="9" creationId="{B61F8A0A-70B0-463C-BA85-4F35CA9511DB}"/>
          </ac:picMkLst>
        </pc:picChg>
        <pc:picChg chg="del">
          <ac:chgData name="Thomas de Jong" userId="b046fd72-1859-4777-862e-8ce27d51a37b" providerId="ADAL" clId="{1A40F5B8-5D26-470D-B5DE-10DEE92BFA3A}" dt="2021-08-30T07:09:43.289" v="89" actId="478"/>
          <ac:picMkLst>
            <pc:docMk/>
            <pc:sldMk cId="1083914433" sldId="272"/>
            <ac:picMk id="11" creationId="{DD692485-E9E3-484D-85A6-B42B07352B6F}"/>
          </ac:picMkLst>
        </pc:picChg>
        <pc:picChg chg="del">
          <ac:chgData name="Thomas de Jong" userId="b046fd72-1859-4777-862e-8ce27d51a37b" providerId="ADAL" clId="{1A40F5B8-5D26-470D-B5DE-10DEE92BFA3A}" dt="2021-08-30T07:09:44.861" v="92" actId="478"/>
          <ac:picMkLst>
            <pc:docMk/>
            <pc:sldMk cId="1083914433" sldId="272"/>
            <ac:picMk id="13" creationId="{F1613567-E59E-48B5-9C72-92D5CEE8466A}"/>
          </ac:picMkLst>
        </pc:picChg>
        <pc:picChg chg="del">
          <ac:chgData name="Thomas de Jong" userId="b046fd72-1859-4777-862e-8ce27d51a37b" providerId="ADAL" clId="{1A40F5B8-5D26-470D-B5DE-10DEE92BFA3A}" dt="2021-08-30T07:09:44.376" v="91" actId="478"/>
          <ac:picMkLst>
            <pc:docMk/>
            <pc:sldMk cId="1083914433" sldId="272"/>
            <ac:picMk id="15" creationId="{6701706A-23C5-4E54-9C95-6F65C872B88F}"/>
          </ac:picMkLst>
        </pc:picChg>
        <pc:picChg chg="del">
          <ac:chgData name="Thomas de Jong" userId="b046fd72-1859-4777-862e-8ce27d51a37b" providerId="ADAL" clId="{1A40F5B8-5D26-470D-B5DE-10DEE92BFA3A}" dt="2021-08-30T07:09:43.808" v="90" actId="478"/>
          <ac:picMkLst>
            <pc:docMk/>
            <pc:sldMk cId="1083914433" sldId="272"/>
            <ac:picMk id="17" creationId="{3128219F-A6BF-478A-B97B-65FA825747AA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18" creationId="{4417573D-7DBC-4CFC-9300-1D0805DD9640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19" creationId="{1F3DD8D3-D80F-43E8-89A6-B787805B56C0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0" creationId="{3EE9B87A-AD33-4238-80C0-562B51A56A7D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1" creationId="{9E671CF5-F6E4-4DC5-8589-45D0D7222B70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2" creationId="{3EB1326B-CC64-48A7-A15D-EB507E0EBFEF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3" creationId="{B44144E7-F8D5-4E78-A985-F5D63218B3EC}"/>
          </ac:picMkLst>
        </pc:picChg>
        <pc:picChg chg="add mod">
          <ac:chgData name="Thomas de Jong" userId="b046fd72-1859-4777-862e-8ce27d51a37b" providerId="ADAL" clId="{1A40F5B8-5D26-470D-B5DE-10DEE92BFA3A}" dt="2021-08-30T07:09:45.923" v="93"/>
          <ac:picMkLst>
            <pc:docMk/>
            <pc:sldMk cId="1083914433" sldId="272"/>
            <ac:picMk id="24" creationId="{10EF7D69-E734-4930-898A-1DBEBDA4360A}"/>
          </ac:picMkLst>
        </pc:picChg>
      </pc:sldChg>
      <pc:sldChg chg="modSp add mod modNotesTx">
        <pc:chgData name="Thomas de Jong" userId="b046fd72-1859-4777-862e-8ce27d51a37b" providerId="ADAL" clId="{1A40F5B8-5D26-470D-B5DE-10DEE92BFA3A}" dt="2021-10-13T09:12:03.345" v="5018" actId="20577"/>
        <pc:sldMkLst>
          <pc:docMk/>
          <pc:sldMk cId="2651027873" sldId="272"/>
        </pc:sldMkLst>
        <pc:spChg chg="mod">
          <ac:chgData name="Thomas de Jong" userId="b046fd72-1859-4777-862e-8ce27d51a37b" providerId="ADAL" clId="{1A40F5B8-5D26-470D-B5DE-10DEE92BFA3A}" dt="2021-10-01T11:19:29.801" v="4347" actId="20577"/>
          <ac:spMkLst>
            <pc:docMk/>
            <pc:sldMk cId="2651027873" sldId="272"/>
            <ac:spMk id="4" creationId="{58B48ED4-C841-47D2-A0D8-133FA2D4B152}"/>
          </ac:spMkLst>
        </pc:spChg>
        <pc:spChg chg="mod">
          <ac:chgData name="Thomas de Jong" userId="b046fd72-1859-4777-862e-8ce27d51a37b" providerId="ADAL" clId="{1A40F5B8-5D26-470D-B5DE-10DEE92BFA3A}" dt="2021-10-01T11:19:36.890" v="4348" actId="20577"/>
          <ac:spMkLst>
            <pc:docMk/>
            <pc:sldMk cId="2651027873" sldId="272"/>
            <ac:spMk id="6" creationId="{E6788973-D09B-4161-8A22-7C669EE87627}"/>
          </ac:spMkLst>
        </pc:spChg>
      </pc:sldChg>
      <pc:sldChg chg="modSp add mod">
        <pc:chgData name="Thomas de Jong" userId="b046fd72-1859-4777-862e-8ce27d51a37b" providerId="ADAL" clId="{1A40F5B8-5D26-470D-B5DE-10DEE92BFA3A}" dt="2021-10-01T11:19:59.802" v="4373" actId="27636"/>
        <pc:sldMkLst>
          <pc:docMk/>
          <pc:sldMk cId="4206455598" sldId="273"/>
        </pc:sldMkLst>
        <pc:spChg chg="mod">
          <ac:chgData name="Thomas de Jong" userId="b046fd72-1859-4777-862e-8ce27d51a37b" providerId="ADAL" clId="{1A40F5B8-5D26-470D-B5DE-10DEE92BFA3A}" dt="2021-10-01T11:19:54.399" v="4371" actId="20577"/>
          <ac:spMkLst>
            <pc:docMk/>
            <pc:sldMk cId="4206455598" sldId="273"/>
            <ac:spMk id="4" creationId="{58B48ED4-C841-47D2-A0D8-133FA2D4B152}"/>
          </ac:spMkLst>
        </pc:spChg>
        <pc:spChg chg="mod">
          <ac:chgData name="Thomas de Jong" userId="b046fd72-1859-4777-862e-8ce27d51a37b" providerId="ADAL" clId="{1A40F5B8-5D26-470D-B5DE-10DEE92BFA3A}" dt="2021-10-01T11:19:59.802" v="4373" actId="27636"/>
          <ac:spMkLst>
            <pc:docMk/>
            <pc:sldMk cId="4206455598" sldId="273"/>
            <ac:spMk id="6" creationId="{E6788973-D09B-4161-8A22-7C669EE8762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8D0EDE-5AC2-40BF-A48E-2B4F7EE74E19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C1C4F-9B04-46EC-A905-FF5CD46D720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2743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15945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9667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90086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9173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16108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5705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338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14235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2364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5964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991550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7785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11C1C4F-9B04-46EC-A905-FF5CD46D720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34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243510-D1AD-45E4-A320-51BD4B93D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97EB9363-0AEF-4462-B017-B414121DB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DB90A3F-5692-4417-9E79-1DE3D8E0C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CEAF6A-DC2B-49D6-8EA3-14A0AE2F8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4306F6C-73EF-4DC3-BC8C-8E996069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424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6B0160-BCCB-481C-97E5-DC2682CD4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80AFE63-CA48-4570-80FD-FDCC85164E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14AEF5-9C97-45D4-A082-5D146A88C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8F2875C-BA58-4659-8BD5-AFC83F8AD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4126530-3258-4E25-83A3-6B6285D34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760325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E7F6E23-E129-4D2C-A33F-FBD399C86E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0AD9D85-0DB7-4CD7-A55B-97D30C8B3D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6D77483-C74B-4485-8BD5-189A8D775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A900FAE-E1E5-43EA-9EA1-E2893A477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72DADA4-80E9-4BDB-81F0-0443E3575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5028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3D8B79-7BD9-491A-8D34-B93D37228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C59ABC7-8494-4F8A-A4A0-32B2500706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AAEE3D-854E-49AD-BF2C-EFF63FD3B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0562D6D-3693-4C21-A5C9-5E1FDE4B3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2D391BF-BAB9-4E32-850B-09ECC126A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5999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5130FB-9847-4C54-B7E3-40D0514B5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222653B-C310-4979-87BC-612CFCC5A6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690405C-9F10-415F-B6B2-371489EC2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780E9DB-76D4-4850-BD78-0E6AC1F17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778844-0004-41D6-805B-F655E51D2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00990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B3D912-013A-4B36-BCE8-E86326F19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90E14AF-A8E9-4AC7-BD43-A9210E0F60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D051592-929C-4F61-A13D-AE8862E450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AD0A708-46D5-4758-81B7-D2182E3E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E03532E-4BF8-452C-B4F9-A0F87D462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B7E3E8-6024-4BA7-AA0E-134B2C08F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931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939EA-8395-4E91-9C64-FEAA38277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9EB1E55-E66C-49C4-91CE-DC2566038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F599381-0EC1-4A8D-AE69-6A00BDF1E5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CF91B28-D04B-4AD4-8A93-CC5C5B7083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56C69011-3B1A-48A5-AF65-D13E7D5ACE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FA68E68-42B7-4CC5-BD24-D84899600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3B10E14F-40D0-4427-B7A4-0C94660F4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1CEEF997-6948-4CC5-A639-750383C1A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7657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8BB0B2-9E37-4635-9D42-4FB2B84CA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55468ED-A59C-44B2-B39A-29C41CC3D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3C9FD0E-2E05-4426-AE2C-6235C6D22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7E7D4F6-AFEE-4B0C-8CC5-4296F059D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7181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3EAE934-552E-4660-A704-64DD5985C9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142AA16-175C-42D9-8DAE-99D9225B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A532F0B-F8D0-4640-94D8-DF0B4D4F7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7136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29D070-6B82-464C-95C8-ED3CBF5E6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072D98D-E489-45E1-A950-62D74EDC0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9745706-D009-4D86-B2AF-D3741B5569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0D62E9E-5BCD-44BB-BBD7-0E3A15E05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73DE5CE-8605-4FFF-A992-565E17EA7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88949E8-9F78-43EC-9A39-A4A2E47C2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865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CF2A9D-918C-4D1B-8F10-086E482223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5B8AEAC-E2AC-482A-94EA-4A0C9CE7F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81EC155F-4764-42CD-87C8-101023F5B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70715C5-1A28-4237-9506-8D41BDF73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4440597-BEC3-4D75-8C9F-E20EB4922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23C407E-E224-46CA-9BF2-360B5B6A0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5448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DAF4FC9-68AF-4CB5-A381-BF571D74B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2355032-772C-45E8-B981-256A556BA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66D7E-8DF3-4AF8-BBA6-0A6A3108C9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B2467-E66F-4F1C-9506-48DEBB46CB4D}" type="datetimeFigureOut">
              <a:rPr lang="nl-NL" smtClean="0"/>
              <a:t>13-10-2021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C568EEF-A3D1-4BE0-85BE-8F7D084FF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FECE45D-B110-43C1-A037-EFF8E5C6FC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7ADF8-5D37-4FCA-938C-86DADB8BDCF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9236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tenderned.nl/tenderned-tap/aankondigingen/220500;section=2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10" Type="http://schemas.openxmlformats.org/officeDocument/2006/relationships/image" Target="../media/image7.jp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0A2CE4A-0312-41B5-A703-BB4B81CD4A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Themasessie 4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87B5E16-F581-4407-9728-B2489F5CEC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nl-NL" dirty="0"/>
              <a:t>Wijzigingen preselectiedocument</a:t>
            </a:r>
          </a:p>
          <a:p>
            <a:r>
              <a:rPr lang="nl-NL" dirty="0"/>
              <a:t>Mirjam de Boer – Stichting Rijk</a:t>
            </a:r>
          </a:p>
          <a:p>
            <a:r>
              <a:rPr lang="nl-NL" dirty="0"/>
              <a:t>Thomas de Jong- Roger</a:t>
            </a:r>
          </a:p>
          <a:p>
            <a:endParaRPr lang="nl-NL" dirty="0"/>
          </a:p>
          <a:p>
            <a:r>
              <a:rPr lang="nl-NL" dirty="0"/>
              <a:t>Jeugdregio IJmond en Zuid-Kennemerland – 04-10-2021</a:t>
            </a:r>
          </a:p>
          <a:p>
            <a:endParaRPr lang="nl-NL" dirty="0"/>
          </a:p>
        </p:txBody>
      </p:sp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AA550988-4534-493F-96F5-9C1219D03EC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9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Geschiktheidscriteria</a:t>
            </a:r>
            <a:br>
              <a:rPr lang="nl-NL" sz="4000" dirty="0"/>
            </a:br>
            <a:r>
              <a:rPr lang="nl-NL" sz="4000" dirty="0"/>
              <a:t> perceel 2:Enkelvoudige jeugdhulp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Geschiktheidscriteria gericht op ervaring met het leveren van 1 of meerdere producten in de afgelopen 3 jaar:</a:t>
            </a:r>
          </a:p>
          <a:p>
            <a:pPr lvl="1"/>
            <a:r>
              <a:rPr lang="nl-NL" dirty="0"/>
              <a:t>Ambulante begeleiding</a:t>
            </a:r>
          </a:p>
          <a:p>
            <a:pPr lvl="1"/>
            <a:r>
              <a:rPr lang="nl-NL" dirty="0"/>
              <a:t>Basis Jeugd-GGZ</a:t>
            </a:r>
          </a:p>
          <a:p>
            <a:pPr lvl="1"/>
            <a:r>
              <a:rPr lang="nl-NL" dirty="0"/>
              <a:t>Cliëntgebonden consult en advies Basis Jeugd-GG</a:t>
            </a:r>
          </a:p>
          <a:p>
            <a:pPr lvl="1"/>
            <a:r>
              <a:rPr lang="nl-NL" dirty="0"/>
              <a:t>Specialistische Jeugd-GGZ</a:t>
            </a:r>
          </a:p>
          <a:p>
            <a:pPr lvl="1"/>
            <a:r>
              <a:rPr lang="nl-NL" dirty="0"/>
              <a:t>Diagnostiek</a:t>
            </a:r>
          </a:p>
          <a:p>
            <a:pPr lvl="1"/>
            <a:r>
              <a:rPr lang="nl-NL" dirty="0"/>
              <a:t>Cliëntgebonden consult en advies Specialistische Jeugd-GGZ</a:t>
            </a:r>
          </a:p>
          <a:p>
            <a:pPr lvl="1"/>
            <a:r>
              <a:rPr lang="nl-NL" dirty="0"/>
              <a:t>Ernstige enkelvoudige Dyslexiezorg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6148BD01-EE1A-48FE-ADE9-6BB7C24A84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084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Selectiecriteria</a:t>
            </a:r>
            <a:br>
              <a:rPr lang="nl-NL" sz="4000" dirty="0"/>
            </a:br>
            <a:r>
              <a:rPr lang="nl-NL" sz="4000" dirty="0"/>
              <a:t> perceel 2:Enkelvoudige jeugdhulp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Geen selectiecriteria</a:t>
            </a:r>
          </a:p>
          <a:p>
            <a:pPr lvl="1"/>
            <a:r>
              <a:rPr lang="nl-NL" dirty="0"/>
              <a:t>Elke partij waarop geen uitsluitingsgronden van toepassingen zijn en die voldoet aan de geschiktheidseisen wordt uitgenodigd voor de dialoogfase</a:t>
            </a:r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6148BD01-EE1A-48FE-ADE9-6BB7C24A848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555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Vervolg</a:t>
            </a:r>
            <a:br>
              <a:rPr lang="nl-NL" dirty="0"/>
            </a:br>
            <a:r>
              <a:rPr lang="nl-NL" dirty="0"/>
              <a:t>Proces op hoofdlijn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1190402" cy="4994614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nl-NL" sz="4000" dirty="0"/>
              <a:t>Nu: </a:t>
            </a:r>
          </a:p>
          <a:p>
            <a:r>
              <a:rPr lang="nl-NL" sz="4000" dirty="0"/>
              <a:t>Bestuurlijke overlegsessies</a:t>
            </a:r>
          </a:p>
          <a:p>
            <a:r>
              <a:rPr lang="nl-NL" sz="4000" dirty="0" err="1"/>
              <a:t>Inkooptechnische</a:t>
            </a:r>
            <a:r>
              <a:rPr lang="nl-NL" sz="4000" dirty="0"/>
              <a:t> informatiesessies</a:t>
            </a:r>
          </a:p>
          <a:p>
            <a:pPr marL="0" indent="0">
              <a:buNone/>
            </a:pPr>
            <a:br>
              <a:rPr lang="nl-NL" sz="4000" dirty="0"/>
            </a:br>
            <a:r>
              <a:rPr lang="nl-NL" sz="4000" dirty="0"/>
              <a:t>Oktober:</a:t>
            </a:r>
          </a:p>
          <a:p>
            <a:r>
              <a:rPr lang="nl-NL" sz="4000" dirty="0"/>
              <a:t>Start Preselectie</a:t>
            </a:r>
          </a:p>
          <a:p>
            <a:pPr marL="0" indent="0">
              <a:buNone/>
            </a:pPr>
            <a:endParaRPr lang="nl-NL" sz="4000" dirty="0"/>
          </a:p>
          <a:p>
            <a:pPr marL="0" indent="0">
              <a:buNone/>
            </a:pPr>
            <a:r>
              <a:rPr lang="nl-NL" sz="4000" dirty="0"/>
              <a:t>December:</a:t>
            </a:r>
          </a:p>
          <a:p>
            <a:r>
              <a:rPr lang="nl-NL" sz="4000" dirty="0"/>
              <a:t>Indienen preselectiefase</a:t>
            </a:r>
          </a:p>
          <a:p>
            <a:pPr marL="0" indent="0">
              <a:buNone/>
            </a:pPr>
            <a:br>
              <a:rPr lang="nl-NL" sz="4000" dirty="0"/>
            </a:br>
            <a:r>
              <a:rPr lang="nl-NL" sz="4000" dirty="0"/>
              <a:t>Januari t/m mei:</a:t>
            </a:r>
          </a:p>
          <a:p>
            <a:r>
              <a:rPr lang="nl-NL" sz="4000" dirty="0"/>
              <a:t>Dialoog</a:t>
            </a:r>
          </a:p>
          <a:p>
            <a:pPr marL="0" indent="0">
              <a:buNone/>
            </a:pPr>
            <a:endParaRPr lang="nl-NL" sz="4000" dirty="0"/>
          </a:p>
          <a:p>
            <a:pPr marL="0" indent="0">
              <a:buNone/>
            </a:pPr>
            <a:r>
              <a:rPr lang="nl-NL" sz="4000" dirty="0"/>
              <a:t>Augustus:</a:t>
            </a:r>
          </a:p>
          <a:p>
            <a:r>
              <a:rPr lang="nl-NL" sz="4000" dirty="0"/>
              <a:t>Indienen Inschrijving</a:t>
            </a:r>
          </a:p>
          <a:p>
            <a:endParaRPr lang="nl-NL" sz="4000" dirty="0"/>
          </a:p>
          <a:p>
            <a:pPr marL="0" indent="0">
              <a:buNone/>
            </a:pPr>
            <a:r>
              <a:rPr lang="nl-NL" sz="4000" dirty="0"/>
              <a:t>Oktober:</a:t>
            </a:r>
          </a:p>
          <a:p>
            <a:r>
              <a:rPr lang="nl-NL" sz="4000" dirty="0"/>
              <a:t> Gunning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13B0287-7677-424A-9416-7895976931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2933A73-CCBB-4F22-99C3-6C54739445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BC5A9245-50D3-43A7-AF12-14B4885E0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152335C7-C161-4D5C-ABB3-F3A7F7B17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2EFF0D1C-D52E-414C-88F5-1806F2261B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6025DBED-87EB-46A1-B687-0EB334F73A3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DFF9A3FB-13A4-4013-B8B5-FBA1C6EA1C8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6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Toegang tot de stukken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Nu: alle documenten op Tenderned bij de</a:t>
            </a:r>
            <a:r>
              <a:rPr lang="nl-NL" dirty="0">
                <a:hlinkClick r:id="rId3"/>
              </a:rPr>
              <a:t> Marktconsultatie </a:t>
            </a:r>
            <a:endParaRPr lang="nl-NL" dirty="0"/>
          </a:p>
          <a:p>
            <a:r>
              <a:rPr lang="nl-NL" dirty="0"/>
              <a:t>De presentaties van deze sessies worden daar ook toegevoegd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Zodra de daadwerkelijke aanbesteding live staat:</a:t>
            </a:r>
          </a:p>
          <a:p>
            <a:pPr lvl="1"/>
            <a:r>
              <a:rPr lang="nl-NL" dirty="0"/>
              <a:t>Iedereen heeft toegang tot de stukken van de preselectiefase</a:t>
            </a:r>
          </a:p>
          <a:p>
            <a:pPr lvl="1"/>
            <a:r>
              <a:rPr lang="nl-NL" dirty="0"/>
              <a:t>Om deel te kunnen nemen dient u zich te registreren op Tenderned</a:t>
            </a:r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endParaRPr lang="nl-NL" dirty="0"/>
          </a:p>
          <a:p>
            <a:pPr marL="457200" lvl="1" indent="0">
              <a:buNone/>
            </a:pPr>
            <a:r>
              <a:rPr lang="nl-NL" dirty="0"/>
              <a:t>TIP: registreer uw organisatie al vast op Tenderned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2B7A4433-C2F7-433E-91AF-CA4DED8BA4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924F226-769D-4B30-85CD-B436E5BF1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3A878C5-7438-423C-9202-BA651D155A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230B7C0C-CF56-469B-9DA6-11B358D4C5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EFA9C65C-7717-4898-A04D-C3F73C71987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2E2AB3D2-90A3-440B-B6AC-B106AEBFD7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F9A8DDAA-E68B-4894-964A-7A35C6C8DB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626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Agenda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Proces </a:t>
            </a:r>
          </a:p>
          <a:p>
            <a:r>
              <a:rPr lang="nl-NL" dirty="0"/>
              <a:t>Uitgangspunten</a:t>
            </a:r>
          </a:p>
          <a:p>
            <a:r>
              <a:rPr lang="nl-NL" dirty="0"/>
              <a:t>wijzigingen </a:t>
            </a:r>
            <a:r>
              <a:rPr lang="nl-NL" dirty="0" err="1"/>
              <a:t>tov</a:t>
            </a:r>
            <a:r>
              <a:rPr lang="nl-NL" dirty="0"/>
              <a:t> vorige versie</a:t>
            </a:r>
          </a:p>
          <a:p>
            <a:r>
              <a:rPr lang="nl-NL" dirty="0"/>
              <a:t>Vervolg proces</a:t>
            </a:r>
          </a:p>
          <a:p>
            <a:r>
              <a:rPr lang="nl-NL" dirty="0"/>
              <a:t>Vragen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2B4660A-C579-4026-9D53-831E95B49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C9718D5-4F88-4E7E-8685-31B4E57A3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99D8E255-9F5D-47C9-B60C-73E518E66C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3C933C02-03BD-448A-99D2-082D5EB1E8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930B4A7-2620-48AD-B055-99011C2C28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5D6CA4DA-4D08-4113-804B-F2F9988BD5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9E68020A-0497-47B9-8DB2-B029B05059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9210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Proces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3 </a:t>
            </a:r>
            <a:r>
              <a:rPr lang="nl-NL" dirty="0" err="1"/>
              <a:t>Themasessies</a:t>
            </a:r>
            <a:endParaRPr lang="nl-NL" dirty="0"/>
          </a:p>
          <a:p>
            <a:pPr lvl="1"/>
            <a:r>
              <a:rPr lang="nl-NL" strike="sngStrike" dirty="0"/>
              <a:t>28 juni		- Aanmelden op de aanbesteding</a:t>
            </a:r>
            <a:r>
              <a:rPr lang="nl-NL" dirty="0"/>
              <a:t>	</a:t>
            </a:r>
          </a:p>
          <a:p>
            <a:pPr lvl="1"/>
            <a:r>
              <a:rPr lang="nl-NL" strike="sngStrike" dirty="0"/>
              <a:t>7 juli		- Selectie- en gunningcriteria	</a:t>
            </a:r>
          </a:p>
          <a:p>
            <a:pPr lvl="1"/>
            <a:r>
              <a:rPr lang="nl-NL" strike="sngStrike" dirty="0"/>
              <a:t>30 augustus	- Aanpak dialoogfase</a:t>
            </a:r>
          </a:p>
          <a:p>
            <a:pPr marL="0" indent="0">
              <a:buNone/>
            </a:pPr>
            <a:r>
              <a:rPr lang="nl-NL" sz="2400" dirty="0"/>
              <a:t>Op basis hiervan is de verwervingsstrategie en preselectiedocument aangepast</a:t>
            </a:r>
          </a:p>
          <a:p>
            <a:pPr marL="0" indent="0">
              <a:buNone/>
            </a:pPr>
            <a:endParaRPr lang="nl-NL" sz="2400" strike="sngStrike" dirty="0"/>
          </a:p>
          <a:p>
            <a:r>
              <a:rPr lang="nl-NL" dirty="0"/>
              <a:t>Vandaag inzicht in:</a:t>
            </a:r>
          </a:p>
          <a:p>
            <a:pPr lvl="1"/>
            <a:r>
              <a:rPr lang="nl-NL" dirty="0"/>
              <a:t>Belangrijkste wijzigingen </a:t>
            </a:r>
            <a:r>
              <a:rPr lang="nl-NL" dirty="0" err="1"/>
              <a:t>tov</a:t>
            </a:r>
            <a:r>
              <a:rPr lang="nl-NL" dirty="0"/>
              <a:t> eerder gedeelde concept preselectiedocument</a:t>
            </a:r>
          </a:p>
          <a:p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BD7A7D03-1806-468F-A2F3-C32A8AD49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6498A001-50CB-486A-9671-747375E32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07735B39-5D3E-4CF0-8F39-45644368E1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5BD5F199-C601-43DC-A7E5-F3D7E50673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4F5E334D-7FB6-42D7-B299-BDF13F2E16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7F7C12EA-B9E3-4B19-8AD2-4683D205C8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pic>
        <p:nvPicPr>
          <p:cNvPr id="21" name="Afbeelding 20" descr="Afbeelding met tekst&#10;&#10;Automatisch gegenereerde beschrijving">
            <a:extLst>
              <a:ext uri="{FF2B5EF4-FFF2-40B4-BE49-F238E27FC236}">
                <a16:creationId xmlns:a16="http://schemas.microsoft.com/office/drawing/2014/main" id="{136CA263-84D0-4023-8514-857B151255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8655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Ongewijzigd:</a:t>
            </a:r>
          </a:p>
          <a:p>
            <a:r>
              <a:rPr lang="nl-NL" dirty="0"/>
              <a:t>Integrale jeugdhulp</a:t>
            </a:r>
          </a:p>
          <a:p>
            <a:r>
              <a:rPr lang="nl-NL" dirty="0"/>
              <a:t>3 fasen:</a:t>
            </a:r>
          </a:p>
          <a:p>
            <a:pPr lvl="1"/>
            <a:r>
              <a:rPr lang="nl-NL" dirty="0"/>
              <a:t>Preselectiefase</a:t>
            </a:r>
          </a:p>
          <a:p>
            <a:pPr lvl="1"/>
            <a:r>
              <a:rPr lang="nl-NL" dirty="0"/>
              <a:t>Dialoogfase</a:t>
            </a:r>
          </a:p>
          <a:p>
            <a:pPr lvl="1"/>
            <a:r>
              <a:rPr lang="nl-NL" dirty="0"/>
              <a:t>Gunningsfase</a:t>
            </a:r>
          </a:p>
          <a:p>
            <a:endParaRPr lang="nl-NL" dirty="0"/>
          </a:p>
          <a:p>
            <a:pPr lvl="1"/>
            <a:endParaRPr lang="nl-NL" dirty="0"/>
          </a:p>
          <a:p>
            <a:endParaRPr lang="nl-NL" dirty="0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8D24F89F-C4CE-41C2-89C1-B50E0247995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005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Algemene wijzigingen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Publicatie naar verwachting halverwege oktober </a:t>
            </a:r>
          </a:p>
          <a:p>
            <a:r>
              <a:rPr lang="nl-NL" dirty="0"/>
              <a:t>Onderverdeling in percelen</a:t>
            </a:r>
          </a:p>
          <a:p>
            <a:pPr lvl="1"/>
            <a:r>
              <a:rPr lang="nl-NL" dirty="0"/>
              <a:t>Complexe jeugdhulp </a:t>
            </a:r>
          </a:p>
          <a:p>
            <a:pPr lvl="1"/>
            <a:r>
              <a:rPr lang="nl-NL" dirty="0"/>
              <a:t>Enkelvoudige jeugdhulp</a:t>
            </a:r>
          </a:p>
          <a:p>
            <a:r>
              <a:rPr lang="nl-NL" dirty="0"/>
              <a:t>U besluit voor welk perceel u zich aanmeldt. Beide is mogelijk</a:t>
            </a:r>
          </a:p>
          <a:p>
            <a:r>
              <a:rPr lang="nl-NL" dirty="0"/>
              <a:t>Meer tijd voor dialoog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6CDD060A-8F67-40B2-9355-5578BA028E9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87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Uitganspunten perceel 1:</a:t>
            </a:r>
            <a:br>
              <a:rPr lang="nl-NL" dirty="0"/>
            </a:br>
            <a:r>
              <a:rPr lang="nl-NL" dirty="0"/>
              <a:t>Complexe jeugdhulp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Ligt in lijn van initiële integrale opdracht</a:t>
            </a:r>
          </a:p>
          <a:p>
            <a:r>
              <a:rPr lang="nl-NL" dirty="0"/>
              <a:t>Alle vormen van jeugdhulp</a:t>
            </a:r>
          </a:p>
          <a:p>
            <a:r>
              <a:rPr lang="nl-NL" dirty="0"/>
              <a:t>Gericht op transformatie</a:t>
            </a:r>
          </a:p>
          <a:p>
            <a:r>
              <a:rPr lang="nl-NL" dirty="0"/>
              <a:t>Contracteren van strategische partners</a:t>
            </a:r>
          </a:p>
          <a:p>
            <a:r>
              <a:rPr lang="nl-NL" dirty="0"/>
              <a:t>Dialooggerichte aanbesteding</a:t>
            </a:r>
          </a:p>
          <a:p>
            <a:r>
              <a:rPr lang="nl-NL" dirty="0"/>
              <a:t>Looptijd: 3 jaar, met tweemaal een verlengingsoptie van 3 jaar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FB22AAC2-DD8C-4FD7-801F-77F1D702504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222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Geschiktheidscriteria </a:t>
            </a:r>
            <a:br>
              <a:rPr lang="nl-NL" dirty="0"/>
            </a:br>
            <a:r>
              <a:rPr lang="nl-NL" dirty="0"/>
              <a:t>perceel 1</a:t>
            </a:r>
            <a:br>
              <a:rPr lang="nl-NL" dirty="0"/>
            </a:br>
            <a:endParaRPr lang="nl-NL" dirty="0"/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09010555-5645-49E4-8787-709C5E390D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8884910"/>
              </p:ext>
            </p:extLst>
          </p:nvPr>
        </p:nvGraphicFramePr>
        <p:xfrm>
          <a:off x="210311" y="1825625"/>
          <a:ext cx="11697844" cy="503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48922">
                  <a:extLst>
                    <a:ext uri="{9D8B030D-6E8A-4147-A177-3AD203B41FA5}">
                      <a16:colId xmlns:a16="http://schemas.microsoft.com/office/drawing/2014/main" val="3770996524"/>
                    </a:ext>
                  </a:extLst>
                </a:gridCol>
                <a:gridCol w="5848922">
                  <a:extLst>
                    <a:ext uri="{9D8B030D-6E8A-4147-A177-3AD203B41FA5}">
                      <a16:colId xmlns:a16="http://schemas.microsoft.com/office/drawing/2014/main" val="3277527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70781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Producten ambulant</a:t>
                      </a:r>
                      <a:br>
                        <a:rPr lang="nl-NL" sz="1800" b="1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</a:br>
                      <a:r>
                        <a:rPr lang="nl-NL" sz="18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Ervaring met tenminste één van onderstaande producten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nl-NL" sz="18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Ambulante begeleiding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nl-NL" sz="18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Ambulante spoedhulp</a:t>
                      </a:r>
                    </a:p>
                    <a:p>
                      <a:pPr marL="342900" lvl="0" indent="-342900">
                        <a:buFont typeface="Symbol" panose="05050102010706020507" pitchFamily="18" charset="2"/>
                        <a:buChar char=""/>
                      </a:pPr>
                      <a:r>
                        <a:rPr lang="nl-NL" sz="18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Gezinsbegeleiding</a:t>
                      </a:r>
                    </a:p>
                    <a:p>
                      <a:endParaRPr lang="nl-NL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rowSpan="3">
                  <a:txBody>
                    <a:bodyPr/>
                    <a:lstStyle/>
                    <a:p>
                      <a:pPr lvl="0"/>
                      <a:r>
                        <a:rPr lang="nl-NL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Producten verblijf</a:t>
                      </a:r>
                    </a:p>
                    <a:p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dient per verblijfstype uw ervaring met tenminste één van de verblijfsproducten aan te tonen.</a:t>
                      </a:r>
                      <a:endParaRPr lang="nl-NL" sz="1800" dirty="0"/>
                    </a:p>
                    <a:p>
                      <a:endParaRPr lang="nl-NL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Verblijftype 1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Kort verblijf (ook voor jongvolwassenen)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Pleegzorg (regulier, deeltijd en crisis)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Gezinshuis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Fasehuis, kamertraining (ook voor jongvolwassenen)</a:t>
                      </a:r>
                    </a:p>
                    <a:p>
                      <a:endParaRPr lang="nl-NL" sz="1800" dirty="0"/>
                    </a:p>
                    <a:p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Verblijftype 2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Verblijf open setting (regulier en crisis)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Verblijf klinische bedden (regulier en crisis)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Verblijf residentiele setting zwaar (regulier en crisis)</a:t>
                      </a:r>
                    </a:p>
                    <a:p>
                      <a:pPr marL="742950" lvl="1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Jeugdzorgplus</a:t>
                      </a:r>
                    </a:p>
                    <a:p>
                      <a:endParaRPr lang="nl-NL" sz="1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5181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nl-NL" sz="1800" b="1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Producten dagbesteding</a:t>
                      </a:r>
                      <a:br>
                        <a:rPr lang="nl-NL" sz="18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</a:br>
                      <a:r>
                        <a:rPr lang="nl-NL" sz="1800" dirty="0">
                          <a:effectLst/>
                          <a:latin typeface="Calibri" panose="020F0502020204030204" pitchFamily="34" charset="0"/>
                          <a:ea typeface="Yu Mincho" panose="02020400000000000000" pitchFamily="18" charset="-128"/>
                          <a:cs typeface="Arial" panose="020B0604020202020204" pitchFamily="34" charset="0"/>
                        </a:rPr>
                        <a:t>U dient aan te tonen ervaring te hebben met dagbesteding</a:t>
                      </a:r>
                    </a:p>
                    <a:p>
                      <a:endParaRPr lang="nl-NL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4436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/>
                      <a:r>
                        <a:rPr lang="nl-NL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Producten behandeling</a:t>
                      </a:r>
                    </a:p>
                    <a:p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 dient aan te tonen ervaring te hebben met tenminste één van onderstaande ambulante producten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Behandeling individueel (zowel JOH als basis en specialistische GGZ)</a:t>
                      </a:r>
                    </a:p>
                    <a:p>
                      <a:pPr marL="285750" lvl="0" indent="-285750">
                        <a:buFont typeface="Arial" panose="020B0604020202020204" pitchFamily="34" charset="0"/>
                        <a:buChar char="•"/>
                      </a:pPr>
                      <a:r>
                        <a:rPr lang="nl-NL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Behandeling groep</a:t>
                      </a:r>
                    </a:p>
                    <a:p>
                      <a:endParaRPr lang="nl-NL" sz="1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961467"/>
                  </a:ext>
                </a:extLst>
              </a:tr>
            </a:tbl>
          </a:graphicData>
        </a:graphic>
      </p:graphicFrame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BEEBB09F-D23E-49FE-A88B-EF51881870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500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Selectiecriteria perceel 1:</a:t>
            </a:r>
            <a:br>
              <a:rPr lang="nl-NL" dirty="0"/>
            </a:br>
            <a:r>
              <a:rPr lang="nl-NL" dirty="0"/>
              <a:t>Complexe jeugdhulp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Selectiecriteria gericht op visie, wordt beoordeeld met voldoende/onvoldoende</a:t>
            </a:r>
          </a:p>
          <a:p>
            <a:pPr lvl="1"/>
            <a:r>
              <a:rPr lang="nl-NL" dirty="0"/>
              <a:t>Visie op integrale opdracht en onderlinge samenwerking</a:t>
            </a:r>
          </a:p>
          <a:p>
            <a:pPr lvl="1"/>
            <a:r>
              <a:rPr lang="nl-NL" dirty="0"/>
              <a:t>Visie op integrale ondersteuning bij (meervoudige) problematiek jeugdige/gezin</a:t>
            </a:r>
          </a:p>
          <a:p>
            <a:pPr lvl="1"/>
            <a:r>
              <a:rPr lang="nl-NL" dirty="0"/>
              <a:t>Samen sturen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BEEBB09F-D23E-49FE-A88B-EF51881870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027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0E31A6A6-3224-4D62-ACCD-64C2D8966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928" y="75523"/>
            <a:ext cx="715162" cy="715162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ACF15853-5BE9-40BB-A40A-0CBFAFF47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700" y="37761"/>
            <a:ext cx="1122683" cy="715161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DD692485-E9E3-484D-85A6-B42B07352B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0"/>
            <a:ext cx="1658492" cy="704077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F1613567-E59E-48B5-9C72-92D5CEE846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3880" y="862301"/>
            <a:ext cx="715161" cy="715161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701706A-23C5-4E54-9C95-6F65C872B8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0383" y="790685"/>
            <a:ext cx="1198595" cy="799063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3128219F-A6BF-478A-B97B-65FA825747A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3508" y="862301"/>
            <a:ext cx="1374647" cy="624217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8B48ED4-C841-47D2-A0D8-133FA2D4B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Uitgangspunten perceel 2:</a:t>
            </a:r>
            <a:br>
              <a:rPr lang="nl-NL" dirty="0"/>
            </a:br>
            <a:r>
              <a:rPr lang="nl-NL" dirty="0"/>
              <a:t>Enkelvoudige jeugdhulp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6788973-D09B-4161-8A22-7C669EE87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Zo eenvoudig mogelijk om deel te nemen</a:t>
            </a:r>
          </a:p>
          <a:p>
            <a:r>
              <a:rPr lang="nl-NL" dirty="0"/>
              <a:t>Mogelijkheid bieden aan kleinere jeugdhulpaanbieders om zelfstandig in te schrijven op deze verwerving </a:t>
            </a:r>
          </a:p>
          <a:p>
            <a:r>
              <a:rPr lang="nl-NL" dirty="0"/>
              <a:t>Gericht op verkleinen instroom (normaliseren, in leefwereld kind)</a:t>
            </a:r>
          </a:p>
          <a:p>
            <a:r>
              <a:rPr lang="nl-NL" dirty="0"/>
              <a:t>Gericht op vergroten doorstroom/uitstroom</a:t>
            </a:r>
          </a:p>
          <a:p>
            <a:r>
              <a:rPr lang="nl-NL" dirty="0"/>
              <a:t>Aanbieders nemen ook deel aan de dialoog </a:t>
            </a:r>
          </a:p>
          <a:p>
            <a:pPr lvl="1"/>
            <a:r>
              <a:rPr lang="nl-NL" dirty="0"/>
              <a:t>Beperkter aantal onderwerpen dan perceel 1</a:t>
            </a:r>
          </a:p>
          <a:p>
            <a:r>
              <a:rPr lang="nl-NL" dirty="0"/>
              <a:t>Looptijd: 3 jaar, met tweemaal een verlengingsoptie van 1 jaar</a:t>
            </a:r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12" name="Afbeelding 11" descr="Afbeelding met tekst&#10;&#10;Automatisch gegenereerde beschrijving">
            <a:extLst>
              <a:ext uri="{FF2B5EF4-FFF2-40B4-BE49-F238E27FC236}">
                <a16:creationId xmlns:a16="http://schemas.microsoft.com/office/drawing/2014/main" id="{2343FA84-196F-450D-B3EA-CFEF9042E4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4066" y="92452"/>
            <a:ext cx="1344036" cy="5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4910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4962AB51894E47B789ADDBD77D0752" ma:contentTypeVersion="2" ma:contentTypeDescription="Een nieuw document maken." ma:contentTypeScope="" ma:versionID="23c7d93bd95e6b4a455322f2dc28d389">
  <xsd:schema xmlns:xsd="http://www.w3.org/2001/XMLSchema" xmlns:xs="http://www.w3.org/2001/XMLSchema" xmlns:p="http://schemas.microsoft.com/office/2006/metadata/properties" xmlns:ns2="eb640c80-680f-41fb-9686-cda2bb36330a" targetNamespace="http://schemas.microsoft.com/office/2006/metadata/properties" ma:root="true" ma:fieldsID="4d1cf0df61c15ecf01a6254cd8e4b10b" ns2:_="">
    <xsd:import namespace="eb640c80-680f-41fb-9686-cda2bb3633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40c80-680f-41fb-9686-cda2bb3633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61736A-F51A-46FC-87E3-8147D4BCBC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640c80-680f-41fb-9686-cda2bb3633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3E7D70C-8AA8-4626-B78D-0B4D21845498}">
  <ds:schemaRefs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schemas.microsoft.com/office/infopath/2007/PartnerControls"/>
    <ds:schemaRef ds:uri="eb640c80-680f-41fb-9686-cda2bb36330a"/>
  </ds:schemaRefs>
</ds:datastoreItem>
</file>

<file path=customXml/itemProps3.xml><?xml version="1.0" encoding="utf-8"?>
<ds:datastoreItem xmlns:ds="http://schemas.openxmlformats.org/officeDocument/2006/customXml" ds:itemID="{6BE7666D-45FB-43B4-B34F-B1C20FAC5CE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5538</TotalTime>
  <Words>586</Words>
  <Application>Microsoft Office PowerPoint</Application>
  <PresentationFormat>Breedbeeld</PresentationFormat>
  <Paragraphs>132</Paragraphs>
  <Slides>13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Symbol</vt:lpstr>
      <vt:lpstr>Kantoorthema</vt:lpstr>
      <vt:lpstr>Themasessie 4</vt:lpstr>
      <vt:lpstr>Agenda</vt:lpstr>
      <vt:lpstr>Proces</vt:lpstr>
      <vt:lpstr>Uitgangspunten</vt:lpstr>
      <vt:lpstr>Algemene wijzigingen</vt:lpstr>
      <vt:lpstr>Uitganspunten perceel 1: Complexe jeugdhulp</vt:lpstr>
      <vt:lpstr>Geschiktheidscriteria  perceel 1 </vt:lpstr>
      <vt:lpstr>Selectiecriteria perceel 1: Complexe jeugdhulp</vt:lpstr>
      <vt:lpstr>Uitgangspunten perceel 2: Enkelvoudige jeugdhulp</vt:lpstr>
      <vt:lpstr>Geschiktheidscriteria  perceel 2:Enkelvoudige jeugdhulp</vt:lpstr>
      <vt:lpstr>Selectiecriteria  perceel 2:Enkelvoudige jeugdhulp</vt:lpstr>
      <vt:lpstr>Vervolg Proces op hoofdlijn</vt:lpstr>
      <vt:lpstr>Toegang tot de stukken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Piet Haker</dc:creator>
  <cp:lastModifiedBy>Thomas de Jong</cp:lastModifiedBy>
  <cp:revision>2</cp:revision>
  <dcterms:created xsi:type="dcterms:W3CDTF">2021-08-23T01:31:22Z</dcterms:created>
  <dcterms:modified xsi:type="dcterms:W3CDTF">2021-10-13T09:12:12Z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0x0101003B4962AB51894E47B789ADDBD77D0752</vt:lpwstr>
  </property>
</Properties>
</file>