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0F5B8-5D26-470D-B5DE-10DEE92BFA3A}" v="11" dt="2021-08-30T07:09:45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de Jong" userId="b046fd72-1859-4777-862e-8ce27d51a37b" providerId="ADAL" clId="{1A40F5B8-5D26-470D-B5DE-10DEE92BFA3A}"/>
    <pc:docChg chg="custSel modSld">
      <pc:chgData name="Thomas de Jong" userId="b046fd72-1859-4777-862e-8ce27d51a37b" providerId="ADAL" clId="{1A40F5B8-5D26-470D-B5DE-10DEE92BFA3A}" dt="2021-09-16T09:18:09.320" v="97" actId="20577"/>
      <pc:docMkLst>
        <pc:docMk/>
      </pc:docMkLst>
      <pc:sldChg chg="addSp delSp modSp mod">
        <pc:chgData name="Thomas de Jong" userId="b046fd72-1859-4777-862e-8ce27d51a37b" providerId="ADAL" clId="{1A40F5B8-5D26-470D-B5DE-10DEE92BFA3A}" dt="2021-08-30T07:07:05.609" v="9" actId="14100"/>
        <pc:sldMkLst>
          <pc:docMk/>
          <pc:sldMk cId="237479961" sldId="256"/>
        </pc:sldMkLst>
        <pc:picChg chg="add mod">
          <ac:chgData name="Thomas de Jong" userId="b046fd72-1859-4777-862e-8ce27d51a37b" providerId="ADAL" clId="{1A40F5B8-5D26-470D-B5DE-10DEE92BFA3A}" dt="2021-08-30T07:07:05.609" v="9" actId="14100"/>
          <ac:picMkLst>
            <pc:docMk/>
            <pc:sldMk cId="237479961" sldId="256"/>
            <ac:picMk id="6" creationId="{AA550988-4534-493F-96F5-9C1219D03EC9}"/>
          </ac:picMkLst>
        </pc:picChg>
        <pc:picChg chg="del">
          <ac:chgData name="Thomas de Jong" userId="b046fd72-1859-4777-862e-8ce27d51a37b" providerId="ADAL" clId="{1A40F5B8-5D26-470D-B5DE-10DEE92BFA3A}" dt="2021-08-30T07:06:44.605" v="5" actId="478"/>
          <ac:picMkLst>
            <pc:docMk/>
            <pc:sldMk cId="237479961" sldId="256"/>
            <ac:picMk id="9" creationId="{B61F8A0A-70B0-463C-BA85-4F35CA9511DB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7:40.061" v="17"/>
        <pc:sldMkLst>
          <pc:docMk/>
          <pc:sldMk cId="1299210148" sldId="257"/>
        </pc:sldMkLst>
        <pc:picChg chg="del">
          <ac:chgData name="Thomas de Jong" userId="b046fd72-1859-4777-862e-8ce27d51a37b" providerId="ADAL" clId="{1A40F5B8-5D26-470D-B5DE-10DEE92BFA3A}" dt="2021-08-30T07:07:36.609" v="11" actId="478"/>
          <ac:picMkLst>
            <pc:docMk/>
            <pc:sldMk cId="1299210148" sldId="257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7:37.110" v="12" actId="478"/>
          <ac:picMkLst>
            <pc:docMk/>
            <pc:sldMk cId="1299210148" sldId="257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7:37.448" v="13" actId="478"/>
          <ac:picMkLst>
            <pc:docMk/>
            <pc:sldMk cId="1299210148" sldId="257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7:37.833" v="14" actId="478"/>
          <ac:picMkLst>
            <pc:docMk/>
            <pc:sldMk cId="1299210148" sldId="257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2" creationId="{02B4660A-C579-4026-9D53-831E95B49BDD}"/>
          </ac:picMkLst>
        </pc:picChg>
        <pc:picChg chg="del">
          <ac:chgData name="Thomas de Jong" userId="b046fd72-1859-4777-862e-8ce27d51a37b" providerId="ADAL" clId="{1A40F5B8-5D26-470D-B5DE-10DEE92BFA3A}" dt="2021-08-30T07:07:36.077" v="10" actId="478"/>
          <ac:picMkLst>
            <pc:docMk/>
            <pc:sldMk cId="1299210148" sldId="257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4" creationId="{5C9718D5-4F88-4E7E-8685-31B4E57A38F9}"/>
          </ac:picMkLst>
        </pc:picChg>
        <pc:picChg chg="del">
          <ac:chgData name="Thomas de Jong" userId="b046fd72-1859-4777-862e-8ce27d51a37b" providerId="ADAL" clId="{1A40F5B8-5D26-470D-B5DE-10DEE92BFA3A}" dt="2021-08-30T07:07:38.882" v="16" actId="478"/>
          <ac:picMkLst>
            <pc:docMk/>
            <pc:sldMk cId="1299210148" sldId="257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6" creationId="{99D8E255-9F5D-47C9-B60C-73E518E66CC9}"/>
          </ac:picMkLst>
        </pc:picChg>
        <pc:picChg chg="del">
          <ac:chgData name="Thomas de Jong" userId="b046fd72-1859-4777-862e-8ce27d51a37b" providerId="ADAL" clId="{1A40F5B8-5D26-470D-B5DE-10DEE92BFA3A}" dt="2021-08-30T07:07:38.312" v="15" actId="478"/>
          <ac:picMkLst>
            <pc:docMk/>
            <pc:sldMk cId="1299210148" sldId="257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8" creationId="{3C933C02-03BD-448A-99D2-082D5EB1E8C7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9" creationId="{A930B4A7-2620-48AD-B055-99011C2C28CD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20" creationId="{5D6CA4DA-4D08-4113-804B-F2F9988BD598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21" creationId="{9E68020A-0497-47B9-8DB2-B029B0505942}"/>
          </ac:picMkLst>
        </pc:picChg>
      </pc:sldChg>
      <pc:sldChg chg="addSp delSp modSp mod modNotesTx">
        <pc:chgData name="Thomas de Jong" userId="b046fd72-1859-4777-862e-8ce27d51a37b" providerId="ADAL" clId="{1A40F5B8-5D26-470D-B5DE-10DEE92BFA3A}" dt="2021-09-16T09:18:09.320" v="97" actId="20577"/>
        <pc:sldMkLst>
          <pc:docMk/>
          <pc:sldMk cId="1318865586" sldId="259"/>
        </pc:sldMkLst>
        <pc:picChg chg="del">
          <ac:chgData name="Thomas de Jong" userId="b046fd72-1859-4777-862e-8ce27d51a37b" providerId="ADAL" clId="{1A40F5B8-5D26-470D-B5DE-10DEE92BFA3A}" dt="2021-08-30T07:07:43.998" v="18" actId="478"/>
          <ac:picMkLst>
            <pc:docMk/>
            <pc:sldMk cId="1318865586" sldId="259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7:44.352" v="19" actId="478"/>
          <ac:picMkLst>
            <pc:docMk/>
            <pc:sldMk cId="1318865586" sldId="259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7:44.779" v="20" actId="478"/>
          <ac:picMkLst>
            <pc:docMk/>
            <pc:sldMk cId="1318865586" sldId="259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7:45.227" v="21" actId="478"/>
          <ac:picMkLst>
            <pc:docMk/>
            <pc:sldMk cId="1318865586" sldId="259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2" creationId="{BD7A7D03-1806-468F-A2F3-C32A8AD49473}"/>
          </ac:picMkLst>
        </pc:picChg>
        <pc:picChg chg="del">
          <ac:chgData name="Thomas de Jong" userId="b046fd72-1859-4777-862e-8ce27d51a37b" providerId="ADAL" clId="{1A40F5B8-5D26-470D-B5DE-10DEE92BFA3A}" dt="2021-08-30T07:07:46.691" v="24" actId="478"/>
          <ac:picMkLst>
            <pc:docMk/>
            <pc:sldMk cId="1318865586" sldId="259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4" creationId="{6498A001-50CB-486A-9671-747375E3257E}"/>
          </ac:picMkLst>
        </pc:picChg>
        <pc:picChg chg="del">
          <ac:chgData name="Thomas de Jong" userId="b046fd72-1859-4777-862e-8ce27d51a37b" providerId="ADAL" clId="{1A40F5B8-5D26-470D-B5DE-10DEE92BFA3A}" dt="2021-08-30T07:07:46.271" v="23" actId="478"/>
          <ac:picMkLst>
            <pc:docMk/>
            <pc:sldMk cId="1318865586" sldId="259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6" creationId="{07735B39-5D3E-4CF0-8F39-45644368E1F0}"/>
          </ac:picMkLst>
        </pc:picChg>
        <pc:picChg chg="del">
          <ac:chgData name="Thomas de Jong" userId="b046fd72-1859-4777-862e-8ce27d51a37b" providerId="ADAL" clId="{1A40F5B8-5D26-470D-B5DE-10DEE92BFA3A}" dt="2021-08-30T07:07:45.778" v="22" actId="478"/>
          <ac:picMkLst>
            <pc:docMk/>
            <pc:sldMk cId="1318865586" sldId="259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8" creationId="{5BD5F199-C601-43DC-A7E5-F3D7E5067398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9" creationId="{4F5E334D-7FB6-42D7-B299-BDF13F2E16B4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20" creationId="{7F7C12EA-B9E3-4B19-8AD2-4683D205C8EA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21" creationId="{136CA263-84D0-4023-8514-857B15125528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8:12.379" v="33"/>
        <pc:sldMkLst>
          <pc:docMk/>
          <pc:sldMk cId="231496145" sldId="260"/>
        </pc:sldMkLst>
        <pc:picChg chg="del">
          <ac:chgData name="Thomas de Jong" userId="b046fd72-1859-4777-862e-8ce27d51a37b" providerId="ADAL" clId="{1A40F5B8-5D26-470D-B5DE-10DEE92BFA3A}" dt="2021-08-30T07:08:08.142" v="26" actId="478"/>
          <ac:picMkLst>
            <pc:docMk/>
            <pc:sldMk cId="231496145" sldId="260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08.443" v="27" actId="478"/>
          <ac:picMkLst>
            <pc:docMk/>
            <pc:sldMk cId="231496145" sldId="260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08.798" v="28" actId="478"/>
          <ac:picMkLst>
            <pc:docMk/>
            <pc:sldMk cId="231496145" sldId="260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09.330" v="29" actId="478"/>
          <ac:picMkLst>
            <pc:docMk/>
            <pc:sldMk cId="231496145" sldId="260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2" creationId="{C13B0287-7677-424A-9416-78959769310D}"/>
          </ac:picMkLst>
        </pc:picChg>
        <pc:picChg chg="del">
          <ac:chgData name="Thomas de Jong" userId="b046fd72-1859-4777-862e-8ce27d51a37b" providerId="ADAL" clId="{1A40F5B8-5D26-470D-B5DE-10DEE92BFA3A}" dt="2021-08-30T07:08:11.435" v="32" actId="478"/>
          <ac:picMkLst>
            <pc:docMk/>
            <pc:sldMk cId="231496145" sldId="260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4" creationId="{52933A73-CCBB-4F22-99C3-6C54739445F9}"/>
          </ac:picMkLst>
        </pc:picChg>
        <pc:picChg chg="del">
          <ac:chgData name="Thomas de Jong" userId="b046fd72-1859-4777-862e-8ce27d51a37b" providerId="ADAL" clId="{1A40F5B8-5D26-470D-B5DE-10DEE92BFA3A}" dt="2021-08-30T07:08:10.185" v="31" actId="478"/>
          <ac:picMkLst>
            <pc:docMk/>
            <pc:sldMk cId="231496145" sldId="260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6" creationId="{BC5A9245-50D3-43A7-AF12-14B4885E03A1}"/>
          </ac:picMkLst>
        </pc:picChg>
        <pc:picChg chg="del">
          <ac:chgData name="Thomas de Jong" userId="b046fd72-1859-4777-862e-8ce27d51a37b" providerId="ADAL" clId="{1A40F5B8-5D26-470D-B5DE-10DEE92BFA3A}" dt="2021-08-30T07:08:09.852" v="30" actId="478"/>
          <ac:picMkLst>
            <pc:docMk/>
            <pc:sldMk cId="231496145" sldId="260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8" creationId="{152335C7-C161-4D5C-ABB3-F3A7F7B17E0D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9" creationId="{2EFF0D1C-D52E-414C-88F5-1806F2261BA5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20" creationId="{6025DBED-87EB-46A1-B687-0EB334F73A38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21" creationId="{DFF9A3FB-13A4-4013-B8B5-FBA1C6EA1C8D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8:21.163" v="35"/>
        <pc:sldMkLst>
          <pc:docMk/>
          <pc:sldMk cId="2159626964" sldId="261"/>
        </pc:sldMkLst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2" creationId="{2B7A4433-C2F7-433E-91AF-CA4DED8BA484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4" creationId="{A924F226-769D-4B30-85CD-B436E5BF18FC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6" creationId="{A3A878C5-7438-423C-9202-BA651D155A2C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8" creationId="{230B7C0C-CF56-469B-9DA6-11B358D4C5C5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9" creationId="{EFA9C65C-7717-4898-A04D-C3F73C71987D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20" creationId="{2E2AB3D2-90A3-440B-B6AC-B106AEBFD733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21" creationId="{F9A8DDAA-E68B-4894-964A-7A35C6C8DB65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8:29.302" v="43"/>
        <pc:sldMkLst>
          <pc:docMk/>
          <pc:sldMk cId="2694866576" sldId="262"/>
        </pc:sldMkLst>
        <pc:picChg chg="del">
          <ac:chgData name="Thomas de Jong" userId="b046fd72-1859-4777-862e-8ce27d51a37b" providerId="ADAL" clId="{1A40F5B8-5D26-470D-B5DE-10DEE92BFA3A}" dt="2021-08-30T07:08:24.827" v="36" actId="478"/>
          <ac:picMkLst>
            <pc:docMk/>
            <pc:sldMk cId="2694866576" sldId="262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25.198" v="37" actId="478"/>
          <ac:picMkLst>
            <pc:docMk/>
            <pc:sldMk cId="2694866576" sldId="262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25.570" v="38" actId="478"/>
          <ac:picMkLst>
            <pc:docMk/>
            <pc:sldMk cId="2694866576" sldId="262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26.100" v="39" actId="478"/>
          <ac:picMkLst>
            <pc:docMk/>
            <pc:sldMk cId="2694866576" sldId="262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2" creationId="{8952D546-B102-436A-92B6-1BD48DE8396B}"/>
          </ac:picMkLst>
        </pc:picChg>
        <pc:picChg chg="del">
          <ac:chgData name="Thomas de Jong" userId="b046fd72-1859-4777-862e-8ce27d51a37b" providerId="ADAL" clId="{1A40F5B8-5D26-470D-B5DE-10DEE92BFA3A}" dt="2021-08-30T07:08:28.189" v="42" actId="478"/>
          <ac:picMkLst>
            <pc:docMk/>
            <pc:sldMk cId="2694866576" sldId="262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4" creationId="{E4766B2E-81A9-419D-8C1E-989E790D62A2}"/>
          </ac:picMkLst>
        </pc:picChg>
        <pc:picChg chg="del">
          <ac:chgData name="Thomas de Jong" userId="b046fd72-1859-4777-862e-8ce27d51a37b" providerId="ADAL" clId="{1A40F5B8-5D26-470D-B5DE-10DEE92BFA3A}" dt="2021-08-30T07:08:27.378" v="41" actId="478"/>
          <ac:picMkLst>
            <pc:docMk/>
            <pc:sldMk cId="2694866576" sldId="262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6" creationId="{7BACA117-4A00-425D-9789-60C3A51107D1}"/>
          </ac:picMkLst>
        </pc:picChg>
        <pc:picChg chg="del">
          <ac:chgData name="Thomas de Jong" userId="b046fd72-1859-4777-862e-8ce27d51a37b" providerId="ADAL" clId="{1A40F5B8-5D26-470D-B5DE-10DEE92BFA3A}" dt="2021-08-30T07:08:26.701" v="40" actId="478"/>
          <ac:picMkLst>
            <pc:docMk/>
            <pc:sldMk cId="2694866576" sldId="262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8" creationId="{4A9839C4-8900-41A0-B165-0A45FEF514FB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9" creationId="{03BFE53B-8E2B-4D9A-B887-B71359A47C64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20" creationId="{70F7C730-F435-4212-9053-50A886067CC0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21" creationId="{4AFAF28B-BC0B-447E-B922-97F5A8FC8677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8:48.070" v="51"/>
        <pc:sldMkLst>
          <pc:docMk/>
          <pc:sldMk cId="3094478082" sldId="266"/>
        </pc:sldMkLst>
        <pc:picChg chg="del">
          <ac:chgData name="Thomas de Jong" userId="b046fd72-1859-4777-862e-8ce27d51a37b" providerId="ADAL" clId="{1A40F5B8-5D26-470D-B5DE-10DEE92BFA3A}" dt="2021-08-30T07:08:44.275" v="44" actId="478"/>
          <ac:picMkLst>
            <pc:docMk/>
            <pc:sldMk cId="3094478082" sldId="266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44.613" v="45" actId="478"/>
          <ac:picMkLst>
            <pc:docMk/>
            <pc:sldMk cId="3094478082" sldId="266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44.998" v="46" actId="478"/>
          <ac:picMkLst>
            <pc:docMk/>
            <pc:sldMk cId="3094478082" sldId="266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45.446" v="47" actId="478"/>
          <ac:picMkLst>
            <pc:docMk/>
            <pc:sldMk cId="3094478082" sldId="266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2" creationId="{DC87CDA7-926A-4066-932E-56A56155C711}"/>
          </ac:picMkLst>
        </pc:picChg>
        <pc:picChg chg="del">
          <ac:chgData name="Thomas de Jong" userId="b046fd72-1859-4777-862e-8ce27d51a37b" providerId="ADAL" clId="{1A40F5B8-5D26-470D-B5DE-10DEE92BFA3A}" dt="2021-08-30T07:08:47.067" v="50" actId="478"/>
          <ac:picMkLst>
            <pc:docMk/>
            <pc:sldMk cId="3094478082" sldId="266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4" creationId="{46061C76-4026-44BE-B73D-E6EC769CB274}"/>
          </ac:picMkLst>
        </pc:picChg>
        <pc:picChg chg="del">
          <ac:chgData name="Thomas de Jong" userId="b046fd72-1859-4777-862e-8ce27d51a37b" providerId="ADAL" clId="{1A40F5B8-5D26-470D-B5DE-10DEE92BFA3A}" dt="2021-08-30T07:08:46.279" v="49" actId="478"/>
          <ac:picMkLst>
            <pc:docMk/>
            <pc:sldMk cId="3094478082" sldId="266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6" creationId="{745B8C21-0505-4A4A-AAAC-33CCBA98C6BB}"/>
          </ac:picMkLst>
        </pc:picChg>
        <pc:picChg chg="del">
          <ac:chgData name="Thomas de Jong" userId="b046fd72-1859-4777-862e-8ce27d51a37b" providerId="ADAL" clId="{1A40F5B8-5D26-470D-B5DE-10DEE92BFA3A}" dt="2021-08-30T07:08:45.815" v="48" actId="478"/>
          <ac:picMkLst>
            <pc:docMk/>
            <pc:sldMk cId="3094478082" sldId="266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8" creationId="{54EC7994-C90A-4C2B-A400-ABC26A31C548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9" creationId="{696E4CAF-4711-46ED-9C47-366E954AAAB7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20" creationId="{1FEB3209-9373-418C-BA03-B6AC21CC1D5B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21" creationId="{802C453F-0DCE-4E0F-9A6F-8BF11CA9AEE7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8:57.005" v="59"/>
        <pc:sldMkLst>
          <pc:docMk/>
          <pc:sldMk cId="2627686510" sldId="268"/>
        </pc:sldMkLst>
        <pc:picChg chg="del">
          <ac:chgData name="Thomas de Jong" userId="b046fd72-1859-4777-862e-8ce27d51a37b" providerId="ADAL" clId="{1A40F5B8-5D26-470D-B5DE-10DEE92BFA3A}" dt="2021-08-30T07:08:52.599" v="52" actId="478"/>
          <ac:picMkLst>
            <pc:docMk/>
            <pc:sldMk cId="2627686510" sldId="268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53.031" v="53" actId="478"/>
          <ac:picMkLst>
            <pc:docMk/>
            <pc:sldMk cId="2627686510" sldId="268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53.579" v="54" actId="478"/>
          <ac:picMkLst>
            <pc:docMk/>
            <pc:sldMk cId="2627686510" sldId="268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56.089" v="58" actId="478"/>
          <ac:picMkLst>
            <pc:docMk/>
            <pc:sldMk cId="2627686510" sldId="268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2" creationId="{82FFFE2D-FDB1-4355-894E-251B54BC1E3B}"/>
          </ac:picMkLst>
        </pc:picChg>
        <pc:picChg chg="del">
          <ac:chgData name="Thomas de Jong" userId="b046fd72-1859-4777-862e-8ce27d51a37b" providerId="ADAL" clId="{1A40F5B8-5D26-470D-B5DE-10DEE92BFA3A}" dt="2021-08-30T07:08:55.619" v="57" actId="478"/>
          <ac:picMkLst>
            <pc:docMk/>
            <pc:sldMk cId="2627686510" sldId="268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4" creationId="{3598AF12-9BE8-4D27-BD00-69D42E27341C}"/>
          </ac:picMkLst>
        </pc:picChg>
        <pc:picChg chg="del">
          <ac:chgData name="Thomas de Jong" userId="b046fd72-1859-4777-862e-8ce27d51a37b" providerId="ADAL" clId="{1A40F5B8-5D26-470D-B5DE-10DEE92BFA3A}" dt="2021-08-30T07:08:55.084" v="56" actId="478"/>
          <ac:picMkLst>
            <pc:docMk/>
            <pc:sldMk cId="2627686510" sldId="268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6" creationId="{C83C6E70-4202-4DBB-ADC2-56F6527CC427}"/>
          </ac:picMkLst>
        </pc:picChg>
        <pc:picChg chg="del">
          <ac:chgData name="Thomas de Jong" userId="b046fd72-1859-4777-862e-8ce27d51a37b" providerId="ADAL" clId="{1A40F5B8-5D26-470D-B5DE-10DEE92BFA3A}" dt="2021-08-30T07:08:54.451" v="55" actId="478"/>
          <ac:picMkLst>
            <pc:docMk/>
            <pc:sldMk cId="2627686510" sldId="268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8" creationId="{FE939FEB-8874-4D5D-AADB-C4929501A75B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9" creationId="{834DD03A-5033-4CD6-B130-DD3509F372F6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20" creationId="{6C91A740-ECCD-4CE9-8DF5-A7F971444157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21" creationId="{CD28D0EA-706F-48B5-AEB5-4970068E5CE4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9:04.363" v="67"/>
        <pc:sldMkLst>
          <pc:docMk/>
          <pc:sldMk cId="3344084056" sldId="269"/>
        </pc:sldMkLst>
        <pc:picChg chg="del">
          <ac:chgData name="Thomas de Jong" userId="b046fd72-1859-4777-862e-8ce27d51a37b" providerId="ADAL" clId="{1A40F5B8-5D26-470D-B5DE-10DEE92BFA3A}" dt="2021-08-30T07:09:00.422" v="60" actId="478"/>
          <ac:picMkLst>
            <pc:docMk/>
            <pc:sldMk cId="3344084056" sldId="269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00.808" v="61" actId="478"/>
          <ac:picMkLst>
            <pc:docMk/>
            <pc:sldMk cId="3344084056" sldId="269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9:01.217" v="62" actId="478"/>
          <ac:picMkLst>
            <pc:docMk/>
            <pc:sldMk cId="3344084056" sldId="269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01.567" v="63" actId="478"/>
          <ac:picMkLst>
            <pc:docMk/>
            <pc:sldMk cId="3344084056" sldId="269"/>
            <ac:picMk id="11" creationId="{DD692485-E9E3-484D-85A6-B42B07352B6F}"/>
          </ac:picMkLst>
        </pc:picChg>
        <pc:picChg chg="del">
          <ac:chgData name="Thomas de Jong" userId="b046fd72-1859-4777-862e-8ce27d51a37b" providerId="ADAL" clId="{1A40F5B8-5D26-470D-B5DE-10DEE92BFA3A}" dt="2021-08-30T07:09:03.376" v="66" actId="478"/>
          <ac:picMkLst>
            <pc:docMk/>
            <pc:sldMk cId="3344084056" sldId="269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4" creationId="{D9ABB6F6-A8FF-4A94-A3B3-5534965C16A0}"/>
          </ac:picMkLst>
        </pc:picChg>
        <pc:picChg chg="del">
          <ac:chgData name="Thomas de Jong" userId="b046fd72-1859-4777-862e-8ce27d51a37b" providerId="ADAL" clId="{1A40F5B8-5D26-470D-B5DE-10DEE92BFA3A}" dt="2021-08-30T07:09:02.535" v="65" actId="478"/>
          <ac:picMkLst>
            <pc:docMk/>
            <pc:sldMk cId="3344084056" sldId="269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6" creationId="{167469EB-301C-4511-AF48-10B829FD7237}"/>
          </ac:picMkLst>
        </pc:picChg>
        <pc:picChg chg="del">
          <ac:chgData name="Thomas de Jong" userId="b046fd72-1859-4777-862e-8ce27d51a37b" providerId="ADAL" clId="{1A40F5B8-5D26-470D-B5DE-10DEE92BFA3A}" dt="2021-08-30T07:09:02.050" v="64" actId="478"/>
          <ac:picMkLst>
            <pc:docMk/>
            <pc:sldMk cId="3344084056" sldId="269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8" creationId="{AAD9BB1A-2CBD-4DF1-B27D-A9562852B0C6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9" creationId="{FB77FA18-D74E-4B20-8ABA-D213E9967FE4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20" creationId="{6B7B5F7E-8BC7-45AE-A1C3-BE910503BBA1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21" creationId="{AAD275D0-9A94-4ABE-B17E-AE123928EB70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22" creationId="{3B4F1986-D957-45D5-8143-59AB59CCB5F6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9:32.149" v="76"/>
        <pc:sldMkLst>
          <pc:docMk/>
          <pc:sldMk cId="1741092060" sldId="270"/>
        </pc:sldMkLst>
        <pc:picChg chg="del">
          <ac:chgData name="Thomas de Jong" userId="b046fd72-1859-4777-862e-8ce27d51a37b" providerId="ADAL" clId="{1A40F5B8-5D26-470D-B5DE-10DEE92BFA3A}" dt="2021-08-30T07:09:27.215" v="68" actId="478"/>
          <ac:picMkLst>
            <pc:docMk/>
            <pc:sldMk cId="1741092060" sldId="270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27.659" v="69" actId="478"/>
          <ac:picMkLst>
            <pc:docMk/>
            <pc:sldMk cId="1741092060" sldId="270"/>
            <ac:picMk id="7" creationId="{ACF15853-5BE9-40BB-A40A-0CBFAFF4723C}"/>
          </ac:picMkLst>
        </pc:picChg>
        <pc:picChg chg="del mod">
          <ac:chgData name="Thomas de Jong" userId="b046fd72-1859-4777-862e-8ce27d51a37b" providerId="ADAL" clId="{1A40F5B8-5D26-470D-B5DE-10DEE92BFA3A}" dt="2021-08-30T07:09:28.977" v="71" actId="478"/>
          <ac:picMkLst>
            <pc:docMk/>
            <pc:sldMk cId="1741092060" sldId="270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29.513" v="72" actId="478"/>
          <ac:picMkLst>
            <pc:docMk/>
            <pc:sldMk cId="1741092060" sldId="270"/>
            <ac:picMk id="11" creationId="{DD692485-E9E3-484D-85A6-B42B07352B6F}"/>
          </ac:picMkLst>
        </pc:picChg>
        <pc:picChg chg="del">
          <ac:chgData name="Thomas de Jong" userId="b046fd72-1859-4777-862e-8ce27d51a37b" providerId="ADAL" clId="{1A40F5B8-5D26-470D-B5DE-10DEE92BFA3A}" dt="2021-08-30T07:09:31.147" v="75" actId="478"/>
          <ac:picMkLst>
            <pc:docMk/>
            <pc:sldMk cId="1741092060" sldId="270"/>
            <ac:picMk id="13" creationId="{F1613567-E59E-48B5-9C72-92D5CEE8466A}"/>
          </ac:picMkLst>
        </pc:picChg>
        <pc:picChg chg="del">
          <ac:chgData name="Thomas de Jong" userId="b046fd72-1859-4777-862e-8ce27d51a37b" providerId="ADAL" clId="{1A40F5B8-5D26-470D-B5DE-10DEE92BFA3A}" dt="2021-08-30T07:09:30.599" v="74" actId="478"/>
          <ac:picMkLst>
            <pc:docMk/>
            <pc:sldMk cId="1741092060" sldId="270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16" creationId="{3DCEF874-87BA-4AF8-BC09-E04A7EFDD231}"/>
          </ac:picMkLst>
        </pc:picChg>
        <pc:picChg chg="del">
          <ac:chgData name="Thomas de Jong" userId="b046fd72-1859-4777-862e-8ce27d51a37b" providerId="ADAL" clId="{1A40F5B8-5D26-470D-B5DE-10DEE92BFA3A}" dt="2021-08-30T07:09:30.067" v="73" actId="478"/>
          <ac:picMkLst>
            <pc:docMk/>
            <pc:sldMk cId="1741092060" sldId="270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18" creationId="{E56145AE-1CEE-45C5-B5DB-F552E67997BD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19" creationId="{D66B3CF5-D29C-466F-BD0C-D6FFB1FFE33F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0" creationId="{1CB18F69-AACA-4C40-9EEE-4E2F2728302D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1" creationId="{E00255B7-7225-4D7E-85E7-3855EE8B4E9A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2" creationId="{D9AAC9E1-27C6-4A08-A643-DA447A56B7BB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3" creationId="{B8049BC8-96EE-4C61-8F42-95CBF4F9DDAF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9:39.620" v="85"/>
        <pc:sldMkLst>
          <pc:docMk/>
          <pc:sldMk cId="121348918" sldId="271"/>
        </pc:sldMkLst>
        <pc:picChg chg="del">
          <ac:chgData name="Thomas de Jong" userId="b046fd72-1859-4777-862e-8ce27d51a37b" providerId="ADAL" clId="{1A40F5B8-5D26-470D-B5DE-10DEE92BFA3A}" dt="2021-08-30T07:09:35.309" v="77" actId="478"/>
          <ac:picMkLst>
            <pc:docMk/>
            <pc:sldMk cId="121348918" sldId="271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35.828" v="78" actId="478"/>
          <ac:picMkLst>
            <pc:docMk/>
            <pc:sldMk cId="121348918" sldId="271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9:36.371" v="79" actId="478"/>
          <ac:picMkLst>
            <pc:docMk/>
            <pc:sldMk cId="121348918" sldId="271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36.862" v="80" actId="478"/>
          <ac:picMkLst>
            <pc:docMk/>
            <pc:sldMk cId="121348918" sldId="271"/>
            <ac:picMk id="11" creationId="{DD692485-E9E3-484D-85A6-B42B07352B6F}"/>
          </ac:picMkLst>
        </pc:picChg>
        <pc:picChg chg="del mod">
          <ac:chgData name="Thomas de Jong" userId="b046fd72-1859-4777-862e-8ce27d51a37b" providerId="ADAL" clId="{1A40F5B8-5D26-470D-B5DE-10DEE92BFA3A}" dt="2021-08-30T07:09:38.564" v="84" actId="478"/>
          <ac:picMkLst>
            <pc:docMk/>
            <pc:sldMk cId="121348918" sldId="271"/>
            <ac:picMk id="13" creationId="{F1613567-E59E-48B5-9C72-92D5CEE8466A}"/>
          </ac:picMkLst>
        </pc:picChg>
        <pc:picChg chg="del">
          <ac:chgData name="Thomas de Jong" userId="b046fd72-1859-4777-862e-8ce27d51a37b" providerId="ADAL" clId="{1A40F5B8-5D26-470D-B5DE-10DEE92BFA3A}" dt="2021-08-30T07:09:38.001" v="82" actId="478"/>
          <ac:picMkLst>
            <pc:docMk/>
            <pc:sldMk cId="121348918" sldId="271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16" creationId="{C81B5CF4-8B54-4690-BB4D-580E1DF6446E}"/>
          </ac:picMkLst>
        </pc:picChg>
        <pc:picChg chg="del">
          <ac:chgData name="Thomas de Jong" userId="b046fd72-1859-4777-862e-8ce27d51a37b" providerId="ADAL" clId="{1A40F5B8-5D26-470D-B5DE-10DEE92BFA3A}" dt="2021-08-30T07:09:37.438" v="81" actId="478"/>
          <ac:picMkLst>
            <pc:docMk/>
            <pc:sldMk cId="121348918" sldId="271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18" creationId="{BE74CDD4-6080-4FB8-A8B9-74FCBBC17B70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0" creationId="{AE94D981-6CAE-4D8B-BB5A-4910DCEDFF8C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1" creationId="{7D4D26B2-4651-4CE6-9C9C-56F84388001F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2" creationId="{C7AAD65B-CD6F-4855-8FC8-7D9B6D49E61D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3" creationId="{51FCFA83-1984-4C27-A2FB-6B6F6EEAF407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4" creationId="{CC435E1F-6305-4332-8C44-8C51D434DD99}"/>
          </ac:picMkLst>
        </pc:picChg>
      </pc:sldChg>
      <pc:sldChg chg="addSp delSp modSp mod">
        <pc:chgData name="Thomas de Jong" userId="b046fd72-1859-4777-862e-8ce27d51a37b" providerId="ADAL" clId="{1A40F5B8-5D26-470D-B5DE-10DEE92BFA3A}" dt="2021-08-30T07:09:45.923" v="93"/>
        <pc:sldMkLst>
          <pc:docMk/>
          <pc:sldMk cId="1083914433" sldId="272"/>
        </pc:sldMkLst>
        <pc:picChg chg="del">
          <ac:chgData name="Thomas de Jong" userId="b046fd72-1859-4777-862e-8ce27d51a37b" providerId="ADAL" clId="{1A40F5B8-5D26-470D-B5DE-10DEE92BFA3A}" dt="2021-08-30T07:09:41.748" v="86" actId="478"/>
          <ac:picMkLst>
            <pc:docMk/>
            <pc:sldMk cId="1083914433" sldId="272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42.225" v="87" actId="478"/>
          <ac:picMkLst>
            <pc:docMk/>
            <pc:sldMk cId="1083914433" sldId="272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9:42.772" v="88" actId="478"/>
          <ac:picMkLst>
            <pc:docMk/>
            <pc:sldMk cId="1083914433" sldId="272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43.289" v="89" actId="478"/>
          <ac:picMkLst>
            <pc:docMk/>
            <pc:sldMk cId="1083914433" sldId="272"/>
            <ac:picMk id="11" creationId="{DD692485-E9E3-484D-85A6-B42B07352B6F}"/>
          </ac:picMkLst>
        </pc:picChg>
        <pc:picChg chg="del">
          <ac:chgData name="Thomas de Jong" userId="b046fd72-1859-4777-862e-8ce27d51a37b" providerId="ADAL" clId="{1A40F5B8-5D26-470D-B5DE-10DEE92BFA3A}" dt="2021-08-30T07:09:44.861" v="92" actId="478"/>
          <ac:picMkLst>
            <pc:docMk/>
            <pc:sldMk cId="1083914433" sldId="272"/>
            <ac:picMk id="13" creationId="{F1613567-E59E-48B5-9C72-92D5CEE8466A}"/>
          </ac:picMkLst>
        </pc:picChg>
        <pc:picChg chg="del">
          <ac:chgData name="Thomas de Jong" userId="b046fd72-1859-4777-862e-8ce27d51a37b" providerId="ADAL" clId="{1A40F5B8-5D26-470D-B5DE-10DEE92BFA3A}" dt="2021-08-30T07:09:44.376" v="91" actId="478"/>
          <ac:picMkLst>
            <pc:docMk/>
            <pc:sldMk cId="1083914433" sldId="272"/>
            <ac:picMk id="15" creationId="{6701706A-23C5-4E54-9C95-6F65C872B88F}"/>
          </ac:picMkLst>
        </pc:picChg>
        <pc:picChg chg="del">
          <ac:chgData name="Thomas de Jong" userId="b046fd72-1859-4777-862e-8ce27d51a37b" providerId="ADAL" clId="{1A40F5B8-5D26-470D-B5DE-10DEE92BFA3A}" dt="2021-08-30T07:09:43.808" v="90" actId="478"/>
          <ac:picMkLst>
            <pc:docMk/>
            <pc:sldMk cId="1083914433" sldId="272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18" creationId="{4417573D-7DBC-4CFC-9300-1D0805DD9640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19" creationId="{1F3DD8D3-D80F-43E8-89A6-B787805B56C0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0" creationId="{3EE9B87A-AD33-4238-80C0-562B51A56A7D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1" creationId="{9E671CF5-F6E4-4DC5-8589-45D0D7222B70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2" creationId="{3EB1326B-CC64-48A7-A15D-EB507E0EBFEF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3" creationId="{B44144E7-F8D5-4E78-A985-F5D63218B3EC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4" creationId="{10EF7D69-E734-4930-898A-1DBEBDA436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D0EDE-5AC2-40BF-A48E-2B4F7EE74E19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C1C4F-9B04-46EC-A905-FF5CD46D72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743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1594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8850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842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Een opzet vanuit ons. We verwachten zowel individuele gesprekken met samenwerkingsverbanden en met alle partijen.</a:t>
            </a:r>
          </a:p>
          <a:p>
            <a:r>
              <a:rPr lang="nl-NL" dirty="0"/>
              <a:t>Buitenring = </a:t>
            </a:r>
            <a:r>
              <a:rPr lang="nl-NL" dirty="0" err="1"/>
              <a:t>bijv</a:t>
            </a:r>
            <a:r>
              <a:rPr lang="nl-NL" dirty="0"/>
              <a:t> beleidsexperts, ketenpartners, cliënten, ervaringsdeskundigen. Kunnen aangedragen</a:t>
            </a:r>
          </a:p>
          <a:p>
            <a:r>
              <a:rPr lang="nl-NL" dirty="0"/>
              <a:t>Onze </a:t>
            </a:r>
            <a:r>
              <a:rPr lang="nl-NL" dirty="0" err="1"/>
              <a:t>verwACHTING</a:t>
            </a:r>
            <a:r>
              <a:rPr lang="nl-NL" dirty="0"/>
              <a:t> is dat we met veel partijen aan tafel zitten. Dit is ons idee om die gesprekken vorm te geven, maar is nog niet in beton gegoten.</a:t>
            </a:r>
            <a:br>
              <a:rPr lang="nl-NL" dirty="0"/>
            </a:b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393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716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Buitenring = </a:t>
            </a:r>
            <a:r>
              <a:rPr lang="nl-NL" dirty="0" err="1"/>
              <a:t>bijv</a:t>
            </a:r>
            <a:r>
              <a:rPr lang="nl-NL" dirty="0"/>
              <a:t> beleidsexperts, ketenpartners, cliënten, ervaringsdeskundigen. Kunnen aangedragen door zowel de gemeenten als aanbieders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0675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2311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70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338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917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6108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736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348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230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47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3510-D1AD-45E4-A320-51BD4B93D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7EB9363-0AEF-4462-B017-B414121DB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B90A3F-5692-4417-9E79-1DE3D8E0C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CEAF6A-DC2B-49D6-8EA3-14A0AE2F8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306F6C-73EF-4DC3-BC8C-8E996069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424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B0160-BCCB-481C-97E5-DC2682CD4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80AFE63-CA48-4570-80FD-FDCC85164E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14AEF5-9C97-45D4-A082-5D146A88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F2875C-BA58-4659-8BD5-AFC83F8AD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126530-3258-4E25-83A3-6B6285D34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03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E7F6E23-E129-4D2C-A33F-FBD399C86E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AD9D85-0DB7-4CD7-A55B-97D30C8B3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D77483-C74B-4485-8BD5-189A8D77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900FAE-E1E5-43EA-9EA1-E2893A47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2DADA4-80E9-4BDB-81F0-0443E3575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502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D8B79-7BD9-491A-8D34-B93D37228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59ABC7-8494-4F8A-A4A0-32B250070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AAEE3D-854E-49AD-BF2C-EFF63FD3B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562D6D-3693-4C21-A5C9-5E1FDE4B3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D391BF-BAB9-4E32-850B-09ECC126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999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5130FB-9847-4C54-B7E3-40D0514B5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22653B-C310-4979-87BC-612CFCC5A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90405C-9F10-415F-B6B2-371489EC2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80E9DB-76D4-4850-BD78-0E6AC1F17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778844-0004-41D6-805B-F655E51D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0990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B3D912-013A-4B36-BCE8-E86326F19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0E14AF-A8E9-4AC7-BD43-A9210E0F60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51592-929C-4F61-A13D-AE8862E45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D0A708-46D5-4758-81B7-D2182E3E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03532E-4BF8-452C-B4F9-A0F87D462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B7E3E8-6024-4BA7-AA0E-134B2C08F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93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939EA-8395-4E91-9C64-FEAA38277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EB1E55-E66C-49C4-91CE-DC2566038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599381-0EC1-4A8D-AE69-6A00BDF1E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F91B28-D04B-4AD4-8A93-CC5C5B708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6C69011-3B1A-48A5-AF65-D13E7D5AC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FA68E68-42B7-4CC5-BD24-D8489960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10E14F-40D0-4427-B7A4-0C94660F4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CEEF997-6948-4CC5-A639-750383C1A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65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BB0B2-9E37-4635-9D42-4FB2B84CA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55468ED-A59C-44B2-B39A-29C41CC3D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C9FD0E-2E05-4426-AE2C-6235C6D22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7E7D4F6-AFEE-4B0C-8CC5-4296F059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718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3EAE934-552E-4660-A704-64DD5985C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142AA16-175C-42D9-8DAE-99D9225B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A532F0B-F8D0-4640-94D8-DF0B4D4F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13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29D070-6B82-464C-95C8-ED3CBF5E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72D98D-E489-45E1-A950-62D74EDC0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9745706-D009-4D86-B2AF-D3741B556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0D62E9E-5BCD-44BB-BBD7-0E3A15E05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73DE5CE-8605-4FFF-A992-565E17EA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88949E8-9F78-43EC-9A39-A4A2E47C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865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CF2A9D-918C-4D1B-8F10-086E4822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5B8AEAC-E2AC-482A-94EA-4A0C9CE7F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EC155F-4764-42CD-87C8-101023F5B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0715C5-1A28-4237-9506-8D41BDF7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440597-BEC3-4D75-8C9F-E20EB492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23C407E-E224-46CA-9BF2-360B5B6A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48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DAF4FC9-68AF-4CB5-A381-BF571D74B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2355032-772C-45E8-B981-256A556BA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66D7E-8DF3-4AF8-BBA6-0A6A3108C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B2467-E66F-4F1C-9506-48DEBB46CB4D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568EEF-A3D1-4BE0-85BE-8F7D084FF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ECE45D-B110-43C1-A037-EFF8E5C6F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9236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tenderned.nl/tenderned-tap/aankondigingen/220500;section=2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tenderned.nl/cms/voor-ondernemingen/starten-met-tenderned/een-onderneming-registreren-op-tenderned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0A2CE4A-0312-41B5-A703-BB4B81CD4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Themasessie 3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87B5E16-F581-4407-9728-B2489F5CEC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Aanpak dialoogfase</a:t>
            </a:r>
          </a:p>
          <a:p>
            <a:r>
              <a:rPr lang="nl-NL" dirty="0"/>
              <a:t>Mirjam de Boer – Stichting Rijk</a:t>
            </a:r>
          </a:p>
          <a:p>
            <a:r>
              <a:rPr lang="nl-NL" dirty="0"/>
              <a:t>Thomas de Jong- Roger</a:t>
            </a:r>
          </a:p>
          <a:p>
            <a:endParaRPr lang="nl-NL" dirty="0"/>
          </a:p>
          <a:p>
            <a:r>
              <a:rPr lang="nl-NL" dirty="0"/>
              <a:t>Jeugdregio IJmond en Zuid-Kennemerland – 30-08-2021</a:t>
            </a:r>
          </a:p>
          <a:p>
            <a:endParaRPr lang="nl-NL" dirty="0"/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AA550988-4534-493F-96F5-9C1219D03E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9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Onderwerpen (1)</a:t>
            </a:r>
          </a:p>
        </p:txBody>
      </p: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76B21952-F355-4AD1-A823-4A0F98AE3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199" y="1825624"/>
            <a:ext cx="10873509" cy="6749279"/>
          </a:xfr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87CDA7-926A-4066-932E-56A56155C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6061C76-4026-44BE-B73D-E6EC769CB2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45B8C21-0505-4A4A-AAAC-33CCBA98C6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4EC7994-C90A-4C2B-A400-ABC26A31C5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96E4CAF-4711-46ED-9C47-366E954AAA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FEB3209-9373-418C-BA03-B6AC21CC1D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802C453F-0DCE-4E0F-9A6F-8BF11CA9AE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78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Onderwerpen (2)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Sessies worden onderverdeeld in:</a:t>
            </a:r>
          </a:p>
          <a:p>
            <a:r>
              <a:rPr lang="nl-NL" dirty="0"/>
              <a:t>Co-creëren</a:t>
            </a:r>
          </a:p>
          <a:p>
            <a:pPr lvl="1"/>
            <a:r>
              <a:rPr lang="nl-NL" dirty="0"/>
              <a:t>Betreft inhoudelijke onderwerpen. Expertise van strategische partners wordt gebruikt om tot een gedeeld beeld te komen en de weg naar transformatie vorm te geven. Onderwerpen zijn onder andere:</a:t>
            </a:r>
          </a:p>
          <a:p>
            <a:pPr lvl="2"/>
            <a:r>
              <a:rPr lang="nl-NL" dirty="0"/>
              <a:t>Het bieden van jeugdhulp dichtbij de leefwereld</a:t>
            </a:r>
          </a:p>
          <a:p>
            <a:pPr lvl="2"/>
            <a:r>
              <a:rPr lang="nl-NL" dirty="0"/>
              <a:t>Zorginnovatie</a:t>
            </a:r>
          </a:p>
          <a:p>
            <a:pPr lvl="2"/>
            <a:r>
              <a:rPr lang="nl-NL" dirty="0"/>
              <a:t>Crisis en beschikbaarheid bedden</a:t>
            </a:r>
          </a:p>
          <a:p>
            <a:r>
              <a:rPr lang="nl-NL" dirty="0"/>
              <a:t>Toetsen en onderhandelen</a:t>
            </a:r>
          </a:p>
          <a:p>
            <a:pPr lvl="1"/>
            <a:r>
              <a:rPr lang="nl-NL" dirty="0"/>
              <a:t>Voor deze onderwerpen geldt dat de gemeenten al een standpunt hebben. Binnen de kaders van dit standpunt is er ruimte tot verdere bespreking van de details. Onderwerpen zijn onder andere:</a:t>
            </a:r>
          </a:p>
          <a:p>
            <a:pPr lvl="2"/>
            <a:r>
              <a:rPr lang="nl-NL" dirty="0" err="1"/>
              <a:t>Zorgcontinuitëit</a:t>
            </a:r>
            <a:endParaRPr lang="nl-NL" dirty="0"/>
          </a:p>
          <a:p>
            <a:pPr lvl="2"/>
            <a:r>
              <a:rPr lang="nl-NL" dirty="0"/>
              <a:t>Contractuele voorwaarden</a:t>
            </a:r>
          </a:p>
          <a:p>
            <a:pPr lvl="2"/>
            <a:r>
              <a:rPr lang="nl-NL" dirty="0"/>
              <a:t>Keuzevrijheid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2FFFE2D-FDB1-4355-894E-251B54BC1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598AF12-9BE8-4D27-BD00-69D42E273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83C6E70-4202-4DBB-ADC2-56F6527CC4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939FEB-8874-4D5D-AADB-C4929501A7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34DD03A-5033-4CD6-B130-DD3509F372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C91A740-ECCD-4CE9-8DF5-A7F9714441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CD28D0EA-706F-48B5-AEB5-4970068E5C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86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zit er aan tafel?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CE5E85D-95AB-4FC4-8E15-D94C41F99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200" y="2861575"/>
            <a:ext cx="5734050" cy="309562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DFC1636-ED9B-4E15-9CD9-B4D734C0E76C}"/>
              </a:ext>
            </a:extLst>
          </p:cNvPr>
          <p:cNvSpPr txBox="1"/>
          <p:nvPr/>
        </p:nvSpPr>
        <p:spPr>
          <a:xfrm>
            <a:off x="1268200" y="2641812"/>
            <a:ext cx="640210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Week 1:		  Periodiek:                           Week 2:</a:t>
            </a:r>
          </a:p>
          <a:p>
            <a:r>
              <a:rPr lang="nl-NL" dirty="0"/>
              <a:t>Individueel                 Allen + stakeholders          Intern Overleg 				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9ABB6F6-A8FF-4A94-A3B3-5534965C1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167469EB-301C-4511-AF48-10B829FD72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D9BB1A-2CBD-4DF1-B27D-A9562852B0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B77FA18-D74E-4B20-8ABA-D213E9967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B7B5F7E-8BC7-45AE-A1C3-BE910503B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AD275D0-9A94-4ABE-B17E-AE123928EB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3B4F1986-D957-45D5-8143-59AB59CCB5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84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zit er aan tafel?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3CE3097-1EB6-4BAE-A3F1-CAE652AA7A08}"/>
              </a:ext>
            </a:extLst>
          </p:cNvPr>
          <p:cNvSpPr txBox="1"/>
          <p:nvPr/>
        </p:nvSpPr>
        <p:spPr>
          <a:xfrm>
            <a:off x="3047260" y="241555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pic>
        <p:nvPicPr>
          <p:cNvPr id="10" name="Afbeelding 9" descr="Afbeelding met tafel&#10;&#10;Automatisch gegenereerde beschrijving">
            <a:extLst>
              <a:ext uri="{FF2B5EF4-FFF2-40B4-BE49-F238E27FC236}">
                <a16:creationId xmlns:a16="http://schemas.microsoft.com/office/drawing/2014/main" id="{ABBA88CB-5F1E-4055-B263-8DAFC4FF1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22" y="1980290"/>
            <a:ext cx="11334796" cy="4195632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DCEF874-87BA-4AF8-BC09-E04A7EFDD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56145AE-1CEE-45C5-B5DB-F552E67997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66B3CF5-D29C-466F-BD0C-D6FFB1FFE3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CB18F69-AACA-4C40-9EEE-4E2F27283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00255B7-7225-4D7E-85E7-3855EE8B4E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9AAC9E1-27C6-4A08-A643-DA447A56B7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3" name="Afbeelding 22" descr="Afbeelding met tekst&#10;&#10;Automatisch gegenereerde beschrijving">
            <a:extLst>
              <a:ext uri="{FF2B5EF4-FFF2-40B4-BE49-F238E27FC236}">
                <a16:creationId xmlns:a16="http://schemas.microsoft.com/office/drawing/2014/main" id="{B8049BC8-96EE-4C61-8F42-95CBF4F9DD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92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3CE3097-1EB6-4BAE-A3F1-CAE652AA7A08}"/>
              </a:ext>
            </a:extLst>
          </p:cNvPr>
          <p:cNvSpPr txBox="1"/>
          <p:nvPr/>
        </p:nvSpPr>
        <p:spPr>
          <a:xfrm>
            <a:off x="3047260" y="241555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E18576C6-C978-41FE-BB21-8921763C4C33}"/>
              </a:ext>
            </a:extLst>
          </p:cNvPr>
          <p:cNvSpPr txBox="1"/>
          <p:nvPr/>
        </p:nvSpPr>
        <p:spPr>
          <a:xfrm>
            <a:off x="452760" y="2027235"/>
            <a:ext cx="10999433" cy="443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Voorafgaand aan dialooggesprek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Uiterlijk 3 werkdagen voor dialooggesprek levert u eventuele input aan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Gemeenten delen tijdig input met gesprekspartners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Gemeenten stellen agenda op, gesprekspartners mogen hierop suggesties doen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Tijdens dialooggesprek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Afhankelijk van onderwerp: werken met binnen- en buitenring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Deelnemers in buitenring kunnen zowel door gemeente als door gegadigde worden aangedragen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Binnenste ring directe communicatie, buitenste ring na goedkeuring gespreksvoorzitter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400" dirty="0">
                <a:solidFill>
                  <a:prstClr val="black"/>
                </a:solidFill>
                <a:latin typeface="Calibri" panose="020F0502020204030204"/>
              </a:rPr>
              <a:t>Informatie is vertrouwelijk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81B5CF4-8B54-4690-BB4D-580E1DF64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E74CDD4-6080-4FB8-A8B9-74FCBBC17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E94D981-6CAE-4D8B-BB5A-4910DCEDFF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7D4D26B2-4651-4CE6-9C9C-56F8438800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7AAD65B-CD6F-4855-8FC8-7D9B6D49E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1FCFA83-1984-4C27-A2FB-6B6F6EEAF4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4" name="Afbeelding 23" descr="Afbeelding met tekst&#10;&#10;Automatisch gegenereerde beschrijving">
            <a:extLst>
              <a:ext uri="{FF2B5EF4-FFF2-40B4-BE49-F238E27FC236}">
                <a16:creationId xmlns:a16="http://schemas.microsoft.com/office/drawing/2014/main" id="{CC435E1F-6305-4332-8C44-8C51D434DD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8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3CE3097-1EB6-4BAE-A3F1-CAE652AA7A08}"/>
              </a:ext>
            </a:extLst>
          </p:cNvPr>
          <p:cNvSpPr txBox="1"/>
          <p:nvPr/>
        </p:nvSpPr>
        <p:spPr>
          <a:xfrm>
            <a:off x="3047260" y="241555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57760721-E617-4EC2-BF46-EA4AB50B5103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Na elk dialooggesprek</a:t>
            </a:r>
          </a:p>
          <a:p>
            <a:r>
              <a:rPr lang="nl-NL" dirty="0"/>
              <a:t>Delen van actie en besluitenlijst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Gedurende de hele dialoogfase</a:t>
            </a:r>
          </a:p>
          <a:p>
            <a:r>
              <a:rPr lang="nl-NL" dirty="0"/>
              <a:t>Stellen van (vertrouwelijke) vragen kan ook buiten de gesprekken; middels Tenderned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Alle communicatie is vertrouwelijk. </a:t>
            </a:r>
            <a:br>
              <a:rPr lang="nl-NL" dirty="0"/>
            </a:br>
            <a:r>
              <a:rPr lang="nl-NL" dirty="0"/>
              <a:t>In bepaalde gevallen worden gegevens anoniem gedeeld met alle </a:t>
            </a:r>
            <a:r>
              <a:rPr lang="nl-NL" dirty="0" err="1"/>
              <a:t>deelennemers</a:t>
            </a:r>
            <a:r>
              <a:rPr lang="nl-NL" dirty="0"/>
              <a:t>.</a:t>
            </a:r>
          </a:p>
          <a:p>
            <a:endParaRPr lang="nl-NL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nl-NL" dirty="0"/>
          </a:p>
          <a:p>
            <a:pPr lvl="1"/>
            <a:endParaRPr lang="nl-NL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417573D-7DBC-4CFC-9300-1D0805DD9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F3DD8D3-D80F-43E8-89A6-B787805B5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EE9B87A-AD33-4238-80C0-562B51A56A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E671CF5-F6E4-4DC5-8589-45D0D7222B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EB1326B-CC64-48A7-A15D-EB507E0EB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B44144E7-F8D5-4E78-A985-F5D63218B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4" name="Afbeelding 23" descr="Afbeelding met tekst&#10;&#10;Automatisch gegenereerde beschrijving">
            <a:extLst>
              <a:ext uri="{FF2B5EF4-FFF2-40B4-BE49-F238E27FC236}">
                <a16:creationId xmlns:a16="http://schemas.microsoft.com/office/drawing/2014/main" id="{10EF7D69-E734-4930-898A-1DBEBDA436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1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Proces (waar staan we)</a:t>
            </a:r>
          </a:p>
          <a:p>
            <a:r>
              <a:rPr lang="nl-NL" dirty="0"/>
              <a:t>Doel dialoogfase</a:t>
            </a:r>
          </a:p>
          <a:p>
            <a:r>
              <a:rPr lang="nl-NL" dirty="0"/>
              <a:t>Beoogd resultaat dialoogfase</a:t>
            </a:r>
          </a:p>
          <a:p>
            <a:r>
              <a:rPr lang="nl-NL" dirty="0"/>
              <a:t>Onderwerpen</a:t>
            </a:r>
          </a:p>
          <a:p>
            <a:r>
              <a:rPr lang="nl-NL" dirty="0"/>
              <a:t>Wie zit er aan tafel</a:t>
            </a:r>
          </a:p>
          <a:p>
            <a:r>
              <a:rPr lang="nl-NL" dirty="0"/>
              <a:t>Communicatie</a:t>
            </a:r>
          </a:p>
          <a:p>
            <a:r>
              <a:rPr lang="nl-NL" dirty="0"/>
              <a:t>Vragen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2B4660A-C579-4026-9D53-831E95B49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C9718D5-4F88-4E7E-8685-31B4E57A3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9D8E255-9F5D-47C9-B60C-73E518E66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C933C02-03BD-448A-99D2-082D5EB1E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930B4A7-2620-48AD-B055-99011C2C28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D6CA4DA-4D08-4113-804B-F2F9988BD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9E68020A-0497-47B9-8DB2-B029B05059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1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3 Themasessies</a:t>
            </a:r>
          </a:p>
          <a:p>
            <a:pPr lvl="1"/>
            <a:r>
              <a:rPr lang="nl-NL" strike="sngStrike" dirty="0"/>
              <a:t>28 juni		- Aanmelden op de aanbesteding</a:t>
            </a:r>
            <a:r>
              <a:rPr lang="nl-NL" dirty="0"/>
              <a:t>	</a:t>
            </a:r>
          </a:p>
          <a:p>
            <a:pPr lvl="1"/>
            <a:r>
              <a:rPr lang="nl-NL" strike="sngStrike" dirty="0"/>
              <a:t>7 juli		- Selectie- en gunningcriteria	</a:t>
            </a:r>
          </a:p>
          <a:p>
            <a:pPr lvl="1"/>
            <a:r>
              <a:rPr lang="nl-NL" dirty="0"/>
              <a:t>30 augustus	- Aanpak dialoogfase</a:t>
            </a:r>
          </a:p>
          <a:p>
            <a:r>
              <a:rPr lang="nl-NL" dirty="0"/>
              <a:t>Vandaag inzicht in:</a:t>
            </a:r>
          </a:p>
          <a:p>
            <a:pPr lvl="1"/>
            <a:r>
              <a:rPr lang="nl-NL" dirty="0"/>
              <a:t>de opzet van de dialoogsessies</a:t>
            </a:r>
          </a:p>
          <a:p>
            <a:pPr lvl="1"/>
            <a:r>
              <a:rPr lang="nl-NL" dirty="0"/>
              <a:t>Wie zit er aan tafel?</a:t>
            </a:r>
          </a:p>
          <a:p>
            <a:pPr lvl="1"/>
            <a:r>
              <a:rPr lang="nl-NL" dirty="0"/>
              <a:t>Op welke wijze wordt er gecommuniceerd?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D7A7D03-1806-468F-A2F3-C32A8AD49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6498A001-50CB-486A-9671-747375E32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7735B39-5D3E-4CF0-8F39-45644368E1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BD5F199-C601-43DC-A7E5-F3D7E50673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F5E334D-7FB6-42D7-B299-BDF13F2E16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F7C12EA-B9E3-4B19-8AD2-4683D205C8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136CA263-84D0-4023-8514-857B151255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6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Procedure op hoofdlijn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l-NL" sz="2800" dirty="0"/>
              <a:t>Nu: </a:t>
            </a:r>
          </a:p>
          <a:p>
            <a:r>
              <a:rPr lang="nl-NL" sz="2800" dirty="0"/>
              <a:t>Bestuurlijke overlegsessies</a:t>
            </a:r>
          </a:p>
          <a:p>
            <a:r>
              <a:rPr lang="nl-NL" sz="2800" dirty="0" err="1"/>
              <a:t>Inkooptechnische</a:t>
            </a:r>
            <a:r>
              <a:rPr lang="nl-NL" sz="2800" dirty="0"/>
              <a:t> informatiesessies</a:t>
            </a:r>
          </a:p>
          <a:p>
            <a:pPr marL="0" indent="0">
              <a:buNone/>
            </a:pPr>
            <a:br>
              <a:rPr lang="nl-NL" sz="2800" dirty="0"/>
            </a:br>
            <a:r>
              <a:rPr lang="nl-NL" sz="2800" dirty="0"/>
              <a:t>Oktober:</a:t>
            </a:r>
          </a:p>
          <a:p>
            <a:r>
              <a:rPr lang="nl-NL" dirty="0"/>
              <a:t>Start </a:t>
            </a:r>
            <a:r>
              <a:rPr lang="nl-NL" sz="2800" dirty="0"/>
              <a:t>Preselectie</a:t>
            </a:r>
          </a:p>
          <a:p>
            <a:pPr marL="0" indent="0">
              <a:buNone/>
            </a:pPr>
            <a:br>
              <a:rPr lang="nl-NL" sz="2800" dirty="0"/>
            </a:br>
            <a:r>
              <a:rPr lang="nl-NL" sz="2800" dirty="0"/>
              <a:t>Januari:</a:t>
            </a:r>
          </a:p>
          <a:p>
            <a:r>
              <a:rPr lang="nl-NL" sz="2800" dirty="0"/>
              <a:t>Dialoog</a:t>
            </a:r>
          </a:p>
          <a:p>
            <a:endParaRPr lang="nl-NL" sz="2800" dirty="0"/>
          </a:p>
          <a:p>
            <a:pPr marL="0" indent="0">
              <a:buNone/>
            </a:pPr>
            <a:r>
              <a:rPr lang="nl-NL" sz="2800" dirty="0"/>
              <a:t>Mei:</a:t>
            </a:r>
          </a:p>
          <a:p>
            <a:r>
              <a:rPr lang="nl-NL" sz="2800" dirty="0"/>
              <a:t>Indienen Inschrijving</a:t>
            </a:r>
          </a:p>
          <a:p>
            <a:endParaRPr lang="nl-NL" sz="2800" dirty="0"/>
          </a:p>
          <a:p>
            <a:pPr marL="0" indent="0">
              <a:buNone/>
            </a:pPr>
            <a:r>
              <a:rPr lang="nl-NL" sz="2800" dirty="0"/>
              <a:t>Augustus:</a:t>
            </a:r>
          </a:p>
          <a:p>
            <a:r>
              <a:rPr lang="nl-NL" sz="2800" dirty="0"/>
              <a:t> Gunning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13B0287-7677-424A-9416-789597693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2933A73-CCBB-4F22-99C3-6C54739445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C5A9245-50D3-43A7-AF12-14B4885E0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52335C7-C161-4D5C-ABB3-F3A7F7B17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EFF0D1C-D52E-414C-88F5-1806F2261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025DBED-87EB-46A1-B687-0EB334F73A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DFF9A3FB-13A4-4013-B8B5-FBA1C6EA1C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6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Toegang tot de stukken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Nu: alle documenten op Tenderned bij de</a:t>
            </a:r>
            <a:r>
              <a:rPr lang="nl-NL" dirty="0">
                <a:hlinkClick r:id="rId3"/>
              </a:rPr>
              <a:t> Marktconsultatie </a:t>
            </a:r>
            <a:endParaRPr lang="nl-NL" dirty="0"/>
          </a:p>
          <a:p>
            <a:r>
              <a:rPr lang="nl-NL" dirty="0"/>
              <a:t>De presentaties van deze sessies worden daar ook toegevoegd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Zodra de daadwerkelijke aanbesteding live staat:</a:t>
            </a:r>
          </a:p>
          <a:p>
            <a:pPr lvl="1"/>
            <a:r>
              <a:rPr lang="nl-NL" dirty="0"/>
              <a:t>Iedereen heeft toegang tot de stukken van de preselectiefase</a:t>
            </a:r>
          </a:p>
          <a:p>
            <a:pPr lvl="1"/>
            <a:r>
              <a:rPr lang="nl-NL" dirty="0"/>
              <a:t>Om deel te kunnen nemen dient u zich te registreren op Tenderned</a:t>
            </a:r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r>
              <a:rPr lang="nl-NL" dirty="0"/>
              <a:t>TIP: registreer uw organisatie al vast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B7A4433-C2F7-433E-91AF-CA4DED8BA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924F226-769D-4B30-85CD-B436E5BF1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3A878C5-7438-423C-9202-BA651D155A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30B7C0C-CF56-469B-9DA6-11B358D4C5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FA9C65C-7717-4898-A04D-C3F73C7198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E2AB3D2-90A3-440B-B6AC-B106AEBFD7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F9A8DDAA-E68B-4894-964A-7A35C6C8DB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26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Registreren op Tenderned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Account voor uw organisatie aanmaken</a:t>
            </a:r>
          </a:p>
          <a:p>
            <a:pPr lvl="1"/>
            <a:r>
              <a:rPr lang="nl-NL" dirty="0" err="1"/>
              <a:t>eHerkenning</a:t>
            </a:r>
            <a:r>
              <a:rPr lang="nl-NL" dirty="0"/>
              <a:t> regelen (check juiste autorisatieniveau)</a:t>
            </a:r>
          </a:p>
          <a:p>
            <a:pPr lvl="1"/>
            <a:r>
              <a:rPr lang="nl-NL" dirty="0"/>
              <a:t>Bedrijf registreren</a:t>
            </a:r>
          </a:p>
          <a:p>
            <a:pPr lvl="1"/>
            <a:r>
              <a:rPr lang="nl-NL" dirty="0"/>
              <a:t>Uw contactgegevens vastleggen</a:t>
            </a:r>
          </a:p>
          <a:p>
            <a:pPr lvl="1"/>
            <a:r>
              <a:rPr lang="nl-NL" dirty="0"/>
              <a:t>Overige bedrijfsinformatie vastleggen</a:t>
            </a:r>
          </a:p>
          <a:p>
            <a:pPr lvl="1"/>
            <a:r>
              <a:rPr lang="nl-NL" dirty="0"/>
              <a:t>Interesseprofiel instellen( tip: stel hier gemeente Haarlem in)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Voor meer info zie ook: </a:t>
            </a:r>
            <a:r>
              <a:rPr lang="nl-NL" dirty="0">
                <a:hlinkClick r:id="rId3"/>
              </a:rPr>
              <a:t>de helppagina van Tenderned</a:t>
            </a:r>
            <a:endParaRPr lang="nl-NL" dirty="0"/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952D546-B102-436A-92B6-1BD48DE83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E4766B2E-81A9-419D-8C1E-989E790D62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BACA117-4A00-425D-9789-60C3A51107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A9839C4-8900-41A0-B165-0A45FEF514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3BFE53B-8E2B-4D9A-B887-B71359A47C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0F7C730-F435-4212-9053-50A886067C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4AFAF28B-BC0B-447E-B922-97F5A8FC86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6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61F8A0A-70B0-463C-BA85-4F35CA9511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603" y="0"/>
            <a:ext cx="790685" cy="79068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Leeswijzer </a:t>
            </a:r>
            <a:br>
              <a:rPr lang="nl-NL" dirty="0"/>
            </a:br>
            <a:r>
              <a:rPr lang="nl-NL" dirty="0"/>
              <a:t>preselectiedocument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Hoofdstuk 1 en 2 – Inhoudelijke context</a:t>
            </a:r>
          </a:p>
          <a:p>
            <a:r>
              <a:rPr lang="nl-NL" dirty="0"/>
              <a:t>Hoofdstuk 3 – Procedurele aspecten</a:t>
            </a:r>
          </a:p>
          <a:p>
            <a:pPr lvl="1"/>
            <a:r>
              <a:rPr lang="nl-NL" dirty="0"/>
              <a:t>Tijdens eerste sessie aan bod gekomen. </a:t>
            </a:r>
          </a:p>
          <a:p>
            <a:r>
              <a:rPr lang="nl-NL" dirty="0"/>
              <a:t>Hoofdstuk 4 – Selectiefase</a:t>
            </a:r>
          </a:p>
          <a:p>
            <a:pPr lvl="1"/>
            <a:r>
              <a:rPr lang="nl-NL" dirty="0"/>
              <a:t>Tijdens tweede sessie aan bod gekomen. </a:t>
            </a:r>
          </a:p>
          <a:p>
            <a:r>
              <a:rPr lang="nl-NL" dirty="0"/>
              <a:t>Hoofdstuk 5 – Dialoogfase, belangrijkste hoofdstuk voor deze sessie</a:t>
            </a:r>
          </a:p>
          <a:p>
            <a:pPr lvl="1"/>
            <a:r>
              <a:rPr lang="nl-NL" dirty="0"/>
              <a:t>Onderwerp van de sessie vandaag.</a:t>
            </a:r>
          </a:p>
          <a:p>
            <a:r>
              <a:rPr lang="nl-NL" dirty="0"/>
              <a:t>Hoofdstuk 6 – Gunningsfase</a:t>
            </a:r>
          </a:p>
          <a:p>
            <a:pPr lvl="1"/>
            <a:r>
              <a:rPr lang="nl-NL" dirty="0"/>
              <a:t>Tijdens tweede sessie aan bod gekomen.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1949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61F8A0A-70B0-463C-BA85-4F35CA9511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603" y="0"/>
            <a:ext cx="790685" cy="79068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 de dialoogfase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Invulling geven aan de uiteindelijke overeenkomst middels input jeugdhulpaanbieders en overige stakeholders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Start van partnerschap tussen gemeenten en de beoogde strategisch partners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2942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61F8A0A-70B0-463C-BA85-4F35CA9511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603" y="0"/>
            <a:ext cx="790685" cy="79068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Beoogd resultaat dialoogfase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Een set van werkbare en houdbare contractuele afspraken voor de korte en lange termijn:</a:t>
            </a:r>
          </a:p>
          <a:p>
            <a:pPr lvl="1"/>
            <a:r>
              <a:rPr lang="nl-NL" dirty="0"/>
              <a:t>Inhoudelijk</a:t>
            </a:r>
          </a:p>
          <a:p>
            <a:pPr lvl="1"/>
            <a:r>
              <a:rPr lang="nl-NL" dirty="0"/>
              <a:t>Financieel</a:t>
            </a:r>
          </a:p>
          <a:p>
            <a:pPr lvl="1"/>
            <a:r>
              <a:rPr lang="nl-NL" dirty="0"/>
              <a:t>Contractueel</a:t>
            </a:r>
          </a:p>
          <a:p>
            <a:pPr lvl="1"/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Deze afspraken bieden zicht op de benodigde ontwikkelingen om de transformatie te realiseren.</a:t>
            </a:r>
            <a:br>
              <a:rPr lang="nl-NL" dirty="0"/>
            </a:b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294190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4962AB51894E47B789ADDBD77D0752" ma:contentTypeVersion="2" ma:contentTypeDescription="Een nieuw document maken." ma:contentTypeScope="" ma:versionID="23c7d93bd95e6b4a455322f2dc28d389">
  <xsd:schema xmlns:xsd="http://www.w3.org/2001/XMLSchema" xmlns:xs="http://www.w3.org/2001/XMLSchema" xmlns:p="http://schemas.microsoft.com/office/2006/metadata/properties" xmlns:ns2="eb640c80-680f-41fb-9686-cda2bb36330a" targetNamespace="http://schemas.microsoft.com/office/2006/metadata/properties" ma:root="true" ma:fieldsID="4d1cf0df61c15ecf01a6254cd8e4b10b" ns2:_="">
    <xsd:import namespace="eb640c80-680f-41fb-9686-cda2bb3633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40c80-680f-41fb-9686-cda2bb3633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961736A-F51A-46FC-87E3-8147D4BCBC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640c80-680f-41fb-9686-cda2bb3633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E7666D-45FB-43B4-B34F-B1C20FAC5C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E7D70C-8AA8-4626-B78D-0B4D21845498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eb640c80-680f-41fb-9686-cda2bb36330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675</Words>
  <Application>Microsoft Office PowerPoint</Application>
  <PresentationFormat>Breedbeeld</PresentationFormat>
  <Paragraphs>133</Paragraphs>
  <Slides>15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Kantoorthema</vt:lpstr>
      <vt:lpstr>Themasessie 3</vt:lpstr>
      <vt:lpstr>Agenda</vt:lpstr>
      <vt:lpstr>Proces</vt:lpstr>
      <vt:lpstr>Procedure op hoofdlijn</vt:lpstr>
      <vt:lpstr>Toegang tot de stukken</vt:lpstr>
      <vt:lpstr>Registreren op Tenderned</vt:lpstr>
      <vt:lpstr>Leeswijzer  preselectiedocument</vt:lpstr>
      <vt:lpstr>Doel van de dialoogfase</vt:lpstr>
      <vt:lpstr>Beoogd resultaat dialoogfase</vt:lpstr>
      <vt:lpstr>Onderwerpen (1)</vt:lpstr>
      <vt:lpstr>Onderwerpen (2)</vt:lpstr>
      <vt:lpstr>Wie zit er aan tafel?</vt:lpstr>
      <vt:lpstr>Wie zit er aan tafel?</vt:lpstr>
      <vt:lpstr>Communicatie</vt:lpstr>
      <vt:lpstr>Communicatie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Piet Haker</dc:creator>
  <cp:lastModifiedBy>Thomas de Jong</cp:lastModifiedBy>
  <cp:revision>2</cp:revision>
  <dcterms:created xsi:type="dcterms:W3CDTF">2021-08-23T01:31:22Z</dcterms:created>
  <dcterms:modified xsi:type="dcterms:W3CDTF">2021-09-16T09:18:27Z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0x0101003B4962AB51894E47B789ADDBD77D0752</vt:lpwstr>
  </property>
</Properties>
</file>