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1A0D3-37C8-4C3B-A2DE-5521EB087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5A7C4C-FCB6-4AE5-BFC4-79F3903F3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6464A7-EECC-4E01-AF7F-8A3ABA18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EBD72C-D631-4FA9-B650-8B9C6A92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CACDE2-C56F-4C28-A857-C8787BDC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8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DD350-FFCB-4AA5-A2C0-AD4CDE55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8C3AD0-7947-482E-9647-9F40F9F34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A119C1-827D-42E3-B91E-61395A0F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E4396A-6B5A-4178-9CB1-8D2C1B75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429458-592E-40F3-AC74-8BD1E76B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59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49EF81C-3836-467A-A1AD-A2DC8246B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7D72CC-C920-41C0-AE22-D97C18406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461B91-18B0-439A-A774-0FC8E414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8D8682-010F-4905-8918-7F73F7A7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7793E5-40FE-4F64-A16E-39943157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0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9F104-6912-423B-9587-E7BECBA4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D9C5B8-A397-43BC-97FF-FA18863A0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D34561-BEA8-41A2-A1D4-E23B8D75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E80B54-D3B1-4D34-BD9C-74D98BB7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75624D-8869-4076-9E1C-07613282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8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F6EB-6793-4167-8AF0-C466D993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ABBA04-7CCB-47FE-A4D5-E5B060ECA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B9CF37-0E93-45B8-A945-E69DAF90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641420-85D1-43DC-9AE3-70262466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1522D8-0C8B-422E-A7D3-A95705D0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73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2A1BD-ED63-4788-B746-D7024E41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9F56BB-14F9-41E6-A203-2768495CB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5534ED-5BB4-46A9-BA8E-C0E8462C6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D1E759-98F8-40A8-9983-77E46F11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794241-3E37-4C63-9EA0-0C194A04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E2B31D-9D6F-4D20-A1BB-AB929B43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73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2F8E5-FE03-447D-8459-5C8C8BF5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D53617-35B0-4ABB-960E-D23EABE08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C9598C-9DCD-47A8-B366-50BB0821C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87C573-CF00-4E58-AE77-A6D896D47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2DF035-C759-4E40-B88E-5C90ECCB4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7B0F33C-C54E-4EC3-B597-CFA9B6D4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253A795-18D7-405A-8971-CD5B19E5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28AFC7-737C-4C42-8EC9-B4F3D302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54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2C846-E2E3-4106-84F7-4A0EAF4F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B33AB5-C4A9-4B1F-B876-B1F2FEE5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EE086D-9438-4206-B31E-76F5DA85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58117D-740A-44AB-85BD-AD3179A4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99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45EAE8B-7D33-4CCE-B7CD-6D4FB395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BDF139-2BBD-4277-9D22-0BBF7446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321C1C-67B5-4A9B-B9F3-F7DC41BD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46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5DBB2-95D6-48E8-933B-3A6DC0EA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BA8D5-462D-451E-A7F9-5CCB94D2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510B4A-4DD2-4DD8-B7C8-B980D23DF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CE558A-CB70-4351-B058-7FE1F683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D69096-B55D-41F6-9838-DC0FE57A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9BA500-A578-4E87-85D9-44202375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77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6F7ED-ECD5-4CB3-BF06-BAFF2D61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4FEF40-B12C-4C52-9B61-A01EEC4C4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DF7DD8-EE85-4C6B-91CD-54BA51A5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A5A093-3275-4E30-A777-E1334574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9802A9-F40D-48D7-8EAE-944E32E2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11B3A7-28C8-4604-9DF1-E3314E56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51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17B0B15-57C5-4DC3-BE3C-882DF6BE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C662C8-E756-49F7-A585-64BFDF0F2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621A2D-F52A-498B-9EA8-396214DB6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9B598-0024-43AB-B852-351949C73008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342303-BC27-49B2-A66F-0F435CB1B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244861-EA75-432D-A5DA-42D3ABAE0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FA6EB-84DE-4C8A-9637-226A201AC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46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994FF1A-A517-4107-8613-DEAFA4B2F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50" y="0"/>
            <a:ext cx="3482235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228BA9D-32DC-49F6-8E36-9EB6CA64C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050" y="0"/>
            <a:ext cx="7717552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2BA0293-4325-4343-8344-266D12F7D454}"/>
              </a:ext>
            </a:extLst>
          </p:cNvPr>
          <p:cNvSpPr/>
          <p:nvPr/>
        </p:nvSpPr>
        <p:spPr>
          <a:xfrm>
            <a:off x="4907560" y="1392572"/>
            <a:ext cx="2650921" cy="1845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349FD08-AE93-49D8-A978-02601B0DE3A5}"/>
              </a:ext>
            </a:extLst>
          </p:cNvPr>
          <p:cNvSpPr/>
          <p:nvPr/>
        </p:nvSpPr>
        <p:spPr>
          <a:xfrm>
            <a:off x="7558481" y="457852"/>
            <a:ext cx="2650921" cy="1845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5F46E56-9F4F-460B-A812-6229CA0BDB0D}"/>
              </a:ext>
            </a:extLst>
          </p:cNvPr>
          <p:cNvSpPr/>
          <p:nvPr/>
        </p:nvSpPr>
        <p:spPr>
          <a:xfrm>
            <a:off x="8825094" y="2395026"/>
            <a:ext cx="2650921" cy="1845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DDBE5B0-7DA9-4C7F-A718-94334886F72E}"/>
              </a:ext>
            </a:extLst>
          </p:cNvPr>
          <p:cNvSpPr/>
          <p:nvPr/>
        </p:nvSpPr>
        <p:spPr>
          <a:xfrm>
            <a:off x="8140988" y="4454119"/>
            <a:ext cx="2650921" cy="1845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AAD8D4-A22F-4449-8D8E-A83645C336DD}"/>
              </a:ext>
            </a:extLst>
          </p:cNvPr>
          <p:cNvSpPr txBox="1"/>
          <p:nvPr/>
        </p:nvSpPr>
        <p:spPr>
          <a:xfrm>
            <a:off x="5046865" y="1277156"/>
            <a:ext cx="18288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/>
              <a:t>Dommelplantsoen / </a:t>
            </a:r>
            <a:r>
              <a:rPr lang="nl-NL" sz="900" dirty="0" err="1"/>
              <a:t>Gijzenrooi</a:t>
            </a:r>
            <a:endParaRPr lang="nl-NL" sz="9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529945A-8161-4106-A1A8-B965513C69D1}"/>
              </a:ext>
            </a:extLst>
          </p:cNvPr>
          <p:cNvSpPr txBox="1"/>
          <p:nvPr/>
        </p:nvSpPr>
        <p:spPr>
          <a:xfrm>
            <a:off x="8222826" y="366256"/>
            <a:ext cx="182880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 err="1"/>
              <a:t>Aanschotse</a:t>
            </a:r>
            <a:r>
              <a:rPr lang="nl-NL" sz="900" dirty="0"/>
              <a:t> beemden / Vaartbroek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8B5B950-2EB2-4065-A526-307A7C48737C}"/>
              </a:ext>
            </a:extLst>
          </p:cNvPr>
          <p:cNvSpPr txBox="1"/>
          <p:nvPr/>
        </p:nvSpPr>
        <p:spPr>
          <a:xfrm>
            <a:off x="9295002" y="2395026"/>
            <a:ext cx="1034332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 err="1"/>
              <a:t>Eckart</a:t>
            </a:r>
            <a:r>
              <a:rPr lang="nl-NL" sz="900" dirty="0"/>
              <a:t> / </a:t>
            </a:r>
            <a:r>
              <a:rPr lang="nl-NL" sz="900" dirty="0" err="1"/>
              <a:t>Tongelre</a:t>
            </a:r>
            <a:endParaRPr lang="nl-NL" sz="9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16134EB-2CC7-4D5C-BEE4-A194E54F7B4D}"/>
              </a:ext>
            </a:extLst>
          </p:cNvPr>
          <p:cNvSpPr txBox="1"/>
          <p:nvPr/>
        </p:nvSpPr>
        <p:spPr>
          <a:xfrm>
            <a:off x="9017294" y="4661131"/>
            <a:ext cx="1691346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900" dirty="0"/>
              <a:t>Dommelplantsoen / </a:t>
            </a:r>
            <a:r>
              <a:rPr lang="nl-NL" sz="900" dirty="0" err="1"/>
              <a:t>Gijzenrooi</a:t>
            </a:r>
            <a:endParaRPr lang="nl-NL" sz="9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227FF0-C7B7-4E1B-B449-C3033429C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76" t="12197"/>
          <a:stretch/>
        </p:blipFill>
        <p:spPr>
          <a:xfrm>
            <a:off x="3027680" y="457852"/>
            <a:ext cx="808612" cy="32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92C0D0-41B2-48A1-93C9-113E13877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2" y="73913"/>
            <a:ext cx="9430045" cy="67101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B2C513A-0A0E-4333-B637-F45CA23F90E3}"/>
              </a:ext>
            </a:extLst>
          </p:cNvPr>
          <p:cNvSpPr txBox="1"/>
          <p:nvPr/>
        </p:nvSpPr>
        <p:spPr>
          <a:xfrm>
            <a:off x="3860800" y="2614507"/>
            <a:ext cx="17407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Strijp / Acht</a:t>
            </a:r>
          </a:p>
        </p:txBody>
      </p:sp>
    </p:spTree>
    <p:extLst>
      <p:ext uri="{BB962C8B-B14F-4D97-AF65-F5344CB8AC3E}">
        <p14:creationId xmlns:p14="http://schemas.microsoft.com/office/powerpoint/2010/main" val="83366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10DFFBD-15BA-4CE6-9023-F72F0E51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029"/>
            <a:ext cx="5960823" cy="659794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AE30CB3-01A6-4198-A70C-C7C7E42A6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8" y="91902"/>
            <a:ext cx="5296172" cy="667419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8B2CA09-F88A-40C6-B544-FFA6DCCE8C91}"/>
              </a:ext>
            </a:extLst>
          </p:cNvPr>
          <p:cNvSpPr txBox="1"/>
          <p:nvPr/>
        </p:nvSpPr>
        <p:spPr>
          <a:xfrm>
            <a:off x="830510" y="209725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Aanschotse</a:t>
            </a:r>
            <a:r>
              <a:rPr lang="nl-NL" dirty="0"/>
              <a:t> Beemden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74B86C-AC87-440F-9CC6-A1FC40E643F8}"/>
              </a:ext>
            </a:extLst>
          </p:cNvPr>
          <p:cNvSpPr txBox="1"/>
          <p:nvPr/>
        </p:nvSpPr>
        <p:spPr>
          <a:xfrm>
            <a:off x="9700470" y="1954635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Vaartbroek</a:t>
            </a:r>
          </a:p>
        </p:txBody>
      </p:sp>
    </p:spTree>
    <p:extLst>
      <p:ext uri="{BB962C8B-B14F-4D97-AF65-F5344CB8AC3E}">
        <p14:creationId xmlns:p14="http://schemas.microsoft.com/office/powerpoint/2010/main" val="61376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D73BC53-CAD9-4A2F-BB24-96C28F3D0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14" y="54528"/>
            <a:ext cx="8525283" cy="674894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142A4B7-3750-417C-9033-98631C63320F}"/>
              </a:ext>
            </a:extLst>
          </p:cNvPr>
          <p:cNvSpPr txBox="1"/>
          <p:nvPr/>
        </p:nvSpPr>
        <p:spPr>
          <a:xfrm>
            <a:off x="4829386" y="1849121"/>
            <a:ext cx="18965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/>
              <a:t>Eckart</a:t>
            </a:r>
            <a:r>
              <a:rPr lang="nl-NL" dirty="0"/>
              <a:t> / </a:t>
            </a:r>
            <a:r>
              <a:rPr lang="nl-NL" dirty="0" err="1"/>
              <a:t>Tongelre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375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3E7D356-8F94-4CB8-AE11-5503595C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84" y="606280"/>
            <a:ext cx="9379432" cy="56454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9398250-8D6E-4880-86DF-DB631A43F70D}"/>
              </a:ext>
            </a:extLst>
          </p:cNvPr>
          <p:cNvSpPr txBox="1"/>
          <p:nvPr/>
        </p:nvSpPr>
        <p:spPr>
          <a:xfrm>
            <a:off x="4829386" y="1849121"/>
            <a:ext cx="31021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Dommelplantsoen / </a:t>
            </a:r>
            <a:r>
              <a:rPr lang="nl-NL" dirty="0" err="1"/>
              <a:t>Gijzenrooi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77258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</Words>
  <Application>Microsoft Office PowerPoint</Application>
  <PresentationFormat>Breedbeeld</PresentationFormat>
  <Paragraphs>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</dc:creator>
  <cp:lastModifiedBy>Frank Verhagen</cp:lastModifiedBy>
  <cp:revision>4</cp:revision>
  <dcterms:created xsi:type="dcterms:W3CDTF">2021-02-12T10:28:58Z</dcterms:created>
  <dcterms:modified xsi:type="dcterms:W3CDTF">2021-03-09T15:45:50Z</dcterms:modified>
</cp:coreProperties>
</file>