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56" r:id="rId5"/>
    <p:sldId id="460" r:id="rId6"/>
    <p:sldId id="493" r:id="rId7"/>
    <p:sldId id="497" r:id="rId8"/>
    <p:sldId id="487" r:id="rId9"/>
    <p:sldId id="490" r:id="rId10"/>
    <p:sldId id="491" r:id="rId11"/>
    <p:sldId id="457" r:id="rId12"/>
    <p:sldId id="492" r:id="rId13"/>
    <p:sldId id="498" r:id="rId14"/>
    <p:sldId id="499" r:id="rId15"/>
    <p:sldId id="500" r:id="rId16"/>
    <p:sldId id="511" r:id="rId17"/>
    <p:sldId id="501" r:id="rId18"/>
    <p:sldId id="504" r:id="rId19"/>
    <p:sldId id="509" r:id="rId20"/>
    <p:sldId id="512" r:id="rId21"/>
    <p:sldId id="503" r:id="rId22"/>
    <p:sldId id="502" r:id="rId23"/>
    <p:sldId id="505" r:id="rId24"/>
    <p:sldId id="507" r:id="rId25"/>
    <p:sldId id="508" r:id="rId26"/>
    <p:sldId id="510" r:id="rId27"/>
    <p:sldId id="513" r:id="rId28"/>
    <p:sldId id="514" r:id="rId2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22838BEF-8BB2-4498-84A7-C5851F593DF1}" styleName="Stijl, gemiddeld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74"/>
    <p:restoredTop sz="94607"/>
  </p:normalViewPr>
  <p:slideViewPr>
    <p:cSldViewPr snapToGrid="0">
      <p:cViewPr varScale="1">
        <p:scale>
          <a:sx n="148" d="100"/>
          <a:sy n="148" d="100"/>
        </p:scale>
        <p:origin x="268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or Moltmaker Bos" userId="a3a511fa-7837-412f-8fde-077cd9e26359" providerId="ADAL" clId="{024E8080-E80B-4EE1-8E7F-DAD17970F14C}"/>
    <pc:docChg chg="custSel modSld">
      <pc:chgData name="Fedor Moltmaker Bos" userId="a3a511fa-7837-412f-8fde-077cd9e26359" providerId="ADAL" clId="{024E8080-E80B-4EE1-8E7F-DAD17970F14C}" dt="2021-02-23T08:51:39.555" v="142" actId="20577"/>
      <pc:docMkLst>
        <pc:docMk/>
      </pc:docMkLst>
      <pc:sldChg chg="modSp mod">
        <pc:chgData name="Fedor Moltmaker Bos" userId="a3a511fa-7837-412f-8fde-077cd9e26359" providerId="ADAL" clId="{024E8080-E80B-4EE1-8E7F-DAD17970F14C}" dt="2021-02-23T08:51:39.555" v="142" actId="20577"/>
        <pc:sldMkLst>
          <pc:docMk/>
          <pc:sldMk cId="1139124798" sldId="508"/>
        </pc:sldMkLst>
        <pc:spChg chg="mod">
          <ac:chgData name="Fedor Moltmaker Bos" userId="a3a511fa-7837-412f-8fde-077cd9e26359" providerId="ADAL" clId="{024E8080-E80B-4EE1-8E7F-DAD17970F14C}" dt="2021-02-23T08:51:39.555" v="142" actId="20577"/>
          <ac:spMkLst>
            <pc:docMk/>
            <pc:sldMk cId="1139124798" sldId="508"/>
            <ac:spMk id="7" creationId="{CD89540F-BF20-DC44-95B7-CC050F904021}"/>
          </ac:spMkLst>
        </pc:spChg>
      </pc:sldChg>
    </pc:docChg>
  </pc:docChgLst>
  <pc:docChgLst>
    <pc:chgData name="Ruben Kip" userId="5af66995-fe51-4f02-b6df-1133bd2d50c3" providerId="ADAL" clId="{56ADF3BE-E58D-4E47-B760-167CD69FE5DB}"/>
    <pc:docChg chg="custSel modSld">
      <pc:chgData name="Ruben Kip" userId="5af66995-fe51-4f02-b6df-1133bd2d50c3" providerId="ADAL" clId="{56ADF3BE-E58D-4E47-B760-167CD69FE5DB}" dt="2021-02-23T11:56:11.810" v="267" actId="20577"/>
      <pc:docMkLst>
        <pc:docMk/>
      </pc:docMkLst>
      <pc:sldChg chg="modSp mod">
        <pc:chgData name="Ruben Kip" userId="5af66995-fe51-4f02-b6df-1133bd2d50c3" providerId="ADAL" clId="{56ADF3BE-E58D-4E47-B760-167CD69FE5DB}" dt="2021-02-23T11:47:27.569" v="143" actId="20577"/>
        <pc:sldMkLst>
          <pc:docMk/>
          <pc:sldMk cId="3527130184" sldId="457"/>
        </pc:sldMkLst>
        <pc:spChg chg="mod">
          <ac:chgData name="Ruben Kip" userId="5af66995-fe51-4f02-b6df-1133bd2d50c3" providerId="ADAL" clId="{56ADF3BE-E58D-4E47-B760-167CD69FE5DB}" dt="2021-02-23T11:47:27.569" v="143" actId="20577"/>
          <ac:spMkLst>
            <pc:docMk/>
            <pc:sldMk cId="3527130184" sldId="457"/>
            <ac:spMk id="11" creationId="{2D8DECE1-12E7-FE49-B4AA-D4EDF12532F9}"/>
          </ac:spMkLst>
        </pc:spChg>
      </pc:sldChg>
      <pc:sldChg chg="modSp mod">
        <pc:chgData name="Ruben Kip" userId="5af66995-fe51-4f02-b6df-1133bd2d50c3" providerId="ADAL" clId="{56ADF3BE-E58D-4E47-B760-167CD69FE5DB}" dt="2021-02-23T11:56:11.810" v="267" actId="20577"/>
        <pc:sldMkLst>
          <pc:docMk/>
          <pc:sldMk cId="2401673833" sldId="487"/>
        </pc:sldMkLst>
        <pc:spChg chg="mod">
          <ac:chgData name="Ruben Kip" userId="5af66995-fe51-4f02-b6df-1133bd2d50c3" providerId="ADAL" clId="{56ADF3BE-E58D-4E47-B760-167CD69FE5DB}" dt="2021-02-23T11:56:11.810" v="267" actId="20577"/>
          <ac:spMkLst>
            <pc:docMk/>
            <pc:sldMk cId="2401673833" sldId="487"/>
            <ac:spMk id="6" creationId="{9FF08008-F63A-C54A-BC7A-CACF84DA1029}"/>
          </ac:spMkLst>
        </pc:spChg>
      </pc:sldChg>
      <pc:sldChg chg="modSp mod">
        <pc:chgData name="Ruben Kip" userId="5af66995-fe51-4f02-b6df-1133bd2d50c3" providerId="ADAL" clId="{56ADF3BE-E58D-4E47-B760-167CD69FE5DB}" dt="2021-02-23T11:47:38.683" v="145" actId="20577"/>
        <pc:sldMkLst>
          <pc:docMk/>
          <pc:sldMk cId="2714777984" sldId="492"/>
        </pc:sldMkLst>
        <pc:spChg chg="mod">
          <ac:chgData name="Ruben Kip" userId="5af66995-fe51-4f02-b6df-1133bd2d50c3" providerId="ADAL" clId="{56ADF3BE-E58D-4E47-B760-167CD69FE5DB}" dt="2021-02-23T11:47:38.683" v="145" actId="20577"/>
          <ac:spMkLst>
            <pc:docMk/>
            <pc:sldMk cId="2714777984" sldId="492"/>
            <ac:spMk id="6" creationId="{9FF08008-F63A-C54A-BC7A-CACF84DA1029}"/>
          </ac:spMkLst>
        </pc:spChg>
      </pc:sldChg>
      <pc:sldChg chg="modSp mod">
        <pc:chgData name="Ruben Kip" userId="5af66995-fe51-4f02-b6df-1133bd2d50c3" providerId="ADAL" clId="{56ADF3BE-E58D-4E47-B760-167CD69FE5DB}" dt="2021-02-23T11:48:18.146" v="207" actId="20577"/>
        <pc:sldMkLst>
          <pc:docMk/>
          <pc:sldMk cId="3017342004" sldId="499"/>
        </pc:sldMkLst>
        <pc:spChg chg="mod">
          <ac:chgData name="Ruben Kip" userId="5af66995-fe51-4f02-b6df-1133bd2d50c3" providerId="ADAL" clId="{56ADF3BE-E58D-4E47-B760-167CD69FE5DB}" dt="2021-02-23T11:48:18.146" v="207" actId="20577"/>
          <ac:spMkLst>
            <pc:docMk/>
            <pc:sldMk cId="3017342004" sldId="499"/>
            <ac:spMk id="7" creationId="{CD89540F-BF20-DC44-95B7-CC050F904021}"/>
          </ac:spMkLst>
        </pc:spChg>
      </pc:sldChg>
      <pc:sldChg chg="modSp mod">
        <pc:chgData name="Ruben Kip" userId="5af66995-fe51-4f02-b6df-1133bd2d50c3" providerId="ADAL" clId="{56ADF3BE-E58D-4E47-B760-167CD69FE5DB}" dt="2021-02-22T08:07:52.810" v="85" actId="1076"/>
        <pc:sldMkLst>
          <pc:docMk/>
          <pc:sldMk cId="1409449171" sldId="500"/>
        </pc:sldMkLst>
        <pc:spChg chg="mod">
          <ac:chgData name="Ruben Kip" userId="5af66995-fe51-4f02-b6df-1133bd2d50c3" providerId="ADAL" clId="{56ADF3BE-E58D-4E47-B760-167CD69FE5DB}" dt="2021-02-22T08:07:52.810" v="85" actId="1076"/>
          <ac:spMkLst>
            <pc:docMk/>
            <pc:sldMk cId="1409449171" sldId="500"/>
            <ac:spMk id="7" creationId="{89AA4C3D-E44E-4F4E-BDDB-3C434D0DFB9C}"/>
          </ac:spMkLst>
        </pc:spChg>
      </pc:sldChg>
      <pc:sldChg chg="modSp mod">
        <pc:chgData name="Ruben Kip" userId="5af66995-fe51-4f02-b6df-1133bd2d50c3" providerId="ADAL" clId="{56ADF3BE-E58D-4E47-B760-167CD69FE5DB}" dt="2021-02-23T11:48:43.673" v="226" actId="20577"/>
        <pc:sldMkLst>
          <pc:docMk/>
          <pc:sldMk cId="2371635635" sldId="504"/>
        </pc:sldMkLst>
        <pc:spChg chg="mod">
          <ac:chgData name="Ruben Kip" userId="5af66995-fe51-4f02-b6df-1133bd2d50c3" providerId="ADAL" clId="{56ADF3BE-E58D-4E47-B760-167CD69FE5DB}" dt="2021-02-23T11:48:43.673" v="226" actId="20577"/>
          <ac:spMkLst>
            <pc:docMk/>
            <pc:sldMk cId="2371635635" sldId="504"/>
            <ac:spMk id="2" creationId="{7F0B3955-6167-3E45-9158-51E7EC94519B}"/>
          </ac:spMkLst>
        </pc:spChg>
        <pc:spChg chg="mod">
          <ac:chgData name="Ruben Kip" userId="5af66995-fe51-4f02-b6df-1133bd2d50c3" providerId="ADAL" clId="{56ADF3BE-E58D-4E47-B760-167CD69FE5DB}" dt="2021-02-22T08:08:20.574" v="110" actId="20577"/>
          <ac:spMkLst>
            <pc:docMk/>
            <pc:sldMk cId="2371635635" sldId="504"/>
            <ac:spMk id="7" creationId="{CD89540F-BF20-DC44-95B7-CC050F904021}"/>
          </ac:spMkLst>
        </pc:spChg>
      </pc:sldChg>
      <pc:sldChg chg="modSp mod">
        <pc:chgData name="Ruben Kip" userId="5af66995-fe51-4f02-b6df-1133bd2d50c3" providerId="ADAL" clId="{56ADF3BE-E58D-4E47-B760-167CD69FE5DB}" dt="2021-02-22T08:09:31.450" v="136" actId="114"/>
        <pc:sldMkLst>
          <pc:docMk/>
          <pc:sldMk cId="1063677731" sldId="507"/>
        </pc:sldMkLst>
        <pc:spChg chg="mod">
          <ac:chgData name="Ruben Kip" userId="5af66995-fe51-4f02-b6df-1133bd2d50c3" providerId="ADAL" clId="{56ADF3BE-E58D-4E47-B760-167CD69FE5DB}" dt="2021-02-22T08:09:31.450" v="136" actId="114"/>
          <ac:spMkLst>
            <pc:docMk/>
            <pc:sldMk cId="1063677731" sldId="507"/>
            <ac:spMk id="7" creationId="{CD89540F-BF20-DC44-95B7-CC050F904021}"/>
          </ac:spMkLst>
        </pc:spChg>
      </pc:sldChg>
      <pc:sldChg chg="modSp mod">
        <pc:chgData name="Ruben Kip" userId="5af66995-fe51-4f02-b6df-1133bd2d50c3" providerId="ADAL" clId="{56ADF3BE-E58D-4E47-B760-167CD69FE5DB}" dt="2021-02-23T11:49:03.989" v="266" actId="20577"/>
        <pc:sldMkLst>
          <pc:docMk/>
          <pc:sldMk cId="3223904332" sldId="509"/>
        </pc:sldMkLst>
        <pc:spChg chg="mod">
          <ac:chgData name="Ruben Kip" userId="5af66995-fe51-4f02-b6df-1133bd2d50c3" providerId="ADAL" clId="{56ADF3BE-E58D-4E47-B760-167CD69FE5DB}" dt="2021-02-23T11:49:03.989" v="266" actId="20577"/>
          <ac:spMkLst>
            <pc:docMk/>
            <pc:sldMk cId="3223904332" sldId="509"/>
            <ac:spMk id="7" creationId="{CD89540F-BF20-DC44-95B7-CC050F904021}"/>
          </ac:spMkLst>
        </pc:spChg>
      </pc:sldChg>
      <pc:sldChg chg="modSp mod">
        <pc:chgData name="Ruben Kip" userId="5af66995-fe51-4f02-b6df-1133bd2d50c3" providerId="ADAL" clId="{56ADF3BE-E58D-4E47-B760-167CD69FE5DB}" dt="2021-02-22T08:07:23.604" v="84" actId="20577"/>
        <pc:sldMkLst>
          <pc:docMk/>
          <pc:sldMk cId="2998444321" sldId="511"/>
        </pc:sldMkLst>
        <pc:spChg chg="mod">
          <ac:chgData name="Ruben Kip" userId="5af66995-fe51-4f02-b6df-1133bd2d50c3" providerId="ADAL" clId="{56ADF3BE-E58D-4E47-B760-167CD69FE5DB}" dt="2021-02-22T08:07:23.604" v="84" actId="20577"/>
          <ac:spMkLst>
            <pc:docMk/>
            <pc:sldMk cId="2998444321" sldId="511"/>
            <ac:spMk id="7" creationId="{CD89540F-BF20-DC44-95B7-CC050F90402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84929B05-2B4D-2040-B27D-06C92EC517C5}"/>
              </a:ext>
            </a:extLst>
          </p:cNvPr>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stStyle>
          <a:p>
            <a:pPr lvl="0"/>
            <a:endParaRPr lang="nl-NL"/>
          </a:p>
        </p:txBody>
      </p:sp>
      <p:sp>
        <p:nvSpPr>
          <p:cNvPr id="3" name="Tijdelijke aanduiding voor datum 2">
            <a:extLst>
              <a:ext uri="{FF2B5EF4-FFF2-40B4-BE49-F238E27FC236}">
                <a16:creationId xmlns:a16="http://schemas.microsoft.com/office/drawing/2014/main" id="{7A39D912-964C-9E4B-A362-28BC33084C8F}"/>
              </a:ext>
            </a:extLst>
          </p:cNvPr>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stStyle>
          <a:p>
            <a:pPr lvl="0"/>
            <a:fld id="{AA98AE2D-04C8-E447-974D-90353D49B4D6}" type="datetime1">
              <a:rPr lang="nl-NL"/>
              <a:pPr lvl="0"/>
              <a:t>23-02-2021</a:t>
            </a:fld>
            <a:endParaRPr lang="nl-NL"/>
          </a:p>
        </p:txBody>
      </p:sp>
      <p:sp>
        <p:nvSpPr>
          <p:cNvPr id="4" name="Tijdelijke aanduiding voor dia-afbeelding 3">
            <a:extLst>
              <a:ext uri="{FF2B5EF4-FFF2-40B4-BE49-F238E27FC236}">
                <a16:creationId xmlns:a16="http://schemas.microsoft.com/office/drawing/2014/main" id="{D6871F62-2ADD-054D-8A50-71B9B3DE5E39}"/>
              </a:ext>
            </a:extLst>
          </p:cNvPr>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AA932972-0348-944E-822C-12E54BD00009}"/>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628BC836-3DEB-BB45-ACE3-6A1FBC17E317}"/>
              </a:ext>
            </a:extLst>
          </p:cNvPr>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stStyle>
          <a:p>
            <a:pPr lvl="0"/>
            <a:endParaRPr lang="nl-NL"/>
          </a:p>
        </p:txBody>
      </p:sp>
      <p:sp>
        <p:nvSpPr>
          <p:cNvPr id="7" name="Tijdelijke aanduiding voor dianummer 6">
            <a:extLst>
              <a:ext uri="{FF2B5EF4-FFF2-40B4-BE49-F238E27FC236}">
                <a16:creationId xmlns:a16="http://schemas.microsoft.com/office/drawing/2014/main" id="{5A457606-C98D-804F-9758-EBCDA9073D96}"/>
              </a:ext>
            </a:extLst>
          </p:cNvPr>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stStyle>
          <a:p>
            <a:pPr lvl="0"/>
            <a:fld id="{69AE1476-39EB-8A43-BBE8-21F11A772871}" type="slidenum">
              <a:t>‹nr.›</a:t>
            </a:fld>
            <a:endParaRPr lang="nl-NL"/>
          </a:p>
        </p:txBody>
      </p:sp>
    </p:spTree>
    <p:extLst>
      <p:ext uri="{BB962C8B-B14F-4D97-AF65-F5344CB8AC3E}">
        <p14:creationId xmlns:p14="http://schemas.microsoft.com/office/powerpoint/2010/main" val="316841721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36F52A8-DA1D-2640-871C-AD1F299A9B8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2542BE5-DF56-D74E-9DC4-4C1073C9A998}"/>
              </a:ext>
            </a:extLst>
          </p:cNvPr>
          <p:cNvSpPr txBox="1">
            <a:spLocks noGrp="1"/>
          </p:cNvSpPr>
          <p:nvPr>
            <p:ph type="body" sz="quarter" idx="1"/>
          </p:nvPr>
        </p:nvSpPr>
        <p:spPr/>
        <p:txBody>
          <a:bodyPr/>
          <a:lstStyle/>
          <a:p>
            <a:pPr lvl="0"/>
            <a:r>
              <a:rPr lang="en-US" dirty="0"/>
              <a:t>NIC PPT  Template First page</a:t>
            </a:r>
          </a:p>
        </p:txBody>
      </p:sp>
      <p:sp>
        <p:nvSpPr>
          <p:cNvPr id="4" name="Tijdelijke aanduiding voor dianummer 3">
            <a:extLst>
              <a:ext uri="{FF2B5EF4-FFF2-40B4-BE49-F238E27FC236}">
                <a16:creationId xmlns:a16="http://schemas.microsoft.com/office/drawing/2014/main" id="{4AAA8C85-91F6-B84E-9FD2-736FA4B1564E}"/>
              </a:ext>
            </a:extLst>
          </p:cNvPr>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7DA4EA-6493-2F4B-85F8-23A1DDD1FE1A}" type="slidenum">
              <a:t>1</a:t>
            </a:fld>
            <a:endParaRPr lang="nl-NL" sz="1200" b="0" i="0" u="none" strike="noStrike" kern="1200" cap="none" spc="0" baseline="0" dirty="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pic>
        <p:nvPicPr>
          <p:cNvPr id="2" name="Afbeelding 20" descr="Voorblad presentatie NIC Inkoopprojecten versie 2.jpg">
            <a:extLst>
              <a:ext uri="{FF2B5EF4-FFF2-40B4-BE49-F238E27FC236}">
                <a16:creationId xmlns:a16="http://schemas.microsoft.com/office/drawing/2014/main" id="{C47F7746-CEA1-9648-ADB4-97EB985AF828}"/>
              </a:ext>
            </a:extLst>
          </p:cNvPr>
          <p:cNvPicPr>
            <a:picLocks noChangeAspect="1"/>
          </p:cNvPicPr>
          <p:nvPr/>
        </p:nvPicPr>
        <p:blipFill>
          <a:blip r:embed="rId2"/>
          <a:stretch>
            <a:fillRect/>
          </a:stretch>
        </p:blipFill>
        <p:spPr>
          <a:xfrm>
            <a:off x="0" y="0"/>
            <a:ext cx="9144000" cy="6103620"/>
          </a:xfrm>
          <a:prstGeom prst="rect">
            <a:avLst/>
          </a:prstGeom>
          <a:noFill/>
          <a:ln cap="flat">
            <a:noFill/>
          </a:ln>
        </p:spPr>
      </p:pic>
      <p:cxnSp>
        <p:nvCxnSpPr>
          <p:cNvPr id="3" name="Rechte verbindingslijn 23">
            <a:extLst>
              <a:ext uri="{FF2B5EF4-FFF2-40B4-BE49-F238E27FC236}">
                <a16:creationId xmlns:a16="http://schemas.microsoft.com/office/drawing/2014/main" id="{4B3C1182-9C4C-3C4E-8CCA-20BBDCFA54B3}"/>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4" name="Rechte verbindingslijn 15">
            <a:extLst>
              <a:ext uri="{FF2B5EF4-FFF2-40B4-BE49-F238E27FC236}">
                <a16:creationId xmlns:a16="http://schemas.microsoft.com/office/drawing/2014/main" id="{33DDB122-F45D-604E-9387-027279D5B1C5}"/>
              </a:ext>
            </a:extLst>
          </p:cNvPr>
          <p:cNvCxnSpPr/>
          <p:nvPr/>
        </p:nvCxnSpPr>
        <p:spPr>
          <a:xfrm>
            <a:off x="0" y="6237314"/>
            <a:ext cx="9144000" cy="0"/>
          </a:xfrm>
          <a:prstGeom prst="straightConnector1">
            <a:avLst/>
          </a:prstGeom>
          <a:noFill/>
          <a:ln w="12701" cap="flat">
            <a:solidFill>
              <a:srgbClr val="376092"/>
            </a:solidFill>
            <a:prstDash val="solid"/>
            <a:miter/>
          </a:ln>
        </p:spPr>
      </p:cxnSp>
      <p:sp>
        <p:nvSpPr>
          <p:cNvPr id="5" name="TextBox 7">
            <a:extLst>
              <a:ext uri="{FF2B5EF4-FFF2-40B4-BE49-F238E27FC236}">
                <a16:creationId xmlns:a16="http://schemas.microsoft.com/office/drawing/2014/main" id="{1BCE7BB4-5261-3640-B977-9F616462F54F}"/>
              </a:ext>
            </a:extLst>
          </p:cNvPr>
          <p:cNvSpPr txBox="1"/>
          <p:nvPr/>
        </p:nvSpPr>
        <p:spPr>
          <a:xfrm>
            <a:off x="6361041" y="6414049"/>
            <a:ext cx="18472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p:txBody>
      </p:sp>
      <p:sp>
        <p:nvSpPr>
          <p:cNvPr id="6" name="Afgeronde rechthoek 8">
            <a:extLst>
              <a:ext uri="{FF2B5EF4-FFF2-40B4-BE49-F238E27FC236}">
                <a16:creationId xmlns:a16="http://schemas.microsoft.com/office/drawing/2014/main" id="{69D67E95-9C11-6B42-83C2-1B94C241F6F7}"/>
              </a:ext>
            </a:extLst>
          </p:cNvPr>
          <p:cNvSpPr/>
          <p:nvPr/>
        </p:nvSpPr>
        <p:spPr>
          <a:xfrm>
            <a:off x="4533604" y="4437107"/>
            <a:ext cx="4430889" cy="1330589"/>
          </a:xfrm>
          <a:custGeom>
            <a:avLst/>
            <a:gdLst>
              <a:gd name="f0" fmla="val 10800000"/>
              <a:gd name="f1" fmla="val 5400000"/>
              <a:gd name="f2" fmla="val 16200000"/>
              <a:gd name="f3" fmla="val w"/>
              <a:gd name="f4" fmla="val h"/>
              <a:gd name="f5" fmla="val ss"/>
              <a:gd name="f6" fmla="val 0"/>
              <a:gd name="f7" fmla="*/ 5419351 1 1725033"/>
              <a:gd name="f8" fmla="val 45"/>
              <a:gd name="f9" fmla="val 2635"/>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43A77"/>
          </a:solidFill>
          <a:ln cap="flat">
            <a:noFill/>
            <a:prstDash val="solid"/>
          </a:ln>
          <a:effectLst>
            <a:outerShdw dist="22997" dir="5400000" algn="tl">
              <a:srgbClr val="000000">
                <a:alpha val="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113378"/>
              </a:solidFill>
              <a:uFillTx/>
              <a:latin typeface="Calibri"/>
            </a:endParaRPr>
          </a:p>
        </p:txBody>
      </p:sp>
      <p:sp>
        <p:nvSpPr>
          <p:cNvPr id="7" name="Rectangle 9">
            <a:extLst>
              <a:ext uri="{FF2B5EF4-FFF2-40B4-BE49-F238E27FC236}">
                <a16:creationId xmlns:a16="http://schemas.microsoft.com/office/drawing/2014/main" id="{793E3AEA-922C-6745-9FA0-606DC164E331}"/>
              </a:ext>
            </a:extLst>
          </p:cNvPr>
          <p:cNvSpPr/>
          <p:nvPr/>
        </p:nvSpPr>
        <p:spPr>
          <a:xfrm>
            <a:off x="0" y="6654555"/>
            <a:ext cx="789529" cy="230831"/>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900" b="1" i="0" u="none" strike="noStrike" kern="1200" cap="none" spc="0" baseline="0">
                <a:solidFill>
                  <a:srgbClr val="595959"/>
                </a:solidFill>
                <a:uFillTx/>
                <a:latin typeface="Calibri" pitchFamily="34"/>
                <a:ea typeface="Helvetica"/>
                <a:cs typeface="Calibri" pitchFamily="34"/>
              </a:rPr>
              <a:t>© Het NIC</a:t>
            </a:r>
          </a:p>
        </p:txBody>
      </p:sp>
      <p:pic>
        <p:nvPicPr>
          <p:cNvPr id="8" name="Picture 4">
            <a:extLst>
              <a:ext uri="{FF2B5EF4-FFF2-40B4-BE49-F238E27FC236}">
                <a16:creationId xmlns:a16="http://schemas.microsoft.com/office/drawing/2014/main" id="{72F90870-7FC5-204B-870E-9C5D284A54D8}"/>
              </a:ext>
            </a:extLst>
          </p:cNvPr>
          <p:cNvPicPr>
            <a:picLocks noChangeAspect="1"/>
          </p:cNvPicPr>
          <p:nvPr/>
        </p:nvPicPr>
        <p:blipFill>
          <a:blip r:embed="rId3"/>
          <a:srcRect/>
          <a:stretch>
            <a:fillRect/>
          </a:stretch>
        </p:blipFill>
        <p:spPr>
          <a:xfrm>
            <a:off x="395532" y="6309323"/>
            <a:ext cx="3816422" cy="346136"/>
          </a:xfrm>
          <a:prstGeom prst="rect">
            <a:avLst/>
          </a:prstGeom>
          <a:noFill/>
          <a:ln cap="flat">
            <a:noFill/>
          </a:ln>
        </p:spPr>
      </p:pic>
      <p:pic>
        <p:nvPicPr>
          <p:cNvPr id="9" name="Picture 8">
            <a:extLst>
              <a:ext uri="{FF2B5EF4-FFF2-40B4-BE49-F238E27FC236}">
                <a16:creationId xmlns:a16="http://schemas.microsoft.com/office/drawing/2014/main" id="{05282B2A-780E-874D-B683-B906A3EA7C8A}"/>
              </a:ext>
            </a:extLst>
          </p:cNvPr>
          <p:cNvPicPr>
            <a:picLocks noChangeAspect="1"/>
          </p:cNvPicPr>
          <p:nvPr/>
        </p:nvPicPr>
        <p:blipFill>
          <a:blip r:embed="rId4"/>
          <a:srcRect/>
          <a:stretch>
            <a:fillRect/>
          </a:stretch>
        </p:blipFill>
        <p:spPr>
          <a:xfrm>
            <a:off x="7380314" y="6093296"/>
            <a:ext cx="1117021" cy="619204"/>
          </a:xfrm>
          <a:prstGeom prst="rect">
            <a:avLst/>
          </a:prstGeom>
          <a:noFill/>
          <a:ln cap="flat">
            <a:noFill/>
          </a:ln>
        </p:spPr>
      </p:pic>
      <p:sp>
        <p:nvSpPr>
          <p:cNvPr id="10" name="Titel 1">
            <a:extLst>
              <a:ext uri="{FF2B5EF4-FFF2-40B4-BE49-F238E27FC236}">
                <a16:creationId xmlns:a16="http://schemas.microsoft.com/office/drawing/2014/main" id="{2BF529A6-AFED-854D-8874-DBCD4E730157}"/>
              </a:ext>
            </a:extLst>
          </p:cNvPr>
          <p:cNvSpPr txBox="1">
            <a:spLocks noGrp="1"/>
          </p:cNvSpPr>
          <p:nvPr>
            <p:ph type="title"/>
          </p:nvPr>
        </p:nvSpPr>
        <p:spPr>
          <a:xfrm>
            <a:off x="4572000" y="4509116"/>
            <a:ext cx="4248476" cy="648071"/>
          </a:xfrm>
        </p:spPr>
        <p:txBody>
          <a:bodyPr/>
          <a:lstStyle>
            <a:lvl1pPr>
              <a:defRPr>
                <a:solidFill>
                  <a:srgbClr val="FFFFFF"/>
                </a:solidFill>
              </a:defRPr>
            </a:lvl1pPr>
          </a:lstStyle>
          <a:p>
            <a:pPr lvl="0"/>
            <a:r>
              <a:rPr lang="nl-NL"/>
              <a:t>Klik om een titel te maken</a:t>
            </a:r>
          </a:p>
        </p:txBody>
      </p:sp>
      <p:sp>
        <p:nvSpPr>
          <p:cNvPr id="11" name="Tijdelijke aanduiding voor tekst 19">
            <a:extLst>
              <a:ext uri="{FF2B5EF4-FFF2-40B4-BE49-F238E27FC236}">
                <a16:creationId xmlns:a16="http://schemas.microsoft.com/office/drawing/2014/main" id="{E1C99464-3241-114F-853E-5131B4DB71D9}"/>
              </a:ext>
            </a:extLst>
          </p:cNvPr>
          <p:cNvSpPr txBox="1">
            <a:spLocks noGrp="1"/>
          </p:cNvSpPr>
          <p:nvPr>
            <p:ph type="body" idx="4294967295"/>
          </p:nvPr>
        </p:nvSpPr>
        <p:spPr>
          <a:xfrm>
            <a:off x="4572000" y="5157188"/>
            <a:ext cx="3528395" cy="576264"/>
          </a:xfrm>
        </p:spPr>
        <p:txBody>
          <a:bodyPr>
            <a:noAutofit/>
          </a:bodyPr>
          <a:lstStyle>
            <a:lvl1pPr>
              <a:defRPr>
                <a:solidFill>
                  <a:srgbClr val="FFFFFF"/>
                </a:solidFill>
              </a:defRPr>
            </a:lvl1pPr>
          </a:lstStyle>
          <a:p>
            <a:pPr lvl="0"/>
            <a:r>
              <a:rPr lang="nl-NL"/>
              <a:t>Klik om een subtitel te maken</a:t>
            </a:r>
          </a:p>
        </p:txBody>
      </p:sp>
      <p:pic>
        <p:nvPicPr>
          <p:cNvPr id="12" name="Afbeelding 17" descr="Logo NIC inkoop projecten in vlak.png">
            <a:extLst>
              <a:ext uri="{FF2B5EF4-FFF2-40B4-BE49-F238E27FC236}">
                <a16:creationId xmlns:a16="http://schemas.microsoft.com/office/drawing/2014/main" id="{3467B6B7-9476-1243-A504-0E2DD94AA605}"/>
              </a:ext>
            </a:extLst>
          </p:cNvPr>
          <p:cNvPicPr>
            <a:picLocks noChangeAspect="1"/>
          </p:cNvPicPr>
          <p:nvPr/>
        </p:nvPicPr>
        <p:blipFill>
          <a:blip r:embed="rId5"/>
          <a:stretch>
            <a:fillRect/>
          </a:stretch>
        </p:blipFill>
        <p:spPr>
          <a:xfrm>
            <a:off x="0" y="548676"/>
            <a:ext cx="2987820" cy="1224134"/>
          </a:xfrm>
          <a:prstGeom prst="rect">
            <a:avLst/>
          </a:prstGeom>
          <a:noFill/>
          <a:ln cap="flat">
            <a:noFill/>
          </a:ln>
        </p:spPr>
      </p:pic>
    </p:spTree>
    <p:extLst>
      <p:ext uri="{BB962C8B-B14F-4D97-AF65-F5344CB8AC3E}">
        <p14:creationId xmlns:p14="http://schemas.microsoft.com/office/powerpoint/2010/main" val="80710553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372FF1-4312-B541-B5B3-5AAC68759568}"/>
              </a:ext>
            </a:extLst>
          </p:cNvPr>
          <p:cNvSpPr txBox="1">
            <a:spLocks noGrp="1"/>
          </p:cNvSpPr>
          <p:nvPr>
            <p:ph type="ctrTitle"/>
          </p:nvPr>
        </p:nvSpPr>
        <p:spPr>
          <a:xfrm>
            <a:off x="1143000" y="1122361"/>
            <a:ext cx="6858000" cy="2387598"/>
          </a:xfrm>
        </p:spPr>
        <p:txBody>
          <a:bodyPr anchor="b" anchorCtr="1"/>
          <a:lstStyle>
            <a:lvl1pPr algn="ctr">
              <a:defRPr sz="4500"/>
            </a:lvl1pPr>
          </a:lstStyle>
          <a:p>
            <a:pPr lvl="0"/>
            <a:r>
              <a:rPr lang="nl-NL"/>
              <a:t>Klik om stijl te bewerken</a:t>
            </a:r>
          </a:p>
        </p:txBody>
      </p:sp>
      <p:sp>
        <p:nvSpPr>
          <p:cNvPr id="3" name="Ondertitel 2">
            <a:extLst>
              <a:ext uri="{FF2B5EF4-FFF2-40B4-BE49-F238E27FC236}">
                <a16:creationId xmlns:a16="http://schemas.microsoft.com/office/drawing/2014/main" id="{CE74E9E4-4048-7D41-9B21-635A743F987A}"/>
              </a:ext>
            </a:extLst>
          </p:cNvPr>
          <p:cNvSpPr txBox="1">
            <a:spLocks noGrp="1"/>
          </p:cNvSpPr>
          <p:nvPr>
            <p:ph type="subTitle" idx="1"/>
          </p:nvPr>
        </p:nvSpPr>
        <p:spPr>
          <a:xfrm>
            <a:off x="1143000" y="3602041"/>
            <a:ext cx="6858000" cy="1655758"/>
          </a:xfrm>
        </p:spPr>
        <p:txBody>
          <a:bodyPr anchorCtr="1"/>
          <a:lstStyle>
            <a:lvl1pPr algn="ctr">
              <a:defRPr sz="18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7775F6B-5471-9A4C-B2B8-8857C746EE99}"/>
              </a:ext>
            </a:extLst>
          </p:cNvPr>
          <p:cNvSpPr txBox="1">
            <a:spLocks noGrp="1"/>
          </p:cNvSpPr>
          <p:nvPr>
            <p:ph type="dt" sz="quarter" idx="7"/>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fld id="{6139974C-6B01-F046-B98C-BB74FD108195}" type="datetime1">
              <a:rPr lang="nl-NL"/>
              <a:pPr lvl="0"/>
              <a:t>23-02-2021</a:t>
            </a:fld>
            <a:endParaRPr lang="nl-NL"/>
          </a:p>
        </p:txBody>
      </p:sp>
      <p:sp>
        <p:nvSpPr>
          <p:cNvPr id="5" name="Tijdelijke aanduiding voor voettekst 4">
            <a:extLst>
              <a:ext uri="{FF2B5EF4-FFF2-40B4-BE49-F238E27FC236}">
                <a16:creationId xmlns:a16="http://schemas.microsoft.com/office/drawing/2014/main" id="{392741E0-88E6-1A41-A497-3A919D83FBA3}"/>
              </a:ext>
            </a:extLst>
          </p:cNvPr>
          <p:cNvSpPr txBox="1">
            <a:spLocks noGrp="1"/>
          </p:cNvSpPr>
          <p:nvPr>
            <p:ph type="ftr" sz="quarter" idx="9"/>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endParaRPr lang="nl-NL"/>
          </a:p>
        </p:txBody>
      </p:sp>
      <p:sp>
        <p:nvSpPr>
          <p:cNvPr id="6" name="Tijdelijke aanduiding voor dianummer 5">
            <a:extLst>
              <a:ext uri="{FF2B5EF4-FFF2-40B4-BE49-F238E27FC236}">
                <a16:creationId xmlns:a16="http://schemas.microsoft.com/office/drawing/2014/main" id="{F1BDB14F-EE6B-544A-9CEE-375E263586CB}"/>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fld id="{C14C292A-4028-FE45-9848-2F7847C6232E}" type="slidenum">
              <a:t>‹nr.›</a:t>
            </a:fld>
            <a:endParaRPr lang="nl-NL"/>
          </a:p>
        </p:txBody>
      </p:sp>
    </p:spTree>
    <p:extLst>
      <p:ext uri="{BB962C8B-B14F-4D97-AF65-F5344CB8AC3E}">
        <p14:creationId xmlns:p14="http://schemas.microsoft.com/office/powerpoint/2010/main" val="1806130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Een object (Blauw)">
    <p:spTree>
      <p:nvGrpSpPr>
        <p:cNvPr id="1" name=""/>
        <p:cNvGrpSpPr/>
        <p:nvPr/>
      </p:nvGrpSpPr>
      <p:grpSpPr>
        <a:xfrm>
          <a:off x="0" y="0"/>
          <a:ext cx="0" cy="0"/>
          <a:chOff x="0" y="0"/>
          <a:chExt cx="0" cy="0"/>
        </a:xfrm>
      </p:grpSpPr>
      <p:sp>
        <p:nvSpPr>
          <p:cNvPr id="2" name="Tijdelijke aanduiding voor datum 6">
            <a:extLst>
              <a:ext uri="{FF2B5EF4-FFF2-40B4-BE49-F238E27FC236}">
                <a16:creationId xmlns:a16="http://schemas.microsoft.com/office/drawing/2014/main" id="{FD440CFB-F528-A349-A301-8EF76D004E83}"/>
              </a:ext>
            </a:extLst>
          </p:cNvPr>
          <p:cNvSpPr txBox="1">
            <a:spLocks noGrp="1"/>
          </p:cNvSpPr>
          <p:nvPr>
            <p:ph type="dt" sz="quarter" idx="7"/>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fld id="{4A9BC79D-8982-AA48-91F9-1E0044B2F2D5}" type="datetime1">
              <a:rPr lang="nl-NL"/>
              <a:pPr lvl="0"/>
              <a:t>23-02-2021</a:t>
            </a:fld>
            <a:endParaRPr lang="nl-NL"/>
          </a:p>
        </p:txBody>
      </p:sp>
      <p:sp>
        <p:nvSpPr>
          <p:cNvPr id="3" name="Tijdelijke aanduiding voor voettekst 7">
            <a:extLst>
              <a:ext uri="{FF2B5EF4-FFF2-40B4-BE49-F238E27FC236}">
                <a16:creationId xmlns:a16="http://schemas.microsoft.com/office/drawing/2014/main" id="{4C0E3CBF-D065-D44C-8674-B9EFDDBA0E2F}"/>
              </a:ext>
            </a:extLst>
          </p:cNvPr>
          <p:cNvSpPr txBox="1">
            <a:spLocks noGrp="1"/>
          </p:cNvSpPr>
          <p:nvPr>
            <p:ph type="ftr" sz="quarter" idx="9"/>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endParaRPr lang="nl-NL"/>
          </a:p>
        </p:txBody>
      </p:sp>
      <p:sp>
        <p:nvSpPr>
          <p:cNvPr id="4" name="Tijdelijke aanduiding voor dianummer 8">
            <a:extLst>
              <a:ext uri="{FF2B5EF4-FFF2-40B4-BE49-F238E27FC236}">
                <a16:creationId xmlns:a16="http://schemas.microsoft.com/office/drawing/2014/main" id="{C8A37569-57BA-2342-8C5F-575F8661557D}"/>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fld id="{E488C83A-172B-1446-8411-7DC630E53CD9}" type="slidenum">
              <a:t>‹nr.›</a:t>
            </a:fld>
            <a:endParaRPr lang="nl-NL"/>
          </a:p>
        </p:txBody>
      </p:sp>
      <p:pic>
        <p:nvPicPr>
          <p:cNvPr id="5" name="Afbeelding 9">
            <a:extLst>
              <a:ext uri="{FF2B5EF4-FFF2-40B4-BE49-F238E27FC236}">
                <a16:creationId xmlns:a16="http://schemas.microsoft.com/office/drawing/2014/main" id="{B81C5F96-E8C5-B041-9E48-07E28858CA8C}"/>
              </a:ext>
            </a:extLst>
          </p:cNvPr>
          <p:cNvPicPr>
            <a:picLocks noChangeAspect="1"/>
          </p:cNvPicPr>
          <p:nvPr/>
        </p:nvPicPr>
        <p:blipFill>
          <a:blip r:embed="rId2"/>
          <a:stretch>
            <a:fillRect/>
          </a:stretch>
        </p:blipFill>
        <p:spPr>
          <a:xfrm>
            <a:off x="8369996" y="179999"/>
            <a:ext cx="638415" cy="1168722"/>
          </a:xfrm>
          <a:prstGeom prst="rect">
            <a:avLst/>
          </a:prstGeom>
          <a:noFill/>
          <a:ln cap="flat">
            <a:noFill/>
          </a:ln>
        </p:spPr>
      </p:pic>
      <p:sp>
        <p:nvSpPr>
          <p:cNvPr id="6" name="Tijdelijke aanduiding voor inhoud 2">
            <a:extLst>
              <a:ext uri="{FF2B5EF4-FFF2-40B4-BE49-F238E27FC236}">
                <a16:creationId xmlns:a16="http://schemas.microsoft.com/office/drawing/2014/main" id="{4814ABE9-E94E-DA4B-8A76-34942071773C}"/>
              </a:ext>
            </a:extLst>
          </p:cNvPr>
          <p:cNvSpPr txBox="1">
            <a:spLocks noGrp="1"/>
          </p:cNvSpPr>
          <p:nvPr>
            <p:ph idx="4294967295"/>
          </p:nvPr>
        </p:nvSpPr>
        <p:spPr>
          <a:xfrm>
            <a:off x="628650" y="2707200"/>
            <a:ext cx="7886700" cy="3442514"/>
          </a:xfrm>
          <a:solidFill>
            <a:srgbClr val="F2F2F2">
              <a:alpha val="50000"/>
            </a:srgbClr>
          </a:solidFill>
        </p:spPr>
        <p:txBody>
          <a:bodyPr lIns="179999" tIns="270004" rIns="179999" bIns="179999"/>
          <a:lstStyle>
            <a:lvl1pPr>
              <a:defRPr sz="1500"/>
            </a:lvl1pPr>
            <a:lvl2pPr>
              <a:spcBef>
                <a:spcPts val="300"/>
              </a:spcBef>
              <a:defRPr sz="1350"/>
            </a:lvl2pPr>
            <a:lvl3pPr>
              <a:spcBef>
                <a:spcPts val="300"/>
              </a:spcBef>
              <a:defRPr sz="1350"/>
            </a:lvl3pPr>
            <a:lvl4pPr>
              <a:spcBef>
                <a:spcPts val="300"/>
              </a:spcBef>
              <a:defRPr sz="1350"/>
            </a:lvl4pPr>
            <a:lvl5pPr>
              <a:spcBef>
                <a:spcPts val="300"/>
              </a:spcBef>
              <a:defRPr sz="1350"/>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19">
            <a:extLst>
              <a:ext uri="{FF2B5EF4-FFF2-40B4-BE49-F238E27FC236}">
                <a16:creationId xmlns:a16="http://schemas.microsoft.com/office/drawing/2014/main" id="{E65DC853-6316-D849-B3F2-9D092CBFB3D7}"/>
              </a:ext>
            </a:extLst>
          </p:cNvPr>
          <p:cNvSpPr txBox="1">
            <a:spLocks noGrp="1"/>
          </p:cNvSpPr>
          <p:nvPr>
            <p:ph type="body" idx="4294967295"/>
          </p:nvPr>
        </p:nvSpPr>
        <p:spPr>
          <a:xfrm>
            <a:off x="1255050" y="1868402"/>
            <a:ext cx="7260299" cy="836227"/>
          </a:xfrm>
          <a:solidFill>
            <a:srgbClr val="D99694"/>
          </a:solidFill>
        </p:spPr>
        <p:txBody>
          <a:bodyPr lIns="179999" tIns="179999" rIns="179999" bIns="179999">
            <a:noAutofit/>
          </a:bodyPr>
          <a:lstStyle>
            <a:lvl1pPr>
              <a:defRPr sz="1500" b="1">
                <a:solidFill>
                  <a:srgbClr val="FFFFFF"/>
                </a:solidFill>
              </a:defRPr>
            </a:lvl1pPr>
          </a:lstStyle>
          <a:p>
            <a:pPr lvl="0"/>
            <a:r>
              <a:rPr lang="nl-NL"/>
              <a:t>Tekststijl van het model bewerken</a:t>
            </a:r>
          </a:p>
        </p:txBody>
      </p:sp>
      <p:sp>
        <p:nvSpPr>
          <p:cNvPr id="8" name="Rechthoek 12">
            <a:extLst>
              <a:ext uri="{FF2B5EF4-FFF2-40B4-BE49-F238E27FC236}">
                <a16:creationId xmlns:a16="http://schemas.microsoft.com/office/drawing/2014/main" id="{AE92EA38-FB8D-524C-8482-3CE64FF007BD}"/>
              </a:ext>
            </a:extLst>
          </p:cNvPr>
          <p:cNvSpPr/>
          <p:nvPr/>
        </p:nvSpPr>
        <p:spPr>
          <a:xfrm>
            <a:off x="628650" y="1868402"/>
            <a:ext cx="626400" cy="835203"/>
          </a:xfrm>
          <a:prstGeom prst="rect">
            <a:avLst/>
          </a:prstGeom>
          <a:solidFill>
            <a:srgbClr val="C0504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Calibri"/>
            </a:endParaRPr>
          </a:p>
        </p:txBody>
      </p:sp>
      <p:sp>
        <p:nvSpPr>
          <p:cNvPr id="9" name="Titel 1">
            <a:extLst>
              <a:ext uri="{FF2B5EF4-FFF2-40B4-BE49-F238E27FC236}">
                <a16:creationId xmlns:a16="http://schemas.microsoft.com/office/drawing/2014/main" id="{37F3B797-87E1-1843-9149-68DDF8354C4C}"/>
              </a:ext>
            </a:extLst>
          </p:cNvPr>
          <p:cNvSpPr txBox="1">
            <a:spLocks noGrp="1"/>
          </p:cNvSpPr>
          <p:nvPr>
            <p:ph type="title"/>
          </p:nvPr>
        </p:nvSpPr>
        <p:spPr>
          <a:xfrm>
            <a:off x="628650" y="365129"/>
            <a:ext cx="7886700" cy="1325559"/>
          </a:xfrm>
        </p:spPr>
        <p:txBody>
          <a:bodyPr/>
          <a:lstStyle>
            <a:lvl1pPr>
              <a:defRPr/>
            </a:lvl1pPr>
          </a:lstStyle>
          <a:p>
            <a:pPr lvl="0"/>
            <a:r>
              <a:rPr lang="nl-NL"/>
              <a:t>Titelstijl van model bewerken</a:t>
            </a:r>
          </a:p>
        </p:txBody>
      </p:sp>
    </p:spTree>
    <p:extLst>
      <p:ext uri="{BB962C8B-B14F-4D97-AF65-F5344CB8AC3E}">
        <p14:creationId xmlns:p14="http://schemas.microsoft.com/office/powerpoint/2010/main" val="1337543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3C432D-F277-9D49-9760-F97456A37949}"/>
              </a:ext>
            </a:extLst>
          </p:cNvPr>
          <p:cNvSpPr txBox="1">
            <a:spLocks noGrp="1"/>
          </p:cNvSpPr>
          <p:nvPr>
            <p:ph type="title"/>
          </p:nvPr>
        </p:nvSpPr>
        <p:spPr>
          <a:xfrm>
            <a:off x="457200" y="0"/>
            <a:ext cx="7292778" cy="1143000"/>
          </a:xfrm>
        </p:spPr>
        <p:txBody>
          <a:bodyPr/>
          <a:lstStyle>
            <a:lvl1pPr>
              <a:defRPr>
                <a:solidFill>
                  <a:srgbClr val="4F81BD"/>
                </a:solidFill>
              </a:defRPr>
            </a:lvl1pPr>
          </a:lstStyle>
          <a:p>
            <a:pPr lvl="0"/>
            <a:r>
              <a:rPr lang="nl-NL"/>
              <a:t>Titelstijl van model bewerken</a:t>
            </a:r>
          </a:p>
        </p:txBody>
      </p:sp>
      <p:sp>
        <p:nvSpPr>
          <p:cNvPr id="3" name="Tijdelijke aanduiding voor inhoud 2">
            <a:extLst>
              <a:ext uri="{FF2B5EF4-FFF2-40B4-BE49-F238E27FC236}">
                <a16:creationId xmlns:a16="http://schemas.microsoft.com/office/drawing/2014/main" id="{444F1543-D4C4-BA4A-BC6B-640F11DD74EE}"/>
              </a:ext>
            </a:extLst>
          </p:cNvPr>
          <p:cNvSpPr txBox="1">
            <a:spLocks noGrp="1"/>
          </p:cNvSpPr>
          <p:nvPr>
            <p:ph idx="4294967295"/>
          </p:nvPr>
        </p:nvSpPr>
        <p:spPr/>
        <p:txBody>
          <a:bodyPr/>
          <a:lstStyle>
            <a:lvl1pPr>
              <a:defRPr>
                <a:solidFill>
                  <a:srgbClr val="4F81BD"/>
                </a:solidFill>
              </a:defRPr>
            </a:lvl1pPr>
            <a:lvl2pPr>
              <a:defRPr>
                <a:solidFill>
                  <a:srgbClr val="4F81BD"/>
                </a:solidFill>
              </a:defRPr>
            </a:lvl2pPr>
            <a:lvl3pPr>
              <a:defRPr>
                <a:solidFill>
                  <a:srgbClr val="4F81BD"/>
                </a:solidFill>
              </a:defRPr>
            </a:lvl3pPr>
            <a:lvl4pPr>
              <a:defRPr>
                <a:solidFill>
                  <a:srgbClr val="4F81BD"/>
                </a:solidFill>
              </a:defRPr>
            </a:lvl4pPr>
            <a:lvl5pPr>
              <a:defRPr>
                <a:solidFill>
                  <a:srgbClr val="4F81BD"/>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E291F0A-7E76-C443-8E73-C4B82FEF4511}"/>
              </a:ext>
            </a:extLst>
          </p:cNvPr>
          <p:cNvSpPr txBox="1">
            <a:spLocks noGrp="1"/>
          </p:cNvSpPr>
          <p:nvPr>
            <p:ph type="dt" sz="quarter" idx="7"/>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fld id="{637ED91E-1747-8D42-96EF-08FA64FC2420}" type="datetime1">
              <a:rPr lang="nl-NL"/>
              <a:pPr lvl="0"/>
              <a:t>23-02-2021</a:t>
            </a:fld>
            <a:endParaRPr lang="nl-NL"/>
          </a:p>
        </p:txBody>
      </p:sp>
      <p:sp>
        <p:nvSpPr>
          <p:cNvPr id="5" name="Tijdelijke aanduiding voor voettekst 4">
            <a:extLst>
              <a:ext uri="{FF2B5EF4-FFF2-40B4-BE49-F238E27FC236}">
                <a16:creationId xmlns:a16="http://schemas.microsoft.com/office/drawing/2014/main" id="{4E6259D6-B246-B546-8B1E-8F5B3442F0E6}"/>
              </a:ext>
            </a:extLst>
          </p:cNvPr>
          <p:cNvSpPr txBox="1">
            <a:spLocks noGrp="1"/>
          </p:cNvSpPr>
          <p:nvPr>
            <p:ph type="ftr" sz="quarter" idx="9"/>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r>
              <a:rPr lang="nl-NL"/>
              <a:t>Contractmanagement</a:t>
            </a:r>
          </a:p>
        </p:txBody>
      </p:sp>
      <p:sp>
        <p:nvSpPr>
          <p:cNvPr id="6" name="Tijdelijke aanduiding voor dianummer 5">
            <a:extLst>
              <a:ext uri="{FF2B5EF4-FFF2-40B4-BE49-F238E27FC236}">
                <a16:creationId xmlns:a16="http://schemas.microsoft.com/office/drawing/2014/main" id="{C5694D3C-22FE-9C4D-9D3E-4AB1E8C08D8A}"/>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000000"/>
                </a:solidFill>
                <a:uFillTx/>
                <a:latin typeface="Calibri"/>
              </a:defRPr>
            </a:lvl1pPr>
          </a:lstStyle>
          <a:p>
            <a:pPr lvl="0"/>
            <a:fld id="{1C382344-04CF-E24A-9446-4669A0DF4DFB}" type="slidenum">
              <a:t>‹nr.›</a:t>
            </a:fld>
            <a:endParaRPr lang="nl-NL"/>
          </a:p>
        </p:txBody>
      </p:sp>
      <p:sp>
        <p:nvSpPr>
          <p:cNvPr id="7" name="Tijdelijke aanduiding voor inhoud 7">
            <a:extLst>
              <a:ext uri="{FF2B5EF4-FFF2-40B4-BE49-F238E27FC236}">
                <a16:creationId xmlns:a16="http://schemas.microsoft.com/office/drawing/2014/main" id="{0B113BE3-9A08-2A48-829F-11CE1441EC0C}"/>
              </a:ext>
            </a:extLst>
          </p:cNvPr>
          <p:cNvSpPr txBox="1">
            <a:spLocks noGrp="1"/>
          </p:cNvSpPr>
          <p:nvPr>
            <p:ph idx="4294967295"/>
          </p:nvPr>
        </p:nvSpPr>
        <p:spPr>
          <a:xfrm>
            <a:off x="1166810" y="6721470"/>
            <a:ext cx="914400" cy="914400"/>
          </a:xfrm>
        </p:spPr>
        <p:txBody>
          <a:bodyPr/>
          <a:lstStyle>
            <a:lvl1pPr>
              <a:defRPr/>
            </a:lvl1pPr>
            <a:lvl2pPr>
              <a:defRPr/>
            </a:lvl2pPr>
            <a:lvl3pPr>
              <a:defRPr/>
            </a:lvl3pPr>
            <a:lvl4pPr>
              <a:defRPr/>
            </a:lvl4pPr>
            <a:lvl5pP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9">
            <a:extLst>
              <a:ext uri="{FF2B5EF4-FFF2-40B4-BE49-F238E27FC236}">
                <a16:creationId xmlns:a16="http://schemas.microsoft.com/office/drawing/2014/main" id="{E6F0D431-7671-BB4A-9743-B3CFF0352471}"/>
              </a:ext>
            </a:extLst>
          </p:cNvPr>
          <p:cNvSpPr txBox="1">
            <a:spLocks noGrp="1"/>
          </p:cNvSpPr>
          <p:nvPr>
            <p:ph idx="4294967295"/>
          </p:nvPr>
        </p:nvSpPr>
        <p:spPr>
          <a:xfrm>
            <a:off x="7226302" y="673098"/>
            <a:ext cx="914400" cy="914400"/>
          </a:xfrm>
        </p:spPr>
        <p:txBody>
          <a:bodyPr/>
          <a:lstStyle>
            <a:lvl1pPr>
              <a:defRPr/>
            </a:lvl1pPr>
            <a:lvl2pPr>
              <a:defRPr/>
            </a:lvl2pPr>
            <a:lvl3pPr>
              <a:defRPr/>
            </a:lvl3pPr>
            <a:lvl4pPr>
              <a:defRPr/>
            </a:lvl4pPr>
            <a:lvl5pP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11">
            <a:extLst>
              <a:ext uri="{FF2B5EF4-FFF2-40B4-BE49-F238E27FC236}">
                <a16:creationId xmlns:a16="http://schemas.microsoft.com/office/drawing/2014/main" id="{21995772-2E03-E543-9CC3-BCE490196925}"/>
              </a:ext>
            </a:extLst>
          </p:cNvPr>
          <p:cNvSpPr txBox="1">
            <a:spLocks noGrp="1"/>
          </p:cNvSpPr>
          <p:nvPr>
            <p:ph idx="4294967295"/>
          </p:nvPr>
        </p:nvSpPr>
        <p:spPr>
          <a:xfrm>
            <a:off x="7035795" y="304796"/>
            <a:ext cx="914400" cy="914400"/>
          </a:xfrm>
        </p:spPr>
        <p:txBody>
          <a:bodyPr/>
          <a:lstStyle>
            <a:lvl1pPr>
              <a:defRPr/>
            </a:lvl1pPr>
            <a:lvl2pPr>
              <a:defRPr/>
            </a:lvl2pPr>
            <a:lvl3pPr>
              <a:defRPr/>
            </a:lvl3pPr>
            <a:lvl4pPr>
              <a:defRPr/>
            </a:lvl4pPr>
            <a:lvl5pP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4260709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leen titel met achtergrond">
    <p:spTree>
      <p:nvGrpSpPr>
        <p:cNvPr id="1" name=""/>
        <p:cNvGrpSpPr/>
        <p:nvPr/>
      </p:nvGrpSpPr>
      <p:grpSpPr>
        <a:xfrm>
          <a:off x="0" y="0"/>
          <a:ext cx="0" cy="0"/>
          <a:chOff x="0" y="0"/>
          <a:chExt cx="0" cy="0"/>
        </a:xfrm>
      </p:grpSpPr>
      <p:pic>
        <p:nvPicPr>
          <p:cNvPr id="2" name="Afbeelding 7">
            <a:extLst>
              <a:ext uri="{FF2B5EF4-FFF2-40B4-BE49-F238E27FC236}">
                <a16:creationId xmlns:a16="http://schemas.microsoft.com/office/drawing/2014/main" id="{55E220A9-EDD0-2748-8511-3B4D7991A3CB}"/>
              </a:ext>
            </a:extLst>
          </p:cNvPr>
          <p:cNvPicPr>
            <a:picLocks noChangeAspect="1"/>
          </p:cNvPicPr>
          <p:nvPr/>
        </p:nvPicPr>
        <p:blipFill>
          <a:blip r:embed="rId2"/>
          <a:stretch>
            <a:fillRect/>
          </a:stretch>
        </p:blipFill>
        <p:spPr>
          <a:xfrm>
            <a:off x="0" y="0"/>
            <a:ext cx="9144000" cy="6858000"/>
          </a:xfrm>
          <a:prstGeom prst="rect">
            <a:avLst/>
          </a:prstGeom>
          <a:noFill/>
          <a:ln cap="flat">
            <a:noFill/>
          </a:ln>
        </p:spPr>
      </p:pic>
      <p:sp>
        <p:nvSpPr>
          <p:cNvPr id="3" name="Tijdelijke aanduiding voor datum 2">
            <a:extLst>
              <a:ext uri="{FF2B5EF4-FFF2-40B4-BE49-F238E27FC236}">
                <a16:creationId xmlns:a16="http://schemas.microsoft.com/office/drawing/2014/main" id="{75AA0881-B45B-854F-8BCB-149695DAE760}"/>
              </a:ext>
            </a:extLst>
          </p:cNvPr>
          <p:cNvSpPr txBox="1">
            <a:spLocks noGrp="1"/>
          </p:cNvSpPr>
          <p:nvPr>
            <p:ph type="dt" sz="quarter" idx="7"/>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FFFFFF"/>
                </a:solidFill>
                <a:uFillTx/>
                <a:latin typeface="Calibri"/>
              </a:defRPr>
            </a:lvl1pPr>
          </a:lstStyle>
          <a:p>
            <a:pPr lvl="0"/>
            <a:fld id="{FCBB6067-AC31-F841-BC39-AEC230670EA9}" type="datetime1">
              <a:rPr lang="nl-NL"/>
              <a:pPr lvl="0"/>
              <a:t>23-02-2021</a:t>
            </a:fld>
            <a:endParaRPr lang="nl-NL"/>
          </a:p>
        </p:txBody>
      </p:sp>
      <p:sp>
        <p:nvSpPr>
          <p:cNvPr id="4" name="Tijdelijke aanduiding voor voettekst 3">
            <a:extLst>
              <a:ext uri="{FF2B5EF4-FFF2-40B4-BE49-F238E27FC236}">
                <a16:creationId xmlns:a16="http://schemas.microsoft.com/office/drawing/2014/main" id="{BC011658-B6A1-2144-AB76-0595028ABAC2}"/>
              </a:ext>
            </a:extLst>
          </p:cNvPr>
          <p:cNvSpPr txBox="1">
            <a:spLocks noGrp="1"/>
          </p:cNvSpPr>
          <p:nvPr>
            <p:ph type="ftr" sz="quarter" idx="9"/>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FFFFFF"/>
                </a:solidFill>
                <a:uFillTx/>
                <a:latin typeface="Calibri"/>
              </a:defRPr>
            </a:lvl1pPr>
          </a:lstStyle>
          <a:p>
            <a:pPr lvl="0"/>
            <a:endParaRPr lang="nl-NL"/>
          </a:p>
        </p:txBody>
      </p:sp>
      <p:sp>
        <p:nvSpPr>
          <p:cNvPr id="5" name="Tijdelijke aanduiding voor dianummer 4">
            <a:extLst>
              <a:ext uri="{FF2B5EF4-FFF2-40B4-BE49-F238E27FC236}">
                <a16:creationId xmlns:a16="http://schemas.microsoft.com/office/drawing/2014/main" id="{C8CC9986-A1C6-2C4B-9511-CA41F3AC2ED6}"/>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800" b="0" i="0" u="none" strike="noStrike" kern="1200" cap="none" spc="0" baseline="0">
                <a:solidFill>
                  <a:srgbClr val="FFFFFF"/>
                </a:solidFill>
                <a:uFillTx/>
                <a:latin typeface="Calibri"/>
              </a:defRPr>
            </a:lvl1pPr>
          </a:lstStyle>
          <a:p>
            <a:pPr lvl="0"/>
            <a:fld id="{44543F5B-C4DA-AA4A-B602-698795834587}" type="slidenum">
              <a:t>‹nr.›</a:t>
            </a:fld>
            <a:endParaRPr lang="nl-NL"/>
          </a:p>
        </p:txBody>
      </p:sp>
      <p:sp>
        <p:nvSpPr>
          <p:cNvPr id="6" name="Titel 1">
            <a:extLst>
              <a:ext uri="{FF2B5EF4-FFF2-40B4-BE49-F238E27FC236}">
                <a16:creationId xmlns:a16="http://schemas.microsoft.com/office/drawing/2014/main" id="{A4324E77-2DAF-EA4C-BC4E-C0F5DFB2A260}"/>
              </a:ext>
            </a:extLst>
          </p:cNvPr>
          <p:cNvSpPr txBox="1">
            <a:spLocks noGrp="1"/>
          </p:cNvSpPr>
          <p:nvPr>
            <p:ph type="title"/>
          </p:nvPr>
        </p:nvSpPr>
        <p:spPr>
          <a:xfrm>
            <a:off x="628650" y="365129"/>
            <a:ext cx="7886700" cy="1325559"/>
          </a:xfrm>
        </p:spPr>
        <p:txBody>
          <a:bodyPr/>
          <a:lstStyle>
            <a:lvl1pPr>
              <a:defRPr>
                <a:solidFill>
                  <a:srgbClr val="FFFFFF"/>
                </a:solidFill>
              </a:defRPr>
            </a:lvl1pPr>
          </a:lstStyle>
          <a:p>
            <a:pPr lvl="0"/>
            <a:r>
              <a:rPr lang="nl-NL"/>
              <a:t>Titelstijl van model bewerken</a:t>
            </a:r>
          </a:p>
        </p:txBody>
      </p:sp>
    </p:spTree>
    <p:extLst>
      <p:ext uri="{BB962C8B-B14F-4D97-AF65-F5344CB8AC3E}">
        <p14:creationId xmlns:p14="http://schemas.microsoft.com/office/powerpoint/2010/main" val="2475179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angepaste indeling">
    <p:spTree>
      <p:nvGrpSpPr>
        <p:cNvPr id="1" name=""/>
        <p:cNvGrpSpPr/>
        <p:nvPr/>
      </p:nvGrpSpPr>
      <p:grpSpPr>
        <a:xfrm>
          <a:off x="0" y="0"/>
          <a:ext cx="0" cy="0"/>
          <a:chOff x="0" y="0"/>
          <a:chExt cx="0" cy="0"/>
        </a:xfrm>
      </p:grpSpPr>
      <p:cxnSp>
        <p:nvCxnSpPr>
          <p:cNvPr id="2" name="Rechte verbindingslijn 11">
            <a:extLst>
              <a:ext uri="{FF2B5EF4-FFF2-40B4-BE49-F238E27FC236}">
                <a16:creationId xmlns:a16="http://schemas.microsoft.com/office/drawing/2014/main" id="{B75B665C-F0E2-1C4D-B906-40B7B30DCEF9}"/>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3" name="Rechte verbindingslijn 10">
            <a:extLst>
              <a:ext uri="{FF2B5EF4-FFF2-40B4-BE49-F238E27FC236}">
                <a16:creationId xmlns:a16="http://schemas.microsoft.com/office/drawing/2014/main" id="{6F80B803-CEDD-4B4B-B7FC-5169F44F11E7}"/>
              </a:ext>
            </a:extLst>
          </p:cNvPr>
          <p:cNvCxnSpPr/>
          <p:nvPr/>
        </p:nvCxnSpPr>
        <p:spPr>
          <a:xfrm>
            <a:off x="0" y="6237314"/>
            <a:ext cx="9144000" cy="0"/>
          </a:xfrm>
          <a:prstGeom prst="straightConnector1">
            <a:avLst/>
          </a:prstGeom>
          <a:noFill/>
          <a:ln w="12701" cap="flat">
            <a:solidFill>
              <a:srgbClr val="376092"/>
            </a:solidFill>
            <a:prstDash val="solid"/>
            <a:miter/>
          </a:ln>
        </p:spPr>
      </p:cxnSp>
      <p:pic>
        <p:nvPicPr>
          <p:cNvPr id="4" name="Picture 4">
            <a:extLst>
              <a:ext uri="{FF2B5EF4-FFF2-40B4-BE49-F238E27FC236}">
                <a16:creationId xmlns:a16="http://schemas.microsoft.com/office/drawing/2014/main" id="{3D728C08-FA6F-974D-A13C-6FF3129FFB87}"/>
              </a:ext>
            </a:extLst>
          </p:cNvPr>
          <p:cNvPicPr>
            <a:picLocks noChangeAspect="1"/>
          </p:cNvPicPr>
          <p:nvPr/>
        </p:nvPicPr>
        <p:blipFill>
          <a:blip r:embed="rId2"/>
          <a:srcRect/>
          <a:stretch>
            <a:fillRect/>
          </a:stretch>
        </p:blipFill>
        <p:spPr>
          <a:xfrm>
            <a:off x="395532" y="6309323"/>
            <a:ext cx="3816422" cy="346136"/>
          </a:xfrm>
          <a:prstGeom prst="rect">
            <a:avLst/>
          </a:prstGeom>
          <a:noFill/>
          <a:ln cap="flat">
            <a:noFill/>
          </a:ln>
        </p:spPr>
      </p:pic>
      <p:pic>
        <p:nvPicPr>
          <p:cNvPr id="5" name="Picture 8">
            <a:extLst>
              <a:ext uri="{FF2B5EF4-FFF2-40B4-BE49-F238E27FC236}">
                <a16:creationId xmlns:a16="http://schemas.microsoft.com/office/drawing/2014/main" id="{EAEC91B2-7485-9A4D-838E-9DE2B15FC73F}"/>
              </a:ext>
            </a:extLst>
          </p:cNvPr>
          <p:cNvPicPr>
            <a:picLocks noChangeAspect="1"/>
          </p:cNvPicPr>
          <p:nvPr/>
        </p:nvPicPr>
        <p:blipFill>
          <a:blip r:embed="rId3"/>
          <a:srcRect/>
          <a:stretch>
            <a:fillRect/>
          </a:stretch>
        </p:blipFill>
        <p:spPr>
          <a:xfrm>
            <a:off x="7380314" y="6093296"/>
            <a:ext cx="1117021" cy="619204"/>
          </a:xfrm>
          <a:prstGeom prst="rect">
            <a:avLst/>
          </a:prstGeom>
          <a:noFill/>
          <a:ln cap="flat">
            <a:noFill/>
          </a:ln>
        </p:spPr>
      </p:pic>
      <p:sp>
        <p:nvSpPr>
          <p:cNvPr id="6" name="Titel 8">
            <a:extLst>
              <a:ext uri="{FF2B5EF4-FFF2-40B4-BE49-F238E27FC236}">
                <a16:creationId xmlns:a16="http://schemas.microsoft.com/office/drawing/2014/main" id="{5E8F54E5-3738-B649-A8E3-392715CC8868}"/>
              </a:ext>
            </a:extLst>
          </p:cNvPr>
          <p:cNvSpPr txBox="1">
            <a:spLocks noGrp="1"/>
          </p:cNvSpPr>
          <p:nvPr>
            <p:ph type="title"/>
          </p:nvPr>
        </p:nvSpPr>
        <p:spPr>
          <a:xfrm>
            <a:off x="539550" y="404667"/>
            <a:ext cx="8229600" cy="1143000"/>
          </a:xfrm>
        </p:spPr>
        <p:txBody>
          <a:bodyPr/>
          <a:lstStyle>
            <a:lvl1pPr>
              <a:defRPr/>
            </a:lvl1pPr>
          </a:lstStyle>
          <a:p>
            <a:pPr lvl="0"/>
            <a:r>
              <a:rPr lang="nl-NL"/>
              <a:t>AGENDA</a:t>
            </a:r>
          </a:p>
        </p:txBody>
      </p:sp>
      <p:sp>
        <p:nvSpPr>
          <p:cNvPr id="7" name="Tijdelijke aanduiding voor tekst 12">
            <a:extLst>
              <a:ext uri="{FF2B5EF4-FFF2-40B4-BE49-F238E27FC236}">
                <a16:creationId xmlns:a16="http://schemas.microsoft.com/office/drawing/2014/main" id="{6A058BDD-361D-1348-8B91-45B3F00372C8}"/>
              </a:ext>
            </a:extLst>
          </p:cNvPr>
          <p:cNvSpPr txBox="1">
            <a:spLocks noGrp="1"/>
          </p:cNvSpPr>
          <p:nvPr>
            <p:ph type="body" idx="4294967295"/>
          </p:nvPr>
        </p:nvSpPr>
        <p:spPr>
          <a:xfrm>
            <a:off x="539752" y="1773241"/>
            <a:ext cx="8135938" cy="3887791"/>
          </a:xfrm>
        </p:spPr>
        <p:txBody>
          <a:bodyPr/>
          <a:lstStyle>
            <a:lvl1pPr marL="266703" indent="-266703">
              <a:buClr>
                <a:srgbClr val="243A77"/>
              </a:buClr>
              <a:buSzPct val="100000"/>
              <a:buFont typeface="Arial" pitchFamily="34"/>
              <a:buChar char="•"/>
              <a:defRPr/>
            </a:lvl1pPr>
            <a:lvl2pPr marL="266703" lvl="0" indent="-266703">
              <a:defRPr/>
            </a:lvl2pPr>
          </a:lstStyle>
          <a:p>
            <a:pPr lvl="0"/>
            <a:r>
              <a:rPr lang="nl-NL"/>
              <a:t>Klik om tekst toe te voegen</a:t>
            </a:r>
          </a:p>
          <a:p>
            <a:pPr lvl="0"/>
            <a:endParaRPr lang="nl-NL"/>
          </a:p>
        </p:txBody>
      </p:sp>
    </p:spTree>
    <p:extLst>
      <p:ext uri="{BB962C8B-B14F-4D97-AF65-F5344CB8AC3E}">
        <p14:creationId xmlns:p14="http://schemas.microsoft.com/office/powerpoint/2010/main" val="336926581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D052B9-EE83-C142-B0FE-7E979DBAA217}"/>
              </a:ext>
            </a:extLst>
          </p:cNvPr>
          <p:cNvSpPr txBox="1">
            <a:spLocks noGrp="1"/>
          </p:cNvSpPr>
          <p:nvPr>
            <p:ph type="title"/>
          </p:nvPr>
        </p:nvSpPr>
        <p:spPr>
          <a:xfrm>
            <a:off x="539550" y="260649"/>
            <a:ext cx="7772400" cy="1470026"/>
          </a:xfrm>
        </p:spPr>
        <p:txBody>
          <a:bodyPr/>
          <a:lstStyle>
            <a:lvl1pPr>
              <a:defRPr/>
            </a:lvl1pPr>
          </a:lstStyle>
          <a:p>
            <a:pPr lvl="0"/>
            <a:r>
              <a:rPr lang="nl-NL"/>
              <a:t>ORGANOGRAM</a:t>
            </a:r>
          </a:p>
        </p:txBody>
      </p:sp>
      <p:cxnSp>
        <p:nvCxnSpPr>
          <p:cNvPr id="3" name="Rechte verbindingslijn 10">
            <a:extLst>
              <a:ext uri="{FF2B5EF4-FFF2-40B4-BE49-F238E27FC236}">
                <a16:creationId xmlns:a16="http://schemas.microsoft.com/office/drawing/2014/main" id="{0A43E416-3AF4-E846-9655-E11C6B9C8BDA}"/>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4" name="Rechte verbindingslijn 11">
            <a:extLst>
              <a:ext uri="{FF2B5EF4-FFF2-40B4-BE49-F238E27FC236}">
                <a16:creationId xmlns:a16="http://schemas.microsoft.com/office/drawing/2014/main" id="{27E7E026-D7EA-5349-9EC9-0D6A91774A14}"/>
              </a:ext>
            </a:extLst>
          </p:cNvPr>
          <p:cNvCxnSpPr/>
          <p:nvPr/>
        </p:nvCxnSpPr>
        <p:spPr>
          <a:xfrm>
            <a:off x="0" y="6237314"/>
            <a:ext cx="9144000" cy="0"/>
          </a:xfrm>
          <a:prstGeom prst="straightConnector1">
            <a:avLst/>
          </a:prstGeom>
          <a:noFill/>
          <a:ln w="12701" cap="flat">
            <a:solidFill>
              <a:srgbClr val="376092"/>
            </a:solidFill>
            <a:prstDash val="solid"/>
            <a:miter/>
          </a:ln>
        </p:spPr>
      </p:cxnSp>
      <p:pic>
        <p:nvPicPr>
          <p:cNvPr id="5" name="Picture 14">
            <a:extLst>
              <a:ext uri="{FF2B5EF4-FFF2-40B4-BE49-F238E27FC236}">
                <a16:creationId xmlns:a16="http://schemas.microsoft.com/office/drawing/2014/main" id="{3E72380E-8384-B44B-AA0E-C0674C071BAD}"/>
              </a:ext>
            </a:extLst>
          </p:cNvPr>
          <p:cNvPicPr>
            <a:picLocks noChangeAspect="1"/>
          </p:cNvPicPr>
          <p:nvPr/>
        </p:nvPicPr>
        <p:blipFill>
          <a:blip r:embed="rId2"/>
          <a:stretch>
            <a:fillRect/>
          </a:stretch>
        </p:blipFill>
        <p:spPr>
          <a:xfrm>
            <a:off x="7380744" y="6110935"/>
            <a:ext cx="191831" cy="90955"/>
          </a:xfrm>
          <a:prstGeom prst="rect">
            <a:avLst/>
          </a:prstGeom>
          <a:noFill/>
          <a:ln cap="flat">
            <a:noFill/>
          </a:ln>
        </p:spPr>
      </p:pic>
      <p:pic>
        <p:nvPicPr>
          <p:cNvPr id="6" name="Picture 8">
            <a:extLst>
              <a:ext uri="{FF2B5EF4-FFF2-40B4-BE49-F238E27FC236}">
                <a16:creationId xmlns:a16="http://schemas.microsoft.com/office/drawing/2014/main" id="{0ED392EB-02DB-DF48-9987-73A11F97402D}"/>
              </a:ext>
            </a:extLst>
          </p:cNvPr>
          <p:cNvPicPr>
            <a:picLocks noChangeAspect="1"/>
          </p:cNvPicPr>
          <p:nvPr/>
        </p:nvPicPr>
        <p:blipFill>
          <a:blip r:embed="rId3"/>
          <a:srcRect/>
          <a:stretch>
            <a:fillRect/>
          </a:stretch>
        </p:blipFill>
        <p:spPr>
          <a:xfrm>
            <a:off x="7380314" y="6093296"/>
            <a:ext cx="1117021" cy="619204"/>
          </a:xfrm>
          <a:prstGeom prst="rect">
            <a:avLst/>
          </a:prstGeom>
          <a:noFill/>
          <a:ln cap="flat">
            <a:noFill/>
          </a:ln>
        </p:spPr>
      </p:pic>
      <p:pic>
        <p:nvPicPr>
          <p:cNvPr id="7" name="Picture 4">
            <a:extLst>
              <a:ext uri="{FF2B5EF4-FFF2-40B4-BE49-F238E27FC236}">
                <a16:creationId xmlns:a16="http://schemas.microsoft.com/office/drawing/2014/main" id="{5C8CAF61-AAF7-DF4B-9A00-DD41DC7DA1BD}"/>
              </a:ext>
            </a:extLst>
          </p:cNvPr>
          <p:cNvPicPr>
            <a:picLocks noChangeAspect="1"/>
          </p:cNvPicPr>
          <p:nvPr/>
        </p:nvPicPr>
        <p:blipFill>
          <a:blip r:embed="rId4"/>
          <a:srcRect/>
          <a:stretch>
            <a:fillRect/>
          </a:stretch>
        </p:blipFill>
        <p:spPr>
          <a:xfrm>
            <a:off x="395532" y="6309323"/>
            <a:ext cx="3816422" cy="346136"/>
          </a:xfrm>
          <a:prstGeom prst="rect">
            <a:avLst/>
          </a:prstGeom>
          <a:noFill/>
          <a:ln cap="flat">
            <a:noFill/>
          </a:ln>
        </p:spPr>
      </p:pic>
    </p:spTree>
    <p:extLst>
      <p:ext uri="{BB962C8B-B14F-4D97-AF65-F5344CB8AC3E}">
        <p14:creationId xmlns:p14="http://schemas.microsoft.com/office/powerpoint/2010/main" val="426963089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
        <p:nvSpPr>
          <p:cNvPr id="2" name="Tijdelijke aanduiding voor inhoud 2">
            <a:extLst>
              <a:ext uri="{FF2B5EF4-FFF2-40B4-BE49-F238E27FC236}">
                <a16:creationId xmlns:a16="http://schemas.microsoft.com/office/drawing/2014/main" id="{34EE2AAD-3255-B543-B25B-9CA84B498288}"/>
              </a:ext>
            </a:extLst>
          </p:cNvPr>
          <p:cNvSpPr txBox="1">
            <a:spLocks noGrp="1"/>
          </p:cNvSpPr>
          <p:nvPr>
            <p:ph idx="4294967295"/>
          </p:nvPr>
        </p:nvSpPr>
        <p:spPr/>
        <p:txBody>
          <a:bodyPr/>
          <a:lstStyle>
            <a:lvl1pPr marL="266703" indent="-266703">
              <a:buClr>
                <a:srgbClr val="243A77"/>
              </a:buClr>
              <a:buSzPct val="100000"/>
              <a:buFont typeface="Arial" pitchFamily="34"/>
              <a:buChar char="•"/>
              <a:defRPr>
                <a:latin typeface="Calibri" pitchFamily="34"/>
              </a:defRPr>
            </a:lvl1pPr>
            <a:lvl2pPr marL="266703" lvl="0" indent="-266703">
              <a:defRPr>
                <a:latin typeface="Calibri" pitchFamily="34"/>
              </a:defRPr>
            </a:lvl2pPr>
          </a:lstStyle>
          <a:p>
            <a:pPr lvl="0"/>
            <a:r>
              <a:rPr lang="nl-NL"/>
              <a:t>Klik om tekst toe te voegen</a:t>
            </a:r>
          </a:p>
          <a:p>
            <a:pPr lvl="0"/>
            <a:endParaRPr lang="nl-NL"/>
          </a:p>
        </p:txBody>
      </p:sp>
      <p:sp>
        <p:nvSpPr>
          <p:cNvPr id="3" name="Titel 1">
            <a:extLst>
              <a:ext uri="{FF2B5EF4-FFF2-40B4-BE49-F238E27FC236}">
                <a16:creationId xmlns:a16="http://schemas.microsoft.com/office/drawing/2014/main" id="{5D592FA4-A114-0F4A-B962-21AF21C15E61}"/>
              </a:ext>
            </a:extLst>
          </p:cNvPr>
          <p:cNvSpPr txBox="1">
            <a:spLocks noGrp="1"/>
          </p:cNvSpPr>
          <p:nvPr>
            <p:ph type="title"/>
          </p:nvPr>
        </p:nvSpPr>
        <p:spPr>
          <a:xfrm>
            <a:off x="467541" y="260649"/>
            <a:ext cx="8208916" cy="1080116"/>
          </a:xfrm>
        </p:spPr>
        <p:txBody>
          <a:bodyPr/>
          <a:lstStyle>
            <a:lvl1pPr>
              <a:defRPr/>
            </a:lvl1pPr>
          </a:lstStyle>
          <a:p>
            <a:pPr lvl="0"/>
            <a:r>
              <a:rPr lang="nl-NL"/>
              <a:t>DIENSTBESCHRIJVING</a:t>
            </a:r>
          </a:p>
        </p:txBody>
      </p:sp>
      <p:cxnSp>
        <p:nvCxnSpPr>
          <p:cNvPr id="4" name="Rechte verbindingslijn 11">
            <a:extLst>
              <a:ext uri="{FF2B5EF4-FFF2-40B4-BE49-F238E27FC236}">
                <a16:creationId xmlns:a16="http://schemas.microsoft.com/office/drawing/2014/main" id="{17AAA1EC-0124-F341-8B45-8E3E8DF3FC53}"/>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5" name="Rechte verbindingslijn 12">
            <a:extLst>
              <a:ext uri="{FF2B5EF4-FFF2-40B4-BE49-F238E27FC236}">
                <a16:creationId xmlns:a16="http://schemas.microsoft.com/office/drawing/2014/main" id="{B78B7C21-DB5B-3F40-980D-B2EB221AA417}"/>
              </a:ext>
            </a:extLst>
          </p:cNvPr>
          <p:cNvCxnSpPr/>
          <p:nvPr/>
        </p:nvCxnSpPr>
        <p:spPr>
          <a:xfrm>
            <a:off x="0" y="6237314"/>
            <a:ext cx="9144000" cy="0"/>
          </a:xfrm>
          <a:prstGeom prst="straightConnector1">
            <a:avLst/>
          </a:prstGeom>
          <a:noFill/>
          <a:ln w="12701" cap="flat">
            <a:solidFill>
              <a:srgbClr val="376092"/>
            </a:solidFill>
            <a:prstDash val="solid"/>
            <a:miter/>
          </a:ln>
        </p:spPr>
      </p:cxnSp>
      <p:pic>
        <p:nvPicPr>
          <p:cNvPr id="6" name="Picture 14">
            <a:extLst>
              <a:ext uri="{FF2B5EF4-FFF2-40B4-BE49-F238E27FC236}">
                <a16:creationId xmlns:a16="http://schemas.microsoft.com/office/drawing/2014/main" id="{7C98F89B-B4C8-6A42-B815-A8DC40F0F8C8}"/>
              </a:ext>
            </a:extLst>
          </p:cNvPr>
          <p:cNvPicPr>
            <a:picLocks noChangeAspect="1"/>
          </p:cNvPicPr>
          <p:nvPr/>
        </p:nvPicPr>
        <p:blipFill>
          <a:blip r:embed="rId2"/>
          <a:stretch>
            <a:fillRect/>
          </a:stretch>
        </p:blipFill>
        <p:spPr>
          <a:xfrm>
            <a:off x="7380744" y="6110935"/>
            <a:ext cx="191831" cy="90955"/>
          </a:xfrm>
          <a:prstGeom prst="rect">
            <a:avLst/>
          </a:prstGeom>
          <a:noFill/>
          <a:ln cap="flat">
            <a:noFill/>
          </a:ln>
        </p:spPr>
      </p:pic>
      <p:pic>
        <p:nvPicPr>
          <p:cNvPr id="7" name="Picture 8">
            <a:extLst>
              <a:ext uri="{FF2B5EF4-FFF2-40B4-BE49-F238E27FC236}">
                <a16:creationId xmlns:a16="http://schemas.microsoft.com/office/drawing/2014/main" id="{3375D013-7B96-5B4F-95F7-5D7B3E46207F}"/>
              </a:ext>
            </a:extLst>
          </p:cNvPr>
          <p:cNvPicPr>
            <a:picLocks noChangeAspect="1"/>
          </p:cNvPicPr>
          <p:nvPr/>
        </p:nvPicPr>
        <p:blipFill>
          <a:blip r:embed="rId3"/>
          <a:srcRect/>
          <a:stretch>
            <a:fillRect/>
          </a:stretch>
        </p:blipFill>
        <p:spPr>
          <a:xfrm>
            <a:off x="7380314" y="6093296"/>
            <a:ext cx="1117021" cy="619204"/>
          </a:xfrm>
          <a:prstGeom prst="rect">
            <a:avLst/>
          </a:prstGeom>
          <a:noFill/>
          <a:ln cap="flat">
            <a:noFill/>
          </a:ln>
        </p:spPr>
      </p:pic>
      <p:pic>
        <p:nvPicPr>
          <p:cNvPr id="8" name="Picture 4">
            <a:extLst>
              <a:ext uri="{FF2B5EF4-FFF2-40B4-BE49-F238E27FC236}">
                <a16:creationId xmlns:a16="http://schemas.microsoft.com/office/drawing/2014/main" id="{7A626E72-09D0-DC42-B2CF-E21E36AD08F7}"/>
              </a:ext>
            </a:extLst>
          </p:cNvPr>
          <p:cNvPicPr>
            <a:picLocks noChangeAspect="1"/>
          </p:cNvPicPr>
          <p:nvPr/>
        </p:nvPicPr>
        <p:blipFill>
          <a:blip r:embed="rId4"/>
          <a:srcRect/>
          <a:stretch>
            <a:fillRect/>
          </a:stretch>
        </p:blipFill>
        <p:spPr>
          <a:xfrm>
            <a:off x="395532" y="6309323"/>
            <a:ext cx="3816422" cy="346136"/>
          </a:xfrm>
          <a:prstGeom prst="rect">
            <a:avLst/>
          </a:prstGeom>
          <a:noFill/>
          <a:ln cap="flat">
            <a:noFill/>
          </a:ln>
        </p:spPr>
      </p:pic>
    </p:spTree>
    <p:extLst>
      <p:ext uri="{BB962C8B-B14F-4D97-AF65-F5344CB8AC3E}">
        <p14:creationId xmlns:p14="http://schemas.microsoft.com/office/powerpoint/2010/main" val="531590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el en object">
    <p:spTree>
      <p:nvGrpSpPr>
        <p:cNvPr id="1" name=""/>
        <p:cNvGrpSpPr/>
        <p:nvPr/>
      </p:nvGrpSpPr>
      <p:grpSpPr>
        <a:xfrm>
          <a:off x="0" y="0"/>
          <a:ext cx="0" cy="0"/>
          <a:chOff x="0" y="0"/>
          <a:chExt cx="0" cy="0"/>
        </a:xfrm>
      </p:grpSpPr>
      <p:sp>
        <p:nvSpPr>
          <p:cNvPr id="2" name="Tijdelijke aanduiding voor inhoud 2">
            <a:extLst>
              <a:ext uri="{FF2B5EF4-FFF2-40B4-BE49-F238E27FC236}">
                <a16:creationId xmlns:a16="http://schemas.microsoft.com/office/drawing/2014/main" id="{3448C181-519C-5142-9504-464EBD29B068}"/>
              </a:ext>
            </a:extLst>
          </p:cNvPr>
          <p:cNvSpPr txBox="1">
            <a:spLocks noGrp="1"/>
          </p:cNvSpPr>
          <p:nvPr>
            <p:ph idx="4294967295"/>
          </p:nvPr>
        </p:nvSpPr>
        <p:spPr>
          <a:xfrm>
            <a:off x="539550" y="1628802"/>
            <a:ext cx="8229600" cy="4205060"/>
          </a:xfrm>
        </p:spPr>
        <p:txBody>
          <a:bodyPr/>
          <a:lstStyle>
            <a:lvl1pPr>
              <a:defRPr lang="en-GB">
                <a:ea typeface="Calibri"/>
                <a:cs typeface="Times New Roman"/>
              </a:defRPr>
            </a:lvl1pPr>
            <a:lvl2pPr marL="0" lvl="0" indent="0">
              <a:buNone/>
              <a:defRPr>
                <a:ea typeface="Calibri"/>
                <a:cs typeface="Times New Roman"/>
              </a:defRPr>
            </a:lvl2pPr>
            <a:lvl3pPr marL="0" lvl="0" indent="0">
              <a:buNone/>
              <a:defRPr lang="en-GB">
                <a:ea typeface="Calibri"/>
                <a:cs typeface="Times New Roman"/>
              </a:defRPr>
            </a:lvl3pPr>
            <a:lvl4pPr marL="0" lvl="0" indent="0">
              <a:buNone/>
              <a:defRPr>
                <a:ea typeface="Calibri"/>
                <a:cs typeface="Times New Roman"/>
              </a:defRPr>
            </a:lvl4pPr>
            <a:lvl5pPr marL="0" lvl="0" indent="0">
              <a:buNone/>
              <a:defRPr lang="en-GB">
                <a:ea typeface="Calibri"/>
                <a:cs typeface="Times New Roman"/>
              </a:defRPr>
            </a:lvl5pPr>
            <a:lvl6pPr marL="0" marR="0" lvl="0" indent="0" fontAlgn="auto">
              <a:lnSpc>
                <a:spcPct val="100000"/>
              </a:lnSpc>
              <a:spcBef>
                <a:spcPts val="400"/>
              </a:spcBef>
              <a:spcAft>
                <a:spcPts val="0"/>
              </a:spcAft>
              <a:buNone/>
              <a:tabLst/>
              <a:defRPr lang="nl-NL" sz="1700" b="0" i="0" u="none" strike="noStrike" cap="none" spc="0" baseline="0">
                <a:solidFill>
                  <a:srgbClr val="243A77"/>
                </a:solidFill>
                <a:uFillTx/>
                <a:latin typeface="Calibri"/>
                <a:ea typeface="Calibri"/>
                <a:cs typeface="Times New Roman"/>
              </a:defRPr>
            </a:lvl6pPr>
          </a:lstStyle>
          <a:p>
            <a:pPr lvl="0"/>
            <a:r>
              <a:rPr lang="en-GB"/>
              <a:t>Lorem ipsum dolor sit amet, consectetuer adipiscing elit. Maecenas porttitor congue massa. Fusce posuere, magna sed pulvinar ultricies, purus lectus malesuada libero, sit amet commodo magna eros quis urna.</a:t>
            </a:r>
            <a:endParaRPr lang="nl-NL"/>
          </a:p>
          <a:p>
            <a:pPr lvl="0"/>
            <a:r>
              <a:rPr lang="nl-NL"/>
              <a:t>Nunc viverra imperdiet enim. Fusce est. </a:t>
            </a:r>
            <a:r>
              <a:rPr lang="en-GB"/>
              <a:t>Vivamus a tellus.</a:t>
            </a:r>
            <a:endParaRPr lang="nl-NL"/>
          </a:p>
          <a:p>
            <a:pPr lvl="0"/>
            <a:r>
              <a:rPr lang="en-GB"/>
              <a:t>Pellentesque habitant morbi tristique senectus et netus et malesuada fames ac turpis egestas. </a:t>
            </a:r>
            <a:r>
              <a:rPr lang="nl-NL"/>
              <a:t>Proin pharetra nonummy pede. Mauris et orci. </a:t>
            </a:r>
            <a:r>
              <a:rPr lang="en-GB"/>
              <a:t>Lorem ipsum dolor sit amet, consectetuer adipiscing elit. Maecenas porttitor congue massa. Fusce posuere, magna sed pulvinar ultricies, purus lectus malesuada libero, sit amet commodo magna eros quis urna.</a:t>
            </a:r>
            <a:endParaRPr lang="nl-NL"/>
          </a:p>
          <a:p>
            <a:pPr lvl="0"/>
            <a:r>
              <a:rPr lang="nl-NL"/>
              <a:t>Nunc viverra imperdiet enim. Fusce est. </a:t>
            </a:r>
            <a:r>
              <a:rPr lang="en-GB"/>
              <a:t>Vivamus a tellus.</a:t>
            </a:r>
            <a:endParaRPr lang="nl-NL"/>
          </a:p>
          <a:p>
            <a:pPr lvl="0"/>
            <a:r>
              <a:rPr lang="en-GB"/>
              <a:t>Pellentesque habitant morbi tristique senectus et netus et malesuada fames ac turpis egestas. </a:t>
            </a:r>
            <a:r>
              <a:rPr lang="nl-NL"/>
              <a:t>Proin pharetra nonummy pede. Mauris et orci. </a:t>
            </a:r>
            <a:r>
              <a:rPr lang="en-GB"/>
              <a:t>Lorem ipsum dolor sit amet, consectetuer adipiscing elit. Maecenas porttitor congue massa. Fusce posuere, magna sed pulvinar ultricies, purus lectus malesuada libero, sit amet commodo magna eros quis urna.</a:t>
            </a:r>
            <a:endParaRPr lang="nl-NL"/>
          </a:p>
          <a:p>
            <a:pPr lvl="0"/>
            <a:r>
              <a:rPr lang="nl-NL"/>
              <a:t>Nunc viverra imperdiet enim. Fusce est. </a:t>
            </a:r>
            <a:r>
              <a:rPr lang="en-GB"/>
              <a:t>Vivamus a tellus.</a:t>
            </a:r>
            <a:endParaRPr lang="nl-NL"/>
          </a:p>
        </p:txBody>
      </p:sp>
      <p:sp>
        <p:nvSpPr>
          <p:cNvPr id="3" name="Titel 1">
            <a:extLst>
              <a:ext uri="{FF2B5EF4-FFF2-40B4-BE49-F238E27FC236}">
                <a16:creationId xmlns:a16="http://schemas.microsoft.com/office/drawing/2014/main" id="{F0FB54DD-BF80-2046-A704-B448FB0A5911}"/>
              </a:ext>
            </a:extLst>
          </p:cNvPr>
          <p:cNvSpPr txBox="1">
            <a:spLocks noGrp="1"/>
          </p:cNvSpPr>
          <p:nvPr>
            <p:ph type="title"/>
          </p:nvPr>
        </p:nvSpPr>
        <p:spPr>
          <a:xfrm>
            <a:off x="467541" y="260649"/>
            <a:ext cx="8208916" cy="1080116"/>
          </a:xfrm>
        </p:spPr>
        <p:txBody>
          <a:bodyPr/>
          <a:lstStyle>
            <a:lvl1pPr>
              <a:defRPr/>
            </a:lvl1pPr>
          </a:lstStyle>
          <a:p>
            <a:pPr lvl="0"/>
            <a:r>
              <a:rPr lang="nl-NL"/>
              <a:t>KLIK OM EEN TITEL TE MAKEN</a:t>
            </a:r>
          </a:p>
        </p:txBody>
      </p:sp>
      <p:cxnSp>
        <p:nvCxnSpPr>
          <p:cNvPr id="4" name="Rechte verbindingslijn 11">
            <a:extLst>
              <a:ext uri="{FF2B5EF4-FFF2-40B4-BE49-F238E27FC236}">
                <a16:creationId xmlns:a16="http://schemas.microsoft.com/office/drawing/2014/main" id="{BA0AD2C3-EA28-D844-B27E-75E92FD52E4C}"/>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5" name="Rechte verbindingslijn 12">
            <a:extLst>
              <a:ext uri="{FF2B5EF4-FFF2-40B4-BE49-F238E27FC236}">
                <a16:creationId xmlns:a16="http://schemas.microsoft.com/office/drawing/2014/main" id="{53FD5949-5429-E540-B81D-9F8B05C5A7EE}"/>
              </a:ext>
            </a:extLst>
          </p:cNvPr>
          <p:cNvCxnSpPr/>
          <p:nvPr/>
        </p:nvCxnSpPr>
        <p:spPr>
          <a:xfrm>
            <a:off x="0" y="6237314"/>
            <a:ext cx="9144000" cy="0"/>
          </a:xfrm>
          <a:prstGeom prst="straightConnector1">
            <a:avLst/>
          </a:prstGeom>
          <a:noFill/>
          <a:ln w="12701" cap="flat">
            <a:solidFill>
              <a:srgbClr val="376092"/>
            </a:solidFill>
            <a:prstDash val="solid"/>
            <a:miter/>
          </a:ln>
        </p:spPr>
      </p:cxnSp>
      <p:pic>
        <p:nvPicPr>
          <p:cNvPr id="6" name="Picture 14">
            <a:extLst>
              <a:ext uri="{FF2B5EF4-FFF2-40B4-BE49-F238E27FC236}">
                <a16:creationId xmlns:a16="http://schemas.microsoft.com/office/drawing/2014/main" id="{AD6836B6-7C23-E448-A217-29E8C5054DF6}"/>
              </a:ext>
            </a:extLst>
          </p:cNvPr>
          <p:cNvPicPr>
            <a:picLocks noChangeAspect="1"/>
          </p:cNvPicPr>
          <p:nvPr/>
        </p:nvPicPr>
        <p:blipFill>
          <a:blip r:embed="rId2"/>
          <a:stretch>
            <a:fillRect/>
          </a:stretch>
        </p:blipFill>
        <p:spPr>
          <a:xfrm>
            <a:off x="7380744" y="6110935"/>
            <a:ext cx="191831" cy="90955"/>
          </a:xfrm>
          <a:prstGeom prst="rect">
            <a:avLst/>
          </a:prstGeom>
          <a:noFill/>
          <a:ln cap="flat">
            <a:noFill/>
          </a:ln>
        </p:spPr>
      </p:pic>
      <p:pic>
        <p:nvPicPr>
          <p:cNvPr id="7" name="Picture 8">
            <a:extLst>
              <a:ext uri="{FF2B5EF4-FFF2-40B4-BE49-F238E27FC236}">
                <a16:creationId xmlns:a16="http://schemas.microsoft.com/office/drawing/2014/main" id="{AAE11A1F-DA90-5447-BBCB-42C6215BC320}"/>
              </a:ext>
            </a:extLst>
          </p:cNvPr>
          <p:cNvPicPr>
            <a:picLocks noChangeAspect="1"/>
          </p:cNvPicPr>
          <p:nvPr/>
        </p:nvPicPr>
        <p:blipFill>
          <a:blip r:embed="rId3"/>
          <a:srcRect/>
          <a:stretch>
            <a:fillRect/>
          </a:stretch>
        </p:blipFill>
        <p:spPr>
          <a:xfrm>
            <a:off x="7380314" y="6093296"/>
            <a:ext cx="1117021" cy="619204"/>
          </a:xfrm>
          <a:prstGeom prst="rect">
            <a:avLst/>
          </a:prstGeom>
          <a:noFill/>
          <a:ln cap="flat">
            <a:noFill/>
          </a:ln>
        </p:spPr>
      </p:pic>
      <p:pic>
        <p:nvPicPr>
          <p:cNvPr id="8" name="Picture 4">
            <a:extLst>
              <a:ext uri="{FF2B5EF4-FFF2-40B4-BE49-F238E27FC236}">
                <a16:creationId xmlns:a16="http://schemas.microsoft.com/office/drawing/2014/main" id="{063653E7-5A00-2347-82C6-695B03EFAF28}"/>
              </a:ext>
            </a:extLst>
          </p:cNvPr>
          <p:cNvPicPr>
            <a:picLocks noChangeAspect="1"/>
          </p:cNvPicPr>
          <p:nvPr/>
        </p:nvPicPr>
        <p:blipFill>
          <a:blip r:embed="rId4"/>
          <a:srcRect/>
          <a:stretch>
            <a:fillRect/>
          </a:stretch>
        </p:blipFill>
        <p:spPr>
          <a:xfrm>
            <a:off x="395532" y="6309323"/>
            <a:ext cx="3816422" cy="346136"/>
          </a:xfrm>
          <a:prstGeom prst="rect">
            <a:avLst/>
          </a:prstGeom>
          <a:noFill/>
          <a:ln cap="flat">
            <a:noFill/>
          </a:ln>
        </p:spPr>
      </p:pic>
    </p:spTree>
    <p:extLst>
      <p:ext uri="{BB962C8B-B14F-4D97-AF65-F5344CB8AC3E}">
        <p14:creationId xmlns:p14="http://schemas.microsoft.com/office/powerpoint/2010/main" val="3545675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el en object">
    <p:spTree>
      <p:nvGrpSpPr>
        <p:cNvPr id="1" name=""/>
        <p:cNvGrpSpPr/>
        <p:nvPr/>
      </p:nvGrpSpPr>
      <p:grpSpPr>
        <a:xfrm>
          <a:off x="0" y="0"/>
          <a:ext cx="0" cy="0"/>
          <a:chOff x="0" y="0"/>
          <a:chExt cx="0" cy="0"/>
        </a:xfrm>
      </p:grpSpPr>
      <p:sp>
        <p:nvSpPr>
          <p:cNvPr id="2" name="Tijdelijke aanduiding voor inhoud 2">
            <a:extLst>
              <a:ext uri="{FF2B5EF4-FFF2-40B4-BE49-F238E27FC236}">
                <a16:creationId xmlns:a16="http://schemas.microsoft.com/office/drawing/2014/main" id="{E975194A-31AC-5940-88D2-8D1399AC75EE}"/>
              </a:ext>
            </a:extLst>
          </p:cNvPr>
          <p:cNvSpPr txBox="1">
            <a:spLocks noGrp="1"/>
          </p:cNvSpPr>
          <p:nvPr>
            <p:ph idx="4294967295"/>
          </p:nvPr>
        </p:nvSpPr>
        <p:spPr/>
        <p:txBody>
          <a:bodyPr/>
          <a:lstStyle>
            <a:lvl1pPr>
              <a:defRPr>
                <a:latin typeface="Calibri" pitchFamily="34"/>
              </a:defRPr>
            </a:lvl1pPr>
            <a:lvl2pPr>
              <a:defRPr>
                <a:latin typeface="Calibri" pitchFamily="34"/>
              </a:defRPr>
            </a:lvl2pPr>
            <a:lvl3pPr>
              <a:defRPr>
                <a:latin typeface="Calibri" pitchFamily="34"/>
              </a:defRPr>
            </a:lvl3pPr>
            <a:lvl4pPr>
              <a:defRPr>
                <a:latin typeface="Calibri" pitchFamily="34"/>
              </a:defRPr>
            </a:lvl4pPr>
            <a:lvl5pPr>
              <a:defRPr>
                <a:latin typeface="Calibri" pitchFamily="34"/>
              </a:defRPr>
            </a:lvl5pPr>
          </a:lstStyle>
          <a:p>
            <a:pPr lvl="0"/>
            <a:r>
              <a:rPr lang="nl-NL"/>
              <a:t>Klik om tekst toe te voegen</a:t>
            </a:r>
          </a:p>
          <a:p>
            <a:pPr lvl="1"/>
            <a:r>
              <a:rPr lang="nl-NL"/>
              <a:t>Tweede niveau</a:t>
            </a:r>
          </a:p>
          <a:p>
            <a:pPr lvl="2"/>
            <a:r>
              <a:rPr lang="nl-NL"/>
              <a:t>Derde niveau</a:t>
            </a:r>
          </a:p>
          <a:p>
            <a:pPr lvl="3"/>
            <a:r>
              <a:rPr lang="nl-NL"/>
              <a:t>Vierde niveau</a:t>
            </a:r>
          </a:p>
          <a:p>
            <a:pPr lvl="4"/>
            <a:r>
              <a:rPr lang="nl-NL"/>
              <a:t>Vijfde niveau</a:t>
            </a:r>
          </a:p>
        </p:txBody>
      </p:sp>
      <p:sp>
        <p:nvSpPr>
          <p:cNvPr id="3" name="Titel 1">
            <a:extLst>
              <a:ext uri="{FF2B5EF4-FFF2-40B4-BE49-F238E27FC236}">
                <a16:creationId xmlns:a16="http://schemas.microsoft.com/office/drawing/2014/main" id="{286144B0-4198-2941-9A65-D227FED98F61}"/>
              </a:ext>
            </a:extLst>
          </p:cNvPr>
          <p:cNvSpPr txBox="1">
            <a:spLocks noGrp="1"/>
          </p:cNvSpPr>
          <p:nvPr>
            <p:ph type="title"/>
          </p:nvPr>
        </p:nvSpPr>
        <p:spPr>
          <a:xfrm>
            <a:off x="467541" y="260649"/>
            <a:ext cx="8208916" cy="1080116"/>
          </a:xfrm>
        </p:spPr>
        <p:txBody>
          <a:bodyPr/>
          <a:lstStyle>
            <a:lvl1pPr>
              <a:defRPr/>
            </a:lvl1pPr>
          </a:lstStyle>
          <a:p>
            <a:pPr lvl="0"/>
            <a:r>
              <a:rPr lang="nl-NL"/>
              <a:t>KLIK OM EEN TITEL TE MAKEN</a:t>
            </a:r>
          </a:p>
        </p:txBody>
      </p:sp>
      <p:cxnSp>
        <p:nvCxnSpPr>
          <p:cNvPr id="4" name="Rechte verbindingslijn 11">
            <a:extLst>
              <a:ext uri="{FF2B5EF4-FFF2-40B4-BE49-F238E27FC236}">
                <a16:creationId xmlns:a16="http://schemas.microsoft.com/office/drawing/2014/main" id="{44D347E7-48B0-D84C-9D01-07E93125D3D9}"/>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5" name="Rechte verbindingslijn 12">
            <a:extLst>
              <a:ext uri="{FF2B5EF4-FFF2-40B4-BE49-F238E27FC236}">
                <a16:creationId xmlns:a16="http://schemas.microsoft.com/office/drawing/2014/main" id="{5962327B-6F6E-8E47-9168-117663DCA329}"/>
              </a:ext>
            </a:extLst>
          </p:cNvPr>
          <p:cNvCxnSpPr/>
          <p:nvPr/>
        </p:nvCxnSpPr>
        <p:spPr>
          <a:xfrm>
            <a:off x="0" y="6237314"/>
            <a:ext cx="9144000" cy="0"/>
          </a:xfrm>
          <a:prstGeom prst="straightConnector1">
            <a:avLst/>
          </a:prstGeom>
          <a:noFill/>
          <a:ln w="12701" cap="flat">
            <a:solidFill>
              <a:srgbClr val="376092"/>
            </a:solidFill>
            <a:prstDash val="solid"/>
            <a:miter/>
          </a:ln>
        </p:spPr>
      </p:cxnSp>
      <p:pic>
        <p:nvPicPr>
          <p:cNvPr id="6" name="Picture 14">
            <a:extLst>
              <a:ext uri="{FF2B5EF4-FFF2-40B4-BE49-F238E27FC236}">
                <a16:creationId xmlns:a16="http://schemas.microsoft.com/office/drawing/2014/main" id="{1CD78E65-CA3C-F941-BB35-73384A5499CB}"/>
              </a:ext>
            </a:extLst>
          </p:cNvPr>
          <p:cNvPicPr>
            <a:picLocks noChangeAspect="1"/>
          </p:cNvPicPr>
          <p:nvPr/>
        </p:nvPicPr>
        <p:blipFill>
          <a:blip r:embed="rId2"/>
          <a:stretch>
            <a:fillRect/>
          </a:stretch>
        </p:blipFill>
        <p:spPr>
          <a:xfrm>
            <a:off x="7380744" y="6110935"/>
            <a:ext cx="191831" cy="90955"/>
          </a:xfrm>
          <a:prstGeom prst="rect">
            <a:avLst/>
          </a:prstGeom>
          <a:noFill/>
          <a:ln cap="flat">
            <a:noFill/>
          </a:ln>
        </p:spPr>
      </p:pic>
      <p:pic>
        <p:nvPicPr>
          <p:cNvPr id="7" name="Picture 8">
            <a:extLst>
              <a:ext uri="{FF2B5EF4-FFF2-40B4-BE49-F238E27FC236}">
                <a16:creationId xmlns:a16="http://schemas.microsoft.com/office/drawing/2014/main" id="{F22D679F-3EB3-114A-AA8B-0E1ED458BE75}"/>
              </a:ext>
            </a:extLst>
          </p:cNvPr>
          <p:cNvPicPr>
            <a:picLocks noChangeAspect="1"/>
          </p:cNvPicPr>
          <p:nvPr/>
        </p:nvPicPr>
        <p:blipFill>
          <a:blip r:embed="rId3"/>
          <a:srcRect/>
          <a:stretch>
            <a:fillRect/>
          </a:stretch>
        </p:blipFill>
        <p:spPr>
          <a:xfrm>
            <a:off x="7380314" y="6093296"/>
            <a:ext cx="1117021" cy="619204"/>
          </a:xfrm>
          <a:prstGeom prst="rect">
            <a:avLst/>
          </a:prstGeom>
          <a:noFill/>
          <a:ln cap="flat">
            <a:noFill/>
          </a:ln>
        </p:spPr>
      </p:pic>
      <p:pic>
        <p:nvPicPr>
          <p:cNvPr id="8" name="Picture 4">
            <a:extLst>
              <a:ext uri="{FF2B5EF4-FFF2-40B4-BE49-F238E27FC236}">
                <a16:creationId xmlns:a16="http://schemas.microsoft.com/office/drawing/2014/main" id="{746C9F4D-0A3F-C44A-BBCD-6F3F99D51178}"/>
              </a:ext>
            </a:extLst>
          </p:cNvPr>
          <p:cNvPicPr>
            <a:picLocks noChangeAspect="1"/>
          </p:cNvPicPr>
          <p:nvPr/>
        </p:nvPicPr>
        <p:blipFill>
          <a:blip r:embed="rId4"/>
          <a:srcRect/>
          <a:stretch>
            <a:fillRect/>
          </a:stretch>
        </p:blipFill>
        <p:spPr>
          <a:xfrm>
            <a:off x="395532" y="6309323"/>
            <a:ext cx="3816422" cy="346136"/>
          </a:xfrm>
          <a:prstGeom prst="rect">
            <a:avLst/>
          </a:prstGeom>
          <a:noFill/>
          <a:ln cap="flat">
            <a:noFill/>
          </a:ln>
        </p:spPr>
      </p:pic>
    </p:spTree>
    <p:extLst>
      <p:ext uri="{BB962C8B-B14F-4D97-AF65-F5344CB8AC3E}">
        <p14:creationId xmlns:p14="http://schemas.microsoft.com/office/powerpoint/2010/main" val="3811677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35CDA8-315E-CC42-9008-96A5512EA414}"/>
              </a:ext>
            </a:extLst>
          </p:cNvPr>
          <p:cNvSpPr txBox="1">
            <a:spLocks noGrp="1"/>
          </p:cNvSpPr>
          <p:nvPr>
            <p:ph type="title"/>
          </p:nvPr>
        </p:nvSpPr>
        <p:spPr/>
        <p:txBody>
          <a:bodyPr/>
          <a:lstStyle>
            <a:lvl1pPr>
              <a:defRPr/>
            </a:lvl1pPr>
          </a:lstStyle>
          <a:p>
            <a:pPr lvl="0"/>
            <a:r>
              <a:rPr lang="nl-NL"/>
              <a:t>KLIK OM EEN TITEL TE MAKEN</a:t>
            </a:r>
          </a:p>
        </p:txBody>
      </p:sp>
      <p:sp>
        <p:nvSpPr>
          <p:cNvPr id="3" name="Tijdelijke aanduiding voor inhoud 2">
            <a:extLst>
              <a:ext uri="{FF2B5EF4-FFF2-40B4-BE49-F238E27FC236}">
                <a16:creationId xmlns:a16="http://schemas.microsoft.com/office/drawing/2014/main" id="{DF0D6EE3-9349-CE45-9CBC-9649ECF0B78C}"/>
              </a:ext>
            </a:extLst>
          </p:cNvPr>
          <p:cNvSpPr txBox="1">
            <a:spLocks noGrp="1"/>
          </p:cNvSpPr>
          <p:nvPr>
            <p:ph idx="1"/>
          </p:nvPr>
        </p:nvSpPr>
        <p:spPr>
          <a:xfrm>
            <a:off x="457200" y="1600200"/>
            <a:ext cx="4038603" cy="4525959"/>
          </a:xfrm>
        </p:spPr>
        <p:txBody>
          <a:bodyPr/>
          <a:lstStyle>
            <a:lvl1pPr>
              <a:defRPr/>
            </a:lvl1pPr>
            <a:lvl2pPr>
              <a:defRPr/>
            </a:lvl2pPr>
            <a:lvl3pPr>
              <a:defRPr/>
            </a:lvl3pPr>
            <a:lvl4pPr>
              <a:defRPr/>
            </a:lvl4pPr>
            <a:lvl5pPr>
              <a:defRPr/>
            </a:lvl5pPr>
          </a:lstStyle>
          <a:p>
            <a:pPr lvl="0"/>
            <a:r>
              <a:rPr lang="nl-NL"/>
              <a:t>Klik om tekst toe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B1673A0D-C4BF-FA48-AFAE-F6CB2B984C35}"/>
              </a:ext>
            </a:extLst>
          </p:cNvPr>
          <p:cNvSpPr txBox="1">
            <a:spLocks noGrp="1"/>
          </p:cNvSpPr>
          <p:nvPr>
            <p:ph idx="2"/>
          </p:nvPr>
        </p:nvSpPr>
        <p:spPr>
          <a:xfrm>
            <a:off x="4648196" y="1600200"/>
            <a:ext cx="4038603" cy="4525959"/>
          </a:xfrm>
        </p:spPr>
        <p:txBody>
          <a:bodyPr/>
          <a:lstStyle>
            <a:lvl1pPr>
              <a:defRPr/>
            </a:lvl1pPr>
            <a:lvl2pPr>
              <a:defRPr/>
            </a:lvl2pPr>
            <a:lvl3pPr>
              <a:defRPr/>
            </a:lvl3pPr>
            <a:lvl4pPr>
              <a:defRPr/>
            </a:lvl4pPr>
            <a:lvl5pPr>
              <a:defRPr/>
            </a:lvl5pPr>
          </a:lstStyle>
          <a:p>
            <a:pPr lvl="0"/>
            <a:r>
              <a:rPr lang="nl-NL"/>
              <a:t>Klik om tekst toe te voegen</a:t>
            </a:r>
          </a:p>
          <a:p>
            <a:pPr lvl="1"/>
            <a:r>
              <a:rPr lang="nl-NL"/>
              <a:t>Tweede niveau</a:t>
            </a:r>
          </a:p>
          <a:p>
            <a:pPr lvl="2"/>
            <a:r>
              <a:rPr lang="nl-NL"/>
              <a:t>Derde niveau</a:t>
            </a:r>
          </a:p>
          <a:p>
            <a:pPr lvl="3"/>
            <a:r>
              <a:rPr lang="nl-NL"/>
              <a:t>Vierde niveau</a:t>
            </a:r>
          </a:p>
          <a:p>
            <a:pPr lvl="4"/>
            <a:r>
              <a:rPr lang="nl-NL"/>
              <a:t>Vijfde niveau</a:t>
            </a:r>
          </a:p>
        </p:txBody>
      </p:sp>
      <p:cxnSp>
        <p:nvCxnSpPr>
          <p:cNvPr id="5" name="Rechte verbindingslijn 11">
            <a:extLst>
              <a:ext uri="{FF2B5EF4-FFF2-40B4-BE49-F238E27FC236}">
                <a16:creationId xmlns:a16="http://schemas.microsoft.com/office/drawing/2014/main" id="{D060270B-32D1-4444-A8C1-A230B5FEB6C8}"/>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6" name="Rechte verbindingslijn 12">
            <a:extLst>
              <a:ext uri="{FF2B5EF4-FFF2-40B4-BE49-F238E27FC236}">
                <a16:creationId xmlns:a16="http://schemas.microsoft.com/office/drawing/2014/main" id="{63D1BE4E-793C-2244-AE66-5D1B8981C64A}"/>
              </a:ext>
            </a:extLst>
          </p:cNvPr>
          <p:cNvCxnSpPr/>
          <p:nvPr/>
        </p:nvCxnSpPr>
        <p:spPr>
          <a:xfrm>
            <a:off x="0" y="6237314"/>
            <a:ext cx="9144000" cy="0"/>
          </a:xfrm>
          <a:prstGeom prst="straightConnector1">
            <a:avLst/>
          </a:prstGeom>
          <a:noFill/>
          <a:ln w="12701" cap="flat">
            <a:solidFill>
              <a:srgbClr val="376092"/>
            </a:solidFill>
            <a:prstDash val="solid"/>
            <a:miter/>
          </a:ln>
        </p:spPr>
      </p:cxnSp>
      <p:pic>
        <p:nvPicPr>
          <p:cNvPr id="7" name="Picture 14">
            <a:extLst>
              <a:ext uri="{FF2B5EF4-FFF2-40B4-BE49-F238E27FC236}">
                <a16:creationId xmlns:a16="http://schemas.microsoft.com/office/drawing/2014/main" id="{74506420-C302-AB43-8D9F-FAE72BC8AC8D}"/>
              </a:ext>
            </a:extLst>
          </p:cNvPr>
          <p:cNvPicPr>
            <a:picLocks noChangeAspect="1"/>
          </p:cNvPicPr>
          <p:nvPr/>
        </p:nvPicPr>
        <p:blipFill>
          <a:blip r:embed="rId2"/>
          <a:stretch>
            <a:fillRect/>
          </a:stretch>
        </p:blipFill>
        <p:spPr>
          <a:xfrm>
            <a:off x="7380744" y="6110935"/>
            <a:ext cx="191831" cy="90955"/>
          </a:xfrm>
          <a:prstGeom prst="rect">
            <a:avLst/>
          </a:prstGeom>
          <a:noFill/>
          <a:ln cap="flat">
            <a:noFill/>
          </a:ln>
        </p:spPr>
      </p:pic>
      <p:pic>
        <p:nvPicPr>
          <p:cNvPr id="8" name="Picture 8">
            <a:extLst>
              <a:ext uri="{FF2B5EF4-FFF2-40B4-BE49-F238E27FC236}">
                <a16:creationId xmlns:a16="http://schemas.microsoft.com/office/drawing/2014/main" id="{F60C37F4-03AD-8D4E-9F40-F948F1C4D7CB}"/>
              </a:ext>
            </a:extLst>
          </p:cNvPr>
          <p:cNvPicPr>
            <a:picLocks noChangeAspect="1"/>
          </p:cNvPicPr>
          <p:nvPr/>
        </p:nvPicPr>
        <p:blipFill>
          <a:blip r:embed="rId3"/>
          <a:srcRect/>
          <a:stretch>
            <a:fillRect/>
          </a:stretch>
        </p:blipFill>
        <p:spPr>
          <a:xfrm>
            <a:off x="7380314" y="6093296"/>
            <a:ext cx="1117021" cy="619204"/>
          </a:xfrm>
          <a:prstGeom prst="rect">
            <a:avLst/>
          </a:prstGeom>
          <a:noFill/>
          <a:ln cap="flat">
            <a:noFill/>
          </a:ln>
        </p:spPr>
      </p:pic>
      <p:pic>
        <p:nvPicPr>
          <p:cNvPr id="9" name="Picture 4">
            <a:extLst>
              <a:ext uri="{FF2B5EF4-FFF2-40B4-BE49-F238E27FC236}">
                <a16:creationId xmlns:a16="http://schemas.microsoft.com/office/drawing/2014/main" id="{E913E563-CD0D-A64D-85BE-63C86A69F079}"/>
              </a:ext>
            </a:extLst>
          </p:cNvPr>
          <p:cNvPicPr>
            <a:picLocks noChangeAspect="1"/>
          </p:cNvPicPr>
          <p:nvPr/>
        </p:nvPicPr>
        <p:blipFill>
          <a:blip r:embed="rId4"/>
          <a:srcRect/>
          <a:stretch>
            <a:fillRect/>
          </a:stretch>
        </p:blipFill>
        <p:spPr>
          <a:xfrm>
            <a:off x="395532" y="6309323"/>
            <a:ext cx="3816422" cy="346136"/>
          </a:xfrm>
          <a:prstGeom prst="rect">
            <a:avLst/>
          </a:prstGeom>
          <a:noFill/>
          <a:ln cap="flat">
            <a:noFill/>
          </a:ln>
        </p:spPr>
      </p:pic>
    </p:spTree>
    <p:extLst>
      <p:ext uri="{BB962C8B-B14F-4D97-AF65-F5344CB8AC3E}">
        <p14:creationId xmlns:p14="http://schemas.microsoft.com/office/powerpoint/2010/main" val="3404687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Leeg">
    <p:spTree>
      <p:nvGrpSpPr>
        <p:cNvPr id="1" name=""/>
        <p:cNvGrpSpPr/>
        <p:nvPr/>
      </p:nvGrpSpPr>
      <p:grpSpPr>
        <a:xfrm>
          <a:off x="0" y="0"/>
          <a:ext cx="0" cy="0"/>
          <a:chOff x="0" y="0"/>
          <a:chExt cx="0" cy="0"/>
        </a:xfrm>
      </p:grpSpPr>
      <p:cxnSp>
        <p:nvCxnSpPr>
          <p:cNvPr id="2" name="Rechte verbindingslijn 8">
            <a:extLst>
              <a:ext uri="{FF2B5EF4-FFF2-40B4-BE49-F238E27FC236}">
                <a16:creationId xmlns:a16="http://schemas.microsoft.com/office/drawing/2014/main" id="{08B9B1B4-862E-4149-9BF7-59FECEAB7B4B}"/>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3" name="Rechte verbindingslijn 9">
            <a:extLst>
              <a:ext uri="{FF2B5EF4-FFF2-40B4-BE49-F238E27FC236}">
                <a16:creationId xmlns:a16="http://schemas.microsoft.com/office/drawing/2014/main" id="{A6E72696-589B-D84F-8D7D-61130E9C05CB}"/>
              </a:ext>
            </a:extLst>
          </p:cNvPr>
          <p:cNvCxnSpPr/>
          <p:nvPr/>
        </p:nvCxnSpPr>
        <p:spPr>
          <a:xfrm>
            <a:off x="0" y="6237314"/>
            <a:ext cx="9144000" cy="0"/>
          </a:xfrm>
          <a:prstGeom prst="straightConnector1">
            <a:avLst/>
          </a:prstGeom>
          <a:noFill/>
          <a:ln w="12701" cap="flat">
            <a:solidFill>
              <a:srgbClr val="376092"/>
            </a:solidFill>
            <a:prstDash val="solid"/>
            <a:miter/>
          </a:ln>
        </p:spPr>
      </p:cxnSp>
      <p:pic>
        <p:nvPicPr>
          <p:cNvPr id="4" name="Picture 14">
            <a:extLst>
              <a:ext uri="{FF2B5EF4-FFF2-40B4-BE49-F238E27FC236}">
                <a16:creationId xmlns:a16="http://schemas.microsoft.com/office/drawing/2014/main" id="{42B0F669-9889-1342-9A8A-9C0436D2D1C4}"/>
              </a:ext>
            </a:extLst>
          </p:cNvPr>
          <p:cNvPicPr>
            <a:picLocks noChangeAspect="1"/>
          </p:cNvPicPr>
          <p:nvPr/>
        </p:nvPicPr>
        <p:blipFill>
          <a:blip r:embed="rId2"/>
          <a:stretch>
            <a:fillRect/>
          </a:stretch>
        </p:blipFill>
        <p:spPr>
          <a:xfrm>
            <a:off x="7380744" y="6110935"/>
            <a:ext cx="191831" cy="90955"/>
          </a:xfrm>
          <a:prstGeom prst="rect">
            <a:avLst/>
          </a:prstGeom>
          <a:noFill/>
          <a:ln cap="flat">
            <a:noFill/>
          </a:ln>
        </p:spPr>
      </p:pic>
      <p:pic>
        <p:nvPicPr>
          <p:cNvPr id="5" name="Picture 8">
            <a:extLst>
              <a:ext uri="{FF2B5EF4-FFF2-40B4-BE49-F238E27FC236}">
                <a16:creationId xmlns:a16="http://schemas.microsoft.com/office/drawing/2014/main" id="{BB0A9D14-7D31-BA4B-9A74-09A3957F272B}"/>
              </a:ext>
            </a:extLst>
          </p:cNvPr>
          <p:cNvPicPr>
            <a:picLocks noChangeAspect="1"/>
          </p:cNvPicPr>
          <p:nvPr/>
        </p:nvPicPr>
        <p:blipFill>
          <a:blip r:embed="rId3"/>
          <a:srcRect/>
          <a:stretch>
            <a:fillRect/>
          </a:stretch>
        </p:blipFill>
        <p:spPr>
          <a:xfrm>
            <a:off x="7380314" y="6093296"/>
            <a:ext cx="1117021" cy="619204"/>
          </a:xfrm>
          <a:prstGeom prst="rect">
            <a:avLst/>
          </a:prstGeom>
          <a:noFill/>
          <a:ln cap="flat">
            <a:noFill/>
          </a:ln>
        </p:spPr>
      </p:pic>
      <p:pic>
        <p:nvPicPr>
          <p:cNvPr id="6" name="Picture 4">
            <a:extLst>
              <a:ext uri="{FF2B5EF4-FFF2-40B4-BE49-F238E27FC236}">
                <a16:creationId xmlns:a16="http://schemas.microsoft.com/office/drawing/2014/main" id="{055A3590-950E-DA48-A63C-E9BC0DE9120D}"/>
              </a:ext>
            </a:extLst>
          </p:cNvPr>
          <p:cNvPicPr>
            <a:picLocks noChangeAspect="1"/>
          </p:cNvPicPr>
          <p:nvPr/>
        </p:nvPicPr>
        <p:blipFill>
          <a:blip r:embed="rId4"/>
          <a:srcRect/>
          <a:stretch>
            <a:fillRect/>
          </a:stretch>
        </p:blipFill>
        <p:spPr>
          <a:xfrm>
            <a:off x="395532" y="6309323"/>
            <a:ext cx="3816422" cy="346136"/>
          </a:xfrm>
          <a:prstGeom prst="rect">
            <a:avLst/>
          </a:prstGeom>
          <a:noFill/>
          <a:ln cap="flat">
            <a:noFill/>
          </a:ln>
        </p:spPr>
      </p:pic>
    </p:spTree>
    <p:extLst>
      <p:ext uri="{BB962C8B-B14F-4D97-AF65-F5344CB8AC3E}">
        <p14:creationId xmlns:p14="http://schemas.microsoft.com/office/powerpoint/2010/main" val="1648746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8_Leeg">
    <p:spTree>
      <p:nvGrpSpPr>
        <p:cNvPr id="1" name=""/>
        <p:cNvGrpSpPr/>
        <p:nvPr/>
      </p:nvGrpSpPr>
      <p:grpSpPr>
        <a:xfrm>
          <a:off x="0" y="0"/>
          <a:ext cx="0" cy="0"/>
          <a:chOff x="0" y="0"/>
          <a:chExt cx="0" cy="0"/>
        </a:xfrm>
      </p:grpSpPr>
      <p:graphicFrame>
        <p:nvGraphicFramePr>
          <p:cNvPr id="2" name="Tijdelijke aanduiding voor inhoud 3">
            <a:extLst>
              <a:ext uri="{FF2B5EF4-FFF2-40B4-BE49-F238E27FC236}">
                <a16:creationId xmlns:a16="http://schemas.microsoft.com/office/drawing/2014/main" id="{3BD5E85C-3F8C-E642-9A0A-02E489A217CE}"/>
              </a:ext>
            </a:extLst>
          </p:cNvPr>
          <p:cNvGraphicFramePr>
            <a:graphicFrameLocks noGrp="1"/>
          </p:cNvGraphicFramePr>
          <p:nvPr/>
        </p:nvGraphicFramePr>
        <p:xfrm>
          <a:off x="683568" y="2212070"/>
          <a:ext cx="7632853" cy="2225036"/>
        </p:xfrm>
        <a:graphic>
          <a:graphicData uri="http://schemas.openxmlformats.org/drawingml/2006/table">
            <a:tbl>
              <a:tblPr firstRow="1" bandRow="1">
                <a:effectLst/>
                <a:tableStyleId>{5C22544A-7EE6-4342-B048-85BDC9FD1C3A}</a:tableStyleId>
              </a:tblPr>
              <a:tblGrid>
                <a:gridCol w="1090403">
                  <a:extLst>
                    <a:ext uri="{9D8B030D-6E8A-4147-A177-3AD203B41FA5}">
                      <a16:colId xmlns:a16="http://schemas.microsoft.com/office/drawing/2014/main" val="618185238"/>
                    </a:ext>
                  </a:extLst>
                </a:gridCol>
                <a:gridCol w="1090403">
                  <a:extLst>
                    <a:ext uri="{9D8B030D-6E8A-4147-A177-3AD203B41FA5}">
                      <a16:colId xmlns:a16="http://schemas.microsoft.com/office/drawing/2014/main" val="1676106759"/>
                    </a:ext>
                  </a:extLst>
                </a:gridCol>
                <a:gridCol w="1090403">
                  <a:extLst>
                    <a:ext uri="{9D8B030D-6E8A-4147-A177-3AD203B41FA5}">
                      <a16:colId xmlns:a16="http://schemas.microsoft.com/office/drawing/2014/main" val="783757199"/>
                    </a:ext>
                  </a:extLst>
                </a:gridCol>
                <a:gridCol w="1090403">
                  <a:extLst>
                    <a:ext uri="{9D8B030D-6E8A-4147-A177-3AD203B41FA5}">
                      <a16:colId xmlns:a16="http://schemas.microsoft.com/office/drawing/2014/main" val="4064296843"/>
                    </a:ext>
                  </a:extLst>
                </a:gridCol>
                <a:gridCol w="1090403">
                  <a:extLst>
                    <a:ext uri="{9D8B030D-6E8A-4147-A177-3AD203B41FA5}">
                      <a16:colId xmlns:a16="http://schemas.microsoft.com/office/drawing/2014/main" val="1137637147"/>
                    </a:ext>
                  </a:extLst>
                </a:gridCol>
                <a:gridCol w="1090403">
                  <a:extLst>
                    <a:ext uri="{9D8B030D-6E8A-4147-A177-3AD203B41FA5}">
                      <a16:colId xmlns:a16="http://schemas.microsoft.com/office/drawing/2014/main" val="1557843904"/>
                    </a:ext>
                  </a:extLst>
                </a:gridCol>
                <a:gridCol w="1090403">
                  <a:extLst>
                    <a:ext uri="{9D8B030D-6E8A-4147-A177-3AD203B41FA5}">
                      <a16:colId xmlns:a16="http://schemas.microsoft.com/office/drawing/2014/main" val="3585348673"/>
                    </a:ext>
                  </a:extLst>
                </a:gridCol>
              </a:tblGrid>
              <a:tr h="370844">
                <a:tc>
                  <a:txBody>
                    <a:bodyPr/>
                    <a:lstStyle/>
                    <a:p>
                      <a:pPr lvl="0"/>
                      <a:endParaRPr lang="nl-NL" sz="1000">
                        <a:solidFill>
                          <a:srgbClr val="FFFFFF"/>
                        </a:solidFill>
                      </a:endParaRPr>
                    </a:p>
                  </a:txBody>
                  <a:tcPr>
                    <a:solidFill>
                      <a:srgbClr val="1C3E79"/>
                    </a:solidFill>
                  </a:tcPr>
                </a:tc>
                <a:tc>
                  <a:txBody>
                    <a:bodyPr/>
                    <a:lstStyle/>
                    <a:p>
                      <a:pPr lvl="0"/>
                      <a:r>
                        <a:rPr lang="nl-NL" sz="1000">
                          <a:solidFill>
                            <a:srgbClr val="FFFFFF"/>
                          </a:solidFill>
                        </a:rPr>
                        <a:t>Kolom 1</a:t>
                      </a:r>
                    </a:p>
                  </a:txBody>
                  <a:tcPr>
                    <a:solidFill>
                      <a:srgbClr val="1C3E79"/>
                    </a:solidFill>
                  </a:tcPr>
                </a:tc>
                <a:tc>
                  <a:txBody>
                    <a:bodyPr/>
                    <a:lstStyle/>
                    <a:p>
                      <a:pPr lvl="0"/>
                      <a:r>
                        <a:rPr lang="nl-NL" sz="1000">
                          <a:solidFill>
                            <a:srgbClr val="FFFFFF"/>
                          </a:solidFill>
                        </a:rPr>
                        <a:t>Kolom</a:t>
                      </a:r>
                      <a:r>
                        <a:rPr lang="nl-NL" sz="1000" baseline="0">
                          <a:solidFill>
                            <a:srgbClr val="FFFFFF"/>
                          </a:solidFill>
                        </a:rPr>
                        <a:t> 2</a:t>
                      </a:r>
                      <a:endParaRPr lang="nl-NL" sz="1000">
                        <a:solidFill>
                          <a:srgbClr val="FFFFFF"/>
                        </a:solidFill>
                      </a:endParaRPr>
                    </a:p>
                  </a:txBody>
                  <a:tcPr>
                    <a:solidFill>
                      <a:srgbClr val="1C3E79"/>
                    </a:solidFill>
                  </a:tcPr>
                </a:tc>
                <a:tc>
                  <a:txBody>
                    <a:bodyPr/>
                    <a:lstStyle/>
                    <a:p>
                      <a:pPr lvl="0"/>
                      <a:r>
                        <a:rPr lang="nl-NL" sz="1000">
                          <a:solidFill>
                            <a:srgbClr val="FFFFFF"/>
                          </a:solidFill>
                        </a:rPr>
                        <a:t>Kolom 3</a:t>
                      </a:r>
                    </a:p>
                  </a:txBody>
                  <a:tcPr>
                    <a:solidFill>
                      <a:srgbClr val="1C3E79"/>
                    </a:solidFill>
                  </a:tcPr>
                </a:tc>
                <a:tc>
                  <a:txBody>
                    <a:bodyPr/>
                    <a:lstStyle/>
                    <a:p>
                      <a:pPr lvl="0"/>
                      <a:r>
                        <a:rPr lang="nl-NL" sz="1000">
                          <a:solidFill>
                            <a:srgbClr val="FFFFFF"/>
                          </a:solidFill>
                        </a:rPr>
                        <a:t>Kolom</a:t>
                      </a:r>
                      <a:r>
                        <a:rPr lang="nl-NL" sz="1000" baseline="0">
                          <a:solidFill>
                            <a:srgbClr val="FFFFFF"/>
                          </a:solidFill>
                        </a:rPr>
                        <a:t> 45</a:t>
                      </a:r>
                      <a:endParaRPr lang="nl-NL" sz="1000">
                        <a:solidFill>
                          <a:srgbClr val="FFFFFF"/>
                        </a:solidFill>
                      </a:endParaRPr>
                    </a:p>
                  </a:txBody>
                  <a:tcPr>
                    <a:solidFill>
                      <a:srgbClr val="1C3E79"/>
                    </a:solidFill>
                  </a:tcPr>
                </a:tc>
                <a:tc>
                  <a:txBody>
                    <a:bodyPr/>
                    <a:lstStyle/>
                    <a:p>
                      <a:pPr lvl="0"/>
                      <a:r>
                        <a:rPr lang="nl-NL" sz="1000">
                          <a:solidFill>
                            <a:srgbClr val="FFFFFF"/>
                          </a:solidFill>
                        </a:rPr>
                        <a:t>Kolom</a:t>
                      </a:r>
                      <a:r>
                        <a:rPr lang="nl-NL" sz="1000" baseline="0">
                          <a:solidFill>
                            <a:srgbClr val="FFFFFF"/>
                          </a:solidFill>
                        </a:rPr>
                        <a:t> 5</a:t>
                      </a:r>
                      <a:endParaRPr lang="nl-NL" sz="1000">
                        <a:solidFill>
                          <a:srgbClr val="FFFFFF"/>
                        </a:solidFill>
                      </a:endParaRPr>
                    </a:p>
                  </a:txBody>
                  <a:tcPr>
                    <a:solidFill>
                      <a:srgbClr val="1C3E79"/>
                    </a:solidFill>
                  </a:tcPr>
                </a:tc>
                <a:tc>
                  <a:txBody>
                    <a:bodyPr/>
                    <a:lstStyle/>
                    <a:p>
                      <a:pPr lvl="0"/>
                      <a:r>
                        <a:rPr lang="nl-NL" sz="1000">
                          <a:solidFill>
                            <a:srgbClr val="FFFFFF"/>
                          </a:solidFill>
                        </a:rPr>
                        <a:t>Kolom 6</a:t>
                      </a:r>
                    </a:p>
                  </a:txBody>
                  <a:tcPr>
                    <a:solidFill>
                      <a:srgbClr val="1C3E79"/>
                    </a:solidFill>
                  </a:tcPr>
                </a:tc>
                <a:extLst>
                  <a:ext uri="{0D108BD9-81ED-4DB2-BD59-A6C34878D82A}">
                    <a16:rowId xmlns:a16="http://schemas.microsoft.com/office/drawing/2014/main" val="301597741"/>
                  </a:ext>
                </a:extLst>
              </a:tr>
              <a:tr h="370844">
                <a:tc>
                  <a:txBody>
                    <a:bodyPr/>
                    <a:lstStyle/>
                    <a:p>
                      <a:pPr lvl="0"/>
                      <a:r>
                        <a:rPr lang="nl-NL" sz="1000" b="1">
                          <a:solidFill>
                            <a:srgbClr val="FFFFFF"/>
                          </a:solidFill>
                        </a:rPr>
                        <a:t>Rij 1</a:t>
                      </a:r>
                    </a:p>
                  </a:txBody>
                  <a:tcPr>
                    <a:solidFill>
                      <a:srgbClr val="1C3E79"/>
                    </a:solidFill>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extLst>
                  <a:ext uri="{0D108BD9-81ED-4DB2-BD59-A6C34878D82A}">
                    <a16:rowId xmlns:a16="http://schemas.microsoft.com/office/drawing/2014/main" val="1261250244"/>
                  </a:ext>
                </a:extLst>
              </a:tr>
              <a:tr h="370844">
                <a:tc>
                  <a:txBody>
                    <a:bodyPr/>
                    <a:lstStyle/>
                    <a:p>
                      <a:pPr lvl="0"/>
                      <a:r>
                        <a:rPr lang="nl-NL" sz="1000" b="1">
                          <a:solidFill>
                            <a:srgbClr val="FFFFFF"/>
                          </a:solidFill>
                        </a:rPr>
                        <a:t>Rij 2</a:t>
                      </a:r>
                    </a:p>
                  </a:txBody>
                  <a:tcPr>
                    <a:solidFill>
                      <a:srgbClr val="1C3E79"/>
                    </a:solidFill>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extLst>
                  <a:ext uri="{0D108BD9-81ED-4DB2-BD59-A6C34878D82A}">
                    <a16:rowId xmlns:a16="http://schemas.microsoft.com/office/drawing/2014/main" val="38744548"/>
                  </a:ext>
                </a:extLst>
              </a:tr>
              <a:tr h="370844">
                <a:tc>
                  <a:txBody>
                    <a:bodyPr/>
                    <a:lstStyle/>
                    <a:p>
                      <a:pPr lvl="0"/>
                      <a:r>
                        <a:rPr lang="nl-NL" sz="1000" b="1">
                          <a:solidFill>
                            <a:srgbClr val="FFFFFF"/>
                          </a:solidFill>
                        </a:rPr>
                        <a:t>Rij 3</a:t>
                      </a:r>
                    </a:p>
                  </a:txBody>
                  <a:tcPr>
                    <a:solidFill>
                      <a:srgbClr val="1C3E79"/>
                    </a:solidFill>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extLst>
                  <a:ext uri="{0D108BD9-81ED-4DB2-BD59-A6C34878D82A}">
                    <a16:rowId xmlns:a16="http://schemas.microsoft.com/office/drawing/2014/main" val="4094719203"/>
                  </a:ext>
                </a:extLst>
              </a:tr>
              <a:tr h="370844">
                <a:tc>
                  <a:txBody>
                    <a:bodyPr/>
                    <a:lstStyle/>
                    <a:p>
                      <a:pPr lvl="0"/>
                      <a:r>
                        <a:rPr lang="nl-NL" sz="1000" b="1">
                          <a:solidFill>
                            <a:srgbClr val="FFFFFF"/>
                          </a:solidFill>
                        </a:rPr>
                        <a:t>Rij 4</a:t>
                      </a:r>
                    </a:p>
                  </a:txBody>
                  <a:tcPr>
                    <a:solidFill>
                      <a:srgbClr val="1C3E79"/>
                    </a:solidFill>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extLst>
                  <a:ext uri="{0D108BD9-81ED-4DB2-BD59-A6C34878D82A}">
                    <a16:rowId xmlns:a16="http://schemas.microsoft.com/office/drawing/2014/main" val="3666387865"/>
                  </a:ext>
                </a:extLst>
              </a:tr>
              <a:tr h="370844">
                <a:tc>
                  <a:txBody>
                    <a:bodyPr/>
                    <a:lstStyle/>
                    <a:p>
                      <a:pPr lvl="0"/>
                      <a:r>
                        <a:rPr lang="nl-NL" sz="1000" b="1">
                          <a:solidFill>
                            <a:srgbClr val="FFFFFF"/>
                          </a:solidFill>
                        </a:rPr>
                        <a:t>Rij 5</a:t>
                      </a:r>
                    </a:p>
                  </a:txBody>
                  <a:tcPr>
                    <a:solidFill>
                      <a:srgbClr val="1C3E79"/>
                    </a:solidFill>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tc>
                  <a:txBody>
                    <a:bodyPr/>
                    <a:lstStyle/>
                    <a:p>
                      <a:pPr lvl="0"/>
                      <a:endParaRPr lang="nl-NL" sz="1000">
                        <a:latin typeface="Calibri" pitchFamily="34"/>
                        <a:cs typeface="Calibri" pitchFamily="34"/>
                      </a:endParaRPr>
                    </a:p>
                  </a:txBody>
                  <a:tcPr/>
                </a:tc>
                <a:extLst>
                  <a:ext uri="{0D108BD9-81ED-4DB2-BD59-A6C34878D82A}">
                    <a16:rowId xmlns:a16="http://schemas.microsoft.com/office/drawing/2014/main" val="3335508410"/>
                  </a:ext>
                </a:extLst>
              </a:tr>
            </a:tbl>
          </a:graphicData>
        </a:graphic>
      </p:graphicFrame>
      <p:sp>
        <p:nvSpPr>
          <p:cNvPr id="3" name="Titel 1">
            <a:extLst>
              <a:ext uri="{FF2B5EF4-FFF2-40B4-BE49-F238E27FC236}">
                <a16:creationId xmlns:a16="http://schemas.microsoft.com/office/drawing/2014/main" id="{48530233-48ED-B340-B441-42EE6C966607}"/>
              </a:ext>
            </a:extLst>
          </p:cNvPr>
          <p:cNvSpPr txBox="1">
            <a:spLocks noGrp="1"/>
          </p:cNvSpPr>
          <p:nvPr>
            <p:ph type="title"/>
          </p:nvPr>
        </p:nvSpPr>
        <p:spPr>
          <a:xfrm>
            <a:off x="685800" y="260649"/>
            <a:ext cx="7772400" cy="1470026"/>
          </a:xfrm>
        </p:spPr>
        <p:txBody>
          <a:bodyPr/>
          <a:lstStyle>
            <a:lvl1pPr>
              <a:defRPr/>
            </a:lvl1pPr>
          </a:lstStyle>
          <a:p>
            <a:pPr lvl="0"/>
            <a:r>
              <a:rPr lang="nl-NL"/>
              <a:t>KLIK OM EEN TITEL MAKEN</a:t>
            </a:r>
          </a:p>
        </p:txBody>
      </p:sp>
      <p:cxnSp>
        <p:nvCxnSpPr>
          <p:cNvPr id="4" name="Rechte verbindingslijn 7">
            <a:extLst>
              <a:ext uri="{FF2B5EF4-FFF2-40B4-BE49-F238E27FC236}">
                <a16:creationId xmlns:a16="http://schemas.microsoft.com/office/drawing/2014/main" id="{9FC9E0D0-9EBB-2748-89A4-1B60E6409A9F}"/>
              </a:ext>
            </a:extLst>
          </p:cNvPr>
          <p:cNvCxnSpPr/>
          <p:nvPr/>
        </p:nvCxnSpPr>
        <p:spPr>
          <a:xfrm>
            <a:off x="0" y="6669359"/>
            <a:ext cx="9144000" cy="0"/>
          </a:xfrm>
          <a:prstGeom prst="straightConnector1">
            <a:avLst/>
          </a:prstGeom>
          <a:noFill/>
          <a:ln w="12701" cap="flat">
            <a:solidFill>
              <a:srgbClr val="376092"/>
            </a:solidFill>
            <a:prstDash val="solid"/>
            <a:miter/>
          </a:ln>
        </p:spPr>
      </p:cxnSp>
      <p:cxnSp>
        <p:nvCxnSpPr>
          <p:cNvPr id="5" name="Rechte verbindingslijn 11">
            <a:extLst>
              <a:ext uri="{FF2B5EF4-FFF2-40B4-BE49-F238E27FC236}">
                <a16:creationId xmlns:a16="http://schemas.microsoft.com/office/drawing/2014/main" id="{00EB1EDD-9F69-2A48-BD80-9FCC80E57715}"/>
              </a:ext>
            </a:extLst>
          </p:cNvPr>
          <p:cNvCxnSpPr/>
          <p:nvPr/>
        </p:nvCxnSpPr>
        <p:spPr>
          <a:xfrm>
            <a:off x="0" y="6237314"/>
            <a:ext cx="9144000" cy="0"/>
          </a:xfrm>
          <a:prstGeom prst="straightConnector1">
            <a:avLst/>
          </a:prstGeom>
          <a:noFill/>
          <a:ln w="12701" cap="flat">
            <a:solidFill>
              <a:srgbClr val="376092"/>
            </a:solidFill>
            <a:prstDash val="solid"/>
            <a:miter/>
          </a:ln>
        </p:spPr>
      </p:cxnSp>
      <p:pic>
        <p:nvPicPr>
          <p:cNvPr id="6" name="Picture 8">
            <a:extLst>
              <a:ext uri="{FF2B5EF4-FFF2-40B4-BE49-F238E27FC236}">
                <a16:creationId xmlns:a16="http://schemas.microsoft.com/office/drawing/2014/main" id="{1D0B993D-C05A-8F49-8F40-9FA0A88E48E2}"/>
              </a:ext>
            </a:extLst>
          </p:cNvPr>
          <p:cNvPicPr>
            <a:picLocks noChangeAspect="1"/>
          </p:cNvPicPr>
          <p:nvPr/>
        </p:nvPicPr>
        <p:blipFill>
          <a:blip r:embed="rId2"/>
          <a:srcRect/>
          <a:stretch>
            <a:fillRect/>
          </a:stretch>
        </p:blipFill>
        <p:spPr>
          <a:xfrm>
            <a:off x="7380314" y="6093296"/>
            <a:ext cx="1117021" cy="619204"/>
          </a:xfrm>
          <a:prstGeom prst="rect">
            <a:avLst/>
          </a:prstGeom>
          <a:noFill/>
          <a:ln cap="flat">
            <a:noFill/>
          </a:ln>
        </p:spPr>
      </p:pic>
      <p:pic>
        <p:nvPicPr>
          <p:cNvPr id="7" name="Picture 4">
            <a:extLst>
              <a:ext uri="{FF2B5EF4-FFF2-40B4-BE49-F238E27FC236}">
                <a16:creationId xmlns:a16="http://schemas.microsoft.com/office/drawing/2014/main" id="{00903AE5-E1D8-A54F-8E0F-506A1658B21E}"/>
              </a:ext>
            </a:extLst>
          </p:cNvPr>
          <p:cNvPicPr>
            <a:picLocks noChangeAspect="1"/>
          </p:cNvPicPr>
          <p:nvPr/>
        </p:nvPicPr>
        <p:blipFill>
          <a:blip r:embed="rId3"/>
          <a:srcRect/>
          <a:stretch>
            <a:fillRect/>
          </a:stretch>
        </p:blipFill>
        <p:spPr>
          <a:xfrm>
            <a:off x="395532" y="6309323"/>
            <a:ext cx="3816422" cy="346136"/>
          </a:xfrm>
          <a:prstGeom prst="rect">
            <a:avLst/>
          </a:prstGeom>
          <a:noFill/>
          <a:ln cap="flat">
            <a:noFill/>
          </a:ln>
        </p:spPr>
      </p:pic>
    </p:spTree>
    <p:extLst>
      <p:ext uri="{BB962C8B-B14F-4D97-AF65-F5344CB8AC3E}">
        <p14:creationId xmlns:p14="http://schemas.microsoft.com/office/powerpoint/2010/main" val="2070314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A12B2F6-92BA-A340-99A4-6A5F4FCBB5E2}"/>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0" compatLnSpc="1">
            <a:normAutofit/>
          </a:bodyPr>
          <a:lstStyle/>
          <a:p>
            <a:pPr lvl="0"/>
            <a:r>
              <a:rPr lang="nl-NL"/>
              <a:t>Klik om de stijl te bewerken</a:t>
            </a:r>
          </a:p>
        </p:txBody>
      </p:sp>
      <p:sp>
        <p:nvSpPr>
          <p:cNvPr id="3" name="Tijdelijke aanduiding voor tekst 2">
            <a:extLst>
              <a:ext uri="{FF2B5EF4-FFF2-40B4-BE49-F238E27FC236}">
                <a16:creationId xmlns:a16="http://schemas.microsoft.com/office/drawing/2014/main" id="{5405A89F-1115-A942-ACFA-7AD3128E4405}"/>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marL="0" marR="0" lvl="0" indent="0" algn="l" defTabSz="914400" rtl="0" fontAlgn="auto" hangingPunct="1">
        <a:lnSpc>
          <a:spcPct val="100000"/>
        </a:lnSpc>
        <a:spcBef>
          <a:spcPts val="0"/>
        </a:spcBef>
        <a:spcAft>
          <a:spcPts val="0"/>
        </a:spcAft>
        <a:buNone/>
        <a:tabLst/>
        <a:defRPr lang="nl-NL" sz="2800" b="1" i="0" u="none" strike="noStrike" kern="1200" cap="none" spc="0" baseline="0">
          <a:solidFill>
            <a:srgbClr val="243A77"/>
          </a:solidFill>
          <a:uFillTx/>
          <a:latin typeface="Calibri"/>
        </a:defRPr>
      </a:lvl1pPr>
    </p:titleStyle>
    <p:bodyStyle>
      <a:lvl1pPr marL="0" marR="0" lvl="0" indent="0" algn="l" defTabSz="914400" rtl="0" fontAlgn="auto" hangingPunct="1">
        <a:lnSpc>
          <a:spcPct val="100000"/>
        </a:lnSpc>
        <a:spcBef>
          <a:spcPts val="400"/>
        </a:spcBef>
        <a:spcAft>
          <a:spcPts val="0"/>
        </a:spcAft>
        <a:buNone/>
        <a:tabLst/>
        <a:defRPr lang="nl-NL" sz="1700" b="0" i="0" u="none" strike="noStrike" kern="1200" cap="none" spc="0" baseline="0">
          <a:solidFill>
            <a:srgbClr val="243A77"/>
          </a:solidFill>
          <a:uFillTx/>
          <a:latin typeface="Calibri"/>
        </a:defRPr>
      </a:lvl1pPr>
      <a:lvl2pPr marL="742950" marR="0" lvl="1" indent="-285750" algn="l" defTabSz="914400" rtl="0" fontAlgn="auto" hangingPunct="1">
        <a:lnSpc>
          <a:spcPct val="100000"/>
        </a:lnSpc>
        <a:spcBef>
          <a:spcPts val="400"/>
        </a:spcBef>
        <a:spcAft>
          <a:spcPts val="0"/>
        </a:spcAft>
        <a:buClr>
          <a:srgbClr val="243A77"/>
        </a:buClr>
        <a:buSzPct val="100000"/>
        <a:buFont typeface="Arial" pitchFamily="34"/>
        <a:buChar char="•"/>
        <a:tabLst/>
        <a:defRPr lang="nl-NL" sz="1700" b="0" i="0" u="none" strike="noStrike" kern="1200" cap="none" spc="0" baseline="0">
          <a:solidFill>
            <a:srgbClr val="243A77"/>
          </a:solidFill>
          <a:uFillTx/>
          <a:latin typeface="Calibri"/>
        </a:defRPr>
      </a:lvl2pPr>
      <a:lvl3pPr marL="1143000" marR="0" lvl="2" indent="-228600" algn="l" defTabSz="914400" rtl="0" fontAlgn="auto" hangingPunct="1">
        <a:lnSpc>
          <a:spcPct val="100000"/>
        </a:lnSpc>
        <a:spcBef>
          <a:spcPts val="400"/>
        </a:spcBef>
        <a:spcAft>
          <a:spcPts val="0"/>
        </a:spcAft>
        <a:buClr>
          <a:srgbClr val="243A77"/>
        </a:buClr>
        <a:buSzPct val="100000"/>
        <a:buFont typeface="Calibri" pitchFamily="34"/>
        <a:buChar char="−"/>
        <a:tabLst/>
        <a:defRPr lang="nl-NL" sz="1700" b="0" i="0" u="none" strike="noStrike" kern="1200" cap="none" spc="0" baseline="0">
          <a:solidFill>
            <a:srgbClr val="243A77"/>
          </a:solidFill>
          <a:uFillTx/>
          <a:latin typeface="Calibri"/>
        </a:defRPr>
      </a:lvl3pPr>
      <a:lvl4pPr marL="1600200" marR="0" lvl="3" indent="-228600" algn="l" defTabSz="914400" rtl="0" fontAlgn="auto" hangingPunct="1">
        <a:lnSpc>
          <a:spcPct val="100000"/>
        </a:lnSpc>
        <a:spcBef>
          <a:spcPts val="400"/>
        </a:spcBef>
        <a:spcAft>
          <a:spcPts val="0"/>
        </a:spcAft>
        <a:buClr>
          <a:srgbClr val="243A77"/>
        </a:buClr>
        <a:buSzPct val="100000"/>
        <a:buFont typeface="Arial" pitchFamily="34"/>
        <a:buChar char="»"/>
        <a:tabLst/>
        <a:defRPr lang="nl-NL" sz="1700" b="0" i="0" u="none" strike="noStrike" kern="1200" cap="none" spc="0" baseline="0">
          <a:solidFill>
            <a:srgbClr val="243A77"/>
          </a:solidFill>
          <a:uFillTx/>
          <a:latin typeface="Calibri"/>
        </a:defRPr>
      </a:lvl4pPr>
      <a:lvl5pPr marL="2057400" marR="0" lvl="4" indent="-228600" algn="l" defTabSz="914400" rtl="0" fontAlgn="auto" hangingPunct="1">
        <a:lnSpc>
          <a:spcPct val="100000"/>
        </a:lnSpc>
        <a:spcBef>
          <a:spcPts val="400"/>
        </a:spcBef>
        <a:spcAft>
          <a:spcPts val="0"/>
        </a:spcAft>
        <a:buClr>
          <a:srgbClr val="243A77"/>
        </a:buClr>
        <a:buSzPct val="100000"/>
        <a:buFont typeface="Courier New" pitchFamily="49"/>
        <a:buChar char="o"/>
        <a:tabLst/>
        <a:defRPr lang="nl-NL" sz="1700" b="0" i="0" u="none" strike="noStrike" kern="1200" cap="none" spc="0" baseline="0">
          <a:solidFill>
            <a:srgbClr val="243A77"/>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Afgeronde rechthoek 3">
            <a:extLst>
              <a:ext uri="{FF2B5EF4-FFF2-40B4-BE49-F238E27FC236}">
                <a16:creationId xmlns:a16="http://schemas.microsoft.com/office/drawing/2014/main" id="{5DC28593-D11A-CF4B-AE9E-7F1224C5386C}"/>
              </a:ext>
            </a:extLst>
          </p:cNvPr>
          <p:cNvSpPr/>
          <p:nvPr/>
        </p:nvSpPr>
        <p:spPr>
          <a:xfrm>
            <a:off x="6040314" y="772435"/>
            <a:ext cx="2882683" cy="214476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dirty="0">
              <a:solidFill>
                <a:srgbClr val="FFFFFF"/>
              </a:solidFill>
              <a:uFillTx/>
              <a:latin typeface="Calibri"/>
            </a:endParaRPr>
          </a:p>
        </p:txBody>
      </p:sp>
      <p:sp>
        <p:nvSpPr>
          <p:cNvPr id="3" name="Tekstvak 1">
            <a:extLst>
              <a:ext uri="{FF2B5EF4-FFF2-40B4-BE49-F238E27FC236}">
                <a16:creationId xmlns:a16="http://schemas.microsoft.com/office/drawing/2014/main" id="{430FDE4B-46BB-9D41-86F0-EA45295C0B17}"/>
              </a:ext>
            </a:extLst>
          </p:cNvPr>
          <p:cNvSpPr txBox="1"/>
          <p:nvPr/>
        </p:nvSpPr>
        <p:spPr>
          <a:xfrm>
            <a:off x="4572000" y="4653134"/>
            <a:ext cx="4104458"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800" b="1" dirty="0">
                <a:solidFill>
                  <a:srgbClr val="FFFFFF"/>
                </a:solidFill>
                <a:latin typeface="Calibri"/>
              </a:rPr>
              <a:t>Pre-bid meeting</a:t>
            </a:r>
            <a:endParaRPr lang="nl-NL" sz="2800" b="1" i="0" u="none" strike="noStrike" kern="1200" cap="none" spc="0" baseline="0" dirty="0">
              <a:solidFill>
                <a:srgbClr val="FFFFFF"/>
              </a:solidFill>
              <a:uFillTx/>
              <a:latin typeface="Calibri"/>
            </a:endParaRPr>
          </a:p>
        </p:txBody>
      </p:sp>
      <p:pic>
        <p:nvPicPr>
          <p:cNvPr id="4" name="Afbeelding 2" descr="Afbeelding met tekst&#10;&#10;Automatisch gegenereerde beschrijving">
            <a:extLst>
              <a:ext uri="{FF2B5EF4-FFF2-40B4-BE49-F238E27FC236}">
                <a16:creationId xmlns:a16="http://schemas.microsoft.com/office/drawing/2014/main" id="{9777BBE0-2281-6C46-AF87-6B50688A077A}"/>
              </a:ext>
            </a:extLst>
          </p:cNvPr>
          <p:cNvPicPr>
            <a:picLocks noChangeAspect="1"/>
          </p:cNvPicPr>
          <p:nvPr/>
        </p:nvPicPr>
        <p:blipFill>
          <a:blip r:embed="rId3"/>
          <a:stretch>
            <a:fillRect/>
          </a:stretch>
        </p:blipFill>
        <p:spPr>
          <a:xfrm>
            <a:off x="6361233" y="1000776"/>
            <a:ext cx="2561764" cy="680871"/>
          </a:xfrm>
          <a:prstGeom prst="rect">
            <a:avLst/>
          </a:prstGeom>
          <a:noFill/>
          <a:ln cap="flat">
            <a:noFill/>
          </a:ln>
        </p:spPr>
      </p:pic>
      <p:pic>
        <p:nvPicPr>
          <p:cNvPr id="5" name="Afbeelding 4">
            <a:extLst>
              <a:ext uri="{FF2B5EF4-FFF2-40B4-BE49-F238E27FC236}">
                <a16:creationId xmlns:a16="http://schemas.microsoft.com/office/drawing/2014/main" id="{12A52074-2F4C-4B3F-BD30-949638239A3F}"/>
              </a:ext>
            </a:extLst>
          </p:cNvPr>
          <p:cNvPicPr>
            <a:picLocks noChangeAspect="1"/>
          </p:cNvPicPr>
          <p:nvPr/>
        </p:nvPicPr>
        <p:blipFill>
          <a:blip r:embed="rId4"/>
          <a:srcRect/>
          <a:stretch>
            <a:fillRect/>
          </a:stretch>
        </p:blipFill>
        <p:spPr>
          <a:xfrm>
            <a:off x="6253263" y="1683270"/>
            <a:ext cx="2512672" cy="954422"/>
          </a:xfrm>
          <a:prstGeom prst="rect">
            <a:avLst/>
          </a:prstGeom>
          <a:noFill/>
          <a:ln cap="flat">
            <a:noFill/>
          </a:ln>
        </p:spPr>
      </p:pic>
      <p:sp>
        <p:nvSpPr>
          <p:cNvPr id="6" name="Tekstvak 1">
            <a:extLst>
              <a:ext uri="{FF2B5EF4-FFF2-40B4-BE49-F238E27FC236}">
                <a16:creationId xmlns:a16="http://schemas.microsoft.com/office/drawing/2014/main" id="{3B7336E8-AA67-3244-85A9-C991660ED9AC}"/>
              </a:ext>
            </a:extLst>
          </p:cNvPr>
          <p:cNvSpPr txBox="1"/>
          <p:nvPr/>
        </p:nvSpPr>
        <p:spPr>
          <a:xfrm>
            <a:off x="4572000" y="5069939"/>
            <a:ext cx="4104458" cy="40011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i="1" dirty="0">
                <a:solidFill>
                  <a:srgbClr val="FFFFFF"/>
                </a:solidFill>
                <a:latin typeface="Calibri"/>
              </a:rPr>
              <a:t>23 februari 2021</a:t>
            </a:r>
            <a:endParaRPr lang="nl-NL" i="1" u="none" strike="noStrike" kern="1200" cap="none" spc="0" baseline="0" dirty="0">
              <a:solidFill>
                <a:srgbClr val="FFFFFF"/>
              </a:solidFill>
              <a:uFillTx/>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p:txBody>
          <a:bodyPr/>
          <a:lstStyle/>
          <a:p>
            <a:r>
              <a:rPr lang="nl-NL" dirty="0"/>
              <a:t>Samenvatting van gestelde vragen</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lnSpcReduction="10000"/>
          </a:bodyPr>
          <a:lstStyle/>
          <a:p>
            <a:pPr lvl="1"/>
            <a:r>
              <a:rPr lang="nl-NL" sz="1800" dirty="0"/>
              <a:t>Reikwijdte van perceel 1 en perceel 2 in relatie tot gevraagde percelen</a:t>
            </a:r>
          </a:p>
          <a:p>
            <a:pPr lvl="1"/>
            <a:r>
              <a:rPr lang="nl-NL" sz="1800" dirty="0"/>
              <a:t>Samenvoeging van Payroll en uitzend in perceel 1</a:t>
            </a:r>
          </a:p>
          <a:p>
            <a:pPr lvl="1"/>
            <a:r>
              <a:rPr lang="nl-NL" sz="1800" dirty="0"/>
              <a:t>Moment van overname van kandidaten in perceel 1 </a:t>
            </a:r>
          </a:p>
          <a:p>
            <a:pPr lvl="1"/>
            <a:r>
              <a:rPr lang="nl-NL" sz="1800" dirty="0"/>
              <a:t>Administratief proces – facturatie &amp; rapportage</a:t>
            </a:r>
          </a:p>
          <a:p>
            <a:pPr lvl="1"/>
            <a:r>
              <a:rPr lang="nl-NL" sz="1800" dirty="0"/>
              <a:t>Rol van Inhuurcoördinator</a:t>
            </a:r>
          </a:p>
          <a:p>
            <a:pPr lvl="1"/>
            <a:r>
              <a:rPr lang="nl-NL" sz="1800" dirty="0"/>
              <a:t>Omgang met AVG</a:t>
            </a:r>
          </a:p>
          <a:p>
            <a:pPr lvl="1"/>
            <a:r>
              <a:rPr lang="nl-NL" sz="1800" dirty="0"/>
              <a:t>Onduidelijkheid over de Regie functie van aanbestedende dienst </a:t>
            </a:r>
          </a:p>
          <a:p>
            <a:pPr lvl="1"/>
            <a:r>
              <a:rPr lang="nl-NL" sz="1800" dirty="0"/>
              <a:t>Referenties en waarde </a:t>
            </a:r>
          </a:p>
          <a:p>
            <a:pPr lvl="1"/>
            <a:r>
              <a:rPr lang="nl-NL" sz="1800" dirty="0"/>
              <a:t>Gedragscode </a:t>
            </a:r>
          </a:p>
          <a:p>
            <a:pPr lvl="1"/>
            <a:r>
              <a:rPr lang="nl-NL" sz="1800" dirty="0"/>
              <a:t>Hoe om te gaan met SROI</a:t>
            </a:r>
          </a:p>
          <a:p>
            <a:pPr lvl="1"/>
            <a:r>
              <a:rPr lang="nl-NL" sz="1800" dirty="0"/>
              <a:t>Hoe om te gaan met de Participatiewet</a:t>
            </a:r>
          </a:p>
          <a:p>
            <a:pPr lvl="1"/>
            <a:r>
              <a:rPr lang="nl-NL" sz="1800" dirty="0"/>
              <a:t>Omvang van perceel 5 – KCC </a:t>
            </a:r>
          </a:p>
          <a:p>
            <a:pPr lvl="1"/>
            <a:r>
              <a:rPr lang="nl-NL" sz="1800" dirty="0"/>
              <a:t>Pensioen van </a:t>
            </a:r>
            <a:r>
              <a:rPr lang="nl-NL" sz="1800" dirty="0" err="1"/>
              <a:t>payrollers</a:t>
            </a:r>
            <a:endParaRPr lang="nl-NL" sz="1800" dirty="0"/>
          </a:p>
          <a:p>
            <a:pPr lvl="1"/>
            <a:r>
              <a:rPr lang="nl-NL" sz="1800" dirty="0"/>
              <a:t>Omgang reiskosten en transitievergoeding</a:t>
            </a:r>
          </a:p>
          <a:p>
            <a:pPr lvl="1"/>
            <a:endParaRPr lang="nl-NL" sz="1800" dirty="0"/>
          </a:p>
          <a:p>
            <a:pPr marL="457200" lvl="1" indent="0">
              <a:buNone/>
            </a:pPr>
            <a:endParaRPr lang="nl-NL" sz="1800" dirty="0"/>
          </a:p>
        </p:txBody>
      </p:sp>
    </p:spTree>
    <p:extLst>
      <p:ext uri="{BB962C8B-B14F-4D97-AF65-F5344CB8AC3E}">
        <p14:creationId xmlns:p14="http://schemas.microsoft.com/office/powerpoint/2010/main" val="1146542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lstStyle/>
          <a:p>
            <a:r>
              <a:rPr lang="nl-NL" dirty="0"/>
              <a:t>Reikwijdte van perceel 1 en perceel 2 in relatie tot gevraagde percelen</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marL="457200" lvl="1" indent="0">
              <a:buNone/>
            </a:pPr>
            <a:endParaRPr lang="nl-NL" sz="1800" dirty="0"/>
          </a:p>
          <a:p>
            <a:pPr marL="457200" lvl="1" indent="0">
              <a:buNone/>
            </a:pPr>
            <a:r>
              <a:rPr lang="nl-NL" sz="1800" dirty="0"/>
              <a:t>Perceel 1 richt zich veelal op doeners met een relatief lager (&lt; MBO)opleidingsniveau. Aanpassing is dat alle functies tot en met </a:t>
            </a:r>
            <a:r>
              <a:rPr lang="nl-NL" sz="1800" b="1" dirty="0"/>
              <a:t>schaal 7 (</a:t>
            </a:r>
            <a:r>
              <a:rPr lang="nl-NL" sz="1800" b="1" dirty="0" err="1"/>
              <a:t>ipv</a:t>
            </a:r>
            <a:r>
              <a:rPr lang="nl-NL" sz="1800" b="1" dirty="0"/>
              <a:t> schaal 8) </a:t>
            </a:r>
            <a:r>
              <a:rPr lang="nl-NL" sz="1800" dirty="0"/>
              <a:t>onder perceel 1 vallen. In algemeen betreft de flexibele arbeidskracht voornamelijk administratieve functies. Ook zal voor perceel 1 cao SGO van toepassing verklaart zijn.</a:t>
            </a:r>
          </a:p>
          <a:p>
            <a:pPr marL="457200" lvl="1" indent="0">
              <a:buNone/>
            </a:pPr>
            <a:endParaRPr lang="nl-NL" sz="1800" dirty="0"/>
          </a:p>
          <a:p>
            <a:pPr marL="457200" lvl="1" indent="0">
              <a:buNone/>
            </a:pPr>
            <a:r>
              <a:rPr lang="nl-NL" sz="1800" dirty="0"/>
              <a:t>De scope van perceel 2 wordt aangepast tot schaal 8 t/m 14. Perceel 2 richt zich op specialisten in loondienst.</a:t>
            </a:r>
          </a:p>
          <a:p>
            <a:pPr marL="457200" lvl="1" indent="0">
              <a:buNone/>
            </a:pPr>
            <a:endParaRPr lang="nl-NL" sz="1800" dirty="0"/>
          </a:p>
          <a:p>
            <a:pPr marL="457200" lvl="1" indent="0">
              <a:buNone/>
            </a:pPr>
            <a:r>
              <a:rPr lang="nl-NL" sz="1800" dirty="0"/>
              <a:t>Perceel 3 richt zich op niche specialisten en Zelfstandigen van een relatief hoger (HBO&gt;) opleidingsniveau en biedt de oplossing indien in de mini-competitie uit perceel 2 geen passend aanbod wordt gedaan. </a:t>
            </a:r>
          </a:p>
        </p:txBody>
      </p:sp>
    </p:spTree>
    <p:extLst>
      <p:ext uri="{BB962C8B-B14F-4D97-AF65-F5344CB8AC3E}">
        <p14:creationId xmlns:p14="http://schemas.microsoft.com/office/powerpoint/2010/main" val="3017342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lstStyle/>
          <a:p>
            <a:r>
              <a:rPr lang="nl-NL" dirty="0"/>
              <a:t>Samenvoeging van Payroll en uitzend in perceel 1</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89AA4C3D-E44E-4F4E-BDDB-3C434D0DFB9C}"/>
              </a:ext>
            </a:extLst>
          </p:cNvPr>
          <p:cNvSpPr>
            <a:spLocks noGrp="1"/>
          </p:cNvSpPr>
          <p:nvPr>
            <p:ph type="body" idx="4294967295"/>
          </p:nvPr>
        </p:nvSpPr>
        <p:spPr>
          <a:xfrm>
            <a:off x="1057328" y="1795092"/>
            <a:ext cx="8229600" cy="4525959"/>
          </a:xfrm>
        </p:spPr>
        <p:txBody>
          <a:bodyPr>
            <a:normAutofit/>
          </a:bodyPr>
          <a:lstStyle/>
          <a:p>
            <a:pPr fontAlgn="t"/>
            <a:r>
              <a:rPr lang="nl-NL" sz="1800" dirty="0"/>
              <a:t>Vanuit strategie en marktkennis houdt Aanbestedende dienst vast aan betreffende uitvraag. Wij bieden bovendien de mogelijkheid om in combinatie in te schrijven.</a:t>
            </a:r>
            <a:endParaRPr lang="nl-NL" sz="18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409449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Pensioen van </a:t>
            </a:r>
            <a:r>
              <a:rPr lang="nl-NL" dirty="0" err="1"/>
              <a:t>payrollers</a:t>
            </a:r>
            <a:endParaRPr lang="nl-NL" dirty="0"/>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754345" y="1792164"/>
            <a:ext cx="8229600" cy="4525959"/>
          </a:xfrm>
        </p:spPr>
        <p:txBody>
          <a:bodyPr>
            <a:normAutofit/>
          </a:bodyPr>
          <a:lstStyle/>
          <a:p>
            <a:pPr marL="457200" lvl="1" indent="0">
              <a:buNone/>
            </a:pPr>
            <a:r>
              <a:rPr lang="nl-NL" sz="1800" dirty="0"/>
              <a:t>Inschrijver is vrij een pensioen te hanteren die aan de wettelijke vereisten voldoet.</a:t>
            </a:r>
          </a:p>
        </p:txBody>
      </p:sp>
      <p:sp>
        <p:nvSpPr>
          <p:cNvPr id="8" name="Rechthoek 7">
            <a:extLst>
              <a:ext uri="{FF2B5EF4-FFF2-40B4-BE49-F238E27FC236}">
                <a16:creationId xmlns:a16="http://schemas.microsoft.com/office/drawing/2014/main" id="{BCB65088-5404-6146-A475-9BF0BAF7CDF7}"/>
              </a:ext>
            </a:extLst>
          </p:cNvPr>
          <p:cNvSpPr/>
          <p:nvPr/>
        </p:nvSpPr>
        <p:spPr>
          <a:xfrm>
            <a:off x="2286000" y="2136339"/>
            <a:ext cx="4572000" cy="1754326"/>
          </a:xfrm>
          <a:prstGeom prst="rect">
            <a:avLst/>
          </a:prstGeom>
        </p:spPr>
        <p:txBody>
          <a:bodyPr>
            <a:spAutoFit/>
          </a:bodyPr>
          <a:lstStyle/>
          <a:p>
            <a:pPr lvl="1"/>
            <a:endParaRPr lang="nl-NL" dirty="0"/>
          </a:p>
        </p:txBody>
      </p:sp>
    </p:spTree>
    <p:extLst>
      <p:ext uri="{BB962C8B-B14F-4D97-AF65-F5344CB8AC3E}">
        <p14:creationId xmlns:p14="http://schemas.microsoft.com/office/powerpoint/2010/main" val="2998444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lstStyle/>
          <a:p>
            <a:r>
              <a:rPr lang="nl-NL" dirty="0"/>
              <a:t>Moment van overname van kandidaten in perceel 1 </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r>
              <a:rPr lang="nl-NL" sz="1800" dirty="0"/>
              <a:t>In aanpassing op de aanbesteding worden de lopende arbeidsovereenkomst van flexibele arbeidskrachten ondergebracht na eerste afloop van de huidige arbeidsovereenkomst. Altijd in afstemming en na akkoord van de Inhuur coördinator. </a:t>
            </a:r>
          </a:p>
          <a:p>
            <a:pPr marL="800100" lvl="1" indent="-342900">
              <a:buAutoNum type="alphaLcPeriod"/>
            </a:pPr>
            <a:endParaRPr lang="nl-NL" sz="1800" dirty="0"/>
          </a:p>
        </p:txBody>
      </p:sp>
    </p:spTree>
    <p:extLst>
      <p:ext uri="{BB962C8B-B14F-4D97-AF65-F5344CB8AC3E}">
        <p14:creationId xmlns:p14="http://schemas.microsoft.com/office/powerpoint/2010/main" val="36229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Onduidelijkheid over de Regie functie van aanbestedende dienst</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lvl="1"/>
            <a:endParaRPr lang="nl-NL" sz="1800" dirty="0"/>
          </a:p>
          <a:p>
            <a:pPr marL="457200" lvl="1" indent="0">
              <a:buNone/>
            </a:pPr>
            <a:r>
              <a:rPr lang="nl-NL" sz="1800" dirty="0"/>
              <a:t>Aanbestedende dienst werkt met generieke functiebeschrijvingen en maken voor de uitvraag een specifiek profiel. De functiematrix is toegevoegd, uitgaande van het feit dat wij een regie organisatie zijn betreft het hier voornamelijk administratieve functies ter ondersteuning van de teams of backoffice. Zie hiertoe de diverse illustratieve vacatureteksten.</a:t>
            </a:r>
          </a:p>
        </p:txBody>
      </p:sp>
    </p:spTree>
    <p:extLst>
      <p:ext uri="{BB962C8B-B14F-4D97-AF65-F5344CB8AC3E}">
        <p14:creationId xmlns:p14="http://schemas.microsoft.com/office/powerpoint/2010/main" val="2371635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Hoe om te gaan met de Participatiewet</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marL="457200" lvl="1" indent="0">
              <a:buNone/>
            </a:pPr>
            <a:r>
              <a:rPr lang="nl-NL" sz="1800" i="1" dirty="0"/>
              <a:t>Hoe wordt omgegaan met de samenwerkingsplatformen? </a:t>
            </a:r>
          </a:p>
          <a:p>
            <a:pPr marL="457200" lvl="1" indent="0">
              <a:buNone/>
            </a:pPr>
            <a:r>
              <a:rPr lang="nl-NL" sz="1800" dirty="0"/>
              <a:t>Samenwerkingsplatformen zijn platformen om opvolging te geven aan de Participatiewet. Het Werkplein is daar een voorbeeld toe. Zie ook </a:t>
            </a:r>
            <a:r>
              <a:rPr lang="nl-NL" sz="1800" dirty="0" err="1"/>
              <a:t>https</a:t>
            </a:r>
            <a:r>
              <a:rPr lang="nl-NL" sz="1800" dirty="0"/>
              <a:t>://</a:t>
            </a:r>
            <a:r>
              <a:rPr lang="nl-NL" sz="1800" dirty="0" err="1"/>
              <a:t>www.wpda.nl</a:t>
            </a:r>
            <a:r>
              <a:rPr lang="nl-NL" sz="1800" dirty="0"/>
              <a:t>/over-ons. Het samenwerkingsplatform wordt gebruikt door het UWV en aangesloten gemeenten uit de arbeidsregio Noord (Groningen, Friesland, Drenthe). </a:t>
            </a:r>
          </a:p>
          <a:p>
            <a:pPr marL="457200" lvl="1" indent="0">
              <a:buNone/>
            </a:pPr>
            <a:endParaRPr lang="nl-NL" sz="1800" dirty="0"/>
          </a:p>
          <a:p>
            <a:pPr marL="457200" lvl="1" indent="0">
              <a:buNone/>
            </a:pPr>
            <a:r>
              <a:rPr lang="nl-NL" sz="1800" dirty="0"/>
              <a:t>Hierdoor worden functies ook op samenwerkingsplatformen gepubliceerd, maar dit is enkel ten behoeve van de uitvoering aan de Participatiewet en functies gelieerd aan de participatiewet, zie ook </a:t>
            </a:r>
            <a:r>
              <a:rPr lang="nl-NL" sz="1800" dirty="0" err="1"/>
              <a:t>bullit</a:t>
            </a:r>
            <a:r>
              <a:rPr lang="nl-NL" sz="1800" dirty="0"/>
              <a:t> 2 van bijlage 9 – inhuurproces.</a:t>
            </a:r>
          </a:p>
        </p:txBody>
      </p:sp>
      <p:sp>
        <p:nvSpPr>
          <p:cNvPr id="8" name="Rechthoek 7">
            <a:extLst>
              <a:ext uri="{FF2B5EF4-FFF2-40B4-BE49-F238E27FC236}">
                <a16:creationId xmlns:a16="http://schemas.microsoft.com/office/drawing/2014/main" id="{BCB65088-5404-6146-A475-9BF0BAF7CDF7}"/>
              </a:ext>
            </a:extLst>
          </p:cNvPr>
          <p:cNvSpPr/>
          <p:nvPr/>
        </p:nvSpPr>
        <p:spPr>
          <a:xfrm>
            <a:off x="2286000" y="2136339"/>
            <a:ext cx="4572000" cy="1754326"/>
          </a:xfrm>
          <a:prstGeom prst="rect">
            <a:avLst/>
          </a:prstGeom>
        </p:spPr>
        <p:txBody>
          <a:bodyPr>
            <a:spAutoFit/>
          </a:bodyPr>
          <a:lstStyle/>
          <a:p>
            <a:pPr lvl="1"/>
            <a:endParaRPr lang="nl-NL" dirty="0"/>
          </a:p>
        </p:txBody>
      </p:sp>
    </p:spTree>
    <p:extLst>
      <p:ext uri="{BB962C8B-B14F-4D97-AF65-F5344CB8AC3E}">
        <p14:creationId xmlns:p14="http://schemas.microsoft.com/office/powerpoint/2010/main" val="3223904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Omgang reiskosten en transitievergoeding</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lvl="1"/>
            <a:endParaRPr lang="nl-NL" sz="1800" dirty="0"/>
          </a:p>
          <a:p>
            <a:pPr marL="457200" lvl="1" indent="0">
              <a:buNone/>
            </a:pPr>
            <a:r>
              <a:rPr lang="nl-NL" sz="1800" dirty="0"/>
              <a:t>Daadwerkelijk en aantoonbaar betaalde reiskosten- en transitievergoedingen kunnen  achteraf separaat doorbelast worden. Administratief proces wordt na gunning afgestemd.</a:t>
            </a:r>
          </a:p>
          <a:p>
            <a:pPr marL="457200" lvl="1" indent="0">
              <a:buNone/>
            </a:pPr>
            <a:endParaRPr lang="nl-NL" sz="1800" dirty="0"/>
          </a:p>
        </p:txBody>
      </p:sp>
    </p:spTree>
    <p:extLst>
      <p:ext uri="{BB962C8B-B14F-4D97-AF65-F5344CB8AC3E}">
        <p14:creationId xmlns:p14="http://schemas.microsoft.com/office/powerpoint/2010/main" val="4262916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lstStyle/>
          <a:p>
            <a:r>
              <a:rPr lang="nl-NL" dirty="0"/>
              <a:t>Administratief proces – facturatie &amp; rapportage</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marL="457200" lvl="1" indent="0">
              <a:buNone/>
            </a:pPr>
            <a:r>
              <a:rPr lang="nl-NL" sz="1800" dirty="0"/>
              <a:t>Er zijn diverse vragen gesteld over de opbouw van facturatie, opdrachtbevestigingen en rapportages. In beginsel wordt vastgehouden aan gecommuniceerde opbouw. Te zijner tijd kunnen in redelijkheid afwijkende afspraken met de betreffende  inhuur coördinator worden gemaakt.</a:t>
            </a:r>
          </a:p>
        </p:txBody>
      </p:sp>
    </p:spTree>
    <p:extLst>
      <p:ext uri="{BB962C8B-B14F-4D97-AF65-F5344CB8AC3E}">
        <p14:creationId xmlns:p14="http://schemas.microsoft.com/office/powerpoint/2010/main" val="4110033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lstStyle/>
          <a:p>
            <a:r>
              <a:rPr lang="nl-NL" dirty="0"/>
              <a:t>Rol van Inhuurcoördinator</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lvl="1"/>
            <a:endParaRPr lang="nl-NL" sz="1800" dirty="0"/>
          </a:p>
          <a:p>
            <a:pPr marL="457200" lvl="1" indent="0">
              <a:buNone/>
            </a:pPr>
            <a:r>
              <a:rPr lang="nl-NL" sz="1800" dirty="0"/>
              <a:t>De inhuur coördinator is contactpersoon namens de organisatie. Alle inhuur verloopt via deze coördinator, deze zal ook de mini-competities uitschrijven en de wijze van uitvraag bepalen. </a:t>
            </a:r>
          </a:p>
          <a:p>
            <a:pPr marL="457200" lvl="1" indent="0">
              <a:buNone/>
            </a:pPr>
            <a:endParaRPr lang="nl-NL" sz="1800" dirty="0"/>
          </a:p>
          <a:p>
            <a:pPr marL="457200" lvl="1" indent="0">
              <a:buNone/>
            </a:pPr>
            <a:r>
              <a:rPr lang="nl-NL" sz="1800" dirty="0"/>
              <a:t>Het is aan de beoordeling van de inhuur coördinator om moverende redenen te bepalen welk perceel aangeroepen wordt voor welke inhuur. </a:t>
            </a:r>
          </a:p>
          <a:p>
            <a:pPr marL="457200" lvl="1" indent="0">
              <a:buNone/>
            </a:pPr>
            <a:endParaRPr lang="nl-NL" sz="1800" dirty="0"/>
          </a:p>
        </p:txBody>
      </p:sp>
    </p:spTree>
    <p:extLst>
      <p:ext uri="{BB962C8B-B14F-4D97-AF65-F5344CB8AC3E}">
        <p14:creationId xmlns:p14="http://schemas.microsoft.com/office/powerpoint/2010/main" val="608223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14E145-DA7D-6944-8DC7-98CFF2F9803D}"/>
              </a:ext>
            </a:extLst>
          </p:cNvPr>
          <p:cNvSpPr>
            <a:spLocks noGrp="1"/>
          </p:cNvSpPr>
          <p:nvPr>
            <p:ph type="title"/>
          </p:nvPr>
        </p:nvSpPr>
        <p:spPr/>
        <p:txBody>
          <a:bodyPr/>
          <a:lstStyle/>
          <a:p>
            <a:r>
              <a:rPr lang="nl-NL" dirty="0"/>
              <a:t>Agenda</a:t>
            </a:r>
          </a:p>
        </p:txBody>
      </p:sp>
      <p:sp>
        <p:nvSpPr>
          <p:cNvPr id="3" name="Tijdelijke aanduiding voor tekst 2">
            <a:extLst>
              <a:ext uri="{FF2B5EF4-FFF2-40B4-BE49-F238E27FC236}">
                <a16:creationId xmlns:a16="http://schemas.microsoft.com/office/drawing/2014/main" id="{348F10AA-C7E7-B549-A800-C67766A20F99}"/>
              </a:ext>
            </a:extLst>
          </p:cNvPr>
          <p:cNvSpPr>
            <a:spLocks noGrp="1"/>
          </p:cNvSpPr>
          <p:nvPr>
            <p:ph type="body" idx="4294967295"/>
          </p:nvPr>
        </p:nvSpPr>
        <p:spPr>
          <a:xfrm>
            <a:off x="539752" y="1773241"/>
            <a:ext cx="8135938" cy="3887791"/>
          </a:xfrm>
        </p:spPr>
        <p:txBody>
          <a:bodyPr/>
          <a:lstStyle/>
          <a:p>
            <a:pPr marL="285750" indent="-285750">
              <a:buFont typeface="Arial" panose="020B0604020202020204" pitchFamily="34" charset="0"/>
              <a:buChar char="•"/>
            </a:pPr>
            <a:r>
              <a:rPr lang="nl-NL" dirty="0"/>
              <a:t>Aanleiding &amp; Doel</a:t>
            </a:r>
          </a:p>
          <a:p>
            <a:pPr marL="285750" indent="-285750">
              <a:buFont typeface="Arial" panose="020B0604020202020204" pitchFamily="34" charset="0"/>
              <a:buChar char="•"/>
            </a:pPr>
            <a:r>
              <a:rPr lang="nl-NL" dirty="0"/>
              <a:t>Projectteam &amp; Voorbereiding </a:t>
            </a:r>
          </a:p>
          <a:p>
            <a:pPr marL="285750" indent="-285750">
              <a:buFont typeface="Arial" panose="020B0604020202020204" pitchFamily="34" charset="0"/>
              <a:buChar char="•"/>
            </a:pPr>
            <a:r>
              <a:rPr lang="nl-NL" dirty="0"/>
              <a:t>Opzet &amp; gedachte van de aanbesteding</a:t>
            </a:r>
          </a:p>
          <a:p>
            <a:pPr marL="285750" indent="-285750">
              <a:buFont typeface="Arial" panose="020B0604020202020204" pitchFamily="34" charset="0"/>
              <a:buChar char="•"/>
            </a:pPr>
            <a:r>
              <a:rPr lang="nl-NL" dirty="0"/>
              <a:t>Samenvatting van de gestelde vragen &amp; gegeven conceptantwoorden</a:t>
            </a:r>
          </a:p>
          <a:p>
            <a:pPr marL="285750" indent="-285750">
              <a:buFont typeface="Arial" panose="020B0604020202020204" pitchFamily="34" charset="0"/>
              <a:buChar char="•"/>
            </a:pPr>
            <a:r>
              <a:rPr lang="nl-NL" dirty="0"/>
              <a:t>Terugkoppeling / discussie</a:t>
            </a:r>
          </a:p>
          <a:p>
            <a:pPr marL="285750" indent="-285750">
              <a:buFont typeface="Arial" panose="020B0604020202020204" pitchFamily="34" charset="0"/>
              <a:buChar char="•"/>
            </a:pPr>
            <a:r>
              <a:rPr lang="nl-NL" dirty="0"/>
              <a:t>Volgende stap &amp; planning</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endParaRPr lang="nl-NL" dirty="0"/>
          </a:p>
          <a:p>
            <a:pPr marL="285750">
              <a:buFont typeface="Arial" panose="020B0604020202020204" pitchFamily="34" charset="0"/>
              <a:buChar char="•"/>
            </a:pPr>
            <a:endParaRPr lang="nl-NL" dirty="0"/>
          </a:p>
          <a:p>
            <a:pPr marL="1028700" lvl="1">
              <a:buFont typeface="Arial" panose="020B0604020202020204" pitchFamily="34" charset="0"/>
              <a:buChar char="•"/>
            </a:pPr>
            <a:endParaRPr lang="nl-NL" dirty="0"/>
          </a:p>
          <a:p>
            <a:pPr marL="285750" indent="-285750">
              <a:buFont typeface="Arial" panose="020B0604020202020204" pitchFamily="34" charset="0"/>
              <a:buChar char="•"/>
            </a:pPr>
            <a:endParaRPr lang="nl-NL" dirty="0"/>
          </a:p>
          <a:p>
            <a:endParaRPr lang="nl-NL" dirty="0"/>
          </a:p>
          <a:p>
            <a:endParaRPr lang="nl-NL" dirty="0"/>
          </a:p>
        </p:txBody>
      </p:sp>
      <p:pic>
        <p:nvPicPr>
          <p:cNvPr id="4" name="Afbeelding 2" descr="Afbeelding met tekst&#10;&#10;Automatisch gegenereerde beschrijving">
            <a:extLst>
              <a:ext uri="{FF2B5EF4-FFF2-40B4-BE49-F238E27FC236}">
                <a16:creationId xmlns:a16="http://schemas.microsoft.com/office/drawing/2014/main" id="{2F0A58D8-273B-4881-8252-5A7AF26D12F9}"/>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001F3C66-4759-44CC-8C45-588BF6879E1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Tree>
    <p:extLst>
      <p:ext uri="{BB962C8B-B14F-4D97-AF65-F5344CB8AC3E}">
        <p14:creationId xmlns:p14="http://schemas.microsoft.com/office/powerpoint/2010/main" val="504524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lstStyle/>
          <a:p>
            <a:r>
              <a:rPr lang="nl-NL" dirty="0"/>
              <a:t>Omgang met AVG</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lvl="1"/>
            <a:endParaRPr lang="nl-NL" sz="1800" dirty="0"/>
          </a:p>
          <a:p>
            <a:pPr marL="457200" lvl="1" indent="0">
              <a:buNone/>
            </a:pPr>
            <a:r>
              <a:rPr lang="nl-NL" sz="1800" dirty="0"/>
              <a:t>Wij conformeren ons volledig aan de AVG wetgeving</a:t>
            </a:r>
          </a:p>
          <a:p>
            <a:pPr marL="457200" lvl="1" indent="0">
              <a:buNone/>
            </a:pPr>
            <a:endParaRPr lang="nl-NL" sz="1800" dirty="0"/>
          </a:p>
        </p:txBody>
      </p:sp>
    </p:spTree>
    <p:extLst>
      <p:ext uri="{BB962C8B-B14F-4D97-AF65-F5344CB8AC3E}">
        <p14:creationId xmlns:p14="http://schemas.microsoft.com/office/powerpoint/2010/main" val="1923806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Gedragscode</a:t>
            </a:r>
            <a:br>
              <a:rPr lang="nl-NL" dirty="0"/>
            </a:br>
            <a:endParaRPr lang="nl-NL" dirty="0"/>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lvl="1"/>
            <a:endParaRPr lang="nl-NL" sz="1800" dirty="0"/>
          </a:p>
          <a:p>
            <a:pPr marL="457200" lvl="1" indent="0">
              <a:buNone/>
            </a:pPr>
            <a:r>
              <a:rPr lang="nl-NL" sz="1800" dirty="0"/>
              <a:t>Alle ingehuurde capaciteit en flexibele arbeidskrachten dienen zich ten allen tijde aan de Gedragscode te committeren. De nadere overeenkomst kan ontbonden worden indien na een ingebrekestelling (waarschuwing) geen verbetering optreedt. In dat geval zal de behoefte eventueel opnieuw als mini-competitie uitgezet worden onder één van de raamcontractanten. </a:t>
            </a:r>
          </a:p>
          <a:p>
            <a:pPr marL="457200" lvl="1" indent="0">
              <a:buNone/>
            </a:pPr>
            <a:r>
              <a:rPr lang="nl-NL" sz="1800" dirty="0"/>
              <a:t>De ingebrekestelling zal geen andere gevolgen kennen dan ontbinding van de </a:t>
            </a:r>
            <a:r>
              <a:rPr lang="nl-NL" sz="1800" b="1" i="1" u="sng" dirty="0"/>
              <a:t>nadere</a:t>
            </a:r>
            <a:r>
              <a:rPr lang="nl-NL" sz="1800" dirty="0"/>
              <a:t> overeenkomst. Dit geldt voor alle percelen. Daartoe is aanpassing in de optiek van de aanbestedende dienst niet nodig</a:t>
            </a:r>
          </a:p>
        </p:txBody>
      </p:sp>
    </p:spTree>
    <p:extLst>
      <p:ext uri="{BB962C8B-B14F-4D97-AF65-F5344CB8AC3E}">
        <p14:creationId xmlns:p14="http://schemas.microsoft.com/office/powerpoint/2010/main" val="1063677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Hoe om te gaan met SROI</a:t>
            </a:r>
            <a:br>
              <a:rPr lang="nl-NL" dirty="0"/>
            </a:br>
            <a:endParaRPr lang="nl-NL" dirty="0"/>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marL="457200" lvl="1" indent="0">
              <a:buNone/>
            </a:pPr>
            <a:endParaRPr lang="nl-NL" sz="1800" dirty="0"/>
          </a:p>
          <a:p>
            <a:pPr marL="457200" lvl="1" indent="0">
              <a:buNone/>
            </a:pPr>
            <a:r>
              <a:rPr lang="nl-NL" sz="1800" dirty="0"/>
              <a:t>De 2% SROI wordt berekend over gerealiseerde jaarlijkse opdrachtwaarde per opdrachtnemer per perceel. Voorafgaande kan een inschatting worden gemaakt van verwachte percentage. Deze kan als richtlijn gebruikt worden gericht op einddoel.</a:t>
            </a:r>
          </a:p>
          <a:p>
            <a:pPr marL="457200" lvl="1" indent="0">
              <a:buNone/>
            </a:pPr>
            <a:endParaRPr lang="nl-NL" sz="1800" dirty="0"/>
          </a:p>
          <a:p>
            <a:pPr marL="457200" lvl="1" indent="0">
              <a:buNone/>
            </a:pPr>
            <a:r>
              <a:rPr lang="nl-NL" sz="1800" dirty="0"/>
              <a:t>De begeleiding van doelgroepen/kandidaten ligt primair bij opdrachtnemer. Behoudens de HBO/WO stage, werkervaringsplaats en participatieplaats vormen de begeleidingskosten een integraal onderdeel van de bouwblokken en kunnen dus niet extra in rekening worden gebracht.</a:t>
            </a:r>
          </a:p>
          <a:p>
            <a:pPr marL="457200" lvl="1" indent="0">
              <a:buNone/>
            </a:pPr>
            <a:endParaRPr lang="nl-NL" sz="1800" dirty="0"/>
          </a:p>
          <a:p>
            <a:pPr marL="457200" lvl="1" indent="0">
              <a:buNone/>
            </a:pPr>
            <a:r>
              <a:rPr lang="nl-NL" sz="1800" dirty="0"/>
              <a:t>Voortgang van SROI wordt bijgehouden in een </a:t>
            </a:r>
            <a:r>
              <a:rPr lang="nl-NL" sz="1800" dirty="0" err="1"/>
              <a:t>webbased</a:t>
            </a:r>
            <a:r>
              <a:rPr lang="nl-NL" sz="1800" dirty="0"/>
              <a:t> </a:t>
            </a:r>
            <a:r>
              <a:rPr lang="nl-NL" sz="1800" dirty="0" err="1"/>
              <a:t>Social</a:t>
            </a:r>
            <a:r>
              <a:rPr lang="nl-NL" sz="1800" dirty="0"/>
              <a:t> Return Monitor.</a:t>
            </a:r>
          </a:p>
        </p:txBody>
      </p:sp>
      <p:sp>
        <p:nvSpPr>
          <p:cNvPr id="8" name="Rechthoek 7">
            <a:extLst>
              <a:ext uri="{FF2B5EF4-FFF2-40B4-BE49-F238E27FC236}">
                <a16:creationId xmlns:a16="http://schemas.microsoft.com/office/drawing/2014/main" id="{BCB65088-5404-6146-A475-9BF0BAF7CDF7}"/>
              </a:ext>
            </a:extLst>
          </p:cNvPr>
          <p:cNvSpPr/>
          <p:nvPr/>
        </p:nvSpPr>
        <p:spPr>
          <a:xfrm>
            <a:off x="2286000" y="2136339"/>
            <a:ext cx="4572000" cy="1754326"/>
          </a:xfrm>
          <a:prstGeom prst="rect">
            <a:avLst/>
          </a:prstGeom>
        </p:spPr>
        <p:txBody>
          <a:bodyPr>
            <a:spAutoFit/>
          </a:bodyPr>
          <a:lstStyle/>
          <a:p>
            <a:pPr lvl="1"/>
            <a:endParaRPr lang="nl-NL" dirty="0"/>
          </a:p>
        </p:txBody>
      </p:sp>
    </p:spTree>
    <p:extLst>
      <p:ext uri="{BB962C8B-B14F-4D97-AF65-F5344CB8AC3E}">
        <p14:creationId xmlns:p14="http://schemas.microsoft.com/office/powerpoint/2010/main" val="1139124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Omvang en inhoud van perceel 5 – KCC </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marL="457200" lvl="1" indent="0">
              <a:buNone/>
            </a:pPr>
            <a:r>
              <a:rPr lang="nl-NL" sz="1800" dirty="0"/>
              <a:t>Perceel 5 is enkel voor KCC medewerkers, zie ook illustratief functieprofiel Telefonie receptie 2021.</a:t>
            </a:r>
          </a:p>
        </p:txBody>
      </p:sp>
      <p:sp>
        <p:nvSpPr>
          <p:cNvPr id="8" name="Rechthoek 7">
            <a:extLst>
              <a:ext uri="{FF2B5EF4-FFF2-40B4-BE49-F238E27FC236}">
                <a16:creationId xmlns:a16="http://schemas.microsoft.com/office/drawing/2014/main" id="{BCB65088-5404-6146-A475-9BF0BAF7CDF7}"/>
              </a:ext>
            </a:extLst>
          </p:cNvPr>
          <p:cNvSpPr/>
          <p:nvPr/>
        </p:nvSpPr>
        <p:spPr>
          <a:xfrm>
            <a:off x="2286000" y="2136339"/>
            <a:ext cx="4572000" cy="1754326"/>
          </a:xfrm>
          <a:prstGeom prst="rect">
            <a:avLst/>
          </a:prstGeom>
        </p:spPr>
        <p:txBody>
          <a:bodyPr>
            <a:spAutoFit/>
          </a:bodyPr>
          <a:lstStyle/>
          <a:p>
            <a:pPr lvl="1"/>
            <a:endParaRPr lang="nl-NL" dirty="0"/>
          </a:p>
        </p:txBody>
      </p:sp>
    </p:spTree>
    <p:extLst>
      <p:ext uri="{BB962C8B-B14F-4D97-AF65-F5344CB8AC3E}">
        <p14:creationId xmlns:p14="http://schemas.microsoft.com/office/powerpoint/2010/main" val="2430815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Terugkoppeling / discussie</a:t>
            </a:r>
            <a:br>
              <a:rPr lang="nl-NL" dirty="0"/>
            </a:br>
            <a:endParaRPr lang="nl-NL" dirty="0"/>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marL="457200" lvl="1" indent="0">
              <a:buNone/>
            </a:pPr>
            <a:endParaRPr lang="nl-NL" sz="1800" dirty="0"/>
          </a:p>
        </p:txBody>
      </p:sp>
      <p:sp>
        <p:nvSpPr>
          <p:cNvPr id="8" name="Rechthoek 7">
            <a:extLst>
              <a:ext uri="{FF2B5EF4-FFF2-40B4-BE49-F238E27FC236}">
                <a16:creationId xmlns:a16="http://schemas.microsoft.com/office/drawing/2014/main" id="{BCB65088-5404-6146-A475-9BF0BAF7CDF7}"/>
              </a:ext>
            </a:extLst>
          </p:cNvPr>
          <p:cNvSpPr/>
          <p:nvPr/>
        </p:nvSpPr>
        <p:spPr>
          <a:xfrm>
            <a:off x="2286000" y="2136339"/>
            <a:ext cx="4572000" cy="1754326"/>
          </a:xfrm>
          <a:prstGeom prst="rect">
            <a:avLst/>
          </a:prstGeom>
        </p:spPr>
        <p:txBody>
          <a:bodyPr>
            <a:spAutoFit/>
          </a:bodyPr>
          <a:lstStyle/>
          <a:p>
            <a:pPr lvl="1"/>
            <a:endParaRPr lang="nl-NL" dirty="0"/>
          </a:p>
        </p:txBody>
      </p:sp>
    </p:spTree>
    <p:extLst>
      <p:ext uri="{BB962C8B-B14F-4D97-AF65-F5344CB8AC3E}">
        <p14:creationId xmlns:p14="http://schemas.microsoft.com/office/powerpoint/2010/main" val="2477055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a:xfrm>
            <a:off x="539550" y="841128"/>
            <a:ext cx="8229600" cy="1143000"/>
          </a:xfrm>
        </p:spPr>
        <p:txBody>
          <a:bodyPr>
            <a:normAutofit/>
          </a:bodyPr>
          <a:lstStyle/>
          <a:p>
            <a:r>
              <a:rPr lang="nl-NL" dirty="0"/>
              <a:t>Planning &amp; vervolgstappen met betrekking tot vragen</a:t>
            </a:r>
            <a:br>
              <a:rPr lang="nl-NL" dirty="0"/>
            </a:br>
            <a:endParaRPr lang="nl-NL" dirty="0"/>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lvl="1"/>
            <a:endParaRPr lang="nl-NL" sz="1800" dirty="0"/>
          </a:p>
          <a:p>
            <a:pPr marL="457200" lvl="1" indent="0">
              <a:buNone/>
            </a:pPr>
            <a:endParaRPr lang="nl-NL" sz="1800" dirty="0"/>
          </a:p>
        </p:txBody>
      </p:sp>
      <p:sp>
        <p:nvSpPr>
          <p:cNvPr id="7" name="Tijdelijke aanduiding voor tekst 2">
            <a:extLst>
              <a:ext uri="{FF2B5EF4-FFF2-40B4-BE49-F238E27FC236}">
                <a16:creationId xmlns:a16="http://schemas.microsoft.com/office/drawing/2014/main" id="{CD89540F-BF20-DC44-95B7-CC050F904021}"/>
              </a:ext>
            </a:extLst>
          </p:cNvPr>
          <p:cNvSpPr>
            <a:spLocks noGrp="1"/>
          </p:cNvSpPr>
          <p:nvPr>
            <p:ph type="body" idx="4294967295"/>
          </p:nvPr>
        </p:nvSpPr>
        <p:spPr>
          <a:xfrm>
            <a:off x="609600" y="1752600"/>
            <a:ext cx="8229600" cy="4525959"/>
          </a:xfrm>
        </p:spPr>
        <p:txBody>
          <a:bodyPr>
            <a:normAutofit/>
          </a:bodyPr>
          <a:lstStyle/>
          <a:p>
            <a:pPr marL="800100" lvl="1" indent="-342900">
              <a:buFont typeface="+mj-lt"/>
              <a:buAutoNum type="arabicPeriod"/>
            </a:pPr>
            <a:r>
              <a:rPr lang="nl-NL" sz="1800" dirty="0"/>
              <a:t>De opgehaalde informatie van vandaag wordt verwerkt in de eerste nota van inlichtingen;</a:t>
            </a:r>
          </a:p>
          <a:p>
            <a:pPr marL="800100" lvl="1" indent="-342900">
              <a:buFont typeface="+mj-lt"/>
              <a:buAutoNum type="arabicPeriod"/>
            </a:pPr>
            <a:r>
              <a:rPr lang="nl-NL" sz="1800" dirty="0"/>
              <a:t>Aanstaande vrijdag wordt de eerste nota van inlichtingen gepubliceerd;</a:t>
            </a:r>
          </a:p>
          <a:p>
            <a:pPr marL="800100" lvl="1" indent="-342900">
              <a:buFont typeface="+mj-lt"/>
              <a:buAutoNum type="arabicPeriod"/>
            </a:pPr>
            <a:r>
              <a:rPr lang="nl-NL" sz="1800" dirty="0"/>
              <a:t>U wordt in gelegenheid gesteld om vragen te stellen ten behoeve van de tweede nota van inlichtingen. </a:t>
            </a:r>
          </a:p>
          <a:p>
            <a:pPr marL="457200" lvl="1" indent="0">
              <a:buNone/>
            </a:pPr>
            <a:endParaRPr lang="nl-NL" sz="1800" dirty="0"/>
          </a:p>
        </p:txBody>
      </p:sp>
      <p:sp>
        <p:nvSpPr>
          <p:cNvPr id="8" name="Rechthoek 7">
            <a:extLst>
              <a:ext uri="{FF2B5EF4-FFF2-40B4-BE49-F238E27FC236}">
                <a16:creationId xmlns:a16="http://schemas.microsoft.com/office/drawing/2014/main" id="{BCB65088-5404-6146-A475-9BF0BAF7CDF7}"/>
              </a:ext>
            </a:extLst>
          </p:cNvPr>
          <p:cNvSpPr/>
          <p:nvPr/>
        </p:nvSpPr>
        <p:spPr>
          <a:xfrm>
            <a:off x="2286000" y="2136339"/>
            <a:ext cx="4572000" cy="1754326"/>
          </a:xfrm>
          <a:prstGeom prst="rect">
            <a:avLst/>
          </a:prstGeom>
        </p:spPr>
        <p:txBody>
          <a:bodyPr>
            <a:spAutoFit/>
          </a:bodyPr>
          <a:lstStyle/>
          <a:p>
            <a:pPr lvl="1"/>
            <a:endParaRPr lang="nl-NL" dirty="0"/>
          </a:p>
        </p:txBody>
      </p:sp>
    </p:spTree>
    <p:extLst>
      <p:ext uri="{BB962C8B-B14F-4D97-AF65-F5344CB8AC3E}">
        <p14:creationId xmlns:p14="http://schemas.microsoft.com/office/powerpoint/2010/main" val="3943248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14E145-DA7D-6944-8DC7-98CFF2F9803D}"/>
              </a:ext>
            </a:extLst>
          </p:cNvPr>
          <p:cNvSpPr>
            <a:spLocks noGrp="1"/>
          </p:cNvSpPr>
          <p:nvPr>
            <p:ph type="title"/>
          </p:nvPr>
        </p:nvSpPr>
        <p:spPr/>
        <p:txBody>
          <a:bodyPr/>
          <a:lstStyle/>
          <a:p>
            <a:r>
              <a:rPr lang="nl-NL" dirty="0"/>
              <a:t>Aanleiding van aanbesteding</a:t>
            </a:r>
          </a:p>
        </p:txBody>
      </p:sp>
      <p:sp>
        <p:nvSpPr>
          <p:cNvPr id="3" name="Tijdelijke aanduiding voor tekst 2">
            <a:extLst>
              <a:ext uri="{FF2B5EF4-FFF2-40B4-BE49-F238E27FC236}">
                <a16:creationId xmlns:a16="http://schemas.microsoft.com/office/drawing/2014/main" id="{348F10AA-C7E7-B549-A800-C67766A20F99}"/>
              </a:ext>
            </a:extLst>
          </p:cNvPr>
          <p:cNvSpPr>
            <a:spLocks noGrp="1"/>
          </p:cNvSpPr>
          <p:nvPr>
            <p:ph type="body" idx="4294967295"/>
          </p:nvPr>
        </p:nvSpPr>
        <p:spPr>
          <a:xfrm>
            <a:off x="539752" y="1773241"/>
            <a:ext cx="8135938" cy="3887791"/>
          </a:xfrm>
        </p:spPr>
        <p:txBody>
          <a:bodyPr/>
          <a:lstStyle/>
          <a:p>
            <a:r>
              <a:rPr lang="nl-NL" dirty="0"/>
              <a:t>Reden voor het starten van een inkooptraject is het in de voorgaande jaren onrechtmatig inhuren van flexibele arbeidskrachten. Het gevolg van onrechtmatigheid met betrekking tot inhuur van flexibele arbeidskrachten is het risico op het niet ontvangen van een goedkeurende accountantsverklaring. De totale geraamde omvang van inhuur van flexibele arbeidskrachten leidt tot een Europese aanbesteding. </a:t>
            </a:r>
          </a:p>
          <a:p>
            <a:pPr marL="285750">
              <a:buFont typeface="Arial" panose="020B0604020202020204" pitchFamily="34" charset="0"/>
              <a:buChar char="•"/>
            </a:pPr>
            <a:endParaRPr lang="nl-NL" dirty="0"/>
          </a:p>
          <a:p>
            <a:pPr marL="1028700" lvl="1">
              <a:buFont typeface="Arial" panose="020B0604020202020204" pitchFamily="34" charset="0"/>
              <a:buChar char="•"/>
            </a:pPr>
            <a:endParaRPr lang="nl-NL" dirty="0"/>
          </a:p>
          <a:p>
            <a:pPr marL="285750" indent="-285750">
              <a:buFont typeface="Arial" panose="020B0604020202020204" pitchFamily="34" charset="0"/>
              <a:buChar char="•"/>
            </a:pPr>
            <a:endParaRPr lang="nl-NL" dirty="0"/>
          </a:p>
          <a:p>
            <a:endParaRPr lang="nl-NL" dirty="0"/>
          </a:p>
          <a:p>
            <a:endParaRPr lang="nl-NL" dirty="0"/>
          </a:p>
        </p:txBody>
      </p:sp>
      <p:pic>
        <p:nvPicPr>
          <p:cNvPr id="4" name="Afbeelding 2" descr="Afbeelding met tekst&#10;&#10;Automatisch gegenereerde beschrijving">
            <a:extLst>
              <a:ext uri="{FF2B5EF4-FFF2-40B4-BE49-F238E27FC236}">
                <a16:creationId xmlns:a16="http://schemas.microsoft.com/office/drawing/2014/main" id="{2F0A58D8-273B-4881-8252-5A7AF26D12F9}"/>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001F3C66-4759-44CC-8C45-588BF6879E1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Tree>
    <p:extLst>
      <p:ext uri="{BB962C8B-B14F-4D97-AF65-F5344CB8AC3E}">
        <p14:creationId xmlns:p14="http://schemas.microsoft.com/office/powerpoint/2010/main" val="362135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14E145-DA7D-6944-8DC7-98CFF2F9803D}"/>
              </a:ext>
            </a:extLst>
          </p:cNvPr>
          <p:cNvSpPr>
            <a:spLocks noGrp="1"/>
          </p:cNvSpPr>
          <p:nvPr>
            <p:ph type="title"/>
          </p:nvPr>
        </p:nvSpPr>
        <p:spPr/>
        <p:txBody>
          <a:bodyPr/>
          <a:lstStyle/>
          <a:p>
            <a:r>
              <a:rPr lang="nl-NL" dirty="0"/>
              <a:t>Doel</a:t>
            </a:r>
          </a:p>
        </p:txBody>
      </p:sp>
      <p:sp>
        <p:nvSpPr>
          <p:cNvPr id="3" name="Tijdelijke aanduiding voor tekst 2">
            <a:extLst>
              <a:ext uri="{FF2B5EF4-FFF2-40B4-BE49-F238E27FC236}">
                <a16:creationId xmlns:a16="http://schemas.microsoft.com/office/drawing/2014/main" id="{348F10AA-C7E7-B549-A800-C67766A20F99}"/>
              </a:ext>
            </a:extLst>
          </p:cNvPr>
          <p:cNvSpPr>
            <a:spLocks noGrp="1"/>
          </p:cNvSpPr>
          <p:nvPr>
            <p:ph type="body" idx="4294967295"/>
          </p:nvPr>
        </p:nvSpPr>
        <p:spPr>
          <a:xfrm>
            <a:off x="539752" y="1773241"/>
            <a:ext cx="8135938" cy="3887791"/>
          </a:xfrm>
        </p:spPr>
        <p:txBody>
          <a:bodyPr/>
          <a:lstStyle/>
          <a:p>
            <a:r>
              <a:rPr lang="nl-NL" dirty="0"/>
              <a:t>De inkoopdoelstelling van de aanbesteding is als volgt: Het sluiten van raamovereenkomsten met meerdere Opdrachtnemers verdeeld over meerdere percelen, met een looptijd van twee (2) jaar met een optie tot verlengen van de overeenkomst onder gelijkblijvende condities met maximaal twee (2) maal één (1) jaar, voor het leveren van flexibele arbeidskrachten zodat de gemeente Aa en Hunze en WPDA vanaf 17 mei</a:t>
            </a:r>
            <a:r>
              <a:rPr lang="nl-NL" i="1" dirty="0"/>
              <a:t> </a:t>
            </a:r>
            <a:r>
              <a:rPr lang="nl-NL" dirty="0"/>
              <a:t>2021 op een rechtmatige en doelmatige wijze flexibele arbeidskrachten kan inhuren. </a:t>
            </a:r>
          </a:p>
          <a:p>
            <a:pPr marL="285750">
              <a:buFont typeface="Arial" panose="020B0604020202020204" pitchFamily="34" charset="0"/>
              <a:buChar char="•"/>
            </a:pPr>
            <a:endParaRPr lang="nl-NL" dirty="0"/>
          </a:p>
          <a:p>
            <a:pPr marL="1028700" lvl="1">
              <a:buFont typeface="Arial" panose="020B0604020202020204" pitchFamily="34" charset="0"/>
              <a:buChar char="•"/>
            </a:pPr>
            <a:endParaRPr lang="nl-NL" dirty="0"/>
          </a:p>
          <a:p>
            <a:pPr marL="285750" indent="-285750">
              <a:buFont typeface="Arial" panose="020B0604020202020204" pitchFamily="34" charset="0"/>
              <a:buChar char="•"/>
            </a:pPr>
            <a:endParaRPr lang="nl-NL" dirty="0"/>
          </a:p>
          <a:p>
            <a:endParaRPr lang="nl-NL" dirty="0"/>
          </a:p>
          <a:p>
            <a:endParaRPr lang="nl-NL" dirty="0"/>
          </a:p>
        </p:txBody>
      </p:sp>
      <p:pic>
        <p:nvPicPr>
          <p:cNvPr id="4" name="Afbeelding 2" descr="Afbeelding met tekst&#10;&#10;Automatisch gegenereerde beschrijving">
            <a:extLst>
              <a:ext uri="{FF2B5EF4-FFF2-40B4-BE49-F238E27FC236}">
                <a16:creationId xmlns:a16="http://schemas.microsoft.com/office/drawing/2014/main" id="{2F0A58D8-273B-4881-8252-5A7AF26D12F9}"/>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001F3C66-4759-44CC-8C45-588BF6879E1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Tree>
    <p:extLst>
      <p:ext uri="{BB962C8B-B14F-4D97-AF65-F5344CB8AC3E}">
        <p14:creationId xmlns:p14="http://schemas.microsoft.com/office/powerpoint/2010/main" val="3620477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p:txBody>
          <a:bodyPr/>
          <a:lstStyle/>
          <a:p>
            <a:r>
              <a:rPr lang="nl-NL" dirty="0"/>
              <a:t>Projectteam &amp; Voorbereiding </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marL="800100" lvl="1" indent="-342900">
              <a:buFont typeface="+mj-lt"/>
              <a:buAutoNum type="arabicPeriod"/>
            </a:pPr>
            <a:r>
              <a:rPr lang="nl-NL" sz="1800" dirty="0"/>
              <a:t>Projectteam</a:t>
            </a:r>
          </a:p>
          <a:p>
            <a:pPr marL="1200150" lvl="2" indent="-342900">
              <a:buFont typeface="+mj-lt"/>
              <a:buAutoNum type="arabicPeriod"/>
            </a:pPr>
            <a:r>
              <a:rPr lang="nl-NL" sz="1800" dirty="0"/>
              <a:t>Specialisten </a:t>
            </a:r>
          </a:p>
          <a:p>
            <a:pPr marL="1200150" lvl="2" indent="-342900">
              <a:buFont typeface="+mj-lt"/>
              <a:buAutoNum type="arabicPeriod"/>
            </a:pPr>
            <a:r>
              <a:rPr lang="nl-NL" sz="1800" dirty="0"/>
              <a:t>Inhurend managers</a:t>
            </a:r>
          </a:p>
          <a:p>
            <a:pPr marL="1200150" lvl="2" indent="-342900">
              <a:buFont typeface="+mj-lt"/>
              <a:buAutoNum type="arabicPeriod"/>
            </a:pPr>
            <a:r>
              <a:rPr lang="nl-NL" sz="1800" dirty="0"/>
              <a:t>Procesbegeleiders</a:t>
            </a:r>
          </a:p>
          <a:p>
            <a:pPr marL="914400" lvl="2" indent="0">
              <a:buNone/>
            </a:pPr>
            <a:endParaRPr lang="nl-NL" sz="1800" dirty="0"/>
          </a:p>
          <a:p>
            <a:pPr lvl="1"/>
            <a:endParaRPr lang="nl-NL" sz="1800" dirty="0"/>
          </a:p>
          <a:p>
            <a:pPr lvl="1"/>
            <a:endParaRPr lang="nl-NL" sz="1800" dirty="0"/>
          </a:p>
        </p:txBody>
      </p:sp>
    </p:spTree>
    <p:extLst>
      <p:ext uri="{BB962C8B-B14F-4D97-AF65-F5344CB8AC3E}">
        <p14:creationId xmlns:p14="http://schemas.microsoft.com/office/powerpoint/2010/main" val="2401673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p:txBody>
          <a:bodyPr/>
          <a:lstStyle/>
          <a:p>
            <a:r>
              <a:rPr lang="nl-NL" dirty="0"/>
              <a:t>Projectteam &amp; Voorbereiding </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marL="800100" lvl="1" indent="-342900">
              <a:buFont typeface="+mj-lt"/>
              <a:buAutoNum type="arabicPeriod"/>
            </a:pPr>
            <a:r>
              <a:rPr lang="nl-NL" sz="1800" dirty="0"/>
              <a:t>Voorbereidingsproces</a:t>
            </a:r>
          </a:p>
          <a:p>
            <a:pPr marL="1200150" lvl="2" indent="-342900">
              <a:buFont typeface="+mj-lt"/>
              <a:buAutoNum type="arabicPeriod"/>
            </a:pPr>
            <a:r>
              <a:rPr lang="nl-NL" sz="1800" dirty="0"/>
              <a:t>Analyse op de </a:t>
            </a:r>
            <a:r>
              <a:rPr lang="nl-NL" sz="1800" dirty="0" err="1"/>
              <a:t>spendgegevens</a:t>
            </a:r>
            <a:r>
              <a:rPr lang="nl-NL" sz="1800" dirty="0"/>
              <a:t> </a:t>
            </a:r>
          </a:p>
          <a:p>
            <a:pPr marL="1200150" lvl="2" indent="-342900">
              <a:buFont typeface="+mj-lt"/>
              <a:buAutoNum type="arabicPeriod"/>
            </a:pPr>
            <a:r>
              <a:rPr lang="nl-NL" sz="1800" dirty="0"/>
              <a:t>Workshops </a:t>
            </a:r>
          </a:p>
          <a:p>
            <a:pPr marL="857250" lvl="2" indent="0">
              <a:buNone/>
            </a:pPr>
            <a:endParaRPr lang="nl-NL" sz="1800" dirty="0"/>
          </a:p>
          <a:p>
            <a:pPr marL="800100" lvl="1" indent="-342900">
              <a:buFont typeface="+mj-lt"/>
              <a:buAutoNum type="arabicPeriod"/>
            </a:pPr>
            <a:endParaRPr lang="nl-NL" sz="1800" dirty="0"/>
          </a:p>
          <a:p>
            <a:pPr lvl="2">
              <a:buFontTx/>
              <a:buChar char="-"/>
            </a:pPr>
            <a:endParaRPr lang="nl-NL" sz="1800" dirty="0"/>
          </a:p>
          <a:p>
            <a:pPr lvl="1"/>
            <a:endParaRPr lang="nl-NL" sz="1800" dirty="0"/>
          </a:p>
          <a:p>
            <a:pPr lvl="1"/>
            <a:endParaRPr lang="nl-NL" sz="1800" dirty="0"/>
          </a:p>
        </p:txBody>
      </p:sp>
      <p:pic>
        <p:nvPicPr>
          <p:cNvPr id="3" name="Afbeelding 2">
            <a:extLst>
              <a:ext uri="{FF2B5EF4-FFF2-40B4-BE49-F238E27FC236}">
                <a16:creationId xmlns:a16="http://schemas.microsoft.com/office/drawing/2014/main" id="{CF7DA54F-0C08-F844-BB9D-5F68B084F809}"/>
              </a:ext>
            </a:extLst>
          </p:cNvPr>
          <p:cNvPicPr>
            <a:picLocks noChangeAspect="1"/>
          </p:cNvPicPr>
          <p:nvPr/>
        </p:nvPicPr>
        <p:blipFill>
          <a:blip r:embed="rId4"/>
          <a:stretch>
            <a:fillRect/>
          </a:stretch>
        </p:blipFill>
        <p:spPr>
          <a:xfrm>
            <a:off x="1243313" y="3649185"/>
            <a:ext cx="5575300" cy="1435100"/>
          </a:xfrm>
          <a:prstGeom prst="rect">
            <a:avLst/>
          </a:prstGeom>
        </p:spPr>
      </p:pic>
    </p:spTree>
    <p:extLst>
      <p:ext uri="{BB962C8B-B14F-4D97-AF65-F5344CB8AC3E}">
        <p14:creationId xmlns:p14="http://schemas.microsoft.com/office/powerpoint/2010/main" val="4068115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p:txBody>
          <a:bodyPr/>
          <a:lstStyle/>
          <a:p>
            <a:r>
              <a:rPr lang="nl-NL" dirty="0"/>
              <a:t>Projectteam &amp; Voorbereiding </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marL="800100" lvl="1" indent="-342900">
              <a:buFont typeface="+mj-lt"/>
              <a:buAutoNum type="arabicPeriod"/>
            </a:pPr>
            <a:r>
              <a:rPr lang="nl-NL" sz="1800" dirty="0"/>
              <a:t>Voorbereidingsproces</a:t>
            </a:r>
          </a:p>
          <a:p>
            <a:pPr marL="1200150" lvl="2" indent="-342900">
              <a:buFont typeface="+mj-lt"/>
              <a:buAutoNum type="arabicPeriod"/>
            </a:pPr>
            <a:r>
              <a:rPr lang="nl-NL" sz="1800" dirty="0"/>
              <a:t>Analyse op de </a:t>
            </a:r>
            <a:r>
              <a:rPr lang="nl-NL" sz="1800" dirty="0" err="1"/>
              <a:t>spendgegevens</a:t>
            </a:r>
            <a:r>
              <a:rPr lang="nl-NL" sz="1800" dirty="0"/>
              <a:t> </a:t>
            </a:r>
          </a:p>
          <a:p>
            <a:pPr marL="1200150" lvl="2" indent="-342900">
              <a:buFont typeface="+mj-lt"/>
              <a:buAutoNum type="arabicPeriod"/>
            </a:pPr>
            <a:r>
              <a:rPr lang="nl-NL" sz="1800" dirty="0"/>
              <a:t>Workshops </a:t>
            </a:r>
          </a:p>
          <a:p>
            <a:pPr lvl="2">
              <a:buFontTx/>
              <a:buChar char="-"/>
            </a:pPr>
            <a:endParaRPr lang="nl-NL" sz="1800" dirty="0"/>
          </a:p>
          <a:p>
            <a:pPr lvl="1"/>
            <a:endParaRPr lang="nl-NL" sz="1800" dirty="0"/>
          </a:p>
          <a:p>
            <a:pPr lvl="1"/>
            <a:endParaRPr lang="nl-NL" sz="1800" dirty="0"/>
          </a:p>
        </p:txBody>
      </p:sp>
      <p:pic>
        <p:nvPicPr>
          <p:cNvPr id="7" name="Afbeelding 6">
            <a:extLst>
              <a:ext uri="{FF2B5EF4-FFF2-40B4-BE49-F238E27FC236}">
                <a16:creationId xmlns:a16="http://schemas.microsoft.com/office/drawing/2014/main" id="{0C7B8805-590F-8444-88F8-44C1A1635345}"/>
              </a:ext>
            </a:extLst>
          </p:cNvPr>
          <p:cNvPicPr>
            <a:picLocks noChangeAspect="1"/>
          </p:cNvPicPr>
          <p:nvPr/>
        </p:nvPicPr>
        <p:blipFill>
          <a:blip r:embed="rId4"/>
          <a:stretch>
            <a:fillRect/>
          </a:stretch>
        </p:blipFill>
        <p:spPr>
          <a:xfrm>
            <a:off x="1256013" y="3625697"/>
            <a:ext cx="5562600" cy="1104900"/>
          </a:xfrm>
          <a:prstGeom prst="rect">
            <a:avLst/>
          </a:prstGeom>
        </p:spPr>
      </p:pic>
    </p:spTree>
    <p:extLst>
      <p:ext uri="{BB962C8B-B14F-4D97-AF65-F5344CB8AC3E}">
        <p14:creationId xmlns:p14="http://schemas.microsoft.com/office/powerpoint/2010/main" val="2819113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riehoek 15">
            <a:extLst>
              <a:ext uri="{FF2B5EF4-FFF2-40B4-BE49-F238E27FC236}">
                <a16:creationId xmlns:a16="http://schemas.microsoft.com/office/drawing/2014/main" id="{91C9A194-0D8A-3E4D-AD2D-CD24A3509561}"/>
              </a:ext>
            </a:extLst>
          </p:cNvPr>
          <p:cNvSpPr/>
          <p:nvPr/>
        </p:nvSpPr>
        <p:spPr>
          <a:xfrm>
            <a:off x="3378205" y="1862120"/>
            <a:ext cx="4859999" cy="1079997"/>
          </a:xfrm>
          <a:custGeom>
            <a:avLst/>
            <a:gdLst>
              <a:gd name="f0" fmla="val 10800000"/>
              <a:gd name="f1" fmla="val 5400000"/>
              <a:gd name="f2" fmla="val 180"/>
              <a:gd name="f3" fmla="val w"/>
              <a:gd name="f4" fmla="val h"/>
              <a:gd name="f5" fmla="val ss"/>
              <a:gd name="f6" fmla="val 0"/>
              <a:gd name="f7" fmla="val 50402"/>
              <a:gd name="f8" fmla="+- 0 0 -360"/>
              <a:gd name="f9" fmla="+- 0 0 -270"/>
              <a:gd name="f10" fmla="+- 0 0 -180"/>
              <a:gd name="f11" fmla="+- 0 0 -9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8 f34 1"/>
              <a:gd name="f43" fmla="*/ f37 f34 1"/>
              <a:gd name="f44" fmla="*/ f40 1 2"/>
              <a:gd name="f45" fmla="*/ f41 1 2"/>
              <a:gd name="f46" fmla="*/ f41 f7 1"/>
              <a:gd name="f47" fmla="+- f6 f44 0"/>
              <a:gd name="f48" fmla="*/ f46 1 200000"/>
              <a:gd name="f49" fmla="*/ f46 1 100000"/>
              <a:gd name="f50" fmla="+- f48 f45 0"/>
              <a:gd name="f51" fmla="*/ f48 f34 1"/>
              <a:gd name="f52" fmla="*/ f47 f34 1"/>
              <a:gd name="f53" fmla="*/ f49 f34 1"/>
              <a:gd name="f54" fmla="*/ f50 f34 1"/>
            </a:gdLst>
            <a:ahLst/>
            <a:cxnLst>
              <a:cxn ang="3cd4">
                <a:pos x="hc" y="t"/>
              </a:cxn>
              <a:cxn ang="0">
                <a:pos x="r" y="vc"/>
              </a:cxn>
              <a:cxn ang="cd4">
                <a:pos x="hc" y="b"/>
              </a:cxn>
              <a:cxn ang="cd2">
                <a:pos x="l" y="vc"/>
              </a:cxn>
              <a:cxn ang="f30">
                <a:pos x="f53" y="f39"/>
              </a:cxn>
              <a:cxn ang="f31">
                <a:pos x="f51" y="f52"/>
              </a:cxn>
              <a:cxn ang="f32">
                <a:pos x="f39" y="f42"/>
              </a:cxn>
              <a:cxn ang="f32">
                <a:pos x="f53" y="f42"/>
              </a:cxn>
              <a:cxn ang="f32">
                <a:pos x="f43" y="f42"/>
              </a:cxn>
              <a:cxn ang="f33">
                <a:pos x="f54" y="f52"/>
              </a:cxn>
            </a:cxnLst>
            <a:rect l="f51" t="f52" r="f54" b="f42"/>
            <a:pathLst>
              <a:path>
                <a:moveTo>
                  <a:pt x="f39" y="f42"/>
                </a:moveTo>
                <a:lnTo>
                  <a:pt x="f53" y="f39"/>
                </a:lnTo>
                <a:lnTo>
                  <a:pt x="f43" y="f42"/>
                </a:lnTo>
                <a:close/>
              </a:path>
            </a:pathLst>
          </a:custGeom>
          <a:solidFill>
            <a:srgbClr val="95373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200" b="1" i="0" u="none" strike="noStrike" kern="1200" cap="none" spc="0" baseline="0" dirty="0">
                <a:solidFill>
                  <a:srgbClr val="FFFFFF"/>
                </a:solidFill>
                <a:uFillTx/>
                <a:latin typeface="Calibri"/>
              </a:rPr>
              <a:t>Strategic Consulting</a:t>
            </a:r>
          </a:p>
        </p:txBody>
      </p:sp>
      <p:sp>
        <p:nvSpPr>
          <p:cNvPr id="3" name="Rechthoek 16">
            <a:extLst>
              <a:ext uri="{FF2B5EF4-FFF2-40B4-BE49-F238E27FC236}">
                <a16:creationId xmlns:a16="http://schemas.microsoft.com/office/drawing/2014/main" id="{A14305ED-476B-1946-BBF8-704B2CB19412}"/>
              </a:ext>
            </a:extLst>
          </p:cNvPr>
          <p:cNvSpPr/>
          <p:nvPr/>
        </p:nvSpPr>
        <p:spPr>
          <a:xfrm>
            <a:off x="3378205" y="2942127"/>
            <a:ext cx="4859999" cy="270004"/>
          </a:xfrm>
          <a:prstGeom prst="rect">
            <a:avLst/>
          </a:prstGeom>
          <a:solidFill>
            <a:srgbClr val="7F7F7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1200" cap="none" spc="0" baseline="0">
                <a:solidFill>
                  <a:srgbClr val="FFFFFF"/>
                </a:solidFill>
                <a:uFillTx/>
                <a:latin typeface="Calibri"/>
              </a:rPr>
              <a:t>Project Management</a:t>
            </a:r>
          </a:p>
        </p:txBody>
      </p:sp>
      <p:sp>
        <p:nvSpPr>
          <p:cNvPr id="4" name="Rechthoek 19">
            <a:extLst>
              <a:ext uri="{FF2B5EF4-FFF2-40B4-BE49-F238E27FC236}">
                <a16:creationId xmlns:a16="http://schemas.microsoft.com/office/drawing/2014/main" id="{1D725FAA-4D27-454B-885C-DB1953FEAE22}"/>
              </a:ext>
            </a:extLst>
          </p:cNvPr>
          <p:cNvSpPr/>
          <p:nvPr/>
        </p:nvSpPr>
        <p:spPr>
          <a:xfrm>
            <a:off x="3378205" y="4843320"/>
            <a:ext cx="4859999" cy="668435"/>
          </a:xfrm>
          <a:prstGeom prst="rect">
            <a:avLst/>
          </a:prstGeom>
          <a:solidFill>
            <a:srgbClr val="95373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1" i="0" u="none" strike="noStrike" kern="1200" cap="none" spc="0" baseline="0">
                <a:solidFill>
                  <a:srgbClr val="FFFFFF"/>
                </a:solidFill>
                <a:uFillTx/>
                <a:latin typeface="Calibri"/>
                <a:cs typeface="Helvetica" pitchFamily="34"/>
              </a:rPr>
              <a:t>Flex/ Payrolling</a:t>
            </a:r>
          </a:p>
        </p:txBody>
      </p:sp>
      <p:sp>
        <p:nvSpPr>
          <p:cNvPr id="5" name="Titel 1">
            <a:extLst>
              <a:ext uri="{FF2B5EF4-FFF2-40B4-BE49-F238E27FC236}">
                <a16:creationId xmlns:a16="http://schemas.microsoft.com/office/drawing/2014/main" id="{3AAD8C39-DC28-E64B-8244-420E4DE69341}"/>
              </a:ext>
            </a:extLst>
          </p:cNvPr>
          <p:cNvSpPr txBox="1">
            <a:spLocks noGrp="1"/>
          </p:cNvSpPr>
          <p:nvPr>
            <p:ph type="title"/>
          </p:nvPr>
        </p:nvSpPr>
        <p:spPr>
          <a:xfrm>
            <a:off x="575505" y="28538"/>
            <a:ext cx="7772400" cy="1470026"/>
          </a:xfrm>
        </p:spPr>
        <p:txBody>
          <a:bodyPr/>
          <a:lstStyle/>
          <a:p>
            <a:pPr lvl="0"/>
            <a:r>
              <a:rPr lang="nl-NL" dirty="0"/>
              <a:t>Workshops</a:t>
            </a:r>
            <a:endParaRPr lang="en-GB" dirty="0"/>
          </a:p>
        </p:txBody>
      </p:sp>
      <p:sp>
        <p:nvSpPr>
          <p:cNvPr id="6" name="Text Box 16">
            <a:extLst>
              <a:ext uri="{FF2B5EF4-FFF2-40B4-BE49-F238E27FC236}">
                <a16:creationId xmlns:a16="http://schemas.microsoft.com/office/drawing/2014/main" id="{169E2F57-039E-8841-B386-932848E6E358}"/>
              </a:ext>
            </a:extLst>
          </p:cNvPr>
          <p:cNvSpPr txBox="1"/>
          <p:nvPr/>
        </p:nvSpPr>
        <p:spPr>
          <a:xfrm>
            <a:off x="628650" y="2557055"/>
            <a:ext cx="2661452" cy="50783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500" b="0" i="0" u="none" strike="noStrike" kern="1200" cap="none" spc="0" baseline="0" dirty="0">
                <a:solidFill>
                  <a:srgbClr val="000000"/>
                </a:solidFill>
                <a:uFillTx/>
                <a:latin typeface="Calibri"/>
                <a:ea typeface="Calibri"/>
                <a:cs typeface="Calibri"/>
              </a:rPr>
              <a:t>Business Consultancy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200" b="0" i="0" u="none" strike="noStrike" kern="1200" cap="none" spc="0" baseline="0" dirty="0">
                <a:solidFill>
                  <a:srgbClr val="000000"/>
                </a:solidFill>
                <a:uFillTx/>
                <a:latin typeface="Calibri"/>
                <a:ea typeface="Calibri"/>
                <a:cs typeface="Calibri"/>
              </a:rPr>
              <a:t>(Denken)</a:t>
            </a:r>
          </a:p>
        </p:txBody>
      </p:sp>
      <p:sp>
        <p:nvSpPr>
          <p:cNvPr id="7" name="Text Box 16">
            <a:extLst>
              <a:ext uri="{FF2B5EF4-FFF2-40B4-BE49-F238E27FC236}">
                <a16:creationId xmlns:a16="http://schemas.microsoft.com/office/drawing/2014/main" id="{1F4A3AF1-0C60-394E-A951-4B098189CAD8}"/>
              </a:ext>
            </a:extLst>
          </p:cNvPr>
          <p:cNvSpPr txBox="1"/>
          <p:nvPr/>
        </p:nvSpPr>
        <p:spPr>
          <a:xfrm>
            <a:off x="628650" y="3860587"/>
            <a:ext cx="2661452" cy="8771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500" b="0" i="0" u="none" strike="noStrike" kern="1200" cap="none" spc="0" baseline="0" dirty="0">
                <a:solidFill>
                  <a:srgbClr val="000000"/>
                </a:solidFill>
                <a:uFillTx/>
                <a:latin typeface="Calibri"/>
                <a:ea typeface="Calibri"/>
                <a:cs typeface="Calibri"/>
              </a:rPr>
              <a:t>Gespecialiseerd personeel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200" b="0" i="0" u="none" strike="noStrike" kern="1200" cap="none" spc="0" baseline="0" dirty="0">
                <a:solidFill>
                  <a:srgbClr val="000000"/>
                </a:solidFill>
                <a:uFillTx/>
                <a:latin typeface="Calibri"/>
                <a:ea typeface="Calibri"/>
                <a:cs typeface="Calibri"/>
              </a:rPr>
              <a:t>(Doen / Denken),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200" b="0" i="0" u="none" strike="noStrike" kern="1200" cap="none" spc="0" baseline="0" dirty="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200" b="0" i="0" u="none" strike="noStrike" kern="0" cap="none" spc="0" baseline="0" dirty="0">
                <a:solidFill>
                  <a:srgbClr val="FFFFFF"/>
                </a:solidFill>
                <a:highlight>
                  <a:srgbClr val="008000"/>
                </a:highlight>
                <a:uFillTx/>
                <a:latin typeface="Calibri"/>
                <a:ea typeface="Calibri"/>
                <a:cs typeface="Calibri"/>
              </a:rPr>
              <a:t>Maar ook specifiek gedragselementen</a:t>
            </a:r>
            <a:r>
              <a:rPr lang="nl-NL" sz="1200" b="0" i="0" u="none" strike="noStrike" kern="0" cap="none" spc="0" baseline="0" dirty="0">
                <a:solidFill>
                  <a:srgbClr val="000000"/>
                </a:solidFill>
                <a:highlight>
                  <a:srgbClr val="008000"/>
                </a:highlight>
                <a:uFillTx/>
                <a:latin typeface="Calibri"/>
                <a:ea typeface="Calibri"/>
                <a:cs typeface="Calibri"/>
              </a:rPr>
              <a:t>!</a:t>
            </a:r>
            <a:endParaRPr lang="nl-NL" sz="1200" b="0" i="0" u="none" strike="noStrike" kern="1200" cap="none" spc="0" baseline="0" dirty="0">
              <a:solidFill>
                <a:srgbClr val="000000"/>
              </a:solidFill>
              <a:highlight>
                <a:srgbClr val="008000"/>
              </a:highlight>
              <a:uFillTx/>
              <a:latin typeface="Calibri"/>
              <a:ea typeface="Calibri"/>
              <a:cs typeface="Calibri"/>
            </a:endParaRPr>
          </a:p>
        </p:txBody>
      </p:sp>
      <p:sp>
        <p:nvSpPr>
          <p:cNvPr id="8" name="Text Box 16">
            <a:extLst>
              <a:ext uri="{FF2B5EF4-FFF2-40B4-BE49-F238E27FC236}">
                <a16:creationId xmlns:a16="http://schemas.microsoft.com/office/drawing/2014/main" id="{DE792B24-4BFA-A949-AC36-58D89E123D21}"/>
              </a:ext>
            </a:extLst>
          </p:cNvPr>
          <p:cNvSpPr txBox="1"/>
          <p:nvPr/>
        </p:nvSpPr>
        <p:spPr>
          <a:xfrm>
            <a:off x="628650" y="5032528"/>
            <a:ext cx="2661452" cy="50783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500" b="0" i="0" u="none" strike="noStrike" kern="1200" cap="none" spc="0" baseline="0">
                <a:solidFill>
                  <a:srgbClr val="000000"/>
                </a:solidFill>
                <a:uFillTx/>
                <a:latin typeface="Calibri"/>
                <a:ea typeface="Calibri"/>
                <a:cs typeface="Calibri"/>
              </a:rPr>
              <a:t>Blue Collar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ea typeface="Calibri"/>
                <a:cs typeface="Calibri"/>
              </a:rPr>
              <a:t>(Doeners)</a:t>
            </a:r>
          </a:p>
        </p:txBody>
      </p:sp>
      <p:sp>
        <p:nvSpPr>
          <p:cNvPr id="9" name="Rechthoek 38">
            <a:extLst>
              <a:ext uri="{FF2B5EF4-FFF2-40B4-BE49-F238E27FC236}">
                <a16:creationId xmlns:a16="http://schemas.microsoft.com/office/drawing/2014/main" id="{46FA5F4E-0264-764F-81A6-3CF23027B9F7}"/>
              </a:ext>
            </a:extLst>
          </p:cNvPr>
          <p:cNvSpPr/>
          <p:nvPr/>
        </p:nvSpPr>
        <p:spPr>
          <a:xfrm>
            <a:off x="3403241" y="3205996"/>
            <a:ext cx="1907310" cy="1619996"/>
          </a:xfrm>
          <a:prstGeom prst="rect">
            <a:avLst/>
          </a:prstGeom>
          <a:solidFill>
            <a:srgbClr val="548235"/>
          </a:solidFill>
          <a:ln w="25402" cap="flat">
            <a:solidFill>
              <a:srgbClr val="385D8A"/>
            </a:solidFill>
            <a:prstDash val="solid"/>
            <a:miter/>
          </a:ln>
        </p:spPr>
        <p:txBody>
          <a:bodyPr vert="horz" wrap="square" lIns="179999" tIns="179999" rIns="179999" bIns="179999" anchor="ctr" anchorCtr="1" compatLnSpc="1">
            <a:noAutofit/>
          </a:bodyPr>
          <a:lstStyle/>
          <a:p>
            <a:pPr marL="0" marR="0" lvl="0" indent="0" algn="ctr"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FFFFFF"/>
                </a:solidFill>
                <a:uFillTx/>
                <a:latin typeface="Calibri"/>
              </a:rPr>
              <a:t>ZZP</a:t>
            </a:r>
          </a:p>
          <a:p>
            <a:pPr marL="0" marR="0" lvl="0" indent="0" algn="ctr"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en-GB" sz="800" b="1" i="0" u="none" strike="noStrike" kern="0" cap="none" spc="0" baseline="0">
                <a:solidFill>
                  <a:srgbClr val="FFFFFF"/>
                </a:solidFill>
                <a:uFillTx/>
                <a:latin typeface="Calibri"/>
              </a:rPr>
              <a:t>(Overig, specialisme en vervanging)</a:t>
            </a:r>
            <a:r>
              <a:rPr lang="en-GB" sz="800" b="1" i="0" u="none" strike="noStrike" kern="1200" cap="none" spc="0" baseline="0">
                <a:solidFill>
                  <a:srgbClr val="FFFFFF"/>
                </a:solidFill>
                <a:uFillTx/>
                <a:latin typeface="Calibri"/>
              </a:rPr>
              <a:t> </a:t>
            </a:r>
          </a:p>
        </p:txBody>
      </p:sp>
      <p:pic>
        <p:nvPicPr>
          <p:cNvPr id="10" name="Afbeelding 45" descr="Afbeelding met tekst&#10;&#10;Automatisch gegenereerde beschrijving">
            <a:extLst>
              <a:ext uri="{FF2B5EF4-FFF2-40B4-BE49-F238E27FC236}">
                <a16:creationId xmlns:a16="http://schemas.microsoft.com/office/drawing/2014/main" id="{028880DC-7EA1-B44B-97B9-CAD8DF935A75}"/>
              </a:ext>
            </a:extLst>
          </p:cNvPr>
          <p:cNvPicPr>
            <a:picLocks noChangeAspect="1"/>
          </p:cNvPicPr>
          <p:nvPr/>
        </p:nvPicPr>
        <p:blipFill>
          <a:blip r:embed="rId2"/>
          <a:stretch>
            <a:fillRect/>
          </a:stretch>
        </p:blipFill>
        <p:spPr>
          <a:xfrm>
            <a:off x="6903162" y="404667"/>
            <a:ext cx="1676872" cy="445678"/>
          </a:xfrm>
          <a:prstGeom prst="rect">
            <a:avLst/>
          </a:prstGeom>
          <a:noFill/>
          <a:ln cap="flat">
            <a:noFill/>
          </a:ln>
        </p:spPr>
      </p:pic>
      <p:sp>
        <p:nvSpPr>
          <p:cNvPr id="11" name="Rechthoek 38">
            <a:extLst>
              <a:ext uri="{FF2B5EF4-FFF2-40B4-BE49-F238E27FC236}">
                <a16:creationId xmlns:a16="http://schemas.microsoft.com/office/drawing/2014/main" id="{2D8DECE1-12E7-FE49-B4AA-D4EDF12532F9}"/>
              </a:ext>
            </a:extLst>
          </p:cNvPr>
          <p:cNvSpPr/>
          <p:nvPr/>
        </p:nvSpPr>
        <p:spPr>
          <a:xfrm>
            <a:off x="5310551" y="3205996"/>
            <a:ext cx="1888190" cy="1619996"/>
          </a:xfrm>
          <a:prstGeom prst="rect">
            <a:avLst/>
          </a:prstGeom>
          <a:solidFill>
            <a:srgbClr val="0070C0"/>
          </a:solidFill>
          <a:ln w="25402" cap="flat">
            <a:solidFill>
              <a:srgbClr val="385D8A"/>
            </a:solidFill>
            <a:prstDash val="solid"/>
            <a:miter/>
          </a:ln>
        </p:spPr>
        <p:txBody>
          <a:bodyPr vert="horz" wrap="square" lIns="179999" tIns="179999" rIns="179999" bIns="179999" anchor="ctr" anchorCtr="1" compatLnSpc="1">
            <a:noAutofit/>
          </a:bodyPr>
          <a:lstStyle/>
          <a:p>
            <a:pPr marL="0" marR="0" lvl="0" indent="0" algn="ctr"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en-GB" sz="1800" b="1" i="0" u="none" strike="noStrike" kern="1200" cap="none" spc="0" baseline="0" dirty="0" err="1">
                <a:solidFill>
                  <a:srgbClr val="FFFFFF"/>
                </a:solidFill>
                <a:uFillTx/>
                <a:latin typeface="Calibri"/>
              </a:rPr>
              <a:t>Detachering</a:t>
            </a:r>
            <a:endParaRPr lang="en-GB" sz="1800" b="1" i="0" u="none" strike="noStrike" kern="1200" cap="none" spc="0" baseline="0" dirty="0">
              <a:solidFill>
                <a:srgbClr val="FFFFFF"/>
              </a:solidFill>
              <a:uFillTx/>
              <a:latin typeface="Calibri"/>
            </a:endParaRPr>
          </a:p>
          <a:p>
            <a:pPr marL="0" marR="0" lvl="0" indent="0" algn="ctr"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nl-NL" sz="800" b="1" i="0" u="none" strike="noStrike" kern="0" cap="none" spc="0" baseline="0" dirty="0">
                <a:solidFill>
                  <a:srgbClr val="FFFFFF"/>
                </a:solidFill>
                <a:uFillTx/>
                <a:latin typeface="Calibri"/>
              </a:rPr>
              <a:t>Beleidsadviseurs</a:t>
            </a:r>
          </a:p>
          <a:p>
            <a:pPr marL="0" marR="0" lvl="0" indent="0" algn="ctr"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nl-NL" sz="800" b="1" i="0" u="none" strike="noStrike" kern="0" cap="none" spc="0" baseline="0" dirty="0">
                <a:solidFill>
                  <a:srgbClr val="FFFFFF"/>
                </a:solidFill>
                <a:uFillTx/>
                <a:latin typeface="Calibri"/>
              </a:rPr>
              <a:t>WOZ-taxateurs, Financieel en ICT  (Specialisten)</a:t>
            </a:r>
            <a:endParaRPr lang="nl-NL" sz="800" b="0" i="0" u="none" strike="noStrike" kern="0" cap="none" spc="0" baseline="0" dirty="0">
              <a:solidFill>
                <a:srgbClr val="FFFFFF"/>
              </a:solidFill>
              <a:uFillTx/>
              <a:latin typeface="Calibri"/>
            </a:endParaRPr>
          </a:p>
          <a:p>
            <a:pPr marL="0" marR="0" lvl="0" indent="0" algn="ctr"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endParaRPr lang="en-GB" sz="1800" b="1" i="0" u="none" strike="noStrike" kern="1200" cap="none" spc="0" baseline="0" dirty="0">
              <a:solidFill>
                <a:srgbClr val="FFFFFF"/>
              </a:solidFill>
              <a:uFillTx/>
              <a:latin typeface="Calibri"/>
            </a:endParaRPr>
          </a:p>
        </p:txBody>
      </p:sp>
      <p:sp>
        <p:nvSpPr>
          <p:cNvPr id="12" name="Afgeronde rechthoek 14">
            <a:extLst>
              <a:ext uri="{FF2B5EF4-FFF2-40B4-BE49-F238E27FC236}">
                <a16:creationId xmlns:a16="http://schemas.microsoft.com/office/drawing/2014/main" id="{29DF4E8C-20F5-4C4D-BE97-45569B1F7232}"/>
              </a:ext>
            </a:extLst>
          </p:cNvPr>
          <p:cNvSpPr/>
          <p:nvPr/>
        </p:nvSpPr>
        <p:spPr>
          <a:xfrm>
            <a:off x="3378205" y="4542035"/>
            <a:ext cx="3871368" cy="490493"/>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A9D18E">
              <a:alpha val="44000"/>
            </a:srgbClr>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1200" cap="none" spc="0" baseline="0">
                <a:solidFill>
                  <a:srgbClr val="FFFFFF"/>
                </a:solidFill>
                <a:uFillTx/>
                <a:latin typeface="Calibri"/>
              </a:rPr>
              <a:t>MBO specialisten</a:t>
            </a:r>
          </a:p>
        </p:txBody>
      </p:sp>
      <p:sp>
        <p:nvSpPr>
          <p:cNvPr id="13" name="Toelichting met pijl links 40">
            <a:extLst>
              <a:ext uri="{FF2B5EF4-FFF2-40B4-BE49-F238E27FC236}">
                <a16:creationId xmlns:a16="http://schemas.microsoft.com/office/drawing/2014/main" id="{63291924-3348-AC43-91A3-2AAD37B5E5EE}"/>
              </a:ext>
            </a:extLst>
          </p:cNvPr>
          <p:cNvSpPr/>
          <p:nvPr/>
        </p:nvSpPr>
        <p:spPr>
          <a:xfrm>
            <a:off x="6903162" y="3167947"/>
            <a:ext cx="2116735" cy="2343808"/>
          </a:xfrm>
          <a:custGeom>
            <a:avLst/>
            <a:gdLst>
              <a:gd name="f0" fmla="val 10800000"/>
              <a:gd name="f1" fmla="val 5400000"/>
              <a:gd name="f2" fmla="val 180"/>
              <a:gd name="f3" fmla="val w"/>
              <a:gd name="f4" fmla="val h"/>
              <a:gd name="f5" fmla="val ss"/>
              <a:gd name="f6" fmla="val 0"/>
              <a:gd name="f7" fmla="val 31915"/>
              <a:gd name="f8" fmla="val 50000"/>
              <a:gd name="f9" fmla="val 20379"/>
              <a:gd name="f10" fmla="val 87068"/>
              <a:gd name="f11" fmla="+- 0 0 -360"/>
              <a:gd name="f12" fmla="+- 0 0 -180"/>
              <a:gd name="f13" fmla="abs f3"/>
              <a:gd name="f14" fmla="abs f4"/>
              <a:gd name="f15" fmla="abs f5"/>
              <a:gd name="f16" fmla="*/ f11 f0 1"/>
              <a:gd name="f17" fmla="*/ f12 f0 1"/>
              <a:gd name="f18" fmla="?: f13 f3 1"/>
              <a:gd name="f19" fmla="?: f14 f4 1"/>
              <a:gd name="f20" fmla="?: f15 f5 1"/>
              <a:gd name="f21" fmla="*/ f16 1 f2"/>
              <a:gd name="f22" fmla="*/ f17 1 f2"/>
              <a:gd name="f23" fmla="*/ f18 1 21600"/>
              <a:gd name="f24" fmla="*/ f19 1 21600"/>
              <a:gd name="f25" fmla="*/ 21600 f18 1"/>
              <a:gd name="f26" fmla="*/ 21600 f19 1"/>
              <a:gd name="f27" fmla="+- f21 0 f1"/>
              <a:gd name="f28" fmla="+- f22 0 f1"/>
              <a:gd name="f29" fmla="min f24 f23"/>
              <a:gd name="f30" fmla="*/ f25 1 f20"/>
              <a:gd name="f31" fmla="*/ f26 1 f20"/>
              <a:gd name="f32" fmla="val f30"/>
              <a:gd name="f33" fmla="val f31"/>
              <a:gd name="f34" fmla="*/ f6 f29 1"/>
              <a:gd name="f35" fmla="+- f33 0 f6"/>
              <a:gd name="f36" fmla="+- f32 0 f6"/>
              <a:gd name="f37" fmla="*/ f32 f29 1"/>
              <a:gd name="f38" fmla="*/ f33 f29 1"/>
              <a:gd name="f39" fmla="*/ f35 1 2"/>
              <a:gd name="f40" fmla="min f36 f35"/>
              <a:gd name="f41" fmla="*/ f36 f10 1"/>
              <a:gd name="f42" fmla="+- f6 f39 0"/>
              <a:gd name="f43" fmla="*/ f40 f8 1"/>
              <a:gd name="f44" fmla="*/ f40 f7 1"/>
              <a:gd name="f45" fmla="*/ f40 f9 1"/>
              <a:gd name="f46" fmla="*/ f41 1 100000"/>
              <a:gd name="f47" fmla="*/ f43 1 100000"/>
              <a:gd name="f48" fmla="*/ f44 1 200000"/>
              <a:gd name="f49" fmla="*/ f45 1 100000"/>
              <a:gd name="f50" fmla="+- f32 0 f46"/>
              <a:gd name="f51" fmla="*/ f42 f29 1"/>
              <a:gd name="f52" fmla="+- f42 0 f47"/>
              <a:gd name="f53" fmla="+- f42 0 f48"/>
              <a:gd name="f54" fmla="+- f42 f48 0"/>
              <a:gd name="f55" fmla="+- f42 f47 0"/>
              <a:gd name="f56" fmla="+- f50 f32 0"/>
              <a:gd name="f57" fmla="*/ f50 f29 1"/>
              <a:gd name="f58" fmla="*/ f49 f29 1"/>
              <a:gd name="f59" fmla="*/ f56 1 2"/>
              <a:gd name="f60" fmla="*/ f52 f29 1"/>
              <a:gd name="f61" fmla="*/ f53 f29 1"/>
              <a:gd name="f62" fmla="*/ f54 f29 1"/>
              <a:gd name="f63" fmla="*/ f55 f29 1"/>
              <a:gd name="f64" fmla="*/ f59 f29 1"/>
            </a:gdLst>
            <a:ahLst/>
            <a:cxnLst>
              <a:cxn ang="3cd4">
                <a:pos x="hc" y="t"/>
              </a:cxn>
              <a:cxn ang="0">
                <a:pos x="r" y="vc"/>
              </a:cxn>
              <a:cxn ang="cd4">
                <a:pos x="hc" y="b"/>
              </a:cxn>
              <a:cxn ang="cd2">
                <a:pos x="l" y="vc"/>
              </a:cxn>
              <a:cxn ang="f27">
                <a:pos x="f64" y="f34"/>
              </a:cxn>
              <a:cxn ang="f28">
                <a:pos x="f64" y="f38"/>
              </a:cxn>
            </a:cxnLst>
            <a:rect l="f57" t="f34" r="f37" b="f38"/>
            <a:pathLst>
              <a:path>
                <a:moveTo>
                  <a:pt x="f34" y="f51"/>
                </a:moveTo>
                <a:lnTo>
                  <a:pt x="f58" y="f60"/>
                </a:lnTo>
                <a:lnTo>
                  <a:pt x="f58" y="f61"/>
                </a:lnTo>
                <a:lnTo>
                  <a:pt x="f57" y="f61"/>
                </a:lnTo>
                <a:lnTo>
                  <a:pt x="f57" y="f34"/>
                </a:lnTo>
                <a:lnTo>
                  <a:pt x="f37" y="f34"/>
                </a:lnTo>
                <a:lnTo>
                  <a:pt x="f37" y="f38"/>
                </a:lnTo>
                <a:lnTo>
                  <a:pt x="f57" y="f38"/>
                </a:lnTo>
                <a:lnTo>
                  <a:pt x="f57" y="f62"/>
                </a:lnTo>
                <a:lnTo>
                  <a:pt x="f58" y="f62"/>
                </a:lnTo>
                <a:lnTo>
                  <a:pt x="f58" y="f63"/>
                </a:lnTo>
                <a:close/>
              </a:path>
            </a:pathLst>
          </a:custGeom>
          <a:solidFill>
            <a:srgbClr val="4BACC6"/>
          </a:solidFill>
          <a:ln cap="flat">
            <a:noFill/>
            <a:prstDash val="solid"/>
          </a:ln>
        </p:spPr>
        <p:txBody>
          <a:bodyPr vert="horz" wrap="square" lIns="270004" tIns="270004" rIns="270004"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750" b="0" i="0" u="none" strike="noStrike" kern="1200" cap="none" spc="0" baseline="0" dirty="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750" b="0" i="0" u="none" strike="noStrike" kern="1200" cap="none" spc="0" baseline="0" dirty="0">
                <a:solidFill>
                  <a:srgbClr val="FFFFFF"/>
                </a:solidFill>
                <a:uFillTx/>
                <a:latin typeface="Calibri"/>
              </a:rPr>
              <a:t>Analyseren &amp; Definiëren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300" b="0" i="0" u="none" strike="noStrike" kern="1200" cap="none" spc="0" baseline="0" dirty="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350" b="1" i="0" u="none" strike="noStrike" kern="1200" cap="none" spc="0" baseline="0" dirty="0">
                <a:solidFill>
                  <a:srgbClr val="FFFFFF"/>
                </a:solidFill>
                <a:uFillTx/>
                <a:latin typeface="Calibri"/>
              </a:rPr>
              <a:t>Specialisme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800" b="0" i="0" u="none" strike="noStrike" kern="0" cap="none" spc="0" baseline="0" dirty="0">
                <a:solidFill>
                  <a:srgbClr val="000000"/>
                </a:solidFill>
                <a:uFillTx/>
                <a:latin typeface="Calibri"/>
              </a:rPr>
              <a:t>WABO handhaving </a:t>
            </a:r>
          </a:p>
          <a:p>
            <a:pPr marL="0" marR="0" lvl="0" indent="0" algn="l"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nl-NL" sz="800" b="0" i="0" u="none" strike="noStrike" kern="0" cap="none" spc="0" baseline="0" dirty="0">
                <a:solidFill>
                  <a:srgbClr val="000000"/>
                </a:solidFill>
                <a:uFillTx/>
                <a:latin typeface="Calibri"/>
              </a:rPr>
              <a:t>Beleidsadviseurs</a:t>
            </a:r>
          </a:p>
          <a:p>
            <a:pPr marL="0" marR="0" lvl="0" indent="0" algn="l"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nl-NL" sz="800" b="0" i="0" u="none" strike="noStrike" kern="0" cap="none" spc="0" baseline="0" dirty="0">
                <a:solidFill>
                  <a:srgbClr val="000000"/>
                </a:solidFill>
                <a:uFillTx/>
                <a:latin typeface="Calibri"/>
              </a:rPr>
              <a:t>WOZ taxateurs, Financieel en ICT  (Specialisten)</a:t>
            </a:r>
          </a:p>
          <a:p>
            <a:pPr marL="0" marR="0" lvl="0" indent="0" algn="l"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r>
              <a:rPr lang="nl-NL" sz="800" b="0" i="0" u="none" strike="noStrike" kern="0" cap="none" spc="0" baseline="0" dirty="0">
                <a:solidFill>
                  <a:srgbClr val="000000"/>
                </a:solidFill>
                <a:uFillTx/>
                <a:latin typeface="Calibri"/>
              </a:rPr>
              <a:t>De moderne ambtenaar)</a:t>
            </a:r>
          </a:p>
          <a:p>
            <a:pPr marL="0" marR="0" lvl="0" indent="0" algn="ctr" defTabSz="914400" rtl="0" fontAlgn="auto" hangingPunct="1">
              <a:lnSpc>
                <a:spcPct val="100000"/>
              </a:lnSpc>
              <a:spcBef>
                <a:spcPts val="400"/>
              </a:spcBef>
              <a:spcAft>
                <a:spcPts val="0"/>
              </a:spcAft>
              <a:buNone/>
              <a:tabLst/>
              <a:defRPr sz="1800" b="0" i="0" u="none" strike="noStrike" kern="0" cap="none" spc="0" baseline="0">
                <a:solidFill>
                  <a:srgbClr val="000000"/>
                </a:solidFill>
                <a:uFillTx/>
              </a:defRPr>
            </a:pPr>
            <a:endParaRPr lang="nl-NL" sz="900" b="0" i="0" u="none" strike="noStrike" kern="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900" b="1" i="0" u="none" strike="noStrike" kern="0" cap="none" spc="0" baseline="0" dirty="0">
                <a:solidFill>
                  <a:srgbClr val="FFFFFF"/>
                </a:solidFill>
                <a:uFillTx/>
                <a:latin typeface="Calibri"/>
              </a:rPr>
              <a:t>Seizoenarbeiders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900" b="0" i="0" u="none" strike="noStrike" kern="1200" cap="none" spc="0" baseline="0" dirty="0">
                <a:solidFill>
                  <a:srgbClr val="FFFFFF"/>
                </a:solidFill>
                <a:uFillTx/>
                <a:latin typeface="Calibri"/>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900" b="0" i="0" u="none" strike="noStrike" kern="1200" cap="none" spc="0" baseline="0" dirty="0">
                <a:solidFill>
                  <a:srgbClr val="FFFFFF"/>
                </a:solidFill>
                <a:uFillTx/>
                <a:latin typeface="Calibri"/>
              </a:rPr>
              <a:t> </a:t>
            </a:r>
            <a:endParaRPr lang="nl-NL" sz="750" b="0" i="1" u="none" strike="noStrike" kern="1200" cap="none" spc="0" baseline="0" dirty="0">
              <a:solidFill>
                <a:srgbClr val="FFFFFF"/>
              </a:solidFill>
              <a:uFillTx/>
              <a:latin typeface="Calibri"/>
            </a:endParaRPr>
          </a:p>
        </p:txBody>
      </p:sp>
    </p:spTree>
    <p:extLst>
      <p:ext uri="{BB962C8B-B14F-4D97-AF65-F5344CB8AC3E}">
        <p14:creationId xmlns:p14="http://schemas.microsoft.com/office/powerpoint/2010/main" val="3527130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0B3955-6167-3E45-9158-51E7EC94519B}"/>
              </a:ext>
            </a:extLst>
          </p:cNvPr>
          <p:cNvSpPr>
            <a:spLocks noGrp="1"/>
          </p:cNvSpPr>
          <p:nvPr>
            <p:ph type="title"/>
          </p:nvPr>
        </p:nvSpPr>
        <p:spPr/>
        <p:txBody>
          <a:bodyPr/>
          <a:lstStyle/>
          <a:p>
            <a:r>
              <a:rPr lang="nl-NL" dirty="0"/>
              <a:t>Opzet &amp; gedachte van de aanbesteding</a:t>
            </a:r>
          </a:p>
        </p:txBody>
      </p:sp>
      <p:pic>
        <p:nvPicPr>
          <p:cNvPr id="4" name="Afbeelding 2" descr="Afbeelding met tekst&#10;&#10;Automatisch gegenereerde beschrijving">
            <a:extLst>
              <a:ext uri="{FF2B5EF4-FFF2-40B4-BE49-F238E27FC236}">
                <a16:creationId xmlns:a16="http://schemas.microsoft.com/office/drawing/2014/main" id="{C1834B68-CB1B-4AD9-A90B-CCA83C66D296}"/>
              </a:ext>
            </a:extLst>
          </p:cNvPr>
          <p:cNvPicPr>
            <a:picLocks noChangeAspect="1"/>
          </p:cNvPicPr>
          <p:nvPr/>
        </p:nvPicPr>
        <p:blipFill>
          <a:blip r:embed="rId2"/>
          <a:stretch>
            <a:fillRect/>
          </a:stretch>
        </p:blipFill>
        <p:spPr>
          <a:xfrm>
            <a:off x="6170626" y="295045"/>
            <a:ext cx="1295975" cy="344447"/>
          </a:xfrm>
          <a:prstGeom prst="rect">
            <a:avLst/>
          </a:prstGeom>
          <a:noFill/>
          <a:ln cap="flat">
            <a:noFill/>
          </a:ln>
        </p:spPr>
      </p:pic>
      <p:pic>
        <p:nvPicPr>
          <p:cNvPr id="5" name="Afbeelding 4">
            <a:extLst>
              <a:ext uri="{FF2B5EF4-FFF2-40B4-BE49-F238E27FC236}">
                <a16:creationId xmlns:a16="http://schemas.microsoft.com/office/drawing/2014/main" id="{9192BAB2-32AD-440B-A549-EBBCA3058BBF}"/>
              </a:ext>
            </a:extLst>
          </p:cNvPr>
          <p:cNvPicPr>
            <a:picLocks noChangeAspect="1"/>
          </p:cNvPicPr>
          <p:nvPr/>
        </p:nvPicPr>
        <p:blipFill>
          <a:blip r:embed="rId3"/>
          <a:srcRect/>
          <a:stretch>
            <a:fillRect/>
          </a:stretch>
        </p:blipFill>
        <p:spPr>
          <a:xfrm>
            <a:off x="7466601" y="264775"/>
            <a:ext cx="1517344" cy="576353"/>
          </a:xfrm>
          <a:prstGeom prst="rect">
            <a:avLst/>
          </a:prstGeom>
          <a:noFill/>
          <a:ln cap="flat">
            <a:noFill/>
          </a:ln>
        </p:spPr>
      </p:pic>
      <p:sp>
        <p:nvSpPr>
          <p:cNvPr id="6" name="Tijdelijke aanduiding voor tekst 2">
            <a:extLst>
              <a:ext uri="{FF2B5EF4-FFF2-40B4-BE49-F238E27FC236}">
                <a16:creationId xmlns:a16="http://schemas.microsoft.com/office/drawing/2014/main" id="{9FF08008-F63A-C54A-BC7A-CACF84DA1029}"/>
              </a:ext>
            </a:extLst>
          </p:cNvPr>
          <p:cNvSpPr>
            <a:spLocks noGrp="1"/>
          </p:cNvSpPr>
          <p:nvPr>
            <p:ph type="body" idx="4294967295"/>
          </p:nvPr>
        </p:nvSpPr>
        <p:spPr>
          <a:xfrm>
            <a:off x="457200" y="1600200"/>
            <a:ext cx="8229600" cy="4525959"/>
          </a:xfrm>
        </p:spPr>
        <p:txBody>
          <a:bodyPr>
            <a:normAutofit/>
          </a:bodyPr>
          <a:lstStyle/>
          <a:p>
            <a:pPr marL="800100" lvl="1" indent="-342900">
              <a:buFont typeface="+mj-lt"/>
              <a:buAutoNum type="arabicPeriod"/>
            </a:pPr>
            <a:endParaRPr lang="nl-NL" sz="1800" dirty="0"/>
          </a:p>
          <a:p>
            <a:pPr marL="342900" lvl="0" indent="-342900">
              <a:buFont typeface="+mj-lt"/>
              <a:buAutoNum type="arabicPeriod"/>
            </a:pPr>
            <a:r>
              <a:rPr lang="nl-NL" b="1" dirty="0"/>
              <a:t>Twee Opdrachtnemers </a:t>
            </a:r>
            <a:r>
              <a:rPr lang="nl-NL" dirty="0"/>
              <a:t>voor perceel 1 Flexkrachten </a:t>
            </a:r>
            <a:r>
              <a:rPr lang="nl-NL" b="1" dirty="0"/>
              <a:t>(Uitzendkrachten/Payroll) </a:t>
            </a:r>
            <a:r>
              <a:rPr lang="nl-NL" dirty="0"/>
              <a:t>voor het leveren van Flexkrachten tot en met schaal 8 (Cao Uitzendkrachten Fase A/Cao Gemeenten) en het verzorgen van de payroll contracten en administratie;</a:t>
            </a:r>
          </a:p>
          <a:p>
            <a:pPr marL="342900" lvl="0" indent="-342900">
              <a:buFont typeface="+mj-lt"/>
              <a:buAutoNum type="arabicPeriod"/>
            </a:pPr>
            <a:r>
              <a:rPr lang="nl-NL" b="1" dirty="0"/>
              <a:t>Drie Opdrachtnemers </a:t>
            </a:r>
            <a:r>
              <a:rPr lang="nl-NL" dirty="0"/>
              <a:t>voor perceel 2 Detachering voor het leveren van Gedetacheerden vanaf </a:t>
            </a:r>
            <a:r>
              <a:rPr lang="nl-NL" b="1" dirty="0"/>
              <a:t>schaal 9 tot en met schaal 14 op detacheringsbasis;</a:t>
            </a:r>
          </a:p>
          <a:p>
            <a:pPr marL="342900" lvl="0" indent="-342900">
              <a:buFont typeface="+mj-lt"/>
              <a:buAutoNum type="arabicPeriod"/>
            </a:pPr>
            <a:r>
              <a:rPr lang="nl-NL" b="1" dirty="0"/>
              <a:t>Eén Opdrachtnemer </a:t>
            </a:r>
            <a:r>
              <a:rPr lang="nl-NL" dirty="0"/>
              <a:t>voor perceel 3 voor </a:t>
            </a:r>
            <a:r>
              <a:rPr lang="nl-NL" b="1" dirty="0"/>
              <a:t>Brokerdienstverlening (Search &amp; contracthandling).</a:t>
            </a:r>
          </a:p>
          <a:p>
            <a:pPr marL="342900" lvl="0" indent="-342900">
              <a:buFont typeface="+mj-lt"/>
              <a:buAutoNum type="arabicPeriod"/>
            </a:pPr>
            <a:r>
              <a:rPr lang="nl-NL" b="1" dirty="0"/>
              <a:t>Eén Opdrachtnemer</a:t>
            </a:r>
            <a:r>
              <a:rPr lang="nl-NL" dirty="0"/>
              <a:t> voor perceel 4 Flexkrachten </a:t>
            </a:r>
            <a:r>
              <a:rPr lang="nl-NL" b="1" dirty="0"/>
              <a:t>Groot groenonderhoud </a:t>
            </a:r>
            <a:r>
              <a:rPr lang="nl-NL" dirty="0"/>
              <a:t>voor het leveren van Flexkrachten tot en met schaal 8 (Cao Uitzendkrachten Fase A/Cao Gemeenten).</a:t>
            </a:r>
          </a:p>
          <a:p>
            <a:pPr marL="342900" lvl="0" indent="-342900">
              <a:buFont typeface="+mj-lt"/>
              <a:buAutoNum type="arabicPeriod"/>
            </a:pPr>
            <a:r>
              <a:rPr lang="nl-NL" b="1" dirty="0"/>
              <a:t>Eén Opdrachtnemer </a:t>
            </a:r>
            <a:r>
              <a:rPr lang="nl-NL" dirty="0"/>
              <a:t>voor perceel 5 voor het aanleggen en onderhouden database flexibele medewerkers en te leveren als </a:t>
            </a:r>
            <a:r>
              <a:rPr lang="nl-NL" b="1" dirty="0"/>
              <a:t>Gedetacheerde ten behoeve van het Klant Contact Centrum (KCC)</a:t>
            </a:r>
            <a:r>
              <a:rPr lang="nl-NL" dirty="0"/>
              <a:t> vanaf schaal 5 tot en met schaal 14 op detacheringsbasis.</a:t>
            </a:r>
          </a:p>
          <a:p>
            <a:pPr marL="457200" lvl="1" indent="0">
              <a:buNone/>
            </a:pPr>
            <a:endParaRPr lang="nl-NL" sz="1800" dirty="0"/>
          </a:p>
          <a:p>
            <a:pPr lvl="1"/>
            <a:endParaRPr lang="nl-NL" sz="1800" dirty="0"/>
          </a:p>
        </p:txBody>
      </p:sp>
    </p:spTree>
    <p:extLst>
      <p:ext uri="{BB962C8B-B14F-4D97-AF65-F5344CB8AC3E}">
        <p14:creationId xmlns:p14="http://schemas.microsoft.com/office/powerpoint/2010/main" val="2714777984"/>
      </p:ext>
    </p:extLst>
  </p:cSld>
  <p:clrMapOvr>
    <a:masterClrMapping/>
  </p:clrMapOvr>
</p:sld>
</file>

<file path=ppt/theme/theme1.xml><?xml version="1.0" encoding="utf-8"?>
<a:theme xmlns:a="http://schemas.openxmlformats.org/drawingml/2006/main" name="Presentatiesjabloon NIC Inkoopproject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DD255881D5E446A776E017924A58F3" ma:contentTypeVersion="11" ma:contentTypeDescription="Een nieuw document maken." ma:contentTypeScope="" ma:versionID="e62336675b9a7978e927bf269699fbc2">
  <xsd:schema xmlns:xsd="http://www.w3.org/2001/XMLSchema" xmlns:xs="http://www.w3.org/2001/XMLSchema" xmlns:p="http://schemas.microsoft.com/office/2006/metadata/properties" xmlns:ns2="118699ed-b0bb-4314-a950-7636bf7a902d" xmlns:ns3="df334da4-c630-45b1-95f0-858e998e8867" targetNamespace="http://schemas.microsoft.com/office/2006/metadata/properties" ma:root="true" ma:fieldsID="31d143726978e8579e3c71be6a258cd9" ns2:_="" ns3:_="">
    <xsd:import namespace="118699ed-b0bb-4314-a950-7636bf7a902d"/>
    <xsd:import namespace="df334da4-c630-45b1-95f0-858e998e886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8699ed-b0bb-4314-a950-7636bf7a90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334da4-c630-45b1-95f0-858e998e8867"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6FE6E3-4572-406C-8D28-F0773FF8EEC3}">
  <ds:schemaRefs>
    <ds:schemaRef ds:uri="http://schemas.microsoft.com/sharepoint/v3/contenttype/forms"/>
  </ds:schemaRefs>
</ds:datastoreItem>
</file>

<file path=customXml/itemProps2.xml><?xml version="1.0" encoding="utf-8"?>
<ds:datastoreItem xmlns:ds="http://schemas.openxmlformats.org/officeDocument/2006/customXml" ds:itemID="{3BF39F40-CACC-4CE0-A547-440B6F43B059}">
  <ds:schemaRefs>
    <ds:schemaRef ds:uri="http://schemas.openxmlformats.org/package/2006/metadata/core-properties"/>
    <ds:schemaRef ds:uri="http://www.w3.org/XML/1998/namespace"/>
    <ds:schemaRef ds:uri="df334da4-c630-45b1-95f0-858e998e8867"/>
    <ds:schemaRef ds:uri="http://schemas.microsoft.com/office/2006/metadata/properties"/>
    <ds:schemaRef ds:uri="http://purl.org/dc/elements/1.1/"/>
    <ds:schemaRef ds:uri="http://purl.org/dc/dcmitype/"/>
    <ds:schemaRef ds:uri="http://schemas.microsoft.com/office/2006/documentManagement/types"/>
    <ds:schemaRef ds:uri="http://schemas.microsoft.com/office/infopath/2007/PartnerControls"/>
    <ds:schemaRef ds:uri="118699ed-b0bb-4314-a950-7636bf7a902d"/>
    <ds:schemaRef ds:uri="http://purl.org/dc/terms/"/>
  </ds:schemaRefs>
</ds:datastoreItem>
</file>

<file path=customXml/itemProps3.xml><?xml version="1.0" encoding="utf-8"?>
<ds:datastoreItem xmlns:ds="http://schemas.openxmlformats.org/officeDocument/2006/customXml" ds:itemID="{015A030F-F262-4D0C-B5E1-CDD76214E7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8699ed-b0bb-4314-a950-7636bf7a902d"/>
    <ds:schemaRef ds:uri="df334da4-c630-45b1-95f0-858e998e88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1583</TotalTime>
  <Words>1281</Words>
  <Application>Microsoft Macintosh PowerPoint</Application>
  <PresentationFormat>Diavoorstelling (4:3)</PresentationFormat>
  <Paragraphs>150</Paragraphs>
  <Slides>25</Slides>
  <Notes>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25</vt:i4>
      </vt:variant>
    </vt:vector>
  </HeadingPairs>
  <TitlesOfParts>
    <vt:vector size="29" baseType="lpstr">
      <vt:lpstr>Arial</vt:lpstr>
      <vt:lpstr>Calibri</vt:lpstr>
      <vt:lpstr>Courier New</vt:lpstr>
      <vt:lpstr>Presentatiesjabloon NIC Inkoopprojecten</vt:lpstr>
      <vt:lpstr>PowerPoint-presentatie</vt:lpstr>
      <vt:lpstr>Agenda</vt:lpstr>
      <vt:lpstr>Aanleiding van aanbesteding</vt:lpstr>
      <vt:lpstr>Doel</vt:lpstr>
      <vt:lpstr>Projectteam &amp; Voorbereiding </vt:lpstr>
      <vt:lpstr>Projectteam &amp; Voorbereiding </vt:lpstr>
      <vt:lpstr>Projectteam &amp; Voorbereiding </vt:lpstr>
      <vt:lpstr>Workshops</vt:lpstr>
      <vt:lpstr>Opzet &amp; gedachte van de aanbesteding</vt:lpstr>
      <vt:lpstr>Samenvatting van gestelde vragen</vt:lpstr>
      <vt:lpstr>Reikwijdte van perceel 1 en perceel 2 in relatie tot gevraagde percelen</vt:lpstr>
      <vt:lpstr>Samenvoeging van Payroll en uitzend in perceel 1</vt:lpstr>
      <vt:lpstr>Pensioen van payrollers</vt:lpstr>
      <vt:lpstr>Moment van overname van kandidaten in perceel 1 </vt:lpstr>
      <vt:lpstr>Onduidelijkheid over de Regie functie van aanbestedende dienst</vt:lpstr>
      <vt:lpstr>Hoe om te gaan met de Participatiewet</vt:lpstr>
      <vt:lpstr>Omgang reiskosten en transitievergoeding</vt:lpstr>
      <vt:lpstr>Administratief proces – facturatie &amp; rapportage</vt:lpstr>
      <vt:lpstr>Rol van Inhuurcoördinator</vt:lpstr>
      <vt:lpstr>Omgang met AVG</vt:lpstr>
      <vt:lpstr>Gedragscode </vt:lpstr>
      <vt:lpstr>Hoe om te gaan met SROI </vt:lpstr>
      <vt:lpstr>Omvang en inhoud van perceel 5 – KCC </vt:lpstr>
      <vt:lpstr>Terugkoppeling / discussie </vt:lpstr>
      <vt:lpstr>Planning &amp; vervolgstappen met betrekking tot vragen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Ruben Kip</dc:creator>
  <cp:lastModifiedBy>Ruben Kip</cp:lastModifiedBy>
  <cp:revision>21</cp:revision>
  <dcterms:created xsi:type="dcterms:W3CDTF">2020-11-25T09:50:15Z</dcterms:created>
  <dcterms:modified xsi:type="dcterms:W3CDTF">2021-02-23T11:56:41Z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0x010100C2DD255881D5E446A776E017924A58F3</vt:lpwstr>
  </property>
</Properties>
</file>