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3" r:id="rId6"/>
  </p:sldMasterIdLst>
  <p:notesMasterIdLst>
    <p:notesMasterId r:id="rId11"/>
  </p:notesMasterIdLst>
  <p:sldIdLst>
    <p:sldId id="261" r:id="rId7"/>
    <p:sldId id="365" r:id="rId8"/>
    <p:sldId id="366" r:id="rId9"/>
    <p:sldId id="367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us pieters" initials="gp" lastIdx="1" clrIdx="0">
    <p:extLst>
      <p:ext uri="{19B8F6BF-5375-455C-9EA6-DF929625EA0E}">
        <p15:presenceInfo xmlns:p15="http://schemas.microsoft.com/office/powerpoint/2012/main" userId="38332842f6fe266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9999"/>
    <a:srgbClr val="0099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84148" autoAdjust="0"/>
  </p:normalViewPr>
  <p:slideViewPr>
    <p:cSldViewPr snapToGrid="0">
      <p:cViewPr varScale="1">
        <p:scale>
          <a:sx n="106" d="100"/>
          <a:sy n="106" d="100"/>
        </p:scale>
        <p:origin x="138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8.svg"/><Relationship Id="rId1" Type="http://schemas.openxmlformats.org/officeDocument/2006/relationships/image" Target="../media/image5.png"/><Relationship Id="rId6" Type="http://schemas.openxmlformats.org/officeDocument/2006/relationships/image" Target="../media/image12.svg"/><Relationship Id="rId5" Type="http://schemas.openxmlformats.org/officeDocument/2006/relationships/image" Target="../media/image7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9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8.svg"/><Relationship Id="rId1" Type="http://schemas.openxmlformats.org/officeDocument/2006/relationships/image" Target="../media/image5.png"/><Relationship Id="rId6" Type="http://schemas.openxmlformats.org/officeDocument/2006/relationships/image" Target="../media/image12.svg"/><Relationship Id="rId5" Type="http://schemas.openxmlformats.org/officeDocument/2006/relationships/image" Target="../media/image7.png"/><Relationship Id="rId10" Type="http://schemas.openxmlformats.org/officeDocument/2006/relationships/image" Target="../media/image16.svg"/><Relationship Id="rId4" Type="http://schemas.openxmlformats.org/officeDocument/2006/relationships/image" Target="../media/image10.svg"/><Relationship Id="rId9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8FCB97-1BE6-4565-805C-4AB66529C597}" type="doc">
      <dgm:prSet loTypeId="urn:microsoft.com/office/officeart/2018/2/layout/IconLabel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0179892-B078-4476-8D1B-4DEF77B338F9}">
      <dgm:prSet/>
      <dgm:spPr/>
      <dgm:t>
        <a:bodyPr/>
        <a:lstStyle/>
        <a:p>
          <a:pPr algn="ctr"/>
          <a:r>
            <a:rPr lang="nl-NL" dirty="0"/>
            <a:t>Wij zijn een </a:t>
          </a:r>
          <a:r>
            <a:rPr lang="nl-NL" dirty="0" smtClean="0"/>
            <a:t>Expert </a:t>
          </a:r>
          <a:r>
            <a:rPr lang="nl-NL" b="1" dirty="0" smtClean="0"/>
            <a:t>projectteam </a:t>
          </a:r>
        </a:p>
        <a:p>
          <a:pPr algn="ctr"/>
          <a:r>
            <a:rPr lang="nl-NL" dirty="0" smtClean="0"/>
            <a:t>OG: </a:t>
          </a:r>
        </a:p>
        <a:p>
          <a:pPr algn="ctr"/>
          <a:r>
            <a:rPr lang="nl-NL" dirty="0" smtClean="0"/>
            <a:t>Directie SVK en de CIV</a:t>
          </a:r>
        </a:p>
        <a:p>
          <a:pPr algn="ctr"/>
          <a:r>
            <a:rPr lang="nl-NL" dirty="0" smtClean="0"/>
            <a:t>PM: </a:t>
          </a:r>
        </a:p>
        <a:p>
          <a:pPr algn="ctr"/>
          <a:r>
            <a:rPr lang="nl-NL" dirty="0" smtClean="0"/>
            <a:t>Yigal </a:t>
          </a:r>
          <a:r>
            <a:rPr lang="nl-NL" dirty="0"/>
            <a:t>Levin</a:t>
          </a:r>
        </a:p>
        <a:p>
          <a:pPr algn="ctr"/>
          <a:endParaRPr lang="en-GB" dirty="0" smtClean="0"/>
        </a:p>
        <a:p>
          <a:pPr algn="ctr"/>
          <a:r>
            <a:rPr lang="en-GB" dirty="0" smtClean="0">
              <a:solidFill>
                <a:schemeClr val="tx1"/>
              </a:solidFill>
            </a:rPr>
            <a:t>Trekker Expert-</a:t>
          </a:r>
          <a:r>
            <a:rPr lang="nl-BE" noProof="0" dirty="0" smtClean="0">
              <a:solidFill>
                <a:schemeClr val="tx1"/>
              </a:solidFill>
            </a:rPr>
            <a:t>team:</a:t>
          </a:r>
        </a:p>
        <a:p>
          <a:pPr algn="ctr"/>
          <a:r>
            <a:rPr lang="nl-BE" noProof="0" dirty="0" smtClean="0">
              <a:solidFill>
                <a:schemeClr val="tx1"/>
              </a:solidFill>
            </a:rPr>
            <a:t>Wouter</a:t>
          </a:r>
          <a:r>
            <a:rPr lang="en-GB" dirty="0" smtClean="0">
              <a:solidFill>
                <a:schemeClr val="tx1"/>
              </a:solidFill>
            </a:rPr>
            <a:t> </a:t>
          </a:r>
          <a:r>
            <a:rPr lang="nl-BE" noProof="0" dirty="0" smtClean="0">
              <a:solidFill>
                <a:schemeClr val="tx1"/>
              </a:solidFill>
            </a:rPr>
            <a:t>Geurts </a:t>
          </a:r>
          <a:endParaRPr lang="nl-BE" noProof="0" dirty="0" smtClean="0"/>
        </a:p>
        <a:p>
          <a:pPr algn="ctr"/>
          <a:endParaRPr lang="nl-BE" noProof="0" smtClean="0"/>
        </a:p>
        <a:p>
          <a:pPr algn="ctr"/>
          <a:r>
            <a:rPr lang="nl-BE" noProof="0" smtClean="0"/>
            <a:t>Communicatie</a:t>
          </a:r>
          <a:r>
            <a:rPr lang="en-GB" dirty="0" smtClean="0"/>
            <a:t> </a:t>
          </a:r>
          <a:r>
            <a:rPr lang="nl-BE" noProof="0" dirty="0" smtClean="0"/>
            <a:t>en</a:t>
          </a:r>
          <a:r>
            <a:rPr lang="en-GB" dirty="0" smtClean="0"/>
            <a:t> </a:t>
          </a:r>
          <a:r>
            <a:rPr lang="nl-BE" noProof="0" dirty="0" smtClean="0"/>
            <a:t>leren:</a:t>
          </a:r>
        </a:p>
        <a:p>
          <a:pPr algn="ctr"/>
          <a:r>
            <a:rPr lang="nl-BE" noProof="0" dirty="0" smtClean="0"/>
            <a:t>Guus</a:t>
          </a:r>
          <a:r>
            <a:rPr lang="en-GB" dirty="0" smtClean="0"/>
            <a:t> </a:t>
          </a:r>
          <a:r>
            <a:rPr lang="nl-BE" noProof="0" dirty="0" smtClean="0"/>
            <a:t>Pieters</a:t>
          </a:r>
          <a:r>
            <a:rPr lang="en-GB" dirty="0" smtClean="0"/>
            <a:t>  </a:t>
          </a:r>
        </a:p>
        <a:p>
          <a:pPr algn="ctr"/>
          <a:endParaRPr lang="nl-BE" noProof="0" dirty="0" smtClean="0"/>
        </a:p>
        <a:p>
          <a:pPr algn="ctr"/>
          <a:r>
            <a:rPr lang="nl-BE" noProof="0" dirty="0" smtClean="0"/>
            <a:t>Kaderhouder</a:t>
          </a:r>
          <a:r>
            <a:rPr lang="en-GB" dirty="0" smtClean="0"/>
            <a:t> </a:t>
          </a:r>
        </a:p>
        <a:p>
          <a:pPr algn="ctr"/>
          <a:r>
            <a:rPr lang="en-GB" dirty="0" smtClean="0"/>
            <a:t>TOPAAS:</a:t>
          </a:r>
        </a:p>
        <a:p>
          <a:pPr algn="ctr"/>
          <a:r>
            <a:rPr lang="en-GB" dirty="0" smtClean="0"/>
            <a:t>Jeroen Horstman </a:t>
          </a:r>
        </a:p>
        <a:p>
          <a:pPr algn="l"/>
          <a:endParaRPr lang="nl-NL" dirty="0"/>
        </a:p>
        <a:p>
          <a:pPr algn="ctr"/>
          <a:endParaRPr lang="en-US" dirty="0"/>
        </a:p>
      </dgm:t>
    </dgm:pt>
    <dgm:pt modelId="{4CC23445-E2A3-44B2-8F9A-167D4FD0ACD2}" type="parTrans" cxnId="{031B1B14-F4A9-4F59-8DDB-2C92C8E74338}">
      <dgm:prSet/>
      <dgm:spPr/>
      <dgm:t>
        <a:bodyPr/>
        <a:lstStyle/>
        <a:p>
          <a:endParaRPr lang="en-US"/>
        </a:p>
      </dgm:t>
    </dgm:pt>
    <dgm:pt modelId="{1CE9A604-FD82-4961-94E2-72CED498CBFD}" type="sibTrans" cxnId="{031B1B14-F4A9-4F59-8DDB-2C92C8E74338}">
      <dgm:prSet/>
      <dgm:spPr/>
      <dgm:t>
        <a:bodyPr/>
        <a:lstStyle/>
        <a:p>
          <a:endParaRPr lang="en-US"/>
        </a:p>
      </dgm:t>
    </dgm:pt>
    <dgm:pt modelId="{14C5B9FD-5574-4917-B720-38084D499F70}">
      <dgm:prSet/>
      <dgm:spPr/>
      <dgm:t>
        <a:bodyPr/>
        <a:lstStyle/>
        <a:p>
          <a:r>
            <a:rPr lang="nl-NL" dirty="0"/>
            <a:t>Wij schrijven </a:t>
          </a:r>
          <a:r>
            <a:rPr lang="nl-NL" dirty="0" smtClean="0"/>
            <a:t>aan V1.0 van een </a:t>
          </a:r>
          <a:r>
            <a:rPr lang="nl-NL" dirty="0"/>
            <a:t>handreiking voor </a:t>
          </a:r>
          <a:r>
            <a:rPr lang="nl-NL" b="1" dirty="0"/>
            <a:t>software </a:t>
          </a:r>
          <a:r>
            <a:rPr lang="nl-NL" b="1" dirty="0" smtClean="0"/>
            <a:t>betrouwbaarheid en betrekken de sector, academie en RWS stakeholders </a:t>
          </a:r>
        </a:p>
        <a:p>
          <a:endParaRPr lang="nl-NL" dirty="0" smtClean="0"/>
        </a:p>
        <a:p>
          <a:r>
            <a:rPr lang="nl-NL" dirty="0" smtClean="0"/>
            <a:t>Jaap van </a:t>
          </a:r>
          <a:r>
            <a:rPr lang="nl-NL" dirty="0" err="1" smtClean="0"/>
            <a:t>Ekris</a:t>
          </a:r>
          <a:endParaRPr lang="nl-NL" dirty="0" smtClean="0"/>
        </a:p>
        <a:p>
          <a:r>
            <a:rPr lang="nl-NL" dirty="0" smtClean="0"/>
            <a:t>Alexander Hermann</a:t>
          </a:r>
        </a:p>
        <a:p>
          <a:r>
            <a:rPr lang="nl-NL" dirty="0" smtClean="0"/>
            <a:t>Johan v/d Bogaard</a:t>
          </a:r>
        </a:p>
        <a:p>
          <a:r>
            <a:rPr lang="en-GB" dirty="0" smtClean="0"/>
            <a:t>Ed Brand</a:t>
          </a:r>
        </a:p>
        <a:p>
          <a:r>
            <a:rPr lang="en-GB" dirty="0" smtClean="0"/>
            <a:t>Bernhard Thieme</a:t>
          </a:r>
          <a:endParaRPr lang="en-US" b="1" dirty="0"/>
        </a:p>
      </dgm:t>
    </dgm:pt>
    <dgm:pt modelId="{52ABAE74-E056-46C5-A42C-C91835F6D8EB}" type="parTrans" cxnId="{7FDD099A-95B5-4548-9820-D15FBF078FB5}">
      <dgm:prSet/>
      <dgm:spPr/>
      <dgm:t>
        <a:bodyPr/>
        <a:lstStyle/>
        <a:p>
          <a:endParaRPr lang="en-US"/>
        </a:p>
      </dgm:t>
    </dgm:pt>
    <dgm:pt modelId="{8C74C014-3D9F-4EEF-B1F3-0CD5925BC28D}" type="sibTrans" cxnId="{7FDD099A-95B5-4548-9820-D15FBF078FB5}">
      <dgm:prSet/>
      <dgm:spPr/>
      <dgm:t>
        <a:bodyPr/>
        <a:lstStyle/>
        <a:p>
          <a:endParaRPr lang="en-US"/>
        </a:p>
      </dgm:t>
    </dgm:pt>
    <dgm:pt modelId="{AC2D0877-99B4-49A7-8BB0-2B70F8D47AB5}">
      <dgm:prSet/>
      <dgm:spPr/>
      <dgm:t>
        <a:bodyPr/>
        <a:lstStyle/>
        <a:p>
          <a:pPr algn="ctr"/>
          <a:r>
            <a:rPr lang="nl-NL" dirty="0"/>
            <a:t>Wij relateren deze aan de </a:t>
          </a:r>
          <a:r>
            <a:rPr lang="nl-NL" b="1" dirty="0" err="1"/>
            <a:t>lifecycle</a:t>
          </a:r>
          <a:r>
            <a:rPr lang="nl-NL" b="1" dirty="0"/>
            <a:t> </a:t>
          </a:r>
          <a:r>
            <a:rPr lang="nl-NL" b="1" dirty="0" smtClean="0"/>
            <a:t>van SVK B&amp;B systemen </a:t>
          </a:r>
        </a:p>
        <a:p>
          <a:pPr algn="ctr"/>
          <a:r>
            <a:rPr lang="nl-NL" dirty="0" smtClean="0"/>
            <a:t>En betrekken:</a:t>
          </a:r>
        </a:p>
        <a:p>
          <a:pPr algn="ctr"/>
          <a:r>
            <a:rPr lang="nl-NL" dirty="0" smtClean="0"/>
            <a:t>- Projectteam PPO KT-1</a:t>
          </a:r>
        </a:p>
        <a:p>
          <a:pPr algn="l"/>
          <a:r>
            <a:rPr lang="nl-NL" dirty="0" smtClean="0"/>
            <a:t>- Kering team WNZ</a:t>
          </a:r>
        </a:p>
        <a:p>
          <a:pPr algn="ctr"/>
          <a:r>
            <a:rPr lang="nl-NL" dirty="0" smtClean="0"/>
            <a:t> -CIV, Programma   BIK</a:t>
          </a:r>
        </a:p>
        <a:p>
          <a:pPr algn="ctr"/>
          <a:endParaRPr lang="en-US" dirty="0"/>
        </a:p>
      </dgm:t>
    </dgm:pt>
    <dgm:pt modelId="{7829DB22-4632-45AA-AB02-B14575119014}" type="parTrans" cxnId="{DFA32854-E2CC-442D-8F7A-55F7B3D6A1BE}">
      <dgm:prSet/>
      <dgm:spPr/>
      <dgm:t>
        <a:bodyPr/>
        <a:lstStyle/>
        <a:p>
          <a:endParaRPr lang="en-US"/>
        </a:p>
      </dgm:t>
    </dgm:pt>
    <dgm:pt modelId="{5B836B75-F437-4D90-AE9C-AADE7971973C}" type="sibTrans" cxnId="{DFA32854-E2CC-442D-8F7A-55F7B3D6A1BE}">
      <dgm:prSet/>
      <dgm:spPr/>
      <dgm:t>
        <a:bodyPr/>
        <a:lstStyle/>
        <a:p>
          <a:endParaRPr lang="en-US"/>
        </a:p>
      </dgm:t>
    </dgm:pt>
    <dgm:pt modelId="{C1B8E690-8129-4529-A7EF-38458DD817AB}">
      <dgm:prSet/>
      <dgm:spPr/>
      <dgm:t>
        <a:bodyPr/>
        <a:lstStyle/>
        <a:p>
          <a:r>
            <a:rPr lang="nl-NL" dirty="0"/>
            <a:t>Je kunt dan </a:t>
          </a:r>
          <a:r>
            <a:rPr lang="nl-NL" dirty="0" smtClean="0"/>
            <a:t>de thema Softwarebetrouwbaarheid inbedden binnen en buiten RWS:</a:t>
          </a:r>
        </a:p>
        <a:p>
          <a:r>
            <a:rPr lang="nl-NL" dirty="0" smtClean="0"/>
            <a:t>- Verankeren expertise binnen RWS en daarbuiten, </a:t>
          </a:r>
        </a:p>
        <a:p>
          <a:r>
            <a:rPr lang="nl-NL" dirty="0" smtClean="0"/>
            <a:t>- Training en opleiding</a:t>
          </a:r>
        </a:p>
        <a:p>
          <a:endParaRPr lang="nl-NL" dirty="0" smtClean="0"/>
        </a:p>
        <a:p>
          <a:r>
            <a:rPr lang="nl-NL" dirty="0" smtClean="0"/>
            <a:t>  </a:t>
          </a:r>
        </a:p>
        <a:p>
          <a:endParaRPr lang="nl-NL" dirty="0" smtClean="0"/>
        </a:p>
        <a:p>
          <a:r>
            <a:rPr lang="nl-NL" dirty="0" smtClean="0"/>
            <a:t> </a:t>
          </a:r>
          <a:endParaRPr lang="en-US" dirty="0"/>
        </a:p>
      </dgm:t>
    </dgm:pt>
    <dgm:pt modelId="{DE0D9E46-652C-42C6-9345-2B39F6CBA3EC}" type="parTrans" cxnId="{99801116-63FF-4F3E-B8E0-F3566E3E1AC5}">
      <dgm:prSet/>
      <dgm:spPr/>
      <dgm:t>
        <a:bodyPr/>
        <a:lstStyle/>
        <a:p>
          <a:endParaRPr lang="en-US"/>
        </a:p>
      </dgm:t>
    </dgm:pt>
    <dgm:pt modelId="{16086687-10D7-4EC1-8435-F77EA2740178}" type="sibTrans" cxnId="{99801116-63FF-4F3E-B8E0-F3566E3E1AC5}">
      <dgm:prSet/>
      <dgm:spPr/>
      <dgm:t>
        <a:bodyPr/>
        <a:lstStyle/>
        <a:p>
          <a:endParaRPr lang="en-US"/>
        </a:p>
      </dgm:t>
    </dgm:pt>
    <dgm:pt modelId="{9381E313-A8A8-4044-80E6-2AA0C94E811F}">
      <dgm:prSet/>
      <dgm:spPr/>
      <dgm:t>
        <a:bodyPr/>
        <a:lstStyle/>
        <a:p>
          <a:r>
            <a:rPr lang="nl-NL" dirty="0"/>
            <a:t>We maken gebruik van hetgeen er aanwezig is binnen RWS</a:t>
          </a:r>
          <a:r>
            <a:rPr lang="nl-NL" dirty="0" smtClean="0"/>
            <a:t>.</a:t>
          </a:r>
        </a:p>
        <a:p>
          <a:r>
            <a:rPr lang="nl-NL" dirty="0" smtClean="0"/>
            <a:t>O.a. Systeem-Engering, </a:t>
          </a:r>
        </a:p>
        <a:p>
          <a:r>
            <a:rPr lang="nl-NL" dirty="0" smtClean="0"/>
            <a:t>TOPAAS,</a:t>
          </a:r>
        </a:p>
        <a:p>
          <a:r>
            <a:rPr lang="nl-NL" dirty="0" smtClean="0"/>
            <a:t>Inkoop.</a:t>
          </a:r>
        </a:p>
        <a:p>
          <a:endParaRPr lang="en-US" dirty="0"/>
        </a:p>
      </dgm:t>
    </dgm:pt>
    <dgm:pt modelId="{3540106B-2EA1-4EA9-B7E1-BDF06F71C126}" type="parTrans" cxnId="{6ADDE280-8213-4761-97EC-D9DFCE330F75}">
      <dgm:prSet/>
      <dgm:spPr/>
      <dgm:t>
        <a:bodyPr/>
        <a:lstStyle/>
        <a:p>
          <a:endParaRPr lang="en-US"/>
        </a:p>
      </dgm:t>
    </dgm:pt>
    <dgm:pt modelId="{EDF5DEE3-16B8-49C6-A27B-D32DD3FC6113}" type="sibTrans" cxnId="{6ADDE280-8213-4761-97EC-D9DFCE330F75}">
      <dgm:prSet/>
      <dgm:spPr/>
      <dgm:t>
        <a:bodyPr/>
        <a:lstStyle/>
        <a:p>
          <a:endParaRPr lang="en-US"/>
        </a:p>
      </dgm:t>
    </dgm:pt>
    <dgm:pt modelId="{50759A79-FA87-446F-976A-6BB02FDE6CF5}" type="pres">
      <dgm:prSet presAssocID="{A58FCB97-1BE6-4565-805C-4AB66529C597}" presName="root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nl-NL"/>
        </a:p>
      </dgm:t>
    </dgm:pt>
    <dgm:pt modelId="{F2C8BFF7-0E2B-4C22-A48A-FB657BED2E90}" type="pres">
      <dgm:prSet presAssocID="{D0179892-B078-4476-8D1B-4DEF77B338F9}" presName="compNode" presStyleCnt="0"/>
      <dgm:spPr/>
    </dgm:pt>
    <dgm:pt modelId="{0C2FB8AE-4767-40BB-8D02-54A66CDBCDD8}" type="pres">
      <dgm:prSet presAssocID="{D0179892-B078-4476-8D1B-4DEF77B338F9}" presName="iconRect" presStyleLbl="node1" presStyleIdx="0" presStyleCnt="5" custLinFactX="-100000" custLinFactNeighborX="-112515" custLinFactNeighborY="-5079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nl-NL"/>
        </a:p>
      </dgm:t>
      <dgm:extLst>
        <a:ext uri="{E40237B7-FDA0-4F09-8148-C483321AD2D9}">
          <dgm14:cNvPr xmlns:dgm14="http://schemas.microsoft.com/office/drawing/2010/diagram" id="0" name="" descr="Wreath Holiday"/>
        </a:ext>
      </dgm:extLst>
    </dgm:pt>
    <dgm:pt modelId="{15869E5A-406B-4DBD-B8DD-7B8C18E925D6}" type="pres">
      <dgm:prSet presAssocID="{D0179892-B078-4476-8D1B-4DEF77B338F9}" presName="spaceRect" presStyleCnt="0"/>
      <dgm:spPr/>
    </dgm:pt>
    <dgm:pt modelId="{31ECDBF2-C137-4412-8970-D3C3CA4359B4}" type="pres">
      <dgm:prSet presAssocID="{D0179892-B078-4476-8D1B-4DEF77B338F9}" presName="textRect" presStyleLbl="revTx" presStyleIdx="0" presStyleCnt="5" custScaleX="140287" custScaleY="138896" custLinFactNeighborX="-94644" custLinFactNeighborY="-3657">
        <dgm:presLayoutVars>
          <dgm:chMax val="1"/>
          <dgm:chPref val="1"/>
        </dgm:presLayoutVars>
      </dgm:prSet>
      <dgm:spPr/>
      <dgm:t>
        <a:bodyPr/>
        <a:lstStyle/>
        <a:p>
          <a:endParaRPr lang="nl-NL"/>
        </a:p>
      </dgm:t>
    </dgm:pt>
    <dgm:pt modelId="{FA55F872-43A7-4A94-A275-26498C57BDA7}" type="pres">
      <dgm:prSet presAssocID="{1CE9A604-FD82-4961-94E2-72CED498CBFD}" presName="sibTrans" presStyleCnt="0"/>
      <dgm:spPr/>
    </dgm:pt>
    <dgm:pt modelId="{02289C89-CF48-4789-B8AD-F9086192069A}" type="pres">
      <dgm:prSet presAssocID="{14C5B9FD-5574-4917-B720-38084D499F70}" presName="compNode" presStyleCnt="0"/>
      <dgm:spPr/>
    </dgm:pt>
    <dgm:pt modelId="{34C14812-6EE5-4534-B36B-C83AF6E1FA82}" type="pres">
      <dgm:prSet presAssocID="{14C5B9FD-5574-4917-B720-38084D499F70}" presName="iconRect" presStyleLbl="node1" presStyleIdx="1" presStyleCnt="5" custLinFactX="-46089" custLinFactNeighborX="-100000" custLinFactNeighborY="-7772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nl-NL"/>
        </a:p>
      </dgm:t>
      <dgm:extLst>
        <a:ext uri="{E40237B7-FDA0-4F09-8148-C483321AD2D9}">
          <dgm14:cNvPr xmlns:dgm14="http://schemas.microsoft.com/office/drawing/2010/diagram" id="0" name="" descr="Pencil"/>
        </a:ext>
      </dgm:extLst>
    </dgm:pt>
    <dgm:pt modelId="{9C384F8B-C19B-4224-9FC2-6CD24069FA37}" type="pres">
      <dgm:prSet presAssocID="{14C5B9FD-5574-4917-B720-38084D499F70}" presName="spaceRect" presStyleCnt="0"/>
      <dgm:spPr/>
    </dgm:pt>
    <dgm:pt modelId="{F2990304-0D2D-4320-B866-9FCC038002C0}" type="pres">
      <dgm:prSet presAssocID="{14C5B9FD-5574-4917-B720-38084D499F70}" presName="textRect" presStyleLbl="revTx" presStyleIdx="1" presStyleCnt="5" custScaleX="111918" custLinFactNeighborX="-69251" custLinFactNeighborY="-32339">
        <dgm:presLayoutVars>
          <dgm:chMax val="1"/>
          <dgm:chPref val="1"/>
        </dgm:presLayoutVars>
      </dgm:prSet>
      <dgm:spPr/>
      <dgm:t>
        <a:bodyPr/>
        <a:lstStyle/>
        <a:p>
          <a:endParaRPr lang="nl-NL"/>
        </a:p>
      </dgm:t>
    </dgm:pt>
    <dgm:pt modelId="{68EE4D2A-EEED-46A4-8736-D712B525E622}" type="pres">
      <dgm:prSet presAssocID="{8C74C014-3D9F-4EEF-B1F3-0CD5925BC28D}" presName="sibTrans" presStyleCnt="0"/>
      <dgm:spPr/>
    </dgm:pt>
    <dgm:pt modelId="{330DA512-25EF-4ACB-8B31-4C6AE37F464F}" type="pres">
      <dgm:prSet presAssocID="{AC2D0877-99B4-49A7-8BB0-2B70F8D47AB5}" presName="compNode" presStyleCnt="0"/>
      <dgm:spPr/>
    </dgm:pt>
    <dgm:pt modelId="{3557A9D1-89A3-4BD5-891C-61EB216884B1}" type="pres">
      <dgm:prSet presAssocID="{AC2D0877-99B4-49A7-8BB0-2B70F8D47AB5}" presName="iconRect" presStyleLbl="node1" presStyleIdx="2" presStyleCnt="5" custLinFactNeighborX="-66080" custLinFactNeighborY="-8542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nl-NL"/>
        </a:p>
      </dgm:t>
      <dgm:extLst>
        <a:ext uri="{E40237B7-FDA0-4F09-8148-C483321AD2D9}">
          <dgm14:cNvPr xmlns:dgm14="http://schemas.microsoft.com/office/drawing/2010/diagram" id="0" name="" descr="Workflow"/>
        </a:ext>
      </dgm:extLst>
    </dgm:pt>
    <dgm:pt modelId="{98E06203-6E5F-49A0-974E-2CE218661897}" type="pres">
      <dgm:prSet presAssocID="{AC2D0877-99B4-49A7-8BB0-2B70F8D47AB5}" presName="spaceRect" presStyleCnt="0"/>
      <dgm:spPr/>
    </dgm:pt>
    <dgm:pt modelId="{9F43CC11-1396-4CE6-992D-B5467F8AF6E5}" type="pres">
      <dgm:prSet presAssocID="{AC2D0877-99B4-49A7-8BB0-2B70F8D47AB5}" presName="textRect" presStyleLbl="revTx" presStyleIdx="2" presStyleCnt="5" custScaleX="108233" custLinFactNeighborX="-25460" custLinFactNeighborY="-34276">
        <dgm:presLayoutVars>
          <dgm:chMax val="1"/>
          <dgm:chPref val="1"/>
        </dgm:presLayoutVars>
      </dgm:prSet>
      <dgm:spPr/>
      <dgm:t>
        <a:bodyPr/>
        <a:lstStyle/>
        <a:p>
          <a:endParaRPr lang="nl-NL"/>
        </a:p>
      </dgm:t>
    </dgm:pt>
    <dgm:pt modelId="{651A3B46-4159-49C0-9DFE-01CC056DFD3B}" type="pres">
      <dgm:prSet presAssocID="{5B836B75-F437-4D90-AE9C-AADE7971973C}" presName="sibTrans" presStyleCnt="0"/>
      <dgm:spPr/>
    </dgm:pt>
    <dgm:pt modelId="{F6803A4F-46E1-4824-81AF-316DC4D0CAC6}" type="pres">
      <dgm:prSet presAssocID="{C1B8E690-8129-4529-A7EF-38458DD817AB}" presName="compNode" presStyleCnt="0"/>
      <dgm:spPr/>
    </dgm:pt>
    <dgm:pt modelId="{2CB0EF04-5518-40D0-9C26-E91653F72C13}" type="pres">
      <dgm:prSet presAssocID="{C1B8E690-8129-4529-A7EF-38458DD817AB}" presName="iconRect" presStyleLbl="node1" presStyleIdx="3" presStyleCnt="5" custLinFactNeighborX="-3849" custLinFactNeighborY="-91081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nl-NL"/>
        </a:p>
      </dgm:t>
      <dgm:extLst>
        <a:ext uri="{E40237B7-FDA0-4F09-8148-C483321AD2D9}">
          <dgm14:cNvPr xmlns:dgm14="http://schemas.microsoft.com/office/drawing/2010/diagram" id="0" name="" descr="Light Bulb and Gear"/>
        </a:ext>
      </dgm:extLst>
    </dgm:pt>
    <dgm:pt modelId="{305B8A85-5399-4108-9D30-57DF25DF29E6}" type="pres">
      <dgm:prSet presAssocID="{C1B8E690-8129-4529-A7EF-38458DD817AB}" presName="spaceRect" presStyleCnt="0"/>
      <dgm:spPr/>
    </dgm:pt>
    <dgm:pt modelId="{BD7BF8E6-078D-4BAE-86FF-5859D5CBBF40}" type="pres">
      <dgm:prSet presAssocID="{C1B8E690-8129-4529-A7EF-38458DD817AB}" presName="textRect" presStyleLbl="revTx" presStyleIdx="3" presStyleCnt="5" custLinFactNeighborX="4618" custLinFactNeighborY="-34636">
        <dgm:presLayoutVars>
          <dgm:chMax val="1"/>
          <dgm:chPref val="1"/>
        </dgm:presLayoutVars>
      </dgm:prSet>
      <dgm:spPr/>
      <dgm:t>
        <a:bodyPr/>
        <a:lstStyle/>
        <a:p>
          <a:endParaRPr lang="nl-NL"/>
        </a:p>
      </dgm:t>
    </dgm:pt>
    <dgm:pt modelId="{810169B8-4EFA-49A9-85E1-04A3567FF5DA}" type="pres">
      <dgm:prSet presAssocID="{16086687-10D7-4EC1-8435-F77EA2740178}" presName="sibTrans" presStyleCnt="0"/>
      <dgm:spPr/>
    </dgm:pt>
    <dgm:pt modelId="{ADDA4C91-A220-44C2-BCEC-32F310147936}" type="pres">
      <dgm:prSet presAssocID="{9381E313-A8A8-4044-80E6-2AA0C94E811F}" presName="compNode" presStyleCnt="0"/>
      <dgm:spPr/>
    </dgm:pt>
    <dgm:pt modelId="{98B30517-0700-45AA-A676-B3B1A7206671}" type="pres">
      <dgm:prSet presAssocID="{9381E313-A8A8-4044-80E6-2AA0C94E811F}" presName="iconRect" presStyleLbl="node1" presStyleIdx="4" presStyleCnt="5" custLinFactNeighborX="-5131" custLinFactNeighborY="-94929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t>
        <a:bodyPr/>
        <a:lstStyle/>
        <a:p>
          <a:endParaRPr lang="nl-NL"/>
        </a:p>
      </dgm:t>
      <dgm:extLst>
        <a:ext uri="{E40237B7-FDA0-4F09-8148-C483321AD2D9}">
          <dgm14:cNvPr xmlns:dgm14="http://schemas.microsoft.com/office/drawing/2010/diagram" id="0" name="" descr="Sun"/>
        </a:ext>
      </dgm:extLst>
    </dgm:pt>
    <dgm:pt modelId="{3EF9B623-C274-48BB-B998-0693351111D7}" type="pres">
      <dgm:prSet presAssocID="{9381E313-A8A8-4044-80E6-2AA0C94E811F}" presName="spaceRect" presStyleCnt="0"/>
      <dgm:spPr/>
    </dgm:pt>
    <dgm:pt modelId="{E0B7F3D5-3968-4812-9ECE-2DFB532BBC65}" type="pres">
      <dgm:prSet presAssocID="{9381E313-A8A8-4044-80E6-2AA0C94E811F}" presName="textRect" presStyleLbl="revTx" presStyleIdx="4" presStyleCnt="5" custScaleX="117805" custLinFactNeighborX="577" custLinFactNeighborY="-36347">
        <dgm:presLayoutVars>
          <dgm:chMax val="1"/>
          <dgm:chPref val="1"/>
        </dgm:presLayoutVars>
      </dgm:prSet>
      <dgm:spPr/>
      <dgm:t>
        <a:bodyPr/>
        <a:lstStyle/>
        <a:p>
          <a:endParaRPr lang="nl-NL"/>
        </a:p>
      </dgm:t>
    </dgm:pt>
  </dgm:ptLst>
  <dgm:cxnLst>
    <dgm:cxn modelId="{7FDD099A-95B5-4548-9820-D15FBF078FB5}" srcId="{A58FCB97-1BE6-4565-805C-4AB66529C597}" destId="{14C5B9FD-5574-4917-B720-38084D499F70}" srcOrd="1" destOrd="0" parTransId="{52ABAE74-E056-46C5-A42C-C91835F6D8EB}" sibTransId="{8C74C014-3D9F-4EEF-B1F3-0CD5925BC28D}"/>
    <dgm:cxn modelId="{031B1B14-F4A9-4F59-8DDB-2C92C8E74338}" srcId="{A58FCB97-1BE6-4565-805C-4AB66529C597}" destId="{D0179892-B078-4476-8D1B-4DEF77B338F9}" srcOrd="0" destOrd="0" parTransId="{4CC23445-E2A3-44B2-8F9A-167D4FD0ACD2}" sibTransId="{1CE9A604-FD82-4961-94E2-72CED498CBFD}"/>
    <dgm:cxn modelId="{99801116-63FF-4F3E-B8E0-F3566E3E1AC5}" srcId="{A58FCB97-1BE6-4565-805C-4AB66529C597}" destId="{C1B8E690-8129-4529-A7EF-38458DD817AB}" srcOrd="3" destOrd="0" parTransId="{DE0D9E46-652C-42C6-9345-2B39F6CBA3EC}" sibTransId="{16086687-10D7-4EC1-8435-F77EA2740178}"/>
    <dgm:cxn modelId="{6ADDE280-8213-4761-97EC-D9DFCE330F75}" srcId="{A58FCB97-1BE6-4565-805C-4AB66529C597}" destId="{9381E313-A8A8-4044-80E6-2AA0C94E811F}" srcOrd="4" destOrd="0" parTransId="{3540106B-2EA1-4EA9-B7E1-BDF06F71C126}" sibTransId="{EDF5DEE3-16B8-49C6-A27B-D32DD3FC6113}"/>
    <dgm:cxn modelId="{E5FABC3E-BADB-4FD4-A421-38454A4E06B0}" type="presOf" srcId="{14C5B9FD-5574-4917-B720-38084D499F70}" destId="{F2990304-0D2D-4320-B866-9FCC038002C0}" srcOrd="0" destOrd="0" presId="urn:microsoft.com/office/officeart/2018/2/layout/IconLabelList"/>
    <dgm:cxn modelId="{4B9C0253-29BF-4B4A-BF47-97D31AC7D18F}" type="presOf" srcId="{A58FCB97-1BE6-4565-805C-4AB66529C597}" destId="{50759A79-FA87-446F-976A-6BB02FDE6CF5}" srcOrd="0" destOrd="0" presId="urn:microsoft.com/office/officeart/2018/2/layout/IconLabelList"/>
    <dgm:cxn modelId="{C46B1E10-74C1-47A9-BCB7-F5E8657D9C79}" type="presOf" srcId="{D0179892-B078-4476-8D1B-4DEF77B338F9}" destId="{31ECDBF2-C137-4412-8970-D3C3CA4359B4}" srcOrd="0" destOrd="0" presId="urn:microsoft.com/office/officeart/2018/2/layout/IconLabelList"/>
    <dgm:cxn modelId="{C79A00BD-E77D-4BBF-BBC3-ED466065A930}" type="presOf" srcId="{C1B8E690-8129-4529-A7EF-38458DD817AB}" destId="{BD7BF8E6-078D-4BAE-86FF-5859D5CBBF40}" srcOrd="0" destOrd="0" presId="urn:microsoft.com/office/officeart/2018/2/layout/IconLabelList"/>
    <dgm:cxn modelId="{DFA32854-E2CC-442D-8F7A-55F7B3D6A1BE}" srcId="{A58FCB97-1BE6-4565-805C-4AB66529C597}" destId="{AC2D0877-99B4-49A7-8BB0-2B70F8D47AB5}" srcOrd="2" destOrd="0" parTransId="{7829DB22-4632-45AA-AB02-B14575119014}" sibTransId="{5B836B75-F437-4D90-AE9C-AADE7971973C}"/>
    <dgm:cxn modelId="{BC9C272F-5A77-4DC5-921C-E7E7FF22B022}" type="presOf" srcId="{AC2D0877-99B4-49A7-8BB0-2B70F8D47AB5}" destId="{9F43CC11-1396-4CE6-992D-B5467F8AF6E5}" srcOrd="0" destOrd="0" presId="urn:microsoft.com/office/officeart/2018/2/layout/IconLabelList"/>
    <dgm:cxn modelId="{07D502EE-34EC-4686-976C-E4B444580AA8}" type="presOf" srcId="{9381E313-A8A8-4044-80E6-2AA0C94E811F}" destId="{E0B7F3D5-3968-4812-9ECE-2DFB532BBC65}" srcOrd="0" destOrd="0" presId="urn:microsoft.com/office/officeart/2018/2/layout/IconLabelList"/>
    <dgm:cxn modelId="{7666D137-E929-4FB3-A7B7-3771777FC248}" type="presParOf" srcId="{50759A79-FA87-446F-976A-6BB02FDE6CF5}" destId="{F2C8BFF7-0E2B-4C22-A48A-FB657BED2E90}" srcOrd="0" destOrd="0" presId="urn:microsoft.com/office/officeart/2018/2/layout/IconLabelList"/>
    <dgm:cxn modelId="{25FB0014-C7E3-44EC-8A8A-E9A809EB9454}" type="presParOf" srcId="{F2C8BFF7-0E2B-4C22-A48A-FB657BED2E90}" destId="{0C2FB8AE-4767-40BB-8D02-54A66CDBCDD8}" srcOrd="0" destOrd="0" presId="urn:microsoft.com/office/officeart/2018/2/layout/IconLabelList"/>
    <dgm:cxn modelId="{89521ABC-1CFA-4976-951E-F4797BC1939A}" type="presParOf" srcId="{F2C8BFF7-0E2B-4C22-A48A-FB657BED2E90}" destId="{15869E5A-406B-4DBD-B8DD-7B8C18E925D6}" srcOrd="1" destOrd="0" presId="urn:microsoft.com/office/officeart/2018/2/layout/IconLabelList"/>
    <dgm:cxn modelId="{EDCF58CD-B6C7-4D88-891A-48987BA80A0F}" type="presParOf" srcId="{F2C8BFF7-0E2B-4C22-A48A-FB657BED2E90}" destId="{31ECDBF2-C137-4412-8970-D3C3CA4359B4}" srcOrd="2" destOrd="0" presId="urn:microsoft.com/office/officeart/2018/2/layout/IconLabelList"/>
    <dgm:cxn modelId="{4AC10173-1CB3-4EBD-9613-E2C6C0ED3B48}" type="presParOf" srcId="{50759A79-FA87-446F-976A-6BB02FDE6CF5}" destId="{FA55F872-43A7-4A94-A275-26498C57BDA7}" srcOrd="1" destOrd="0" presId="urn:microsoft.com/office/officeart/2018/2/layout/IconLabelList"/>
    <dgm:cxn modelId="{9AAFE4FC-BF34-42B5-9993-37448DB1E9D0}" type="presParOf" srcId="{50759A79-FA87-446F-976A-6BB02FDE6CF5}" destId="{02289C89-CF48-4789-B8AD-F9086192069A}" srcOrd="2" destOrd="0" presId="urn:microsoft.com/office/officeart/2018/2/layout/IconLabelList"/>
    <dgm:cxn modelId="{E9DD76E7-14B4-41C5-814B-1F4E894D1701}" type="presParOf" srcId="{02289C89-CF48-4789-B8AD-F9086192069A}" destId="{34C14812-6EE5-4534-B36B-C83AF6E1FA82}" srcOrd="0" destOrd="0" presId="urn:microsoft.com/office/officeart/2018/2/layout/IconLabelList"/>
    <dgm:cxn modelId="{B87D8558-BBC0-4B24-A9CA-28D1AB63E5E0}" type="presParOf" srcId="{02289C89-CF48-4789-B8AD-F9086192069A}" destId="{9C384F8B-C19B-4224-9FC2-6CD24069FA37}" srcOrd="1" destOrd="0" presId="urn:microsoft.com/office/officeart/2018/2/layout/IconLabelList"/>
    <dgm:cxn modelId="{E91EF73B-2964-4F10-9D1A-B4DC4926D980}" type="presParOf" srcId="{02289C89-CF48-4789-B8AD-F9086192069A}" destId="{F2990304-0D2D-4320-B866-9FCC038002C0}" srcOrd="2" destOrd="0" presId="urn:microsoft.com/office/officeart/2018/2/layout/IconLabelList"/>
    <dgm:cxn modelId="{25EC28AC-F7E9-48E2-8A21-CD305FD56351}" type="presParOf" srcId="{50759A79-FA87-446F-976A-6BB02FDE6CF5}" destId="{68EE4D2A-EEED-46A4-8736-D712B525E622}" srcOrd="3" destOrd="0" presId="urn:microsoft.com/office/officeart/2018/2/layout/IconLabelList"/>
    <dgm:cxn modelId="{7BEFF5E5-DF02-48CF-87AE-16F04464BD65}" type="presParOf" srcId="{50759A79-FA87-446F-976A-6BB02FDE6CF5}" destId="{330DA512-25EF-4ACB-8B31-4C6AE37F464F}" srcOrd="4" destOrd="0" presId="urn:microsoft.com/office/officeart/2018/2/layout/IconLabelList"/>
    <dgm:cxn modelId="{F1B9F037-2D00-47F0-9636-FA129F177286}" type="presParOf" srcId="{330DA512-25EF-4ACB-8B31-4C6AE37F464F}" destId="{3557A9D1-89A3-4BD5-891C-61EB216884B1}" srcOrd="0" destOrd="0" presId="urn:microsoft.com/office/officeart/2018/2/layout/IconLabelList"/>
    <dgm:cxn modelId="{FA39C999-B089-4B5C-89E0-EFB3492DEBB2}" type="presParOf" srcId="{330DA512-25EF-4ACB-8B31-4C6AE37F464F}" destId="{98E06203-6E5F-49A0-974E-2CE218661897}" srcOrd="1" destOrd="0" presId="urn:microsoft.com/office/officeart/2018/2/layout/IconLabelList"/>
    <dgm:cxn modelId="{E7B81EAE-8461-4A12-8FA4-FC563764DB84}" type="presParOf" srcId="{330DA512-25EF-4ACB-8B31-4C6AE37F464F}" destId="{9F43CC11-1396-4CE6-992D-B5467F8AF6E5}" srcOrd="2" destOrd="0" presId="urn:microsoft.com/office/officeart/2018/2/layout/IconLabelList"/>
    <dgm:cxn modelId="{78D912BB-947D-482F-81B5-246029D94A26}" type="presParOf" srcId="{50759A79-FA87-446F-976A-6BB02FDE6CF5}" destId="{651A3B46-4159-49C0-9DFE-01CC056DFD3B}" srcOrd="5" destOrd="0" presId="urn:microsoft.com/office/officeart/2018/2/layout/IconLabelList"/>
    <dgm:cxn modelId="{06A23197-F17B-45B2-84F9-B4B58329A6C4}" type="presParOf" srcId="{50759A79-FA87-446F-976A-6BB02FDE6CF5}" destId="{F6803A4F-46E1-4824-81AF-316DC4D0CAC6}" srcOrd="6" destOrd="0" presId="urn:microsoft.com/office/officeart/2018/2/layout/IconLabelList"/>
    <dgm:cxn modelId="{F3AEC4FC-6753-454A-8E06-744F7BF90F27}" type="presParOf" srcId="{F6803A4F-46E1-4824-81AF-316DC4D0CAC6}" destId="{2CB0EF04-5518-40D0-9C26-E91653F72C13}" srcOrd="0" destOrd="0" presId="urn:microsoft.com/office/officeart/2018/2/layout/IconLabelList"/>
    <dgm:cxn modelId="{23F78BDB-5A4A-4DAA-8EF1-1064BB8ED875}" type="presParOf" srcId="{F6803A4F-46E1-4824-81AF-316DC4D0CAC6}" destId="{305B8A85-5399-4108-9D30-57DF25DF29E6}" srcOrd="1" destOrd="0" presId="urn:microsoft.com/office/officeart/2018/2/layout/IconLabelList"/>
    <dgm:cxn modelId="{0FC96728-A1E6-4202-941E-F9251CB0085C}" type="presParOf" srcId="{F6803A4F-46E1-4824-81AF-316DC4D0CAC6}" destId="{BD7BF8E6-078D-4BAE-86FF-5859D5CBBF40}" srcOrd="2" destOrd="0" presId="urn:microsoft.com/office/officeart/2018/2/layout/IconLabelList"/>
    <dgm:cxn modelId="{CB950F1E-45C5-455B-A0CE-87FE99F9A483}" type="presParOf" srcId="{50759A79-FA87-446F-976A-6BB02FDE6CF5}" destId="{810169B8-4EFA-49A9-85E1-04A3567FF5DA}" srcOrd="7" destOrd="0" presId="urn:microsoft.com/office/officeart/2018/2/layout/IconLabelList"/>
    <dgm:cxn modelId="{43DFA165-BF84-4A98-AE16-5FE0A2728C35}" type="presParOf" srcId="{50759A79-FA87-446F-976A-6BB02FDE6CF5}" destId="{ADDA4C91-A220-44C2-BCEC-32F310147936}" srcOrd="8" destOrd="0" presId="urn:microsoft.com/office/officeart/2018/2/layout/IconLabelList"/>
    <dgm:cxn modelId="{5523CE52-F0C9-4DB1-ABD7-AFDD3EC0B507}" type="presParOf" srcId="{ADDA4C91-A220-44C2-BCEC-32F310147936}" destId="{98B30517-0700-45AA-A676-B3B1A7206671}" srcOrd="0" destOrd="0" presId="urn:microsoft.com/office/officeart/2018/2/layout/IconLabelList"/>
    <dgm:cxn modelId="{0A03018A-A032-4EEA-9C56-F429495D88D7}" type="presParOf" srcId="{ADDA4C91-A220-44C2-BCEC-32F310147936}" destId="{3EF9B623-C274-48BB-B998-0693351111D7}" srcOrd="1" destOrd="0" presId="urn:microsoft.com/office/officeart/2018/2/layout/IconLabelList"/>
    <dgm:cxn modelId="{08DAD833-FFE3-49AD-A9ED-F4B000854973}" type="presParOf" srcId="{ADDA4C91-A220-44C2-BCEC-32F310147936}" destId="{E0B7F3D5-3968-4812-9ECE-2DFB532BBC65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2FB8AE-4767-40BB-8D02-54A66CDBCDD8}">
      <dsp:nvSpPr>
        <dsp:cNvPr id="0" name=""/>
        <dsp:cNvSpPr/>
      </dsp:nvSpPr>
      <dsp:spPr>
        <a:xfrm>
          <a:off x="968601" y="0"/>
          <a:ext cx="569531" cy="56953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ECDBF2-C137-4412-8970-D3C3CA4359B4}">
      <dsp:nvSpPr>
        <dsp:cNvPr id="0" name=""/>
        <dsp:cNvSpPr/>
      </dsp:nvSpPr>
      <dsp:spPr>
        <a:xfrm>
          <a:off x="378114" y="789017"/>
          <a:ext cx="1775507" cy="36256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/>
            <a:t>Wij zijn een </a:t>
          </a:r>
          <a:r>
            <a:rPr lang="nl-NL" sz="1100" kern="1200" dirty="0" smtClean="0"/>
            <a:t>Expert </a:t>
          </a:r>
          <a:r>
            <a:rPr lang="nl-NL" sz="1100" b="1" kern="1200" dirty="0" smtClean="0"/>
            <a:t>projectteam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OG: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Directie SVK en de CIV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PM: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Yigal </a:t>
          </a:r>
          <a:r>
            <a:rPr lang="nl-NL" sz="1100" kern="1200" dirty="0"/>
            <a:t>Levin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>
              <a:solidFill>
                <a:schemeClr val="tx1"/>
              </a:solidFill>
            </a:rPr>
            <a:t>Trekker Expert-</a:t>
          </a:r>
          <a:r>
            <a:rPr lang="nl-BE" sz="1100" kern="1200" noProof="0" dirty="0" smtClean="0">
              <a:solidFill>
                <a:schemeClr val="tx1"/>
              </a:solidFill>
            </a:rPr>
            <a:t>team: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100" kern="1200" noProof="0" dirty="0" smtClean="0">
              <a:solidFill>
                <a:schemeClr val="tx1"/>
              </a:solidFill>
            </a:rPr>
            <a:t>Wouter</a:t>
          </a:r>
          <a:r>
            <a:rPr lang="en-GB" sz="1100" kern="1200" dirty="0" smtClean="0">
              <a:solidFill>
                <a:schemeClr val="tx1"/>
              </a:solidFill>
            </a:rPr>
            <a:t> </a:t>
          </a:r>
          <a:r>
            <a:rPr lang="nl-BE" sz="1100" kern="1200" noProof="0" dirty="0" smtClean="0">
              <a:solidFill>
                <a:schemeClr val="tx1"/>
              </a:solidFill>
            </a:rPr>
            <a:t>Geurts </a:t>
          </a:r>
          <a:endParaRPr lang="nl-BE" sz="1100" kern="1200" noProof="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BE" sz="1100" kern="1200" noProof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100" kern="1200" noProof="0" smtClean="0"/>
            <a:t>Communicatie</a:t>
          </a:r>
          <a:r>
            <a:rPr lang="en-GB" sz="1100" kern="1200" dirty="0" smtClean="0"/>
            <a:t> </a:t>
          </a:r>
          <a:r>
            <a:rPr lang="nl-BE" sz="1100" kern="1200" noProof="0" dirty="0" smtClean="0"/>
            <a:t>en</a:t>
          </a:r>
          <a:r>
            <a:rPr lang="en-GB" sz="1100" kern="1200" dirty="0" smtClean="0"/>
            <a:t> </a:t>
          </a:r>
          <a:r>
            <a:rPr lang="nl-BE" sz="1100" kern="1200" noProof="0" dirty="0" smtClean="0"/>
            <a:t>leren: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100" kern="1200" noProof="0" dirty="0" smtClean="0"/>
            <a:t>Guus</a:t>
          </a:r>
          <a:r>
            <a:rPr lang="en-GB" sz="1100" kern="1200" dirty="0" smtClean="0"/>
            <a:t> </a:t>
          </a:r>
          <a:r>
            <a:rPr lang="nl-BE" sz="1100" kern="1200" noProof="0" dirty="0" smtClean="0"/>
            <a:t>Pieters</a:t>
          </a:r>
          <a:r>
            <a:rPr lang="en-GB" sz="1100" kern="1200" dirty="0" smtClean="0"/>
            <a:t>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BE" sz="1100" kern="1200" noProof="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BE" sz="1100" kern="1200" noProof="0" dirty="0" smtClean="0"/>
            <a:t>Kaderhouder</a:t>
          </a:r>
          <a:r>
            <a:rPr lang="en-GB" sz="1100" kern="1200" dirty="0" smtClean="0"/>
            <a:t>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TOPAAS: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Jeroen Horstman 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1100" kern="1200" dirty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 dirty="0"/>
        </a:p>
      </dsp:txBody>
      <dsp:txXfrm>
        <a:off x="378114" y="789017"/>
        <a:ext cx="1775507" cy="3625673"/>
      </dsp:txXfrm>
    </dsp:sp>
    <dsp:sp modelId="{34C14812-6EE5-4534-B36B-C83AF6E1FA82}">
      <dsp:nvSpPr>
        <dsp:cNvPr id="0" name=""/>
        <dsp:cNvSpPr/>
      </dsp:nvSpPr>
      <dsp:spPr>
        <a:xfrm>
          <a:off x="3164387" y="72370"/>
          <a:ext cx="569531" cy="56953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990304-0D2D-4320-B866-9FCC038002C0}">
      <dsp:nvSpPr>
        <dsp:cNvPr id="0" name=""/>
        <dsp:cNvSpPr/>
      </dsp:nvSpPr>
      <dsp:spPr>
        <a:xfrm>
          <a:off x="2696486" y="801807"/>
          <a:ext cx="1416462" cy="2610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/>
            <a:t>Wij schrijven </a:t>
          </a:r>
          <a:r>
            <a:rPr lang="nl-NL" sz="1100" kern="1200" dirty="0" smtClean="0"/>
            <a:t>aan V1.0 van een </a:t>
          </a:r>
          <a:r>
            <a:rPr lang="nl-NL" sz="1100" kern="1200" dirty="0"/>
            <a:t>handreiking voor </a:t>
          </a:r>
          <a:r>
            <a:rPr lang="nl-NL" sz="1100" b="1" kern="1200" dirty="0"/>
            <a:t>software </a:t>
          </a:r>
          <a:r>
            <a:rPr lang="nl-NL" sz="1100" b="1" kern="1200" dirty="0" smtClean="0"/>
            <a:t>betrouwbaarheid en betrekken de sector, academie en RWS stakeholders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Jaap van </a:t>
          </a:r>
          <a:r>
            <a:rPr lang="nl-NL" sz="1100" kern="1200" dirty="0" err="1" smtClean="0"/>
            <a:t>Ekris</a:t>
          </a:r>
          <a:endParaRPr lang="nl-NL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Alexander Hermann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Johan v/d Bogaard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Ed Brand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100" kern="1200" dirty="0" smtClean="0"/>
            <a:t>Bernhard Thieme</a:t>
          </a:r>
          <a:endParaRPr lang="en-US" sz="1100" b="1" kern="1200" dirty="0"/>
        </a:p>
      </dsp:txBody>
      <dsp:txXfrm>
        <a:off x="2696486" y="801807"/>
        <a:ext cx="1416462" cy="2610351"/>
      </dsp:txXfrm>
    </dsp:sp>
    <dsp:sp modelId="{3557A9D1-89A3-4BD5-891C-61EB216884B1}">
      <dsp:nvSpPr>
        <dsp:cNvPr id="0" name=""/>
        <dsp:cNvSpPr/>
      </dsp:nvSpPr>
      <dsp:spPr>
        <a:xfrm>
          <a:off x="5234691" y="28533"/>
          <a:ext cx="569531" cy="56953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43CC11-1396-4CE6-992D-B5467F8AF6E5}">
      <dsp:nvSpPr>
        <dsp:cNvPr id="0" name=""/>
        <dsp:cNvSpPr/>
      </dsp:nvSpPr>
      <dsp:spPr>
        <a:xfrm>
          <a:off x="4888662" y="751245"/>
          <a:ext cx="1369823" cy="2610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/>
            <a:t>Wij relateren deze aan de </a:t>
          </a:r>
          <a:r>
            <a:rPr lang="nl-NL" sz="1100" b="1" kern="1200" dirty="0" err="1"/>
            <a:t>lifecycle</a:t>
          </a:r>
          <a:r>
            <a:rPr lang="nl-NL" sz="1100" b="1" kern="1200" dirty="0"/>
            <a:t> </a:t>
          </a:r>
          <a:r>
            <a:rPr lang="nl-NL" sz="1100" b="1" kern="1200" dirty="0" smtClean="0"/>
            <a:t>van SVK B&amp;B systemen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En betrekken: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- Projectteam PPO KT-1</a:t>
          </a:r>
        </a:p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- Kering team WNZ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 -CIV, Programma   BIK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 dirty="0"/>
        </a:p>
      </dsp:txBody>
      <dsp:txXfrm>
        <a:off x="4888662" y="751245"/>
        <a:ext cx="1369823" cy="2610351"/>
      </dsp:txXfrm>
    </dsp:sp>
    <dsp:sp modelId="{2CB0EF04-5518-40D0-9C26-E91653F72C13}">
      <dsp:nvSpPr>
        <dsp:cNvPr id="0" name=""/>
        <dsp:cNvSpPr/>
      </dsp:nvSpPr>
      <dsp:spPr>
        <a:xfrm>
          <a:off x="7128324" y="0"/>
          <a:ext cx="569531" cy="56953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7BF8E6-078D-4BAE-86FF-5859D5CBBF40}">
      <dsp:nvSpPr>
        <dsp:cNvPr id="0" name=""/>
        <dsp:cNvSpPr/>
      </dsp:nvSpPr>
      <dsp:spPr>
        <a:xfrm>
          <a:off x="6860645" y="741848"/>
          <a:ext cx="1265625" cy="2610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/>
            <a:t>Je kunt dan </a:t>
          </a:r>
          <a:r>
            <a:rPr lang="nl-NL" sz="1100" kern="1200" dirty="0" smtClean="0"/>
            <a:t>de thema Softwarebetrouwbaarheid inbedden binnen en buiten RWS: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- Verankeren expertise binnen RWS en daarbuiten,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- Training en opleiding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 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nl-NL" sz="1100" kern="1200" dirty="0" smtClean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 </a:t>
          </a:r>
          <a:endParaRPr lang="en-US" sz="1100" kern="1200" dirty="0"/>
        </a:p>
      </dsp:txBody>
      <dsp:txXfrm>
        <a:off x="6860645" y="741848"/>
        <a:ext cx="1265625" cy="2610351"/>
      </dsp:txXfrm>
    </dsp:sp>
    <dsp:sp modelId="{98B30517-0700-45AA-A676-B3B1A7206671}">
      <dsp:nvSpPr>
        <dsp:cNvPr id="0" name=""/>
        <dsp:cNvSpPr/>
      </dsp:nvSpPr>
      <dsp:spPr>
        <a:xfrm>
          <a:off x="8720805" y="0"/>
          <a:ext cx="569531" cy="569531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B7F3D5-3968-4812-9ECE-2DFB532BBC65}">
      <dsp:nvSpPr>
        <dsp:cNvPr id="0" name=""/>
        <dsp:cNvSpPr/>
      </dsp:nvSpPr>
      <dsp:spPr>
        <a:xfrm>
          <a:off x="8296611" y="697185"/>
          <a:ext cx="1490969" cy="261035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/>
            <a:t>We maken gebruik van hetgeen er aanwezig is binnen RWS</a:t>
          </a:r>
          <a:r>
            <a:rPr lang="nl-NL" sz="1100" kern="1200" dirty="0" smtClean="0"/>
            <a:t>.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O.a. Systeem-Engering,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TOPAAS,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1100" kern="1200" dirty="0" smtClean="0"/>
            <a:t>Inkoop.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100" kern="1200" dirty="0"/>
        </a:p>
      </dsp:txBody>
      <dsp:txXfrm>
        <a:off x="8296611" y="697185"/>
        <a:ext cx="1490969" cy="26103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=""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55F5C9-091F-4B02-B09A-CA28DAE2347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B313B2-4E9B-4BB2-9F01-8154B0C6306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640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0B738-BFC0-4E16-B02D-6B35D7677C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321D57-75FE-45E4-89E0-C7FDCB730E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841B5-97CF-47CB-AA22-7400F526D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190236-0FC4-4CC3-8717-F8F39A27B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80AF2-EAA7-481F-A75F-06121173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0867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50DCD-08A1-49B9-AF8C-5ACCDCD73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C3E08D-CF7A-4C88-946A-CFD8EF9134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931BB-97F7-4CAC-AAD2-9D30A7A7F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3DB2C-92BE-46AE-B6B4-803B1533D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039C42-21D6-4FEE-876E-40424395D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41573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406B9EF-39EE-4FE9-AFF5-69BE1561E4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7BC8429-AA81-4DD7-85DD-0A077F5F81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C7C0E7-9EC9-48A9-9587-B33C2D096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BB7C2A-9946-43D1-9FA7-68C56EF19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74663C-55CE-49DB-A749-FB760D36E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83767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15709DFD-4188-417E-BF81-45A75F8BA0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3300" y="0"/>
            <a:ext cx="61087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endParaRPr lang="nl-NL" altLang="nl-NL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pic>
        <p:nvPicPr>
          <p:cNvPr id="5" name="Picture 6" descr="Z:\KA\Carma\DocSys\Customers\VenW Rijksbreed\Models\Presentaties\background_pictures\logo wit\RO_VW_diap.png">
            <a:extLst>
              <a:ext uri="{FF2B5EF4-FFF2-40B4-BE49-F238E27FC236}">
                <a16:creationId xmlns:a16="http://schemas.microsoft.com/office/drawing/2014/main" id="{EC2B09FC-1720-4D8C-BE99-AF42211C1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51" r="12230" b="20656"/>
          <a:stretch>
            <a:fillRect/>
          </a:stretch>
        </p:blipFill>
        <p:spPr bwMode="auto">
          <a:xfrm>
            <a:off x="5683250" y="0"/>
            <a:ext cx="4691063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716185" y="2878138"/>
            <a:ext cx="4798483" cy="857250"/>
          </a:xfrm>
        </p:spPr>
        <p:txBody>
          <a:bodyPr/>
          <a:lstStyle>
            <a:lvl1pPr defTabSz="608013" eaLnBrk="0" hangingPunct="0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716185" y="3778250"/>
            <a:ext cx="4798483" cy="1752600"/>
          </a:xfrm>
        </p:spPr>
        <p:txBody>
          <a:bodyPr/>
          <a:lstStyle>
            <a:lvl1pPr marL="0" indent="1588" defTabSz="608013" eaLnBrk="0" hangingPunct="0">
              <a:buFont typeface="Arial" charset="0"/>
              <a:buNone/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1C68062-F62A-4899-BF40-B048F147A4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716713" y="6515100"/>
            <a:ext cx="5241925" cy="209550"/>
          </a:xfrm>
        </p:spPr>
        <p:txBody>
          <a:bodyPr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21938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ianummer 4">
            <a:extLst>
              <a:ext uri="{FF2B5EF4-FFF2-40B4-BE49-F238E27FC236}">
                <a16:creationId xmlns:a16="http://schemas.microsoft.com/office/drawing/2014/main" id="{6281FDE3-A4C2-458B-8504-34CEC5127F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datum 5">
            <a:extLst>
              <a:ext uri="{FF2B5EF4-FFF2-40B4-BE49-F238E27FC236}">
                <a16:creationId xmlns:a16="http://schemas.microsoft.com/office/drawing/2014/main" id="{2F2E5981-0E93-4025-9E6E-F9F41E25D99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6DB2A28-7E53-4B57-A00C-94684610B123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xfrm>
            <a:off x="5808663" y="6524625"/>
            <a:ext cx="4129087" cy="206375"/>
          </a:xfrm>
        </p:spPr>
        <p:txBody>
          <a:bodyPr/>
          <a:lstStyle>
            <a:lvl1pPr defTabSz="608013" eaLnBrk="0" fontAlgn="auto" hangingPunct="0">
              <a:spcBef>
                <a:spcPts val="0"/>
              </a:spcBef>
              <a:spcAft>
                <a:spcPts val="0"/>
              </a:spcAft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1351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jdelijke aanduiding voor dianummer 4">
            <a:extLst>
              <a:ext uri="{FF2B5EF4-FFF2-40B4-BE49-F238E27FC236}">
                <a16:creationId xmlns:a16="http://schemas.microsoft.com/office/drawing/2014/main" id="{1E58AECF-B342-4813-AB6D-21F2C4A178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datum 5">
            <a:extLst>
              <a:ext uri="{FF2B5EF4-FFF2-40B4-BE49-F238E27FC236}">
                <a16:creationId xmlns:a16="http://schemas.microsoft.com/office/drawing/2014/main" id="{0BDCB333-69E1-4409-BD0F-4002609B1B9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DCF2C3-2116-45B5-9A46-C3242FCB17C1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xfrm>
            <a:off x="5808663" y="6524625"/>
            <a:ext cx="4129087" cy="206375"/>
          </a:xfrm>
        </p:spPr>
        <p:txBody>
          <a:bodyPr/>
          <a:lstStyle>
            <a:lvl1pPr defTabSz="608013" eaLnBrk="0" fontAlgn="auto" hangingPunct="0">
              <a:spcBef>
                <a:spcPts val="0"/>
              </a:spcBef>
              <a:spcAft>
                <a:spcPts val="0"/>
              </a:spcAft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00670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22303" y="2068513"/>
            <a:ext cx="5499100" cy="4138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24603" y="2068513"/>
            <a:ext cx="5499100" cy="4138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43C0EFC3-CD3F-41EF-9774-7EE2A54B61B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ijdelijke aanduiding voor datum 6">
            <a:extLst>
              <a:ext uri="{FF2B5EF4-FFF2-40B4-BE49-F238E27FC236}">
                <a16:creationId xmlns:a16="http://schemas.microsoft.com/office/drawing/2014/main" id="{FE0163B7-82C1-43C3-971C-1A38DB4DE01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76E9496-81B6-4DCE-9CD5-1F98B764C8DE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xfrm>
            <a:off x="5808663" y="6524625"/>
            <a:ext cx="4129087" cy="206375"/>
          </a:xfrm>
        </p:spPr>
        <p:txBody>
          <a:bodyPr/>
          <a:lstStyle>
            <a:lvl1pPr defTabSz="608013" eaLnBrk="0" fontAlgn="auto" hangingPunct="0">
              <a:spcBef>
                <a:spcPts val="0"/>
              </a:spcBef>
              <a:spcAft>
                <a:spcPts val="0"/>
              </a:spcAft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0671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Tijdelijke aanduiding voor dianummer 7">
            <a:extLst>
              <a:ext uri="{FF2B5EF4-FFF2-40B4-BE49-F238E27FC236}">
                <a16:creationId xmlns:a16="http://schemas.microsoft.com/office/drawing/2014/main" id="{78B20E96-7065-4D08-93CF-54CAD173E2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datum 8">
            <a:extLst>
              <a:ext uri="{FF2B5EF4-FFF2-40B4-BE49-F238E27FC236}">
                <a16:creationId xmlns:a16="http://schemas.microsoft.com/office/drawing/2014/main" id="{3F89986F-C95A-4077-B804-C597B88E6AE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C044F1F-9A82-442A-B77C-BDAEB6E97CE9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xfrm>
            <a:off x="5808663" y="6524625"/>
            <a:ext cx="4129087" cy="206375"/>
          </a:xfrm>
        </p:spPr>
        <p:txBody>
          <a:bodyPr/>
          <a:lstStyle>
            <a:lvl1pPr defTabSz="608013" eaLnBrk="0" fontAlgn="auto" hangingPunct="0">
              <a:spcBef>
                <a:spcPts val="0"/>
              </a:spcBef>
              <a:spcAft>
                <a:spcPts val="0"/>
              </a:spcAft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34476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dianummer 3">
            <a:extLst>
              <a:ext uri="{FF2B5EF4-FFF2-40B4-BE49-F238E27FC236}">
                <a16:creationId xmlns:a16="http://schemas.microsoft.com/office/drawing/2014/main" id="{7935344D-6744-4B49-8EFE-33242E7AF45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4" name="Tijdelijke aanduiding voor datum 4">
            <a:extLst>
              <a:ext uri="{FF2B5EF4-FFF2-40B4-BE49-F238E27FC236}">
                <a16:creationId xmlns:a16="http://schemas.microsoft.com/office/drawing/2014/main" id="{78855CC2-AB99-4C9F-A917-47E2E3F66B7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83C6DB3-A53A-41FD-A8BA-4E271207CCFE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xfrm>
            <a:off x="5808663" y="6524625"/>
            <a:ext cx="4129087" cy="206375"/>
          </a:xfrm>
        </p:spPr>
        <p:txBody>
          <a:bodyPr/>
          <a:lstStyle>
            <a:lvl1pPr defTabSz="608013" eaLnBrk="0" fontAlgn="auto" hangingPunct="0">
              <a:spcBef>
                <a:spcPts val="0"/>
              </a:spcBef>
              <a:spcAft>
                <a:spcPts val="0"/>
              </a:spcAft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73998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nummer 2">
            <a:extLst>
              <a:ext uri="{FF2B5EF4-FFF2-40B4-BE49-F238E27FC236}">
                <a16:creationId xmlns:a16="http://schemas.microsoft.com/office/drawing/2014/main" id="{B620885C-B811-43B1-880D-D1B1F32ABF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3" name="Tijdelijke aanduiding voor datum 3">
            <a:extLst>
              <a:ext uri="{FF2B5EF4-FFF2-40B4-BE49-F238E27FC236}">
                <a16:creationId xmlns:a16="http://schemas.microsoft.com/office/drawing/2014/main" id="{CF6265AB-4F48-4084-9456-4922C0CC5761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AB76CE4-F6DB-4823-B509-56F3AFC43FEE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xfrm>
            <a:off x="5808663" y="6524625"/>
            <a:ext cx="4129087" cy="206375"/>
          </a:xfrm>
        </p:spPr>
        <p:txBody>
          <a:bodyPr/>
          <a:lstStyle>
            <a:lvl1pPr defTabSz="608013" eaLnBrk="0" fontAlgn="auto" hangingPunct="0">
              <a:spcBef>
                <a:spcPts val="0"/>
              </a:spcBef>
              <a:spcAft>
                <a:spcPts val="0"/>
              </a:spcAft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8881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B820C110-ADB7-4579-9931-C0C8C6B0314D}"/>
              </a:ext>
            </a:extLst>
          </p:cNvPr>
          <p:cNvSpPr>
            <a:spLocks noGrp="1" noChangeArrowheads="1"/>
          </p:cNvSpPr>
          <p:nvPr>
            <p:ph type="ftr" sz="quarter" idx="10"/>
          </p:nvPr>
        </p:nvSpPr>
        <p:spPr>
          <a:xfrm>
            <a:off x="5808663" y="6524625"/>
            <a:ext cx="4129087" cy="206375"/>
          </a:xfrm>
        </p:spPr>
        <p:txBody>
          <a:bodyPr/>
          <a:lstStyle>
            <a:lvl1pPr defTabSz="608013" eaLnBrk="0" fontAlgn="auto" hangingPunct="0">
              <a:spcBef>
                <a:spcPts val="0"/>
              </a:spcBef>
              <a:spcAft>
                <a:spcPts val="0"/>
              </a:spcAft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2F59401-3203-4CDE-8731-7D7E8E5D4F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3350B852-7A44-492F-ACB2-98635F38E835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2795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atersnoodmuseum.nl/wp-content/uploads/2018/02/Oosterscheldekering-Rijkswaterstaat-uai-2880x1620.jpg">
            <a:extLst>
              <a:ext uri="{FF2B5EF4-FFF2-40B4-BE49-F238E27FC236}">
                <a16:creationId xmlns:a16="http://schemas.microsoft.com/office/drawing/2014/main" id="{DC89CF59-70ED-439A-9EC7-12188C5ED0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6C2EDE-A9BB-48EF-81F9-97A4AE560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24350E-846C-443A-A997-3B919FF6B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BF904C-D04B-4A05-93F4-83931C293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9B6D7-7495-44CA-8BD3-C49E173FC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A6EF7D-8144-4AC9-BFAE-5E5BFAB46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83932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C449DD20-166D-4DD0-82E9-E930CC64929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ijdelijke aanduiding voor datum 6">
            <a:extLst>
              <a:ext uri="{FF2B5EF4-FFF2-40B4-BE49-F238E27FC236}">
                <a16:creationId xmlns:a16="http://schemas.microsoft.com/office/drawing/2014/main" id="{F383A7C4-3DF2-4E1A-A49B-C032AD9D5A7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F216C44-94BB-47EB-B289-FDEEC166DF4D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xfrm>
            <a:off x="5808663" y="6524625"/>
            <a:ext cx="4129087" cy="206375"/>
          </a:xfrm>
        </p:spPr>
        <p:txBody>
          <a:bodyPr/>
          <a:lstStyle>
            <a:lvl1pPr defTabSz="608013" eaLnBrk="0" fontAlgn="auto" hangingPunct="0">
              <a:spcBef>
                <a:spcPts val="0"/>
              </a:spcBef>
              <a:spcAft>
                <a:spcPts val="0"/>
              </a:spcAft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57939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ianummer 4">
            <a:extLst>
              <a:ext uri="{FF2B5EF4-FFF2-40B4-BE49-F238E27FC236}">
                <a16:creationId xmlns:a16="http://schemas.microsoft.com/office/drawing/2014/main" id="{D69EC9A1-6988-4A39-B144-88EDA148FCC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datum 5">
            <a:extLst>
              <a:ext uri="{FF2B5EF4-FFF2-40B4-BE49-F238E27FC236}">
                <a16:creationId xmlns:a16="http://schemas.microsoft.com/office/drawing/2014/main" id="{0D102B00-2FB2-4226-9CE3-CF1EDEC94B5C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59B6B05-DBC8-4176-854A-8DA19973EF26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xfrm>
            <a:off x="5808663" y="6524625"/>
            <a:ext cx="4129087" cy="206375"/>
          </a:xfrm>
        </p:spPr>
        <p:txBody>
          <a:bodyPr/>
          <a:lstStyle>
            <a:lvl1pPr defTabSz="608013" eaLnBrk="0" fontAlgn="auto" hangingPunct="0">
              <a:spcBef>
                <a:spcPts val="0"/>
              </a:spcBef>
              <a:spcAft>
                <a:spcPts val="0"/>
              </a:spcAft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562142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9023352" y="1293813"/>
            <a:ext cx="2800349" cy="49133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22301" y="1293813"/>
            <a:ext cx="8197851" cy="49133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dianummer 4">
            <a:extLst>
              <a:ext uri="{FF2B5EF4-FFF2-40B4-BE49-F238E27FC236}">
                <a16:creationId xmlns:a16="http://schemas.microsoft.com/office/drawing/2014/main" id="{D36C5FFC-2C8A-4B85-9958-611DB91D26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5" name="Tijdelijke aanduiding voor datum 5">
            <a:extLst>
              <a:ext uri="{FF2B5EF4-FFF2-40B4-BE49-F238E27FC236}">
                <a16:creationId xmlns:a16="http://schemas.microsoft.com/office/drawing/2014/main" id="{A7E11C61-9A5F-4D69-8D01-5FF5D4E0913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4627540-0933-4B9E-A2B5-19C0956AACA0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xfrm>
            <a:off x="5808663" y="6524625"/>
            <a:ext cx="4129087" cy="206375"/>
          </a:xfrm>
        </p:spPr>
        <p:txBody>
          <a:bodyPr/>
          <a:lstStyle>
            <a:lvl1pPr defTabSz="608013" eaLnBrk="0" fontAlgn="auto" hangingPunct="0">
              <a:spcBef>
                <a:spcPts val="0"/>
              </a:spcBef>
              <a:spcAft>
                <a:spcPts val="0"/>
              </a:spcAft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642159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el, tekst en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1293820"/>
            <a:ext cx="11201400" cy="4921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half" idx="1"/>
          </p:nvPr>
        </p:nvSpPr>
        <p:spPr>
          <a:xfrm>
            <a:off x="622303" y="2068513"/>
            <a:ext cx="5499100" cy="41386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ijdelijke aanduiding voor illustratie 3"/>
          <p:cNvSpPr>
            <a:spLocks noGrp="1"/>
          </p:cNvSpPr>
          <p:nvPr>
            <p:ph type="clipArt" sz="half" idx="2"/>
          </p:nvPr>
        </p:nvSpPr>
        <p:spPr>
          <a:xfrm>
            <a:off x="6324603" y="2068513"/>
            <a:ext cx="5499100" cy="4138612"/>
          </a:xfrm>
        </p:spPr>
        <p:txBody>
          <a:bodyPr/>
          <a:lstStyle/>
          <a:p>
            <a:pPr lvl="0"/>
            <a:r>
              <a:rPr lang="en-US" noProof="0"/>
              <a:t>Click icon to add online image</a:t>
            </a:r>
            <a:endParaRPr lang="nl-NL" noProof="0"/>
          </a:p>
        </p:txBody>
      </p:sp>
      <p:sp>
        <p:nvSpPr>
          <p:cNvPr id="5" name="Tijdelijke aanduiding voor dianummer 5">
            <a:extLst>
              <a:ext uri="{FF2B5EF4-FFF2-40B4-BE49-F238E27FC236}">
                <a16:creationId xmlns:a16="http://schemas.microsoft.com/office/drawing/2014/main" id="{42CB15A5-B8EB-4D80-9C13-AA37471E54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6" name="Tijdelijke aanduiding voor datum 6">
            <a:extLst>
              <a:ext uri="{FF2B5EF4-FFF2-40B4-BE49-F238E27FC236}">
                <a16:creationId xmlns:a16="http://schemas.microsoft.com/office/drawing/2014/main" id="{BF060DD4-4ED4-425E-AC5F-39970A70488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21F9CC42-8E4B-4836-AF18-6450B4A5B7C5}"/>
              </a:ext>
            </a:extLst>
          </p:cNvPr>
          <p:cNvSpPr>
            <a:spLocks noGrp="1" noChangeArrowheads="1"/>
          </p:cNvSpPr>
          <p:nvPr>
            <p:ph type="ftr" sz="quarter" idx="12"/>
          </p:nvPr>
        </p:nvSpPr>
        <p:spPr>
          <a:xfrm>
            <a:off x="5808663" y="6524625"/>
            <a:ext cx="4129087" cy="206375"/>
          </a:xfrm>
        </p:spPr>
        <p:txBody>
          <a:bodyPr/>
          <a:lstStyle>
            <a:lvl1pPr defTabSz="608013" eaLnBrk="0" fontAlgn="auto" hangingPunct="0">
              <a:spcBef>
                <a:spcPts val="0"/>
              </a:spcBef>
              <a:spcAft>
                <a:spcPts val="0"/>
              </a:spcAft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42515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017096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85794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323152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998603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33134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3089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99D9C-7197-41E4-940A-56BE689B7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FBA415-7AD7-43B0-8D8B-14B348554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3AB517-AED2-48D6-85D2-7414E6AA9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8D35E-3317-4266-9D02-42F8D4A6B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96F9C9-9A28-4BE1-819D-F4237381F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599638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80856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11505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261774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1488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83301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33281-CB59-4169-8682-77A7ABFC5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ACB1C2-C636-4A4A-B695-BB0D53B81B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C074B3-FB7D-488F-B0A9-345916BA55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232FE7-FCDE-4826-AEB0-1E2C080BD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DC31CB-B207-4C6D-A9D7-E9DD346D8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0EAFA6-C673-4F7D-96AD-D5E48DC9C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6487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F5CC9-83C3-45D7-8CF5-9B43FD8CC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5D6F87-B281-41DA-88FA-60852BA69A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A83607-708B-4C41-B6C8-59C6DEB931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A4ABC7-DB10-4D19-A26B-BCA0135D23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0ADBF6-68EE-4A7D-9926-A40749AEA6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B6220D6-FB11-46CB-B280-F27168114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C4C332-A1DE-4592-ADB2-0D816ABE8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E13A665-AF00-452B-898E-8AC7A2BE3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5857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496A7-85B0-452C-B08D-56900722E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276018-984C-4AEC-8420-4844C2D3B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453153-B142-43BA-AA33-AB81788BF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E6F1B5-234F-4B05-8ADB-3B7CB562D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802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05CC306-EDB0-4E85-A63E-3394729EB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FAC2C1-EBFA-43BB-851D-26F47C3D2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024CB1-637E-4EE1-B753-6A864F50E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8610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1D34A-EEAA-437A-8D62-F79B7E205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13FD7-BFDE-4B1B-81F8-45D3B96CA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A31E48-A3F3-453A-B764-4A7F1CE395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4716AF-36B5-436B-9C9F-0103376BB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D1775B-0D54-4879-9297-654986BB3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664F30-F743-43B0-B7F2-7E8FD1F2B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61808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4A6006-5C14-4A63-96CD-4EC9F2240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0947040-8090-42B2-826E-9D6B401792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FFF08C-F0CC-4B36-9A34-501422DA0E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C4BD03-343E-40C6-86BD-22B6F7CAD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7C8671-9645-4DD3-B75A-DCADBBDC3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3FE6A7-368B-4670-AA2A-0C09111998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85297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9C88B0-D853-4F14-952C-86E58916F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670E11-C0D9-4B2D-B655-A7FC9BD176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02ED3-66D7-45B7-A5D3-45ABD13983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8F1287-E3CD-491F-863F-63E8590081D9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A8B1E-BF7F-4AAD-87B7-64DB2285F3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AB2F49-CAD6-4D18-91D3-F86721AC3B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69215-550E-49CF-9448-AC98D1AB781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65972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CF5CAD3-74F2-440F-BEA2-EE3E3BDB6F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1011238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endParaRPr lang="nl-NL" altLang="nl-NL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0AE1A3C-63E8-488D-8627-2A8B980ED1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350000"/>
            <a:ext cx="12192000" cy="50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endParaRPr lang="nl-NL" altLang="nl-NL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E8D2A0F9-EA08-4D22-B648-D52ED64E1E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293813"/>
            <a:ext cx="112014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het opmaakprofiel van de modeltitel te bewerken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8F375822-5283-4435-BB47-1ECB3D46DC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2300" y="2068513"/>
            <a:ext cx="11201400" cy="413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Klik om de opmaakprofielen van de modeltekst te bewerken</a:t>
            </a:r>
          </a:p>
          <a:p>
            <a:pPr lvl="1"/>
            <a:r>
              <a:rPr lang="nl-NL" altLang="nl-NL"/>
              <a:t>Tweede niveau</a:t>
            </a:r>
          </a:p>
          <a:p>
            <a:pPr lvl="2"/>
            <a:r>
              <a:rPr lang="nl-NL" altLang="nl-NL"/>
              <a:t>Derde niveau</a:t>
            </a:r>
          </a:p>
          <a:p>
            <a:pPr lvl="3"/>
            <a:r>
              <a:rPr lang="nl-NL" altLang="nl-NL"/>
              <a:t>Vierde niveau</a:t>
            </a:r>
          </a:p>
          <a:p>
            <a:pPr lvl="4"/>
            <a:r>
              <a:rPr lang="nl-NL" altLang="nl-NL"/>
              <a:t>Vijfde niveau</a:t>
            </a:r>
          </a:p>
        </p:txBody>
      </p:sp>
      <p:sp>
        <p:nvSpPr>
          <p:cNvPr id="9223" name="Rectangle 7">
            <a:extLst>
              <a:ext uri="{FF2B5EF4-FFF2-40B4-BE49-F238E27FC236}">
                <a16:creationId xmlns:a16="http://schemas.microsoft.com/office/drawing/2014/main" id="{B6D9C515-771A-4B21-96DB-8A311613B5AC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22300" y="6611938"/>
            <a:ext cx="2540000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FFFFFF"/>
                </a:solidFill>
                <a:latin typeface="Verdana" panose="020B0604030504040204" pitchFamily="34" charset="0"/>
              </a:defRPr>
            </a:lvl1pPr>
          </a:lstStyle>
          <a:p>
            <a:fld id="{6AA40350-0E1A-4EA0-A38B-9830774EDA1B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shpTitel">
            <a:extLst>
              <a:ext uri="{FF2B5EF4-FFF2-40B4-BE49-F238E27FC236}">
                <a16:creationId xmlns:a16="http://schemas.microsoft.com/office/drawing/2014/main" id="{9765DF26-BD6E-458E-A6B5-B1AD7C028A6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685338" y="6611938"/>
            <a:ext cx="2011362" cy="11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608013" eaLnBrk="0" hangingPunct="0"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fld id="{0A8826F8-E671-4AC9-9E20-49E25BACDF9B}" type="datetimeFigureOut">
              <a:rPr lang="nl-NL" smtClean="0"/>
              <a:t>15-2-2021</a:t>
            </a:fld>
            <a:endParaRPr lang="nl-NL"/>
          </a:p>
        </p:txBody>
      </p:sp>
      <p:pic>
        <p:nvPicPr>
          <p:cNvPr id="2056" name="Picture 9" descr="Z:\KA\Carma\DocSys\Customers\VenW Rijksbreed\Models\Presentaties\background_pictures\logo wit\RO_VW_diap.png">
            <a:extLst>
              <a:ext uri="{FF2B5EF4-FFF2-40B4-BE49-F238E27FC236}">
                <a16:creationId xmlns:a16="http://schemas.microsoft.com/office/drawing/2014/main" id="{C76DA309-2914-4BCC-92AE-5FA89FF833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51" t="15443" r="46289" b="20656"/>
          <a:stretch>
            <a:fillRect/>
          </a:stretch>
        </p:blipFill>
        <p:spPr bwMode="auto">
          <a:xfrm>
            <a:off x="5835650" y="0"/>
            <a:ext cx="525463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6">
            <a:extLst>
              <a:ext uri="{FF2B5EF4-FFF2-40B4-BE49-F238E27FC236}">
                <a16:creationId xmlns:a16="http://schemas.microsoft.com/office/drawing/2014/main" id="{F77D7C6B-F27D-4F28-880E-6393B31D4F60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808663" y="6524625"/>
            <a:ext cx="3648075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608013" eaLnBrk="0" hangingPunct="0">
              <a:defRPr sz="1000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9200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CC003D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CC003D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CC003D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CC003D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CC003D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CC003D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CC003D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CC003D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CC003D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E4B90-5F3D-4E50-A2ED-FAC59CAA5D3F}" type="datetimeFigureOut">
              <a:rPr lang="nl-NL" smtClean="0"/>
              <a:t>15-2-2021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2002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2A62F5BE-46ED-46D1-A0F9-FB2E3C28701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651510"/>
            <a:ext cx="12149663" cy="5554980"/>
          </a:xfrm>
          <a:prstGeom prst="rect">
            <a:avLst/>
          </a:prstGeom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7C2D85F1-4DEA-4DF8-A7F2-1980C9BF208A}"/>
              </a:ext>
            </a:extLst>
          </p:cNvPr>
          <p:cNvSpPr/>
          <p:nvPr/>
        </p:nvSpPr>
        <p:spPr>
          <a:xfrm>
            <a:off x="7790644" y="4861049"/>
            <a:ext cx="3849002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400" b="1" dirty="0">
                <a:solidFill>
                  <a:srgbClr val="70AD47">
                    <a:lumMod val="50000"/>
                  </a:srgbClr>
                </a:solidFill>
                <a:latin typeface="Calibri Light" panose="020F0302020204030204"/>
                <a:ea typeface="+mj-ea"/>
                <a:cs typeface="+mj-cs"/>
              </a:rPr>
              <a:t>Project Strategie</a:t>
            </a:r>
          </a:p>
          <a:p>
            <a:r>
              <a:rPr lang="nl-NL" sz="2400" b="1" dirty="0" smtClean="0">
                <a:solidFill>
                  <a:srgbClr val="70AD47">
                    <a:lumMod val="50000"/>
                  </a:srgbClr>
                </a:solidFill>
                <a:latin typeface="Calibri Light" panose="020F0302020204030204"/>
                <a:ea typeface="+mj-ea"/>
                <a:cs typeface="+mj-cs"/>
              </a:rPr>
              <a:t>Kick-off FASE II </a:t>
            </a:r>
          </a:p>
          <a:p>
            <a:r>
              <a:rPr lang="nl-NL" sz="2400" b="1" dirty="0" smtClean="0">
                <a:solidFill>
                  <a:srgbClr val="70AD47">
                    <a:lumMod val="50000"/>
                  </a:srgbClr>
                </a:solidFill>
                <a:latin typeface="Calibri Light" panose="020F0302020204030204"/>
                <a:ea typeface="+mj-ea"/>
                <a:cs typeface="+mj-cs"/>
              </a:rPr>
              <a:t>Februari 2021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8358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NL" dirty="0" smtClean="0"/>
              <a:t>Agenda Sectordialoog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nl-NL" sz="1800" dirty="0"/>
              <a:t>Agenda Informatiebijeenkomst Sectordialoog Softwarebetrouwbaarheid</a:t>
            </a:r>
          </a:p>
          <a:p>
            <a:endParaRPr lang="nl-NL" sz="1800" dirty="0"/>
          </a:p>
          <a:p>
            <a:r>
              <a:rPr lang="nl-NL" sz="1800" dirty="0"/>
              <a:t>1.	Welkom door Louis Goorden, inkoopadviseur</a:t>
            </a:r>
          </a:p>
          <a:p>
            <a:r>
              <a:rPr lang="nl-NL" sz="1800" dirty="0"/>
              <a:t>2.	Korte voorstelronde</a:t>
            </a:r>
          </a:p>
          <a:p>
            <a:r>
              <a:rPr lang="nl-NL" sz="1800" dirty="0"/>
              <a:t>3.	Toelichting proces marktconsultatie</a:t>
            </a:r>
          </a:p>
          <a:p>
            <a:r>
              <a:rPr lang="nl-NL" sz="1800" dirty="0"/>
              <a:t>4.	Inleiding door Yigal Levin, </a:t>
            </a:r>
            <a:r>
              <a:rPr lang="nl-NL" sz="1800" dirty="0" smtClean="0"/>
              <a:t>programmamanager BIK en projectleider Softwarebetrouwbaarheid</a:t>
            </a:r>
            <a:endParaRPr lang="nl-NL" sz="1800" dirty="0"/>
          </a:p>
          <a:p>
            <a:r>
              <a:rPr lang="nl-NL" sz="1800" dirty="0"/>
              <a:t>5.	Toelichting op het marktconsultatiedocument door Alexander Hermanns</a:t>
            </a:r>
          </a:p>
          <a:p>
            <a:r>
              <a:rPr lang="nl-NL" sz="1800" dirty="0"/>
              <a:t>6.	Gelegenheid tot het stellen van vragen over het proces van de marktconsultatie en het marktconsultatiedocument</a:t>
            </a:r>
          </a:p>
          <a:p>
            <a:r>
              <a:rPr lang="nl-NL" sz="1800" dirty="0"/>
              <a:t>7.	Afsluiting</a:t>
            </a:r>
          </a:p>
        </p:txBody>
      </p:sp>
    </p:spTree>
    <p:extLst>
      <p:ext uri="{BB962C8B-B14F-4D97-AF65-F5344CB8AC3E}">
        <p14:creationId xmlns:p14="http://schemas.microsoft.com/office/powerpoint/2010/main" val="1653582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FC24E-DAE3-47B6-AFC8-81A7B3277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2" y="273050"/>
            <a:ext cx="10350498" cy="1162050"/>
          </a:xfrm>
        </p:spPr>
        <p:txBody>
          <a:bodyPr wrap="square" anchor="b">
            <a:normAutofit/>
          </a:bodyPr>
          <a:lstStyle/>
          <a:p>
            <a:pPr algn="ctr"/>
            <a:r>
              <a:rPr lang="nl-NL" dirty="0" smtClean="0"/>
              <a:t>Toelichting Fase II: Wie </a:t>
            </a:r>
            <a:r>
              <a:rPr lang="nl-NL" dirty="0"/>
              <a:t>zijn </a:t>
            </a:r>
            <a:r>
              <a:rPr lang="nl-NL" dirty="0" smtClean="0"/>
              <a:t>wij, </a:t>
            </a:r>
            <a:r>
              <a:rPr lang="nl-NL" dirty="0"/>
              <a:t>wat doen </a:t>
            </a:r>
            <a:r>
              <a:rPr lang="nl-NL" dirty="0" smtClean="0"/>
              <a:t>wij </a:t>
            </a:r>
            <a:endParaRPr lang="nl-NL" dirty="0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7769FCEC-7B8A-45D2-BD1D-967AB07FB1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6445644"/>
              </p:ext>
            </p:extLst>
          </p:nvPr>
        </p:nvGraphicFramePr>
        <p:xfrm>
          <a:off x="448775" y="1517549"/>
          <a:ext cx="11356231" cy="47713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87130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2060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rgbClr val="8FCAE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8308" cy="1555195"/>
          </a:xfrm>
          <a:prstGeom prst="rect">
            <a:avLst/>
          </a:prstGeom>
        </p:spPr>
      </p:pic>
      <p:sp>
        <p:nvSpPr>
          <p:cNvPr id="8" name="Tekstvak 7"/>
          <p:cNvSpPr txBox="1"/>
          <p:nvPr/>
        </p:nvSpPr>
        <p:spPr>
          <a:xfrm>
            <a:off x="31667" y="3318570"/>
            <a:ext cx="2890373" cy="224676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Fasering &amp; Activiteiten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nl-N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Sector </a:t>
            </a: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dialoog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RWS dialogen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nl-NL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Academia</a:t>
            </a:r>
            <a:r>
              <a:rPr kumimoji="0" lang="nl-N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raadpleging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lphaLcPeriod"/>
              <a:tabLst/>
              <a:defRPr/>
            </a:pPr>
            <a:r>
              <a:rPr kumimoji="0" lang="nl-N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Besluitvorming </a:t>
            </a: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en bijstelling RSB 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11" name="Arrow: Right 3">
            <a:extLst>
              <a:ext uri="{FF2B5EF4-FFF2-40B4-BE49-F238E27FC236}">
                <a16:creationId xmlns:a16="http://schemas.microsoft.com/office/drawing/2014/main" id="{6974BEF6-45CC-4804-B09F-510A7AB14CEE}"/>
              </a:ext>
            </a:extLst>
          </p:cNvPr>
          <p:cNvSpPr/>
          <p:nvPr/>
        </p:nvSpPr>
        <p:spPr>
          <a:xfrm>
            <a:off x="7207066" y="2235652"/>
            <a:ext cx="1518606" cy="937504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Sectordialoog Feb – Juni 2021</a:t>
            </a:r>
            <a:endParaRPr kumimoji="0" lang="nl-NL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2" name="Oval 4">
            <a:extLst>
              <a:ext uri="{FF2B5EF4-FFF2-40B4-BE49-F238E27FC236}">
                <a16:creationId xmlns:a16="http://schemas.microsoft.com/office/drawing/2014/main" id="{8CBE1A45-4D74-4BC1-B19F-877CFB9DB741}"/>
              </a:ext>
            </a:extLst>
          </p:cNvPr>
          <p:cNvSpPr/>
          <p:nvPr/>
        </p:nvSpPr>
        <p:spPr>
          <a:xfrm>
            <a:off x="1105260" y="2656168"/>
            <a:ext cx="775809" cy="668576"/>
          </a:xfrm>
          <a:prstGeom prst="ellipse">
            <a:avLst/>
          </a:prstGeom>
          <a:solidFill>
            <a:schemeClr val="accent5">
              <a:lumMod val="75000"/>
            </a:schemeClr>
          </a:solidFill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1</a:t>
            </a:r>
          </a:p>
        </p:txBody>
      </p:sp>
      <p:sp>
        <p:nvSpPr>
          <p:cNvPr id="13" name="Rectangle 10">
            <a:extLst>
              <a:ext uri="{FF2B5EF4-FFF2-40B4-BE49-F238E27FC236}">
                <a16:creationId xmlns:a16="http://schemas.microsoft.com/office/drawing/2014/main" id="{8FB993A9-E232-4271-B5DF-C83656D63D5C}"/>
              </a:ext>
            </a:extLst>
          </p:cNvPr>
          <p:cNvSpPr/>
          <p:nvPr/>
        </p:nvSpPr>
        <p:spPr>
          <a:xfrm>
            <a:off x="10732125" y="2288809"/>
            <a:ext cx="1224136" cy="1192685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a. Diepgaande themasessies met een select groep uit de sector, academie en RWS -&gt; Input Richtlijn V1.0</a:t>
            </a:r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4" name="Arrow: Right 5">
            <a:extLst>
              <a:ext uri="{FF2B5EF4-FFF2-40B4-BE49-F238E27FC236}">
                <a16:creationId xmlns:a16="http://schemas.microsoft.com/office/drawing/2014/main" id="{46CDFF12-A899-4D0E-996D-C26D3338B37F}"/>
              </a:ext>
            </a:extLst>
          </p:cNvPr>
          <p:cNvSpPr/>
          <p:nvPr/>
        </p:nvSpPr>
        <p:spPr>
          <a:xfrm>
            <a:off x="7305496" y="3790692"/>
            <a:ext cx="1420176" cy="90666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Schrijfproces V1.0 Juni Dec 2021 </a:t>
            </a:r>
            <a:endParaRPr kumimoji="0" lang="nl-NL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6" name="Rectangle 11">
            <a:extLst>
              <a:ext uri="{FF2B5EF4-FFF2-40B4-BE49-F238E27FC236}">
                <a16:creationId xmlns:a16="http://schemas.microsoft.com/office/drawing/2014/main" id="{4865D63F-39F5-42BD-BF32-F8300EA891D7}"/>
              </a:ext>
            </a:extLst>
          </p:cNvPr>
          <p:cNvSpPr/>
          <p:nvPr/>
        </p:nvSpPr>
        <p:spPr>
          <a:xfrm>
            <a:off x="10635017" y="4038388"/>
            <a:ext cx="1476328" cy="64415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Schrijfplan</a:t>
            </a:r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Ontwikkelen richtlijnen </a:t>
            </a:r>
            <a:r>
              <a:rPr kumimoji="0" lang="nl-NL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100% 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samen met doelgroep</a:t>
            </a:r>
          </a:p>
        </p:txBody>
      </p:sp>
      <p:sp>
        <p:nvSpPr>
          <p:cNvPr id="17" name="Arrow: Right 5">
            <a:extLst>
              <a:ext uri="{FF2B5EF4-FFF2-40B4-BE49-F238E27FC236}">
                <a16:creationId xmlns:a16="http://schemas.microsoft.com/office/drawing/2014/main" id="{9AF3D0E8-FA1B-4241-A84B-FEF89617D9DD}"/>
              </a:ext>
            </a:extLst>
          </p:cNvPr>
          <p:cNvSpPr/>
          <p:nvPr/>
        </p:nvSpPr>
        <p:spPr>
          <a:xfrm>
            <a:off x="7342479" y="5466146"/>
            <a:ext cx="1493016" cy="1036258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Implementatie RSB + Awareness en training  2021 - 2028</a:t>
            </a:r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CF2A9393-3BA1-457F-809B-517029B55FFF}"/>
              </a:ext>
            </a:extLst>
          </p:cNvPr>
          <p:cNvSpPr/>
          <p:nvPr/>
        </p:nvSpPr>
        <p:spPr>
          <a:xfrm>
            <a:off x="10859038" y="5466146"/>
            <a:ext cx="1252307" cy="113882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Kennisnetwerk &amp; Opleiden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Toepassen in </a:t>
            </a:r>
            <a:r>
              <a:rPr kumimoji="0" lang="nl-NL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vervanging B&amp;B project  </a:t>
            </a:r>
            <a:r>
              <a:rPr kumimoji="0" lang="nl-NL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inhoudelijke ondersteuning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9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Borgen kennis</a:t>
            </a:r>
            <a:endParaRPr kumimoji="0" lang="nl-NL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0" name="Tekstvak 19"/>
          <p:cNvSpPr txBox="1"/>
          <p:nvPr/>
        </p:nvSpPr>
        <p:spPr>
          <a:xfrm>
            <a:off x="8447390" y="1571158"/>
            <a:ext cx="174680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Strategie</a:t>
            </a:r>
            <a:r>
              <a:rPr kumimoji="0" lang="nl-NL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</a:t>
            </a: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2" name="Rechthoek 21"/>
          <p:cNvSpPr/>
          <p:nvPr/>
        </p:nvSpPr>
        <p:spPr>
          <a:xfrm>
            <a:off x="6438599" y="1595440"/>
            <a:ext cx="5753402" cy="525393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4" name="Content Placeholder 4" descr="A picture containing text&#10;&#10;Description automatically generated">
            <a:extLst>
              <a:ext uri="{FF2B5EF4-FFF2-40B4-BE49-F238E27FC236}">
                <a16:creationId xmlns:a16="http://schemas.microsoft.com/office/drawing/2014/main" id="{2A62F5BE-46ED-46D1-A0F9-FB2E3C2870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00" t="1306" r="13750" b="63456"/>
          <a:stretch/>
        </p:blipFill>
        <p:spPr>
          <a:xfrm>
            <a:off x="2787867" y="-27823"/>
            <a:ext cx="6336704" cy="1598981"/>
          </a:xfrm>
          <a:prstGeom prst="rect">
            <a:avLst/>
          </a:prstGeom>
        </p:spPr>
      </p:pic>
      <p:sp>
        <p:nvSpPr>
          <p:cNvPr id="18" name="Ovaal 17">
            <a:extLst>
              <a:ext uri="{FF2B5EF4-FFF2-40B4-BE49-F238E27FC236}">
                <a16:creationId xmlns:a16="http://schemas.microsoft.com/office/drawing/2014/main" id="{1695F808-1836-46F9-BDB5-0D3AE80CA387}"/>
              </a:ext>
            </a:extLst>
          </p:cNvPr>
          <p:cNvSpPr/>
          <p:nvPr/>
        </p:nvSpPr>
        <p:spPr>
          <a:xfrm>
            <a:off x="5559631" y="2064541"/>
            <a:ext cx="793175" cy="744683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2</a:t>
            </a:r>
            <a:endParaRPr kumimoji="0" lang="nl-NL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  <p:sp>
        <p:nvSpPr>
          <p:cNvPr id="2" name="Tekstvak 1"/>
          <p:cNvSpPr txBox="1"/>
          <p:nvPr/>
        </p:nvSpPr>
        <p:spPr>
          <a:xfrm>
            <a:off x="210728" y="1621787"/>
            <a:ext cx="5154277" cy="92333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Fase II: Implementatie RSB en inbedden thema Softwarebetrouwbaarheid binnen RWS </a:t>
            </a: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364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RWS">
  <a:themeElements>
    <a:clrScheme name="">
      <a:dk1>
        <a:srgbClr val="000000"/>
      </a:dk1>
      <a:lt1>
        <a:srgbClr val="FFFFFF"/>
      </a:lt1>
      <a:dk2>
        <a:srgbClr val="0E4A10"/>
      </a:dk2>
      <a:lt2>
        <a:srgbClr val="47145C"/>
      </a:lt2>
      <a:accent1>
        <a:srgbClr val="046F96"/>
      </a:accent1>
      <a:accent2>
        <a:srgbClr val="9ACCD4"/>
      </a:accent2>
      <a:accent3>
        <a:srgbClr val="FFFFFF"/>
      </a:accent3>
      <a:accent4>
        <a:srgbClr val="000000"/>
      </a:accent4>
      <a:accent5>
        <a:srgbClr val="AABBC9"/>
      </a:accent5>
      <a:accent6>
        <a:srgbClr val="8BB9C0"/>
      </a:accent6>
      <a:hlink>
        <a:srgbClr val="ED8FBB"/>
      </a:hlink>
      <a:folHlink>
        <a:srgbClr val="900079"/>
      </a:folHlink>
    </a:clrScheme>
    <a:fontScheme name="ministeri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l-NL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ministerie 1">
        <a:dk1>
          <a:srgbClr val="000000"/>
        </a:dk1>
        <a:lt1>
          <a:srgbClr val="FFFFFF"/>
        </a:lt1>
        <a:dk2>
          <a:srgbClr val="529D26"/>
        </a:dk2>
        <a:lt2>
          <a:srgbClr val="808080"/>
        </a:lt2>
        <a:accent1>
          <a:srgbClr val="58AE8B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4D3C4"/>
        </a:accent5>
        <a:accent6>
          <a:srgbClr val="2086B2"/>
        </a:accent6>
        <a:hlink>
          <a:srgbClr val="9ACCD4"/>
        </a:hlink>
        <a:folHlink>
          <a:srgbClr val="ED8FB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nisterie 2">
        <a:dk1>
          <a:srgbClr val="000000"/>
        </a:dk1>
        <a:lt1>
          <a:srgbClr val="FFFFFF"/>
        </a:lt1>
        <a:dk2>
          <a:srgbClr val="3C1508"/>
        </a:dk2>
        <a:lt2>
          <a:srgbClr val="3C1508"/>
        </a:lt2>
        <a:accent1>
          <a:srgbClr val="FBD221"/>
        </a:accent1>
        <a:accent2>
          <a:srgbClr val="F9A529"/>
        </a:accent2>
        <a:accent3>
          <a:srgbClr val="FFFFFF"/>
        </a:accent3>
        <a:accent4>
          <a:srgbClr val="000000"/>
        </a:accent4>
        <a:accent5>
          <a:srgbClr val="FDE5AB"/>
        </a:accent5>
        <a:accent6>
          <a:srgbClr val="E29524"/>
        </a:accent6>
        <a:hlink>
          <a:srgbClr val="EE0026"/>
        </a:hlink>
        <a:folHlink>
          <a:srgbClr val="60652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nisterie 3">
        <a:dk1>
          <a:srgbClr val="000000"/>
        </a:dk1>
        <a:lt1>
          <a:srgbClr val="FFFFFF"/>
        </a:lt1>
        <a:dk2>
          <a:srgbClr val="47145C"/>
        </a:dk2>
        <a:lt2>
          <a:srgbClr val="0E4A10"/>
        </a:lt2>
        <a:accent1>
          <a:srgbClr val="EE0026"/>
        </a:accent1>
        <a:accent2>
          <a:srgbClr val="D60044"/>
        </a:accent2>
        <a:accent3>
          <a:srgbClr val="FFFFFF"/>
        </a:accent3>
        <a:accent4>
          <a:srgbClr val="000000"/>
        </a:accent4>
        <a:accent5>
          <a:srgbClr val="F5AAAC"/>
        </a:accent5>
        <a:accent6>
          <a:srgbClr val="C2003D"/>
        </a:accent6>
        <a:hlink>
          <a:srgbClr val="ED8FBB"/>
        </a:hlink>
        <a:folHlink>
          <a:srgbClr val="A100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inisterie 4">
        <a:dk1>
          <a:srgbClr val="000000"/>
        </a:dk1>
        <a:lt1>
          <a:srgbClr val="FFFFFF"/>
        </a:lt1>
        <a:dk2>
          <a:srgbClr val="529D26"/>
        </a:dk2>
        <a:lt2>
          <a:srgbClr val="808080"/>
        </a:lt2>
        <a:accent1>
          <a:srgbClr val="6ED9AD"/>
        </a:accent1>
        <a:accent2>
          <a:srgbClr val="2494C5"/>
        </a:accent2>
        <a:accent3>
          <a:srgbClr val="FFFFFF"/>
        </a:accent3>
        <a:accent4>
          <a:srgbClr val="000000"/>
        </a:accent4>
        <a:accent5>
          <a:srgbClr val="BAE9D3"/>
        </a:accent5>
        <a:accent6>
          <a:srgbClr val="2086B2"/>
        </a:accent6>
        <a:hlink>
          <a:srgbClr val="9ACCD4"/>
        </a:hlink>
        <a:folHlink>
          <a:srgbClr val="ED8FB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RWS" id="{9A9B816C-1043-4189-A2C2-40E9505931C3}" vid="{52585D09-0DA4-4861-990B-4FA2DA4A9630}"/>
    </a:ext>
  </a:extLst>
</a:theme>
</file>

<file path=ppt/theme/theme3.xml><?xml version="1.0" encoding="utf-8"?>
<a:theme xmlns:a="http://schemas.openxmlformats.org/drawingml/2006/main" name="Blank">
  <a:themeElements>
    <a:clrScheme name="Rijkswaterstaat">
      <a:dk1>
        <a:sysClr val="windowText" lastClr="000000"/>
      </a:dk1>
      <a:lt1>
        <a:sysClr val="window" lastClr="FFFFFF"/>
      </a:lt1>
      <a:dk2>
        <a:srgbClr val="007BC7"/>
      </a:dk2>
      <a:lt2>
        <a:srgbClr val="F9E11E"/>
      </a:lt2>
      <a:accent1>
        <a:srgbClr val="F9E11E"/>
      </a:accent1>
      <a:accent2>
        <a:srgbClr val="007BC7"/>
      </a:accent2>
      <a:accent3>
        <a:srgbClr val="D52B1E"/>
      </a:accent3>
      <a:accent4>
        <a:srgbClr val="8FCAE7"/>
      </a:accent4>
      <a:accent5>
        <a:srgbClr val="39870C"/>
      </a:accent5>
      <a:accent6>
        <a:srgbClr val="FFB612"/>
      </a:accent6>
      <a:hlink>
        <a:srgbClr val="007BC7"/>
      </a:hlink>
      <a:folHlink>
        <a:srgbClr val="A90061"/>
      </a:folHlink>
    </a:clrScheme>
    <a:fontScheme name="Rijkswaterstaa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Rijkshuisstijl Geel">
      <a:srgbClr val="F9E11E"/>
    </a:custClr>
    <a:custClr name="Rijkshuisstijl Donkergeel">
      <a:srgbClr val="FFB612"/>
    </a:custClr>
    <a:custClr name="Rijkshuisstijl Oranje">
      <a:srgbClr val="E17000"/>
    </a:custClr>
    <a:custClr name="Rijkshuisstijl Rood">
      <a:srgbClr val="D52B1E"/>
    </a:custClr>
    <a:custClr name="Rijkshuisstijl Robijnrood">
      <a:srgbClr val="CA005D"/>
    </a:custClr>
    <a:custClr name="Rijkshuisstijl Roze">
      <a:srgbClr val="F092CD"/>
    </a:custClr>
    <a:custClr name="Rijkshuisstijl Violet">
      <a:srgbClr val="A90061"/>
    </a:custClr>
    <a:custClr name="Rijkshuisstijl Paars">
      <a:srgbClr val="42145F"/>
    </a:custClr>
    <a:custClr name="Rijkshuisstijl Lichtblauw">
      <a:srgbClr val="8FCAE7"/>
    </a:custClr>
    <a:custClr name="Rijkshuisstijl Hemelblauw">
      <a:srgbClr val="007BC7"/>
    </a:custClr>
    <a:custClr name="Rijkshuisstijl Mintgroen">
      <a:srgbClr val="76D2B6"/>
    </a:custClr>
    <a:custClr name="Rijkshuisstijl Groen">
      <a:srgbClr val="39870C"/>
    </a:custClr>
    <a:custClr name="Rijkshuisstijl Mosgroen">
      <a:srgbClr val="777C00"/>
    </a:custClr>
    <a:custClr name="Rijkshuisstijl Donkergroen">
      <a:srgbClr val="275937"/>
    </a:custClr>
    <a:custClr name="Rijkshuisstijl Donkerbruin">
      <a:srgbClr val="673327"/>
    </a:custClr>
    <a:custClr name="Rijkshuisstijl Bruin">
      <a:srgbClr val="94710A"/>
    </a:custClr>
  </a:custClrLst>
  <a:extLst>
    <a:ext uri="{05A4C25C-085E-4340-85A3-A5531E510DB2}">
      <thm15:themeFamily xmlns:thm15="http://schemas.microsoft.com/office/thememl/2012/main" name="Presentatie3" id="{681A9343-2EB0-45A5-9538-0413F9509372}" vid="{E09780DD-CAD6-46F8-AE3D-50FD0D50B3B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B6CB9175943E24A9AEC1C8ECC35C3ED" ma:contentTypeVersion="0" ma:contentTypeDescription="Een nieuw document maken." ma:contentTypeScope="" ma:versionID="140c8c3a6c756b70d0ab77c12039205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978a156f712f99d6452530788f7ffe9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3385C9-6164-452E-89B7-B1F8338414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282D935-58EF-407B-8CD8-9B29617A7C37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74EDEF4-1C89-4880-B2A8-141C17100CA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68588</TotalTime>
  <Words>314</Words>
  <Application>Microsoft Office PowerPoint</Application>
  <PresentationFormat>Breedbeeld</PresentationFormat>
  <Paragraphs>71</Paragraphs>
  <Slides>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3</vt:i4>
      </vt:variant>
      <vt:variant>
        <vt:lpstr>Diatitels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Verdana</vt:lpstr>
      <vt:lpstr>Office Theme</vt:lpstr>
      <vt:lpstr>1_RWS</vt:lpstr>
      <vt:lpstr>Blank</vt:lpstr>
      <vt:lpstr>PowerPoint-presentatie</vt:lpstr>
      <vt:lpstr>Agenda Sectordialoog</vt:lpstr>
      <vt:lpstr>Toelichting Fase II: Wie zijn wij, wat doen wij 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Hermanns</dc:creator>
  <cp:lastModifiedBy>Levin, Yigal (CIV)</cp:lastModifiedBy>
  <cp:revision>105</cp:revision>
  <dcterms:created xsi:type="dcterms:W3CDTF">2019-05-20T17:29:08Z</dcterms:created>
  <dcterms:modified xsi:type="dcterms:W3CDTF">2021-02-15T07:31:11Z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0x0101002B6CB9175943E24A9AEC1C8ECC35C3ED</vt:lpwstr>
  </property>
</Properties>
</file>