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hNovi1mOOSRpmqiLe53vYlMn8k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Moerwijk</a:t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39833" y="292608"/>
            <a:ext cx="4343400" cy="3104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6868" y="3222497"/>
            <a:ext cx="10598263" cy="3635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44023"/>
            <a:ext cx="4343400" cy="1455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Bouwlust</a:t>
            </a:r>
            <a:endParaRPr/>
          </a:p>
        </p:txBody>
      </p:sp>
      <p:pic>
        <p:nvPicPr>
          <p:cNvPr id="151" name="Google Shape;1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78667"/>
            <a:ext cx="3785616" cy="130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57784"/>
            <a:ext cx="3785616" cy="128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5486" y="3616771"/>
            <a:ext cx="9459235" cy="3241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52359" y="428423"/>
            <a:ext cx="4541914" cy="3231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Bouwlust</a:t>
            </a:r>
            <a:endParaRPr/>
          </a:p>
        </p:txBody>
      </p:sp>
      <p:pic>
        <p:nvPicPr>
          <p:cNvPr id="160" name="Google Shape;16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636" y="822960"/>
            <a:ext cx="5410200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166" y="813434"/>
            <a:ext cx="543877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5859" y="2844355"/>
            <a:ext cx="11144250" cy="34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Bouwlust</a:t>
            </a:r>
            <a:endParaRPr/>
          </a:p>
        </p:txBody>
      </p:sp>
      <p:pic>
        <p:nvPicPr>
          <p:cNvPr id="168" name="Google Shape;16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9184" y="987552"/>
            <a:ext cx="3913632" cy="5870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30087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22390" y="0"/>
            <a:ext cx="306961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585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 b="1">
                <a:latin typeface="Calibri"/>
                <a:ea typeface="Calibri"/>
                <a:cs typeface="Calibri"/>
                <a:sym typeface="Calibri"/>
              </a:rPr>
              <a:t>Huishoudens in de bijstand 2017</a:t>
            </a:r>
            <a:endParaRPr/>
          </a:p>
        </p:txBody>
      </p:sp>
      <p:pic>
        <p:nvPicPr>
          <p:cNvPr id="176" name="Google Shape;17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370455"/>
            <a:ext cx="12192000" cy="41170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585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 b="1">
                <a:latin typeface="Calibri"/>
                <a:ea typeface="Calibri"/>
                <a:cs typeface="Calibri"/>
                <a:sym typeface="Calibri"/>
              </a:rPr>
              <a:t>Bijstandsuitkeringen per wijk 2017</a:t>
            </a:r>
            <a:endParaRPr/>
          </a:p>
        </p:txBody>
      </p:sp>
      <p:pic>
        <p:nvPicPr>
          <p:cNvPr id="182" name="Google Shape;18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2951" y="1144288"/>
            <a:ext cx="9206097" cy="5348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585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 b="1">
                <a:latin typeface="Calibri"/>
                <a:ea typeface="Calibri"/>
                <a:cs typeface="Calibri"/>
                <a:sym typeface="Calibri"/>
              </a:rPr>
              <a:t>Opleidingsniveau 2017</a:t>
            </a:r>
            <a:endParaRPr/>
          </a:p>
        </p:txBody>
      </p:sp>
      <p:pic>
        <p:nvPicPr>
          <p:cNvPr id="188" name="Google Shape;18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0350" y="1690687"/>
            <a:ext cx="6591300" cy="347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Moerwijk</a:t>
            </a:r>
            <a:endParaRPr/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1309" y="822960"/>
            <a:ext cx="5560124" cy="1782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743" y="3091157"/>
            <a:ext cx="10954512" cy="3766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Moerwijk</a:t>
            </a:r>
            <a:endParaRPr/>
          </a:p>
        </p:txBody>
      </p:sp>
      <p:pic>
        <p:nvPicPr>
          <p:cNvPr id="100" name="Google Shape;10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67824" y="164592"/>
            <a:ext cx="4143551" cy="640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625" y="0"/>
            <a:ext cx="314394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Morgenstond</a:t>
            </a:r>
            <a:endParaRPr/>
          </a:p>
        </p:txBody>
      </p:sp>
      <p:pic>
        <p:nvPicPr>
          <p:cNvPr id="107" name="Google Shape;10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502" y="2998895"/>
            <a:ext cx="11016996" cy="3859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92608"/>
            <a:ext cx="4617587" cy="1584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3840" y="356616"/>
            <a:ext cx="4209859" cy="2878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Morgenstond</a:t>
            </a:r>
            <a:endParaRPr/>
          </a:p>
        </p:txBody>
      </p:sp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3018" y="822960"/>
            <a:ext cx="5448300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726" y="2944368"/>
            <a:ext cx="11514162" cy="3913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Morgenstond</a:t>
            </a:r>
            <a:endParaRPr/>
          </a:p>
        </p:txBody>
      </p:sp>
      <p:pic>
        <p:nvPicPr>
          <p:cNvPr id="122" name="Google Shape;12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422" y="0"/>
            <a:ext cx="308064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82128" y="70774"/>
            <a:ext cx="4219415" cy="6640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Vrederust</a:t>
            </a:r>
            <a:endParaRPr/>
          </a:p>
        </p:txBody>
      </p:sp>
      <p:pic>
        <p:nvPicPr>
          <p:cNvPr id="129" name="Google Shape;12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345"/>
            <a:ext cx="4892040" cy="1678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34085" y="466345"/>
            <a:ext cx="4319587" cy="3098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8408" y="3352725"/>
            <a:ext cx="9829800" cy="3458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Vrederust</a:t>
            </a:r>
            <a:endParaRPr/>
          </a:p>
        </p:txBody>
      </p:sp>
      <p:pic>
        <p:nvPicPr>
          <p:cNvPr id="137" name="Google Shape;13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3580" y="822960"/>
            <a:ext cx="5184839" cy="1758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016" y="2898178"/>
            <a:ext cx="11753088" cy="3959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 txBox="1">
            <a:spLocks noGrp="1"/>
          </p:cNvSpPr>
          <p:nvPr>
            <p:ph type="subTitle" idx="1"/>
          </p:nvPr>
        </p:nvSpPr>
        <p:spPr>
          <a:xfrm>
            <a:off x="1213104" y="292608"/>
            <a:ext cx="91440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l-NL" sz="3200" b="1"/>
              <a:t>Vrederust</a:t>
            </a:r>
            <a:endParaRPr/>
          </a:p>
        </p:txBody>
      </p:sp>
      <p:pic>
        <p:nvPicPr>
          <p:cNvPr id="144" name="Google Shape;14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99134" y="292608"/>
            <a:ext cx="4207342" cy="6565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524" y="0"/>
            <a:ext cx="311727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Breedbeeld</PresentationFormat>
  <Paragraphs>15</Paragraphs>
  <Slides>15</Slides>
  <Notes>15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8" baseType="lpstr">
      <vt:lpstr>Arial</vt:lpstr>
      <vt:lpstr>Calibri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Huishoudens in de bijstand 2017</vt:lpstr>
      <vt:lpstr>Bijstandsuitkeringen per wijk 2017</vt:lpstr>
      <vt:lpstr>Opleidingsniveau 2017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Marcel van Veen</dc:creator>
  <cp:lastModifiedBy>Steven de Kruijf</cp:lastModifiedBy>
  <cp:revision>1</cp:revision>
  <dcterms:created xsi:type="dcterms:W3CDTF">2020-05-15T07:51:22Z</dcterms:created>
  <dcterms:modified xsi:type="dcterms:W3CDTF">2021-01-20T09:21:03Z</dcterms:modified>
</cp:coreProperties>
</file>