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1" r:id="rId4"/>
  </p:sldMasterIdLst>
  <p:notesMasterIdLst>
    <p:notesMasterId r:id="rId28"/>
  </p:notesMasterIdLst>
  <p:handoutMasterIdLst>
    <p:handoutMasterId r:id="rId29"/>
  </p:handoutMasterIdLst>
  <p:sldIdLst>
    <p:sldId id="287" r:id="rId5"/>
    <p:sldId id="288" r:id="rId6"/>
    <p:sldId id="256" r:id="rId7"/>
    <p:sldId id="280" r:id="rId8"/>
    <p:sldId id="273" r:id="rId9"/>
    <p:sldId id="284" r:id="rId10"/>
    <p:sldId id="258" r:id="rId11"/>
    <p:sldId id="259" r:id="rId12"/>
    <p:sldId id="267" r:id="rId13"/>
    <p:sldId id="281" r:id="rId14"/>
    <p:sldId id="286" r:id="rId15"/>
    <p:sldId id="282" r:id="rId16"/>
    <p:sldId id="283" r:id="rId17"/>
    <p:sldId id="292" r:id="rId18"/>
    <p:sldId id="285" r:id="rId19"/>
    <p:sldId id="269" r:id="rId20"/>
    <p:sldId id="263" r:id="rId21"/>
    <p:sldId id="270" r:id="rId22"/>
    <p:sldId id="271" r:id="rId23"/>
    <p:sldId id="272" r:id="rId24"/>
    <p:sldId id="265" r:id="rId25"/>
    <p:sldId id="293" r:id="rId26"/>
    <p:sldId id="290" r:id="rId2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85" autoAdjust="0"/>
    <p:restoredTop sz="66254" autoAdjust="0"/>
  </p:normalViewPr>
  <p:slideViewPr>
    <p:cSldViewPr snapToGrid="0">
      <p:cViewPr varScale="1">
        <p:scale>
          <a:sx n="76" d="100"/>
          <a:sy n="76" d="100"/>
        </p:scale>
        <p:origin x="2272" y="20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5AD21D-503C-4F01-9A75-22DAB7985E0C}" type="doc">
      <dgm:prSet loTypeId="urn:microsoft.com/office/officeart/2005/8/layout/bProcess3" loCatId="process" qsTypeId="urn:microsoft.com/office/officeart/2005/8/quickstyle/simple1" qsCatId="simple" csTypeId="urn:microsoft.com/office/officeart/2005/8/colors/accent6_4" csCatId="accent6" phldr="1"/>
      <dgm:spPr/>
    </dgm:pt>
    <dgm:pt modelId="{0587946C-458E-4023-A6E3-21EB902B0830}">
      <dgm:prSet phldrT="[Tekst]"/>
      <dgm:spPr>
        <a:solidFill>
          <a:srgbClr val="0062AC"/>
        </a:solidFill>
      </dgm:spPr>
      <dgm:t>
        <a:bodyPr/>
        <a:lstStyle/>
        <a:p>
          <a:r>
            <a:rPr lang="nl-NL" dirty="0"/>
            <a:t>Publicatie</a:t>
          </a:r>
        </a:p>
      </dgm:t>
    </dgm:pt>
    <dgm:pt modelId="{E213D060-5C7D-4097-8336-AF26AB22633F}" type="parTrans" cxnId="{91BC2224-0359-407D-A637-02A9B3BFF152}">
      <dgm:prSet/>
      <dgm:spPr/>
      <dgm:t>
        <a:bodyPr/>
        <a:lstStyle/>
        <a:p>
          <a:endParaRPr lang="nl-NL"/>
        </a:p>
      </dgm:t>
    </dgm:pt>
    <dgm:pt modelId="{F9729273-09BB-46DA-B2BE-6F43EC8FC703}" type="sibTrans" cxnId="{91BC2224-0359-407D-A637-02A9B3BFF152}">
      <dgm:prSet/>
      <dgm:spPr/>
      <dgm:t>
        <a:bodyPr/>
        <a:lstStyle/>
        <a:p>
          <a:endParaRPr lang="nl-NL" dirty="0"/>
        </a:p>
      </dgm:t>
    </dgm:pt>
    <dgm:pt modelId="{C2A921D6-973E-4EE6-B145-2529EF001191}">
      <dgm:prSet phldrT="[Tekst]"/>
      <dgm:spPr>
        <a:solidFill>
          <a:srgbClr val="0062AC"/>
        </a:solidFill>
      </dgm:spPr>
      <dgm:t>
        <a:bodyPr/>
        <a:lstStyle/>
        <a:p>
          <a:r>
            <a:rPr lang="nl-NL" dirty="0"/>
            <a:t>Informatie-bijeenkomst en verslag</a:t>
          </a:r>
        </a:p>
      </dgm:t>
    </dgm:pt>
    <dgm:pt modelId="{956F72F2-F759-4ECD-930D-F2D364BBBBD8}" type="parTrans" cxnId="{5E1CEAB2-2848-427D-BD15-6A289063EEFA}">
      <dgm:prSet/>
      <dgm:spPr/>
      <dgm:t>
        <a:bodyPr/>
        <a:lstStyle/>
        <a:p>
          <a:endParaRPr lang="nl-NL"/>
        </a:p>
      </dgm:t>
    </dgm:pt>
    <dgm:pt modelId="{0DBE382A-BCB7-4E00-B1FC-C9433E10887D}" type="sibTrans" cxnId="{5E1CEAB2-2848-427D-BD15-6A289063EEFA}">
      <dgm:prSet/>
      <dgm:spPr/>
      <dgm:t>
        <a:bodyPr/>
        <a:lstStyle/>
        <a:p>
          <a:endParaRPr lang="nl-NL" dirty="0"/>
        </a:p>
      </dgm:t>
    </dgm:pt>
    <dgm:pt modelId="{01BD6566-B086-47CD-88BA-FB25C403F11A}">
      <dgm:prSet phldrT="[Tekst]"/>
      <dgm:spPr>
        <a:solidFill>
          <a:srgbClr val="0062AC"/>
        </a:solidFill>
      </dgm:spPr>
      <dgm:t>
        <a:bodyPr/>
        <a:lstStyle/>
        <a:p>
          <a:r>
            <a:rPr lang="nl-NL" dirty="0"/>
            <a:t>Nota van inlichtingen 1</a:t>
          </a:r>
        </a:p>
      </dgm:t>
    </dgm:pt>
    <dgm:pt modelId="{FD5B6D91-9A1D-437E-B125-1FE69BD38241}" type="parTrans" cxnId="{4EA142BD-E17E-4ECD-B486-4F7B3B85E241}">
      <dgm:prSet/>
      <dgm:spPr/>
      <dgm:t>
        <a:bodyPr/>
        <a:lstStyle/>
        <a:p>
          <a:endParaRPr lang="nl-NL"/>
        </a:p>
      </dgm:t>
    </dgm:pt>
    <dgm:pt modelId="{6F61C494-8E7F-4DE9-8D95-53BBDD23367C}" type="sibTrans" cxnId="{4EA142BD-E17E-4ECD-B486-4F7B3B85E241}">
      <dgm:prSet/>
      <dgm:spPr/>
      <dgm:t>
        <a:bodyPr/>
        <a:lstStyle/>
        <a:p>
          <a:endParaRPr lang="nl-NL" dirty="0"/>
        </a:p>
      </dgm:t>
    </dgm:pt>
    <dgm:pt modelId="{B2703339-E984-4B4E-B2FD-91587F74F911}">
      <dgm:prSet phldrT="[Tekst]"/>
      <dgm:spPr>
        <a:solidFill>
          <a:srgbClr val="0062AC"/>
        </a:solidFill>
      </dgm:spPr>
      <dgm:t>
        <a:bodyPr/>
        <a:lstStyle/>
        <a:p>
          <a:r>
            <a:rPr lang="nl-NL" dirty="0"/>
            <a:t>Indienen aanbestedingsteam en dialoogstukken</a:t>
          </a:r>
        </a:p>
      </dgm:t>
    </dgm:pt>
    <dgm:pt modelId="{F9D03120-1D94-4B7D-96DA-5DA89576C82D}" type="parTrans" cxnId="{F256A810-139D-4AEE-9E80-CB6706902967}">
      <dgm:prSet/>
      <dgm:spPr/>
      <dgm:t>
        <a:bodyPr/>
        <a:lstStyle/>
        <a:p>
          <a:endParaRPr lang="nl-NL"/>
        </a:p>
      </dgm:t>
    </dgm:pt>
    <dgm:pt modelId="{ADB891C7-28F2-4B36-BC6F-C3927AADB9A4}" type="sibTrans" cxnId="{F256A810-139D-4AEE-9E80-CB6706902967}">
      <dgm:prSet/>
      <dgm:spPr/>
      <dgm:t>
        <a:bodyPr/>
        <a:lstStyle/>
        <a:p>
          <a:endParaRPr lang="nl-NL" dirty="0"/>
        </a:p>
      </dgm:t>
    </dgm:pt>
    <dgm:pt modelId="{9EF2C733-6396-4026-BA26-93C55CA57D9B}">
      <dgm:prSet phldrT="[Tekst]"/>
      <dgm:spPr>
        <a:solidFill>
          <a:srgbClr val="0062AC"/>
        </a:solidFill>
      </dgm:spPr>
      <dgm:t>
        <a:bodyPr/>
        <a:lstStyle/>
        <a:p>
          <a:r>
            <a:rPr lang="nl-NL" dirty="0"/>
            <a:t>Dialooggesprekken en verslag</a:t>
          </a:r>
        </a:p>
      </dgm:t>
    </dgm:pt>
    <dgm:pt modelId="{7A81B51C-6C4F-4181-8663-6A929A516CCD}" type="parTrans" cxnId="{C048C698-1AF4-44CE-A24C-55514EAF6EBE}">
      <dgm:prSet/>
      <dgm:spPr/>
      <dgm:t>
        <a:bodyPr/>
        <a:lstStyle/>
        <a:p>
          <a:endParaRPr lang="nl-NL"/>
        </a:p>
      </dgm:t>
    </dgm:pt>
    <dgm:pt modelId="{9B7AC042-1469-42D7-8DDB-E607EB686DFB}" type="sibTrans" cxnId="{C048C698-1AF4-44CE-A24C-55514EAF6EBE}">
      <dgm:prSet/>
      <dgm:spPr/>
      <dgm:t>
        <a:bodyPr/>
        <a:lstStyle/>
        <a:p>
          <a:endParaRPr lang="nl-NL" dirty="0"/>
        </a:p>
      </dgm:t>
    </dgm:pt>
    <dgm:pt modelId="{60DC0917-E1FE-4B0B-A434-84250252E08E}">
      <dgm:prSet phldrT="[Tekst]"/>
      <dgm:spPr>
        <a:solidFill>
          <a:srgbClr val="0062AC"/>
        </a:solidFill>
      </dgm:spPr>
      <dgm:t>
        <a:bodyPr/>
        <a:lstStyle/>
        <a:p>
          <a:r>
            <a:rPr lang="nl-NL" dirty="0"/>
            <a:t>Definitieve aanbestedings-documenten</a:t>
          </a:r>
        </a:p>
      </dgm:t>
    </dgm:pt>
    <dgm:pt modelId="{5473F035-3054-4617-B9D0-13B3D0407C63}" type="parTrans" cxnId="{47A878E5-B975-4C18-B183-3E19C2B71E31}">
      <dgm:prSet/>
      <dgm:spPr/>
      <dgm:t>
        <a:bodyPr/>
        <a:lstStyle/>
        <a:p>
          <a:endParaRPr lang="nl-NL"/>
        </a:p>
      </dgm:t>
    </dgm:pt>
    <dgm:pt modelId="{85B75FF1-8508-46B9-8B17-C4F09BE109A2}" type="sibTrans" cxnId="{47A878E5-B975-4C18-B183-3E19C2B71E31}">
      <dgm:prSet/>
      <dgm:spPr/>
      <dgm:t>
        <a:bodyPr/>
        <a:lstStyle/>
        <a:p>
          <a:endParaRPr lang="nl-NL" dirty="0"/>
        </a:p>
      </dgm:t>
    </dgm:pt>
    <dgm:pt modelId="{D554FBF8-0D48-4E48-A010-DE55A25E78E5}">
      <dgm:prSet phldrT="[Tekst]"/>
      <dgm:spPr>
        <a:solidFill>
          <a:srgbClr val="0062AC"/>
        </a:solidFill>
      </dgm:spPr>
      <dgm:t>
        <a:bodyPr/>
        <a:lstStyle/>
        <a:p>
          <a:r>
            <a:rPr lang="nl-NL" dirty="0"/>
            <a:t>Nota van inlichtingen 2</a:t>
          </a:r>
        </a:p>
      </dgm:t>
    </dgm:pt>
    <dgm:pt modelId="{11DCBE4D-2D28-462E-A739-EC1B1E653AC0}" type="parTrans" cxnId="{B4311875-8342-4261-981E-2860A110BAF3}">
      <dgm:prSet/>
      <dgm:spPr/>
      <dgm:t>
        <a:bodyPr/>
        <a:lstStyle/>
        <a:p>
          <a:endParaRPr lang="nl-NL"/>
        </a:p>
      </dgm:t>
    </dgm:pt>
    <dgm:pt modelId="{2DD4F02E-7BD4-4BF0-87EE-0D36479044E6}" type="sibTrans" cxnId="{B4311875-8342-4261-981E-2860A110BAF3}">
      <dgm:prSet/>
      <dgm:spPr/>
      <dgm:t>
        <a:bodyPr/>
        <a:lstStyle/>
        <a:p>
          <a:endParaRPr lang="nl-NL" dirty="0"/>
        </a:p>
      </dgm:t>
    </dgm:pt>
    <dgm:pt modelId="{8A76081F-0CBE-4361-8859-1430C23D0B42}">
      <dgm:prSet phldrT="[Tekst]"/>
      <dgm:spPr>
        <a:solidFill>
          <a:srgbClr val="0062AC"/>
        </a:solidFill>
      </dgm:spPr>
      <dgm:t>
        <a:bodyPr/>
        <a:lstStyle/>
        <a:p>
          <a:r>
            <a:rPr lang="nl-NL" dirty="0"/>
            <a:t>Indienen definitieve inschrijving</a:t>
          </a:r>
        </a:p>
      </dgm:t>
    </dgm:pt>
    <dgm:pt modelId="{BF2E26A5-869E-454A-8CF6-39EE5DA69D3D}" type="parTrans" cxnId="{474C89E9-47F4-4FB2-B9D7-D80329CDB3E5}">
      <dgm:prSet/>
      <dgm:spPr/>
      <dgm:t>
        <a:bodyPr/>
        <a:lstStyle/>
        <a:p>
          <a:endParaRPr lang="nl-NL"/>
        </a:p>
      </dgm:t>
    </dgm:pt>
    <dgm:pt modelId="{724DB140-4DBE-4F13-9EF8-3B720EB522FA}" type="sibTrans" cxnId="{474C89E9-47F4-4FB2-B9D7-D80329CDB3E5}">
      <dgm:prSet/>
      <dgm:spPr/>
      <dgm:t>
        <a:bodyPr/>
        <a:lstStyle/>
        <a:p>
          <a:endParaRPr lang="nl-NL" dirty="0"/>
        </a:p>
      </dgm:t>
    </dgm:pt>
    <dgm:pt modelId="{C86C71B5-14EE-4D12-BA08-7ADA15530C70}">
      <dgm:prSet phldrT="[Tekst]"/>
      <dgm:spPr>
        <a:solidFill>
          <a:srgbClr val="0062AC"/>
        </a:solidFill>
      </dgm:spPr>
      <dgm:t>
        <a:bodyPr/>
        <a:lstStyle/>
        <a:p>
          <a:r>
            <a:rPr lang="nl-NL" dirty="0"/>
            <a:t>Schriftelijke beoordeling</a:t>
          </a:r>
        </a:p>
      </dgm:t>
    </dgm:pt>
    <dgm:pt modelId="{7F5C2BEC-4558-47D7-8122-7AF1F3FE4320}" type="parTrans" cxnId="{986BBFF4-9D36-457C-96DC-0F301C67911C}">
      <dgm:prSet/>
      <dgm:spPr/>
      <dgm:t>
        <a:bodyPr/>
        <a:lstStyle/>
        <a:p>
          <a:endParaRPr lang="nl-NL"/>
        </a:p>
      </dgm:t>
    </dgm:pt>
    <dgm:pt modelId="{81220FBF-1A75-4501-AAB3-88E97C32E346}" type="sibTrans" cxnId="{986BBFF4-9D36-457C-96DC-0F301C67911C}">
      <dgm:prSet/>
      <dgm:spPr/>
      <dgm:t>
        <a:bodyPr/>
        <a:lstStyle/>
        <a:p>
          <a:endParaRPr lang="nl-NL" dirty="0"/>
        </a:p>
      </dgm:t>
    </dgm:pt>
    <dgm:pt modelId="{B83E1DFB-6D82-4A78-8073-847E7B65A5AB}">
      <dgm:prSet phldrT="[Tekst]"/>
      <dgm:spPr>
        <a:solidFill>
          <a:srgbClr val="0062AC"/>
        </a:solidFill>
      </dgm:spPr>
      <dgm:t>
        <a:bodyPr/>
        <a:lstStyle/>
        <a:p>
          <a:r>
            <a:rPr lang="nl-NL" dirty="0"/>
            <a:t>Voornemen tot gunning</a:t>
          </a:r>
        </a:p>
      </dgm:t>
    </dgm:pt>
    <dgm:pt modelId="{E6828EDD-C909-4475-9FF2-CEEACD63EC6D}" type="parTrans" cxnId="{E7276021-453E-4345-A64E-BDE2027DDA57}">
      <dgm:prSet/>
      <dgm:spPr/>
      <dgm:t>
        <a:bodyPr/>
        <a:lstStyle/>
        <a:p>
          <a:endParaRPr lang="nl-NL"/>
        </a:p>
      </dgm:t>
    </dgm:pt>
    <dgm:pt modelId="{CAABD80D-2977-490C-BAF9-D84FAB19F4BE}" type="sibTrans" cxnId="{E7276021-453E-4345-A64E-BDE2027DDA57}">
      <dgm:prSet/>
      <dgm:spPr/>
      <dgm:t>
        <a:bodyPr/>
        <a:lstStyle/>
        <a:p>
          <a:endParaRPr lang="nl-NL" dirty="0"/>
        </a:p>
      </dgm:t>
    </dgm:pt>
    <dgm:pt modelId="{23A6BFF4-2F54-414A-9660-6E97DA3D5E4F}">
      <dgm:prSet phldrT="[Tekst]"/>
      <dgm:spPr>
        <a:solidFill>
          <a:srgbClr val="0062AC"/>
        </a:solidFill>
      </dgm:spPr>
      <dgm:t>
        <a:bodyPr/>
        <a:lstStyle/>
        <a:p>
          <a:r>
            <a:rPr lang="nl-NL" dirty="0"/>
            <a:t>Standstill-periode</a:t>
          </a:r>
        </a:p>
      </dgm:t>
    </dgm:pt>
    <dgm:pt modelId="{4D4B6C6D-4EB3-4EA3-A0EB-EAD73A6B5670}" type="parTrans" cxnId="{6333131E-F41C-4681-888D-584A9D7B5DE0}">
      <dgm:prSet/>
      <dgm:spPr/>
      <dgm:t>
        <a:bodyPr/>
        <a:lstStyle/>
        <a:p>
          <a:endParaRPr lang="nl-NL"/>
        </a:p>
      </dgm:t>
    </dgm:pt>
    <dgm:pt modelId="{BE148B4F-9ACD-4F48-ABC8-FDE54CE6EE13}" type="sibTrans" cxnId="{6333131E-F41C-4681-888D-584A9D7B5DE0}">
      <dgm:prSet/>
      <dgm:spPr/>
      <dgm:t>
        <a:bodyPr/>
        <a:lstStyle/>
        <a:p>
          <a:endParaRPr lang="nl-NL" dirty="0"/>
        </a:p>
      </dgm:t>
    </dgm:pt>
    <dgm:pt modelId="{80D27978-9C24-47DC-B6EB-9181863A46CE}">
      <dgm:prSet phldrT="[Tekst]"/>
      <dgm:spPr>
        <a:solidFill>
          <a:srgbClr val="0062AC"/>
        </a:solidFill>
      </dgm:spPr>
      <dgm:t>
        <a:bodyPr/>
        <a:lstStyle/>
        <a:p>
          <a:r>
            <a:rPr lang="nl-NL" dirty="0"/>
            <a:t>Definitieve gunning en sluiten ovk</a:t>
          </a:r>
        </a:p>
      </dgm:t>
    </dgm:pt>
    <dgm:pt modelId="{304394A5-B261-49F9-BD1A-760192547D31}" type="parTrans" cxnId="{96ACF5BD-5974-4A83-B30C-6D121AAB63C9}">
      <dgm:prSet/>
      <dgm:spPr/>
      <dgm:t>
        <a:bodyPr/>
        <a:lstStyle/>
        <a:p>
          <a:endParaRPr lang="nl-NL"/>
        </a:p>
      </dgm:t>
    </dgm:pt>
    <dgm:pt modelId="{41B2A99B-E18E-4DC6-931D-23FF3B9A8D63}" type="sibTrans" cxnId="{96ACF5BD-5974-4A83-B30C-6D121AAB63C9}">
      <dgm:prSet/>
      <dgm:spPr/>
      <dgm:t>
        <a:bodyPr/>
        <a:lstStyle/>
        <a:p>
          <a:endParaRPr lang="nl-NL"/>
        </a:p>
      </dgm:t>
    </dgm:pt>
    <dgm:pt modelId="{376E3399-72D5-482F-8C4D-92F5DCC21F9C}" type="pres">
      <dgm:prSet presAssocID="{8D5AD21D-503C-4F01-9A75-22DAB7985E0C}" presName="Name0" presStyleCnt="0">
        <dgm:presLayoutVars>
          <dgm:dir/>
          <dgm:resizeHandles val="exact"/>
        </dgm:presLayoutVars>
      </dgm:prSet>
      <dgm:spPr/>
    </dgm:pt>
    <dgm:pt modelId="{415EA2F7-717E-4D4B-836F-F6C248573C12}" type="pres">
      <dgm:prSet presAssocID="{0587946C-458E-4023-A6E3-21EB902B0830}" presName="node" presStyleLbl="node1" presStyleIdx="0" presStyleCnt="12">
        <dgm:presLayoutVars>
          <dgm:bulletEnabled val="1"/>
        </dgm:presLayoutVars>
      </dgm:prSet>
      <dgm:spPr/>
    </dgm:pt>
    <dgm:pt modelId="{50360022-BDF0-4C8C-89AD-C6A5A7DFAEEA}" type="pres">
      <dgm:prSet presAssocID="{F9729273-09BB-46DA-B2BE-6F43EC8FC703}" presName="sibTrans" presStyleLbl="sibTrans1D1" presStyleIdx="0" presStyleCnt="11"/>
      <dgm:spPr/>
    </dgm:pt>
    <dgm:pt modelId="{505AD78E-ED11-4D02-9C93-CA16B07F717A}" type="pres">
      <dgm:prSet presAssocID="{F9729273-09BB-46DA-B2BE-6F43EC8FC703}" presName="connectorText" presStyleLbl="sibTrans1D1" presStyleIdx="0" presStyleCnt="11"/>
      <dgm:spPr/>
    </dgm:pt>
    <dgm:pt modelId="{046D59BE-0D7D-482A-93AB-FD13302B1B91}" type="pres">
      <dgm:prSet presAssocID="{C2A921D6-973E-4EE6-B145-2529EF001191}" presName="node" presStyleLbl="node1" presStyleIdx="1" presStyleCnt="12">
        <dgm:presLayoutVars>
          <dgm:bulletEnabled val="1"/>
        </dgm:presLayoutVars>
      </dgm:prSet>
      <dgm:spPr/>
    </dgm:pt>
    <dgm:pt modelId="{E3320CC1-1EEB-421C-86D6-CC2FC7BF2BAA}" type="pres">
      <dgm:prSet presAssocID="{0DBE382A-BCB7-4E00-B1FC-C9433E10887D}" presName="sibTrans" presStyleLbl="sibTrans1D1" presStyleIdx="1" presStyleCnt="11"/>
      <dgm:spPr/>
    </dgm:pt>
    <dgm:pt modelId="{B793A5DF-519C-47AB-8C5E-C13C1E4666EA}" type="pres">
      <dgm:prSet presAssocID="{0DBE382A-BCB7-4E00-B1FC-C9433E10887D}" presName="connectorText" presStyleLbl="sibTrans1D1" presStyleIdx="1" presStyleCnt="11"/>
      <dgm:spPr/>
    </dgm:pt>
    <dgm:pt modelId="{57F520F2-26FF-4EF1-A502-9ACDC07748D3}" type="pres">
      <dgm:prSet presAssocID="{01BD6566-B086-47CD-88BA-FB25C403F11A}" presName="node" presStyleLbl="node1" presStyleIdx="2" presStyleCnt="12">
        <dgm:presLayoutVars>
          <dgm:bulletEnabled val="1"/>
        </dgm:presLayoutVars>
      </dgm:prSet>
      <dgm:spPr/>
    </dgm:pt>
    <dgm:pt modelId="{D577AAE2-E8D4-4651-9DDA-78F2F56BD496}" type="pres">
      <dgm:prSet presAssocID="{6F61C494-8E7F-4DE9-8D95-53BBDD23367C}" presName="sibTrans" presStyleLbl="sibTrans1D1" presStyleIdx="2" presStyleCnt="11"/>
      <dgm:spPr/>
    </dgm:pt>
    <dgm:pt modelId="{E3DD791D-4607-4E3D-995D-058AC7113900}" type="pres">
      <dgm:prSet presAssocID="{6F61C494-8E7F-4DE9-8D95-53BBDD23367C}" presName="connectorText" presStyleLbl="sibTrans1D1" presStyleIdx="2" presStyleCnt="11"/>
      <dgm:spPr/>
    </dgm:pt>
    <dgm:pt modelId="{7B729514-CD1A-406B-8AF8-14188E42093E}" type="pres">
      <dgm:prSet presAssocID="{B2703339-E984-4B4E-B2FD-91587F74F911}" presName="node" presStyleLbl="node1" presStyleIdx="3" presStyleCnt="12">
        <dgm:presLayoutVars>
          <dgm:bulletEnabled val="1"/>
        </dgm:presLayoutVars>
      </dgm:prSet>
      <dgm:spPr/>
    </dgm:pt>
    <dgm:pt modelId="{D1DFF2CE-3924-4709-BB00-ED3BD9F23CF7}" type="pres">
      <dgm:prSet presAssocID="{ADB891C7-28F2-4B36-BC6F-C3927AADB9A4}" presName="sibTrans" presStyleLbl="sibTrans1D1" presStyleIdx="3" presStyleCnt="11"/>
      <dgm:spPr/>
    </dgm:pt>
    <dgm:pt modelId="{708878BB-1D60-4492-A2B3-FBAF2816C52F}" type="pres">
      <dgm:prSet presAssocID="{ADB891C7-28F2-4B36-BC6F-C3927AADB9A4}" presName="connectorText" presStyleLbl="sibTrans1D1" presStyleIdx="3" presStyleCnt="11"/>
      <dgm:spPr/>
    </dgm:pt>
    <dgm:pt modelId="{116E0AE4-C054-4C44-A133-688C567CC0E3}" type="pres">
      <dgm:prSet presAssocID="{9EF2C733-6396-4026-BA26-93C55CA57D9B}" presName="node" presStyleLbl="node1" presStyleIdx="4" presStyleCnt="12">
        <dgm:presLayoutVars>
          <dgm:bulletEnabled val="1"/>
        </dgm:presLayoutVars>
      </dgm:prSet>
      <dgm:spPr/>
    </dgm:pt>
    <dgm:pt modelId="{14012FA9-F02E-47AC-BEF9-BFA89B777239}" type="pres">
      <dgm:prSet presAssocID="{9B7AC042-1469-42D7-8DDB-E607EB686DFB}" presName="sibTrans" presStyleLbl="sibTrans1D1" presStyleIdx="4" presStyleCnt="11"/>
      <dgm:spPr/>
    </dgm:pt>
    <dgm:pt modelId="{D44C591C-2B54-481C-B7D3-993150F83789}" type="pres">
      <dgm:prSet presAssocID="{9B7AC042-1469-42D7-8DDB-E607EB686DFB}" presName="connectorText" presStyleLbl="sibTrans1D1" presStyleIdx="4" presStyleCnt="11"/>
      <dgm:spPr/>
    </dgm:pt>
    <dgm:pt modelId="{BEAAFDEC-B044-4877-BB26-F301076B4773}" type="pres">
      <dgm:prSet presAssocID="{60DC0917-E1FE-4B0B-A434-84250252E08E}" presName="node" presStyleLbl="node1" presStyleIdx="5" presStyleCnt="12">
        <dgm:presLayoutVars>
          <dgm:bulletEnabled val="1"/>
        </dgm:presLayoutVars>
      </dgm:prSet>
      <dgm:spPr/>
    </dgm:pt>
    <dgm:pt modelId="{BE54B196-3E0B-492D-9180-D5A6A1C5D1DA}" type="pres">
      <dgm:prSet presAssocID="{85B75FF1-8508-46B9-8B17-C4F09BE109A2}" presName="sibTrans" presStyleLbl="sibTrans1D1" presStyleIdx="5" presStyleCnt="11"/>
      <dgm:spPr/>
    </dgm:pt>
    <dgm:pt modelId="{7B8937A1-10CD-45E5-9D8E-E939F932BC40}" type="pres">
      <dgm:prSet presAssocID="{85B75FF1-8508-46B9-8B17-C4F09BE109A2}" presName="connectorText" presStyleLbl="sibTrans1D1" presStyleIdx="5" presStyleCnt="11"/>
      <dgm:spPr/>
    </dgm:pt>
    <dgm:pt modelId="{DD3452D7-DBD7-4D86-A2F9-A5489B99A000}" type="pres">
      <dgm:prSet presAssocID="{D554FBF8-0D48-4E48-A010-DE55A25E78E5}" presName="node" presStyleLbl="node1" presStyleIdx="6" presStyleCnt="12">
        <dgm:presLayoutVars>
          <dgm:bulletEnabled val="1"/>
        </dgm:presLayoutVars>
      </dgm:prSet>
      <dgm:spPr/>
    </dgm:pt>
    <dgm:pt modelId="{5FF89785-B164-49DC-8EFF-9AD68050771E}" type="pres">
      <dgm:prSet presAssocID="{2DD4F02E-7BD4-4BF0-87EE-0D36479044E6}" presName="sibTrans" presStyleLbl="sibTrans1D1" presStyleIdx="6" presStyleCnt="11"/>
      <dgm:spPr/>
    </dgm:pt>
    <dgm:pt modelId="{B010D89E-04C7-45DD-9D7E-0F2FD3D88B58}" type="pres">
      <dgm:prSet presAssocID="{2DD4F02E-7BD4-4BF0-87EE-0D36479044E6}" presName="connectorText" presStyleLbl="sibTrans1D1" presStyleIdx="6" presStyleCnt="11"/>
      <dgm:spPr/>
    </dgm:pt>
    <dgm:pt modelId="{5C8B9B9A-0620-4299-9B37-9EA13FEAA927}" type="pres">
      <dgm:prSet presAssocID="{8A76081F-0CBE-4361-8859-1430C23D0B42}" presName="node" presStyleLbl="node1" presStyleIdx="7" presStyleCnt="12">
        <dgm:presLayoutVars>
          <dgm:bulletEnabled val="1"/>
        </dgm:presLayoutVars>
      </dgm:prSet>
      <dgm:spPr/>
    </dgm:pt>
    <dgm:pt modelId="{3B82E72A-D9C7-4346-9F1C-C5AD59A9ED17}" type="pres">
      <dgm:prSet presAssocID="{724DB140-4DBE-4F13-9EF8-3B720EB522FA}" presName="sibTrans" presStyleLbl="sibTrans1D1" presStyleIdx="7" presStyleCnt="11"/>
      <dgm:spPr/>
    </dgm:pt>
    <dgm:pt modelId="{0D2C6B9F-B5B1-4545-909A-0C895D987405}" type="pres">
      <dgm:prSet presAssocID="{724DB140-4DBE-4F13-9EF8-3B720EB522FA}" presName="connectorText" presStyleLbl="sibTrans1D1" presStyleIdx="7" presStyleCnt="11"/>
      <dgm:spPr/>
    </dgm:pt>
    <dgm:pt modelId="{8DC420BE-0068-4E70-8808-C076D55C8D2A}" type="pres">
      <dgm:prSet presAssocID="{C86C71B5-14EE-4D12-BA08-7ADA15530C70}" presName="node" presStyleLbl="node1" presStyleIdx="8" presStyleCnt="12">
        <dgm:presLayoutVars>
          <dgm:bulletEnabled val="1"/>
        </dgm:presLayoutVars>
      </dgm:prSet>
      <dgm:spPr/>
    </dgm:pt>
    <dgm:pt modelId="{FF687FC0-EDFC-471C-908C-7CBAC2F96AD2}" type="pres">
      <dgm:prSet presAssocID="{81220FBF-1A75-4501-AAB3-88E97C32E346}" presName="sibTrans" presStyleLbl="sibTrans1D1" presStyleIdx="8" presStyleCnt="11"/>
      <dgm:spPr/>
    </dgm:pt>
    <dgm:pt modelId="{EBE81888-AEEC-4624-A074-9F05F50372F7}" type="pres">
      <dgm:prSet presAssocID="{81220FBF-1A75-4501-AAB3-88E97C32E346}" presName="connectorText" presStyleLbl="sibTrans1D1" presStyleIdx="8" presStyleCnt="11"/>
      <dgm:spPr/>
    </dgm:pt>
    <dgm:pt modelId="{6E6D1D41-8782-41CC-9E2E-13549BA83412}" type="pres">
      <dgm:prSet presAssocID="{B83E1DFB-6D82-4A78-8073-847E7B65A5AB}" presName="node" presStyleLbl="node1" presStyleIdx="9" presStyleCnt="12">
        <dgm:presLayoutVars>
          <dgm:bulletEnabled val="1"/>
        </dgm:presLayoutVars>
      </dgm:prSet>
      <dgm:spPr/>
    </dgm:pt>
    <dgm:pt modelId="{23CA6DAD-B9FD-44D9-B3D1-34530E6915A7}" type="pres">
      <dgm:prSet presAssocID="{CAABD80D-2977-490C-BAF9-D84FAB19F4BE}" presName="sibTrans" presStyleLbl="sibTrans1D1" presStyleIdx="9" presStyleCnt="11"/>
      <dgm:spPr/>
    </dgm:pt>
    <dgm:pt modelId="{8833123D-BB07-4F65-A5E3-6092BBC020D7}" type="pres">
      <dgm:prSet presAssocID="{CAABD80D-2977-490C-BAF9-D84FAB19F4BE}" presName="connectorText" presStyleLbl="sibTrans1D1" presStyleIdx="9" presStyleCnt="11"/>
      <dgm:spPr/>
    </dgm:pt>
    <dgm:pt modelId="{0FDF16A9-8440-4A08-9F84-D63D6F28E9EC}" type="pres">
      <dgm:prSet presAssocID="{23A6BFF4-2F54-414A-9660-6E97DA3D5E4F}" presName="node" presStyleLbl="node1" presStyleIdx="10" presStyleCnt="12">
        <dgm:presLayoutVars>
          <dgm:bulletEnabled val="1"/>
        </dgm:presLayoutVars>
      </dgm:prSet>
      <dgm:spPr/>
    </dgm:pt>
    <dgm:pt modelId="{6E5721F2-D1E9-4F8B-84F6-448C295C6471}" type="pres">
      <dgm:prSet presAssocID="{BE148B4F-9ACD-4F48-ABC8-FDE54CE6EE13}" presName="sibTrans" presStyleLbl="sibTrans1D1" presStyleIdx="10" presStyleCnt="11"/>
      <dgm:spPr/>
    </dgm:pt>
    <dgm:pt modelId="{D18A8C09-C7A2-4751-B547-27D28BE80D92}" type="pres">
      <dgm:prSet presAssocID="{BE148B4F-9ACD-4F48-ABC8-FDE54CE6EE13}" presName="connectorText" presStyleLbl="sibTrans1D1" presStyleIdx="10" presStyleCnt="11"/>
      <dgm:spPr/>
    </dgm:pt>
    <dgm:pt modelId="{2757948E-9925-444C-B2D2-635E2D98F9A3}" type="pres">
      <dgm:prSet presAssocID="{80D27978-9C24-47DC-B6EB-9181863A46CE}" presName="node" presStyleLbl="node1" presStyleIdx="11" presStyleCnt="12">
        <dgm:presLayoutVars>
          <dgm:bulletEnabled val="1"/>
        </dgm:presLayoutVars>
      </dgm:prSet>
      <dgm:spPr/>
    </dgm:pt>
  </dgm:ptLst>
  <dgm:cxnLst>
    <dgm:cxn modelId="{3166AD09-F329-431B-A3E1-0F51B9B240DE}" type="presOf" srcId="{B2703339-E984-4B4E-B2FD-91587F74F911}" destId="{7B729514-CD1A-406B-8AF8-14188E42093E}" srcOrd="0" destOrd="0" presId="urn:microsoft.com/office/officeart/2005/8/layout/bProcess3"/>
    <dgm:cxn modelId="{426EFD0B-3FE1-4E89-A32D-EE77EC795A53}" type="presOf" srcId="{ADB891C7-28F2-4B36-BC6F-C3927AADB9A4}" destId="{D1DFF2CE-3924-4709-BB00-ED3BD9F23CF7}" srcOrd="0" destOrd="0" presId="urn:microsoft.com/office/officeart/2005/8/layout/bProcess3"/>
    <dgm:cxn modelId="{C54F250F-E0D7-43E9-8F64-8CE6F649B0F7}" type="presOf" srcId="{80D27978-9C24-47DC-B6EB-9181863A46CE}" destId="{2757948E-9925-444C-B2D2-635E2D98F9A3}" srcOrd="0" destOrd="0" presId="urn:microsoft.com/office/officeart/2005/8/layout/bProcess3"/>
    <dgm:cxn modelId="{F256A810-139D-4AEE-9E80-CB6706902967}" srcId="{8D5AD21D-503C-4F01-9A75-22DAB7985E0C}" destId="{B2703339-E984-4B4E-B2FD-91587F74F911}" srcOrd="3" destOrd="0" parTransId="{F9D03120-1D94-4B7D-96DA-5DA89576C82D}" sibTransId="{ADB891C7-28F2-4B36-BC6F-C3927AADB9A4}"/>
    <dgm:cxn modelId="{6333131E-F41C-4681-888D-584A9D7B5DE0}" srcId="{8D5AD21D-503C-4F01-9A75-22DAB7985E0C}" destId="{23A6BFF4-2F54-414A-9660-6E97DA3D5E4F}" srcOrd="10" destOrd="0" parTransId="{4D4B6C6D-4EB3-4EA3-A0EB-EAD73A6B5670}" sibTransId="{BE148B4F-9ACD-4F48-ABC8-FDE54CE6EE13}"/>
    <dgm:cxn modelId="{B39A7920-A469-4746-9BCD-61AA076E9657}" type="presOf" srcId="{6F61C494-8E7F-4DE9-8D95-53BBDD23367C}" destId="{E3DD791D-4607-4E3D-995D-058AC7113900}" srcOrd="1" destOrd="0" presId="urn:microsoft.com/office/officeart/2005/8/layout/bProcess3"/>
    <dgm:cxn modelId="{E7276021-453E-4345-A64E-BDE2027DDA57}" srcId="{8D5AD21D-503C-4F01-9A75-22DAB7985E0C}" destId="{B83E1DFB-6D82-4A78-8073-847E7B65A5AB}" srcOrd="9" destOrd="0" parTransId="{E6828EDD-C909-4475-9FF2-CEEACD63EC6D}" sibTransId="{CAABD80D-2977-490C-BAF9-D84FAB19F4BE}"/>
    <dgm:cxn modelId="{91BC2224-0359-407D-A637-02A9B3BFF152}" srcId="{8D5AD21D-503C-4F01-9A75-22DAB7985E0C}" destId="{0587946C-458E-4023-A6E3-21EB902B0830}" srcOrd="0" destOrd="0" parTransId="{E213D060-5C7D-4097-8336-AF26AB22633F}" sibTransId="{F9729273-09BB-46DA-B2BE-6F43EC8FC703}"/>
    <dgm:cxn modelId="{0B489C27-71DF-48BE-847B-C7DB0F81402E}" type="presOf" srcId="{85B75FF1-8508-46B9-8B17-C4F09BE109A2}" destId="{BE54B196-3E0B-492D-9180-D5A6A1C5D1DA}" srcOrd="0" destOrd="0" presId="urn:microsoft.com/office/officeart/2005/8/layout/bProcess3"/>
    <dgm:cxn modelId="{04F9323D-9DE0-44E6-AE68-3BFF35FEA64E}" type="presOf" srcId="{8A76081F-0CBE-4361-8859-1430C23D0B42}" destId="{5C8B9B9A-0620-4299-9B37-9EA13FEAA927}" srcOrd="0" destOrd="0" presId="urn:microsoft.com/office/officeart/2005/8/layout/bProcess3"/>
    <dgm:cxn modelId="{7E242140-DDCD-4B9B-8BD7-CA1D144D1608}" type="presOf" srcId="{2DD4F02E-7BD4-4BF0-87EE-0D36479044E6}" destId="{B010D89E-04C7-45DD-9D7E-0F2FD3D88B58}" srcOrd="1" destOrd="0" presId="urn:microsoft.com/office/officeart/2005/8/layout/bProcess3"/>
    <dgm:cxn modelId="{F0E75544-88AB-4F05-A6BB-008840194878}" type="presOf" srcId="{9B7AC042-1469-42D7-8DDB-E607EB686DFB}" destId="{14012FA9-F02E-47AC-BEF9-BFA89B777239}" srcOrd="0" destOrd="0" presId="urn:microsoft.com/office/officeart/2005/8/layout/bProcess3"/>
    <dgm:cxn modelId="{81229B59-1030-47D6-8581-C513B8A79BAF}" type="presOf" srcId="{724DB140-4DBE-4F13-9EF8-3B720EB522FA}" destId="{3B82E72A-D9C7-4346-9F1C-C5AD59A9ED17}" srcOrd="0" destOrd="0" presId="urn:microsoft.com/office/officeart/2005/8/layout/bProcess3"/>
    <dgm:cxn modelId="{4EA8505A-D883-47F2-AFCE-B5A43612691E}" type="presOf" srcId="{B83E1DFB-6D82-4A78-8073-847E7B65A5AB}" destId="{6E6D1D41-8782-41CC-9E2E-13549BA83412}" srcOrd="0" destOrd="0" presId="urn:microsoft.com/office/officeart/2005/8/layout/bProcess3"/>
    <dgm:cxn modelId="{5D10F862-EF44-437C-82F7-EB097C910236}" type="presOf" srcId="{CAABD80D-2977-490C-BAF9-D84FAB19F4BE}" destId="{23CA6DAD-B9FD-44D9-B3D1-34530E6915A7}" srcOrd="0" destOrd="0" presId="urn:microsoft.com/office/officeart/2005/8/layout/bProcess3"/>
    <dgm:cxn modelId="{FF7FF566-012D-40ED-96EF-BD37E6349A4B}" type="presOf" srcId="{9EF2C733-6396-4026-BA26-93C55CA57D9B}" destId="{116E0AE4-C054-4C44-A133-688C567CC0E3}" srcOrd="0" destOrd="0" presId="urn:microsoft.com/office/officeart/2005/8/layout/bProcess3"/>
    <dgm:cxn modelId="{5A28366C-9502-4361-90D3-9ECCC241DC25}" type="presOf" srcId="{81220FBF-1A75-4501-AAB3-88E97C32E346}" destId="{FF687FC0-EDFC-471C-908C-7CBAC2F96AD2}" srcOrd="0" destOrd="0" presId="urn:microsoft.com/office/officeart/2005/8/layout/bProcess3"/>
    <dgm:cxn modelId="{14ACE074-A12F-4B37-A4B5-7FBC6D0BB12C}" type="presOf" srcId="{F9729273-09BB-46DA-B2BE-6F43EC8FC703}" destId="{505AD78E-ED11-4D02-9C93-CA16B07F717A}" srcOrd="1" destOrd="0" presId="urn:microsoft.com/office/officeart/2005/8/layout/bProcess3"/>
    <dgm:cxn modelId="{B4311875-8342-4261-981E-2860A110BAF3}" srcId="{8D5AD21D-503C-4F01-9A75-22DAB7985E0C}" destId="{D554FBF8-0D48-4E48-A010-DE55A25E78E5}" srcOrd="6" destOrd="0" parTransId="{11DCBE4D-2D28-462E-A739-EC1B1E653AC0}" sibTransId="{2DD4F02E-7BD4-4BF0-87EE-0D36479044E6}"/>
    <dgm:cxn modelId="{782E5E77-0ACD-4E35-A2FB-0B4C3A88F52E}" type="presOf" srcId="{D554FBF8-0D48-4E48-A010-DE55A25E78E5}" destId="{DD3452D7-DBD7-4D86-A2F9-A5489B99A000}" srcOrd="0" destOrd="0" presId="urn:microsoft.com/office/officeart/2005/8/layout/bProcess3"/>
    <dgm:cxn modelId="{49956577-7BA3-41B5-A290-0E0E1D9E04B5}" type="presOf" srcId="{C2A921D6-973E-4EE6-B145-2529EF001191}" destId="{046D59BE-0D7D-482A-93AB-FD13302B1B91}" srcOrd="0" destOrd="0" presId="urn:microsoft.com/office/officeart/2005/8/layout/bProcess3"/>
    <dgm:cxn modelId="{72026A78-AE2C-4FB5-A0C0-6D33D6E92963}" type="presOf" srcId="{01BD6566-B086-47CD-88BA-FB25C403F11A}" destId="{57F520F2-26FF-4EF1-A502-9ACDC07748D3}" srcOrd="0" destOrd="0" presId="urn:microsoft.com/office/officeart/2005/8/layout/bProcess3"/>
    <dgm:cxn modelId="{F5494179-D6DC-42E1-8D3D-5FD6D3AFA1BB}" type="presOf" srcId="{CAABD80D-2977-490C-BAF9-D84FAB19F4BE}" destId="{8833123D-BB07-4F65-A5E3-6092BBC020D7}" srcOrd="1" destOrd="0" presId="urn:microsoft.com/office/officeart/2005/8/layout/bProcess3"/>
    <dgm:cxn modelId="{878EB47D-AF8F-48BF-A0CC-28D483447C24}" type="presOf" srcId="{81220FBF-1A75-4501-AAB3-88E97C32E346}" destId="{EBE81888-AEEC-4624-A074-9F05F50372F7}" srcOrd="1" destOrd="0" presId="urn:microsoft.com/office/officeart/2005/8/layout/bProcess3"/>
    <dgm:cxn modelId="{AE3CCE93-E45F-458B-B41E-6F90D4AA5229}" type="presOf" srcId="{BE148B4F-9ACD-4F48-ABC8-FDE54CE6EE13}" destId="{6E5721F2-D1E9-4F8B-84F6-448C295C6471}" srcOrd="0" destOrd="0" presId="urn:microsoft.com/office/officeart/2005/8/layout/bProcess3"/>
    <dgm:cxn modelId="{5883CE96-34C4-440E-A988-7DB238AF49DC}" type="presOf" srcId="{C86C71B5-14EE-4D12-BA08-7ADA15530C70}" destId="{8DC420BE-0068-4E70-8808-C076D55C8D2A}" srcOrd="0" destOrd="0" presId="urn:microsoft.com/office/officeart/2005/8/layout/bProcess3"/>
    <dgm:cxn modelId="{C048C698-1AF4-44CE-A24C-55514EAF6EBE}" srcId="{8D5AD21D-503C-4F01-9A75-22DAB7985E0C}" destId="{9EF2C733-6396-4026-BA26-93C55CA57D9B}" srcOrd="4" destOrd="0" parTransId="{7A81B51C-6C4F-4181-8663-6A929A516CCD}" sibTransId="{9B7AC042-1469-42D7-8DDB-E607EB686DFB}"/>
    <dgm:cxn modelId="{D3312D99-31B5-4C2D-988D-F7BF033DE076}" type="presOf" srcId="{BE148B4F-9ACD-4F48-ABC8-FDE54CE6EE13}" destId="{D18A8C09-C7A2-4751-B547-27D28BE80D92}" srcOrd="1" destOrd="0" presId="urn:microsoft.com/office/officeart/2005/8/layout/bProcess3"/>
    <dgm:cxn modelId="{CA97679E-E7B2-43CC-AF64-50E0FC7527F1}" type="presOf" srcId="{0DBE382A-BCB7-4E00-B1FC-C9433E10887D}" destId="{E3320CC1-1EEB-421C-86D6-CC2FC7BF2BAA}" srcOrd="0" destOrd="0" presId="urn:microsoft.com/office/officeart/2005/8/layout/bProcess3"/>
    <dgm:cxn modelId="{3CF9C2AA-17A2-45D3-827D-9908B54B6AE0}" type="presOf" srcId="{60DC0917-E1FE-4B0B-A434-84250252E08E}" destId="{BEAAFDEC-B044-4877-BB26-F301076B4773}" srcOrd="0" destOrd="0" presId="urn:microsoft.com/office/officeart/2005/8/layout/bProcess3"/>
    <dgm:cxn modelId="{08F592AE-6CEE-495D-9D7E-53487B3C976B}" type="presOf" srcId="{8D5AD21D-503C-4F01-9A75-22DAB7985E0C}" destId="{376E3399-72D5-482F-8C4D-92F5DCC21F9C}" srcOrd="0" destOrd="0" presId="urn:microsoft.com/office/officeart/2005/8/layout/bProcess3"/>
    <dgm:cxn modelId="{65137BB2-8B58-41DD-B866-3D4888FE7628}" type="presOf" srcId="{ADB891C7-28F2-4B36-BC6F-C3927AADB9A4}" destId="{708878BB-1D60-4492-A2B3-FBAF2816C52F}" srcOrd="1" destOrd="0" presId="urn:microsoft.com/office/officeart/2005/8/layout/bProcess3"/>
    <dgm:cxn modelId="{5E1CEAB2-2848-427D-BD15-6A289063EEFA}" srcId="{8D5AD21D-503C-4F01-9A75-22DAB7985E0C}" destId="{C2A921D6-973E-4EE6-B145-2529EF001191}" srcOrd="1" destOrd="0" parTransId="{956F72F2-F759-4ECD-930D-F2D364BBBBD8}" sibTransId="{0DBE382A-BCB7-4E00-B1FC-C9433E10887D}"/>
    <dgm:cxn modelId="{445A0CB8-120A-469F-9EB1-1A1A9641ED80}" type="presOf" srcId="{0587946C-458E-4023-A6E3-21EB902B0830}" destId="{415EA2F7-717E-4D4B-836F-F6C248573C12}" srcOrd="0" destOrd="0" presId="urn:microsoft.com/office/officeart/2005/8/layout/bProcess3"/>
    <dgm:cxn modelId="{43CC0ABC-5353-4447-A5CC-0BB75ED9BF47}" type="presOf" srcId="{9B7AC042-1469-42D7-8DDB-E607EB686DFB}" destId="{D44C591C-2B54-481C-B7D3-993150F83789}" srcOrd="1" destOrd="0" presId="urn:microsoft.com/office/officeart/2005/8/layout/bProcess3"/>
    <dgm:cxn modelId="{4EA142BD-E17E-4ECD-B486-4F7B3B85E241}" srcId="{8D5AD21D-503C-4F01-9A75-22DAB7985E0C}" destId="{01BD6566-B086-47CD-88BA-FB25C403F11A}" srcOrd="2" destOrd="0" parTransId="{FD5B6D91-9A1D-437E-B125-1FE69BD38241}" sibTransId="{6F61C494-8E7F-4DE9-8D95-53BBDD23367C}"/>
    <dgm:cxn modelId="{96ACF5BD-5974-4A83-B30C-6D121AAB63C9}" srcId="{8D5AD21D-503C-4F01-9A75-22DAB7985E0C}" destId="{80D27978-9C24-47DC-B6EB-9181863A46CE}" srcOrd="11" destOrd="0" parTransId="{304394A5-B261-49F9-BD1A-760192547D31}" sibTransId="{41B2A99B-E18E-4DC6-931D-23FF3B9A8D63}"/>
    <dgm:cxn modelId="{82304DC5-17E9-43B6-A458-D7AD00115473}" type="presOf" srcId="{85B75FF1-8508-46B9-8B17-C4F09BE109A2}" destId="{7B8937A1-10CD-45E5-9D8E-E939F932BC40}" srcOrd="1" destOrd="0" presId="urn:microsoft.com/office/officeart/2005/8/layout/bProcess3"/>
    <dgm:cxn modelId="{923B07D8-9194-4E35-833E-6342FC58BE5B}" type="presOf" srcId="{F9729273-09BB-46DA-B2BE-6F43EC8FC703}" destId="{50360022-BDF0-4C8C-89AD-C6A5A7DFAEEA}" srcOrd="0" destOrd="0" presId="urn:microsoft.com/office/officeart/2005/8/layout/bProcess3"/>
    <dgm:cxn modelId="{BDE326DB-C464-4252-A108-C44FAE1F09A2}" type="presOf" srcId="{724DB140-4DBE-4F13-9EF8-3B720EB522FA}" destId="{0D2C6B9F-B5B1-4545-909A-0C895D987405}" srcOrd="1" destOrd="0" presId="urn:microsoft.com/office/officeart/2005/8/layout/bProcess3"/>
    <dgm:cxn modelId="{9EA853E1-06A8-4899-B758-F98DEF1EEA41}" type="presOf" srcId="{23A6BFF4-2F54-414A-9660-6E97DA3D5E4F}" destId="{0FDF16A9-8440-4A08-9F84-D63D6F28E9EC}" srcOrd="0" destOrd="0" presId="urn:microsoft.com/office/officeart/2005/8/layout/bProcess3"/>
    <dgm:cxn modelId="{078E3DE5-BAEC-4528-9588-FA89CE826B95}" type="presOf" srcId="{2DD4F02E-7BD4-4BF0-87EE-0D36479044E6}" destId="{5FF89785-B164-49DC-8EFF-9AD68050771E}" srcOrd="0" destOrd="0" presId="urn:microsoft.com/office/officeart/2005/8/layout/bProcess3"/>
    <dgm:cxn modelId="{47A878E5-B975-4C18-B183-3E19C2B71E31}" srcId="{8D5AD21D-503C-4F01-9A75-22DAB7985E0C}" destId="{60DC0917-E1FE-4B0B-A434-84250252E08E}" srcOrd="5" destOrd="0" parTransId="{5473F035-3054-4617-B9D0-13B3D0407C63}" sibTransId="{85B75FF1-8508-46B9-8B17-C4F09BE109A2}"/>
    <dgm:cxn modelId="{474C89E9-47F4-4FB2-B9D7-D80329CDB3E5}" srcId="{8D5AD21D-503C-4F01-9A75-22DAB7985E0C}" destId="{8A76081F-0CBE-4361-8859-1430C23D0B42}" srcOrd="7" destOrd="0" parTransId="{BF2E26A5-869E-454A-8CF6-39EE5DA69D3D}" sibTransId="{724DB140-4DBE-4F13-9EF8-3B720EB522FA}"/>
    <dgm:cxn modelId="{602D78EC-6811-4E48-9C59-65897777A8FB}" type="presOf" srcId="{6F61C494-8E7F-4DE9-8D95-53BBDD23367C}" destId="{D577AAE2-E8D4-4651-9DDA-78F2F56BD496}" srcOrd="0" destOrd="0" presId="urn:microsoft.com/office/officeart/2005/8/layout/bProcess3"/>
    <dgm:cxn modelId="{986BBFF4-9D36-457C-96DC-0F301C67911C}" srcId="{8D5AD21D-503C-4F01-9A75-22DAB7985E0C}" destId="{C86C71B5-14EE-4D12-BA08-7ADA15530C70}" srcOrd="8" destOrd="0" parTransId="{7F5C2BEC-4558-47D7-8122-7AF1F3FE4320}" sibTransId="{81220FBF-1A75-4501-AAB3-88E97C32E346}"/>
    <dgm:cxn modelId="{91B1FBFC-E59D-473F-8978-9398780E6F70}" type="presOf" srcId="{0DBE382A-BCB7-4E00-B1FC-C9433E10887D}" destId="{B793A5DF-519C-47AB-8C5E-C13C1E4666EA}" srcOrd="1" destOrd="0" presId="urn:microsoft.com/office/officeart/2005/8/layout/bProcess3"/>
    <dgm:cxn modelId="{7BBAC9A1-A342-41D6-BBDD-8BE61AD4FF72}" type="presParOf" srcId="{376E3399-72D5-482F-8C4D-92F5DCC21F9C}" destId="{415EA2F7-717E-4D4B-836F-F6C248573C12}" srcOrd="0" destOrd="0" presId="urn:microsoft.com/office/officeart/2005/8/layout/bProcess3"/>
    <dgm:cxn modelId="{0A51F65C-DD36-40E4-9B0C-262FA767E3D5}" type="presParOf" srcId="{376E3399-72D5-482F-8C4D-92F5DCC21F9C}" destId="{50360022-BDF0-4C8C-89AD-C6A5A7DFAEEA}" srcOrd="1" destOrd="0" presId="urn:microsoft.com/office/officeart/2005/8/layout/bProcess3"/>
    <dgm:cxn modelId="{D8E253F8-3A2B-4C36-BBE8-351707E7D655}" type="presParOf" srcId="{50360022-BDF0-4C8C-89AD-C6A5A7DFAEEA}" destId="{505AD78E-ED11-4D02-9C93-CA16B07F717A}" srcOrd="0" destOrd="0" presId="urn:microsoft.com/office/officeart/2005/8/layout/bProcess3"/>
    <dgm:cxn modelId="{CB81969A-2843-4FA6-AF85-FE2F12B53AAC}" type="presParOf" srcId="{376E3399-72D5-482F-8C4D-92F5DCC21F9C}" destId="{046D59BE-0D7D-482A-93AB-FD13302B1B91}" srcOrd="2" destOrd="0" presId="urn:microsoft.com/office/officeart/2005/8/layout/bProcess3"/>
    <dgm:cxn modelId="{6C6EEF77-A387-47E7-A9B8-729A9B88AE30}" type="presParOf" srcId="{376E3399-72D5-482F-8C4D-92F5DCC21F9C}" destId="{E3320CC1-1EEB-421C-86D6-CC2FC7BF2BAA}" srcOrd="3" destOrd="0" presId="urn:microsoft.com/office/officeart/2005/8/layout/bProcess3"/>
    <dgm:cxn modelId="{E9A0CED6-FF0F-40B5-8B8C-8685F562128D}" type="presParOf" srcId="{E3320CC1-1EEB-421C-86D6-CC2FC7BF2BAA}" destId="{B793A5DF-519C-47AB-8C5E-C13C1E4666EA}" srcOrd="0" destOrd="0" presId="urn:microsoft.com/office/officeart/2005/8/layout/bProcess3"/>
    <dgm:cxn modelId="{D79EE130-4476-4694-8486-363028FC504F}" type="presParOf" srcId="{376E3399-72D5-482F-8C4D-92F5DCC21F9C}" destId="{57F520F2-26FF-4EF1-A502-9ACDC07748D3}" srcOrd="4" destOrd="0" presId="urn:microsoft.com/office/officeart/2005/8/layout/bProcess3"/>
    <dgm:cxn modelId="{5A481861-DBDC-42B9-8A94-11A7BE47B389}" type="presParOf" srcId="{376E3399-72D5-482F-8C4D-92F5DCC21F9C}" destId="{D577AAE2-E8D4-4651-9DDA-78F2F56BD496}" srcOrd="5" destOrd="0" presId="urn:microsoft.com/office/officeart/2005/8/layout/bProcess3"/>
    <dgm:cxn modelId="{9769774F-D69B-4509-A978-D02C8C8D3C9B}" type="presParOf" srcId="{D577AAE2-E8D4-4651-9DDA-78F2F56BD496}" destId="{E3DD791D-4607-4E3D-995D-058AC7113900}" srcOrd="0" destOrd="0" presId="urn:microsoft.com/office/officeart/2005/8/layout/bProcess3"/>
    <dgm:cxn modelId="{2563733A-62B1-4DD1-932F-AD5C5A968AE3}" type="presParOf" srcId="{376E3399-72D5-482F-8C4D-92F5DCC21F9C}" destId="{7B729514-CD1A-406B-8AF8-14188E42093E}" srcOrd="6" destOrd="0" presId="urn:microsoft.com/office/officeart/2005/8/layout/bProcess3"/>
    <dgm:cxn modelId="{92E314EE-7819-48BB-B550-7226856A6C87}" type="presParOf" srcId="{376E3399-72D5-482F-8C4D-92F5DCC21F9C}" destId="{D1DFF2CE-3924-4709-BB00-ED3BD9F23CF7}" srcOrd="7" destOrd="0" presId="urn:microsoft.com/office/officeart/2005/8/layout/bProcess3"/>
    <dgm:cxn modelId="{56FF0E9E-A62A-43AB-937C-F0418248F6BD}" type="presParOf" srcId="{D1DFF2CE-3924-4709-BB00-ED3BD9F23CF7}" destId="{708878BB-1D60-4492-A2B3-FBAF2816C52F}" srcOrd="0" destOrd="0" presId="urn:microsoft.com/office/officeart/2005/8/layout/bProcess3"/>
    <dgm:cxn modelId="{F4130F20-A1E9-4018-85DB-5F5065CD311D}" type="presParOf" srcId="{376E3399-72D5-482F-8C4D-92F5DCC21F9C}" destId="{116E0AE4-C054-4C44-A133-688C567CC0E3}" srcOrd="8" destOrd="0" presId="urn:microsoft.com/office/officeart/2005/8/layout/bProcess3"/>
    <dgm:cxn modelId="{C1AA89BE-B520-4B79-B0F3-46F224B4D01B}" type="presParOf" srcId="{376E3399-72D5-482F-8C4D-92F5DCC21F9C}" destId="{14012FA9-F02E-47AC-BEF9-BFA89B777239}" srcOrd="9" destOrd="0" presId="urn:microsoft.com/office/officeart/2005/8/layout/bProcess3"/>
    <dgm:cxn modelId="{EA9C1774-C934-40E0-8DD3-2A937C61F727}" type="presParOf" srcId="{14012FA9-F02E-47AC-BEF9-BFA89B777239}" destId="{D44C591C-2B54-481C-B7D3-993150F83789}" srcOrd="0" destOrd="0" presId="urn:microsoft.com/office/officeart/2005/8/layout/bProcess3"/>
    <dgm:cxn modelId="{7B01B0D5-B5EF-4EBB-81F4-4239A02F221B}" type="presParOf" srcId="{376E3399-72D5-482F-8C4D-92F5DCC21F9C}" destId="{BEAAFDEC-B044-4877-BB26-F301076B4773}" srcOrd="10" destOrd="0" presId="urn:microsoft.com/office/officeart/2005/8/layout/bProcess3"/>
    <dgm:cxn modelId="{1F532100-5387-4AB1-BEC8-E9B542411BFF}" type="presParOf" srcId="{376E3399-72D5-482F-8C4D-92F5DCC21F9C}" destId="{BE54B196-3E0B-492D-9180-D5A6A1C5D1DA}" srcOrd="11" destOrd="0" presId="urn:microsoft.com/office/officeart/2005/8/layout/bProcess3"/>
    <dgm:cxn modelId="{21DD6C73-A312-456A-B136-884742AF5F6A}" type="presParOf" srcId="{BE54B196-3E0B-492D-9180-D5A6A1C5D1DA}" destId="{7B8937A1-10CD-45E5-9D8E-E939F932BC40}" srcOrd="0" destOrd="0" presId="urn:microsoft.com/office/officeart/2005/8/layout/bProcess3"/>
    <dgm:cxn modelId="{EACCC720-FD46-43B7-B645-1A216481B5F2}" type="presParOf" srcId="{376E3399-72D5-482F-8C4D-92F5DCC21F9C}" destId="{DD3452D7-DBD7-4D86-A2F9-A5489B99A000}" srcOrd="12" destOrd="0" presId="urn:microsoft.com/office/officeart/2005/8/layout/bProcess3"/>
    <dgm:cxn modelId="{E25ECC76-CAA5-46F5-B12B-B67A881DE8D7}" type="presParOf" srcId="{376E3399-72D5-482F-8C4D-92F5DCC21F9C}" destId="{5FF89785-B164-49DC-8EFF-9AD68050771E}" srcOrd="13" destOrd="0" presId="urn:microsoft.com/office/officeart/2005/8/layout/bProcess3"/>
    <dgm:cxn modelId="{2711EAD5-1699-4D09-B4CB-1B81B82851A0}" type="presParOf" srcId="{5FF89785-B164-49DC-8EFF-9AD68050771E}" destId="{B010D89E-04C7-45DD-9D7E-0F2FD3D88B58}" srcOrd="0" destOrd="0" presId="urn:microsoft.com/office/officeart/2005/8/layout/bProcess3"/>
    <dgm:cxn modelId="{17C0DEAB-CE27-442C-852B-4F9DFEE812B4}" type="presParOf" srcId="{376E3399-72D5-482F-8C4D-92F5DCC21F9C}" destId="{5C8B9B9A-0620-4299-9B37-9EA13FEAA927}" srcOrd="14" destOrd="0" presId="urn:microsoft.com/office/officeart/2005/8/layout/bProcess3"/>
    <dgm:cxn modelId="{36E89069-99DD-47D8-94CF-D23B0E9D52FA}" type="presParOf" srcId="{376E3399-72D5-482F-8C4D-92F5DCC21F9C}" destId="{3B82E72A-D9C7-4346-9F1C-C5AD59A9ED17}" srcOrd="15" destOrd="0" presId="urn:microsoft.com/office/officeart/2005/8/layout/bProcess3"/>
    <dgm:cxn modelId="{CC77174C-99F8-435D-874C-D2F467F6695F}" type="presParOf" srcId="{3B82E72A-D9C7-4346-9F1C-C5AD59A9ED17}" destId="{0D2C6B9F-B5B1-4545-909A-0C895D987405}" srcOrd="0" destOrd="0" presId="urn:microsoft.com/office/officeart/2005/8/layout/bProcess3"/>
    <dgm:cxn modelId="{AC7B233C-811E-4F54-BBC4-04CAAC6C7561}" type="presParOf" srcId="{376E3399-72D5-482F-8C4D-92F5DCC21F9C}" destId="{8DC420BE-0068-4E70-8808-C076D55C8D2A}" srcOrd="16" destOrd="0" presId="urn:microsoft.com/office/officeart/2005/8/layout/bProcess3"/>
    <dgm:cxn modelId="{424AA1B2-D766-4449-A5E4-CA99E2D22FFE}" type="presParOf" srcId="{376E3399-72D5-482F-8C4D-92F5DCC21F9C}" destId="{FF687FC0-EDFC-471C-908C-7CBAC2F96AD2}" srcOrd="17" destOrd="0" presId="urn:microsoft.com/office/officeart/2005/8/layout/bProcess3"/>
    <dgm:cxn modelId="{337D5551-547B-4970-B665-184A7AA43B1C}" type="presParOf" srcId="{FF687FC0-EDFC-471C-908C-7CBAC2F96AD2}" destId="{EBE81888-AEEC-4624-A074-9F05F50372F7}" srcOrd="0" destOrd="0" presId="urn:microsoft.com/office/officeart/2005/8/layout/bProcess3"/>
    <dgm:cxn modelId="{68EE4817-F400-4CF9-9D2C-7A591340A49C}" type="presParOf" srcId="{376E3399-72D5-482F-8C4D-92F5DCC21F9C}" destId="{6E6D1D41-8782-41CC-9E2E-13549BA83412}" srcOrd="18" destOrd="0" presId="urn:microsoft.com/office/officeart/2005/8/layout/bProcess3"/>
    <dgm:cxn modelId="{C62F83C5-AA55-4CAC-9CB5-F1E2D050D811}" type="presParOf" srcId="{376E3399-72D5-482F-8C4D-92F5DCC21F9C}" destId="{23CA6DAD-B9FD-44D9-B3D1-34530E6915A7}" srcOrd="19" destOrd="0" presId="urn:microsoft.com/office/officeart/2005/8/layout/bProcess3"/>
    <dgm:cxn modelId="{BCF30629-FB79-427C-832B-25213332F569}" type="presParOf" srcId="{23CA6DAD-B9FD-44D9-B3D1-34530E6915A7}" destId="{8833123D-BB07-4F65-A5E3-6092BBC020D7}" srcOrd="0" destOrd="0" presId="urn:microsoft.com/office/officeart/2005/8/layout/bProcess3"/>
    <dgm:cxn modelId="{8E859F4A-8D40-4831-8C95-B0C14A133338}" type="presParOf" srcId="{376E3399-72D5-482F-8C4D-92F5DCC21F9C}" destId="{0FDF16A9-8440-4A08-9F84-D63D6F28E9EC}" srcOrd="20" destOrd="0" presId="urn:microsoft.com/office/officeart/2005/8/layout/bProcess3"/>
    <dgm:cxn modelId="{12FF5F40-F6B0-420F-8ABE-339C2B6211C9}" type="presParOf" srcId="{376E3399-72D5-482F-8C4D-92F5DCC21F9C}" destId="{6E5721F2-D1E9-4F8B-84F6-448C295C6471}" srcOrd="21" destOrd="0" presId="urn:microsoft.com/office/officeart/2005/8/layout/bProcess3"/>
    <dgm:cxn modelId="{A52A8D9A-FB1E-4FB9-87B6-B1CAD09136B1}" type="presParOf" srcId="{6E5721F2-D1E9-4F8B-84F6-448C295C6471}" destId="{D18A8C09-C7A2-4751-B547-27D28BE80D92}" srcOrd="0" destOrd="0" presId="urn:microsoft.com/office/officeart/2005/8/layout/bProcess3"/>
    <dgm:cxn modelId="{E4306E20-656C-4D11-B603-87C90D285808}" type="presParOf" srcId="{376E3399-72D5-482F-8C4D-92F5DCC21F9C}" destId="{2757948E-9925-444C-B2D2-635E2D98F9A3}" srcOrd="22"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360022-BDF0-4C8C-89AD-C6A5A7DFAEEA}">
      <dsp:nvSpPr>
        <dsp:cNvPr id="0" name=""/>
        <dsp:cNvSpPr/>
      </dsp:nvSpPr>
      <dsp:spPr>
        <a:xfrm>
          <a:off x="2669704" y="533944"/>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2864480" y="577453"/>
        <a:ext cx="22113" cy="4422"/>
      </dsp:txXfrm>
    </dsp:sp>
    <dsp:sp modelId="{415EA2F7-717E-4D4B-836F-F6C248573C12}">
      <dsp:nvSpPr>
        <dsp:cNvPr id="0" name=""/>
        <dsp:cNvSpPr/>
      </dsp:nvSpPr>
      <dsp:spPr>
        <a:xfrm>
          <a:off x="748607" y="2795"/>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Publicatie</a:t>
          </a:r>
        </a:p>
      </dsp:txBody>
      <dsp:txXfrm>
        <a:off x="748607" y="2795"/>
        <a:ext cx="1922896" cy="1153737"/>
      </dsp:txXfrm>
    </dsp:sp>
    <dsp:sp modelId="{E3320CC1-1EEB-421C-86D6-CC2FC7BF2BAA}">
      <dsp:nvSpPr>
        <dsp:cNvPr id="0" name=""/>
        <dsp:cNvSpPr/>
      </dsp:nvSpPr>
      <dsp:spPr>
        <a:xfrm>
          <a:off x="5034866" y="533944"/>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69067"/>
              <a:satOff val="-2759"/>
              <a:lumOff val="639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5229643" y="577453"/>
        <a:ext cx="22113" cy="4422"/>
      </dsp:txXfrm>
    </dsp:sp>
    <dsp:sp modelId="{046D59BE-0D7D-482A-93AB-FD13302B1B91}">
      <dsp:nvSpPr>
        <dsp:cNvPr id="0" name=""/>
        <dsp:cNvSpPr/>
      </dsp:nvSpPr>
      <dsp:spPr>
        <a:xfrm>
          <a:off x="3113770" y="2795"/>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Informatie-bijeenkomst en verslag</a:t>
          </a:r>
        </a:p>
      </dsp:txBody>
      <dsp:txXfrm>
        <a:off x="3113770" y="2795"/>
        <a:ext cx="1922896" cy="1153737"/>
      </dsp:txXfrm>
    </dsp:sp>
    <dsp:sp modelId="{D577AAE2-E8D4-4651-9DDA-78F2F56BD496}">
      <dsp:nvSpPr>
        <dsp:cNvPr id="0" name=""/>
        <dsp:cNvSpPr/>
      </dsp:nvSpPr>
      <dsp:spPr>
        <a:xfrm>
          <a:off x="7400029" y="533944"/>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138134"/>
              <a:satOff val="-5517"/>
              <a:lumOff val="1279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7594806" y="577453"/>
        <a:ext cx="22113" cy="4422"/>
      </dsp:txXfrm>
    </dsp:sp>
    <dsp:sp modelId="{57F520F2-26FF-4EF1-A502-9ACDC07748D3}">
      <dsp:nvSpPr>
        <dsp:cNvPr id="0" name=""/>
        <dsp:cNvSpPr/>
      </dsp:nvSpPr>
      <dsp:spPr>
        <a:xfrm>
          <a:off x="5478933" y="2795"/>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Nota van inlichtingen 1</a:t>
          </a:r>
        </a:p>
      </dsp:txBody>
      <dsp:txXfrm>
        <a:off x="5478933" y="2795"/>
        <a:ext cx="1922896" cy="1153737"/>
      </dsp:txXfrm>
    </dsp:sp>
    <dsp:sp modelId="{D1DFF2CE-3924-4709-BB00-ED3BD9F23CF7}">
      <dsp:nvSpPr>
        <dsp:cNvPr id="0" name=""/>
        <dsp:cNvSpPr/>
      </dsp:nvSpPr>
      <dsp:spPr>
        <a:xfrm>
          <a:off x="1710055" y="1154733"/>
          <a:ext cx="7095488" cy="411666"/>
        </a:xfrm>
        <a:custGeom>
          <a:avLst/>
          <a:gdLst/>
          <a:ahLst/>
          <a:cxnLst/>
          <a:rect l="0" t="0" r="0" b="0"/>
          <a:pathLst>
            <a:path>
              <a:moveTo>
                <a:pt x="7095488" y="0"/>
              </a:moveTo>
              <a:lnTo>
                <a:pt x="7095488" y="222933"/>
              </a:lnTo>
              <a:lnTo>
                <a:pt x="0" y="222933"/>
              </a:lnTo>
              <a:lnTo>
                <a:pt x="0" y="411666"/>
              </a:lnTo>
            </a:path>
          </a:pathLst>
        </a:custGeom>
        <a:noFill/>
        <a:ln w="6350" cap="flat" cmpd="sng" algn="ctr">
          <a:solidFill>
            <a:schemeClr val="accent6">
              <a:shade val="90000"/>
              <a:hueOff val="207202"/>
              <a:satOff val="-8276"/>
              <a:lumOff val="1919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5080068" y="1358355"/>
        <a:ext cx="355462" cy="4422"/>
      </dsp:txXfrm>
    </dsp:sp>
    <dsp:sp modelId="{7B729514-CD1A-406B-8AF8-14188E42093E}">
      <dsp:nvSpPr>
        <dsp:cNvPr id="0" name=""/>
        <dsp:cNvSpPr/>
      </dsp:nvSpPr>
      <dsp:spPr>
        <a:xfrm>
          <a:off x="7844095" y="2795"/>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Indienen aanbestedingsteam en dialoogstukken</a:t>
          </a:r>
        </a:p>
      </dsp:txBody>
      <dsp:txXfrm>
        <a:off x="7844095" y="2795"/>
        <a:ext cx="1922896" cy="1153737"/>
      </dsp:txXfrm>
    </dsp:sp>
    <dsp:sp modelId="{14012FA9-F02E-47AC-BEF9-BFA89B777239}">
      <dsp:nvSpPr>
        <dsp:cNvPr id="0" name=""/>
        <dsp:cNvSpPr/>
      </dsp:nvSpPr>
      <dsp:spPr>
        <a:xfrm>
          <a:off x="2669704" y="2129949"/>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276269"/>
              <a:satOff val="-11035"/>
              <a:lumOff val="2559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2864480" y="2173457"/>
        <a:ext cx="22113" cy="4422"/>
      </dsp:txXfrm>
    </dsp:sp>
    <dsp:sp modelId="{116E0AE4-C054-4C44-A133-688C567CC0E3}">
      <dsp:nvSpPr>
        <dsp:cNvPr id="0" name=""/>
        <dsp:cNvSpPr/>
      </dsp:nvSpPr>
      <dsp:spPr>
        <a:xfrm>
          <a:off x="748607" y="1598800"/>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Dialooggesprekken en verslag</a:t>
          </a:r>
        </a:p>
      </dsp:txBody>
      <dsp:txXfrm>
        <a:off x="748607" y="1598800"/>
        <a:ext cx="1922896" cy="1153737"/>
      </dsp:txXfrm>
    </dsp:sp>
    <dsp:sp modelId="{BE54B196-3E0B-492D-9180-D5A6A1C5D1DA}">
      <dsp:nvSpPr>
        <dsp:cNvPr id="0" name=""/>
        <dsp:cNvSpPr/>
      </dsp:nvSpPr>
      <dsp:spPr>
        <a:xfrm>
          <a:off x="5034866" y="2129949"/>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345336"/>
              <a:satOff val="-13794"/>
              <a:lumOff val="3199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5229643" y="2173457"/>
        <a:ext cx="22113" cy="4422"/>
      </dsp:txXfrm>
    </dsp:sp>
    <dsp:sp modelId="{BEAAFDEC-B044-4877-BB26-F301076B4773}">
      <dsp:nvSpPr>
        <dsp:cNvPr id="0" name=""/>
        <dsp:cNvSpPr/>
      </dsp:nvSpPr>
      <dsp:spPr>
        <a:xfrm>
          <a:off x="3113770" y="1598800"/>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Definitieve aanbestedings-documenten</a:t>
          </a:r>
        </a:p>
      </dsp:txBody>
      <dsp:txXfrm>
        <a:off x="3113770" y="1598800"/>
        <a:ext cx="1922896" cy="1153737"/>
      </dsp:txXfrm>
    </dsp:sp>
    <dsp:sp modelId="{5FF89785-B164-49DC-8EFF-9AD68050771E}">
      <dsp:nvSpPr>
        <dsp:cNvPr id="0" name=""/>
        <dsp:cNvSpPr/>
      </dsp:nvSpPr>
      <dsp:spPr>
        <a:xfrm>
          <a:off x="7400029" y="2129949"/>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345336"/>
              <a:satOff val="-13794"/>
              <a:lumOff val="3199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7594806" y="2173457"/>
        <a:ext cx="22113" cy="4422"/>
      </dsp:txXfrm>
    </dsp:sp>
    <dsp:sp modelId="{DD3452D7-DBD7-4D86-A2F9-A5489B99A000}">
      <dsp:nvSpPr>
        <dsp:cNvPr id="0" name=""/>
        <dsp:cNvSpPr/>
      </dsp:nvSpPr>
      <dsp:spPr>
        <a:xfrm>
          <a:off x="5478933" y="1598800"/>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Nota van inlichtingen 2</a:t>
          </a:r>
        </a:p>
      </dsp:txBody>
      <dsp:txXfrm>
        <a:off x="5478933" y="1598800"/>
        <a:ext cx="1922896" cy="1153737"/>
      </dsp:txXfrm>
    </dsp:sp>
    <dsp:sp modelId="{3B82E72A-D9C7-4346-9F1C-C5AD59A9ED17}">
      <dsp:nvSpPr>
        <dsp:cNvPr id="0" name=""/>
        <dsp:cNvSpPr/>
      </dsp:nvSpPr>
      <dsp:spPr>
        <a:xfrm>
          <a:off x="1710055" y="2750737"/>
          <a:ext cx="7095488" cy="411666"/>
        </a:xfrm>
        <a:custGeom>
          <a:avLst/>
          <a:gdLst/>
          <a:ahLst/>
          <a:cxnLst/>
          <a:rect l="0" t="0" r="0" b="0"/>
          <a:pathLst>
            <a:path>
              <a:moveTo>
                <a:pt x="7095488" y="0"/>
              </a:moveTo>
              <a:lnTo>
                <a:pt x="7095488" y="222933"/>
              </a:lnTo>
              <a:lnTo>
                <a:pt x="0" y="222933"/>
              </a:lnTo>
              <a:lnTo>
                <a:pt x="0" y="411666"/>
              </a:lnTo>
            </a:path>
          </a:pathLst>
        </a:custGeom>
        <a:noFill/>
        <a:ln w="6350" cap="flat" cmpd="sng" algn="ctr">
          <a:solidFill>
            <a:schemeClr val="accent6">
              <a:shade val="90000"/>
              <a:hueOff val="276269"/>
              <a:satOff val="-11035"/>
              <a:lumOff val="2559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5080068" y="2954359"/>
        <a:ext cx="355462" cy="4422"/>
      </dsp:txXfrm>
    </dsp:sp>
    <dsp:sp modelId="{5C8B9B9A-0620-4299-9B37-9EA13FEAA927}">
      <dsp:nvSpPr>
        <dsp:cNvPr id="0" name=""/>
        <dsp:cNvSpPr/>
      </dsp:nvSpPr>
      <dsp:spPr>
        <a:xfrm>
          <a:off x="7844095" y="1598800"/>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Indienen definitieve inschrijving</a:t>
          </a:r>
        </a:p>
      </dsp:txBody>
      <dsp:txXfrm>
        <a:off x="7844095" y="1598800"/>
        <a:ext cx="1922896" cy="1153737"/>
      </dsp:txXfrm>
    </dsp:sp>
    <dsp:sp modelId="{FF687FC0-EDFC-471C-908C-7CBAC2F96AD2}">
      <dsp:nvSpPr>
        <dsp:cNvPr id="0" name=""/>
        <dsp:cNvSpPr/>
      </dsp:nvSpPr>
      <dsp:spPr>
        <a:xfrm>
          <a:off x="2669704" y="3725953"/>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207202"/>
              <a:satOff val="-8276"/>
              <a:lumOff val="1919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2864480" y="3769461"/>
        <a:ext cx="22113" cy="4422"/>
      </dsp:txXfrm>
    </dsp:sp>
    <dsp:sp modelId="{8DC420BE-0068-4E70-8808-C076D55C8D2A}">
      <dsp:nvSpPr>
        <dsp:cNvPr id="0" name=""/>
        <dsp:cNvSpPr/>
      </dsp:nvSpPr>
      <dsp:spPr>
        <a:xfrm>
          <a:off x="748607" y="3194804"/>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Schriftelijke beoordeling</a:t>
          </a:r>
        </a:p>
      </dsp:txBody>
      <dsp:txXfrm>
        <a:off x="748607" y="3194804"/>
        <a:ext cx="1922896" cy="1153737"/>
      </dsp:txXfrm>
    </dsp:sp>
    <dsp:sp modelId="{23CA6DAD-B9FD-44D9-B3D1-34530E6915A7}">
      <dsp:nvSpPr>
        <dsp:cNvPr id="0" name=""/>
        <dsp:cNvSpPr/>
      </dsp:nvSpPr>
      <dsp:spPr>
        <a:xfrm>
          <a:off x="5034866" y="3725953"/>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138134"/>
              <a:satOff val="-5517"/>
              <a:lumOff val="1279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5229643" y="3769461"/>
        <a:ext cx="22113" cy="4422"/>
      </dsp:txXfrm>
    </dsp:sp>
    <dsp:sp modelId="{6E6D1D41-8782-41CC-9E2E-13549BA83412}">
      <dsp:nvSpPr>
        <dsp:cNvPr id="0" name=""/>
        <dsp:cNvSpPr/>
      </dsp:nvSpPr>
      <dsp:spPr>
        <a:xfrm>
          <a:off x="3113770" y="3194804"/>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Voornemen tot gunning</a:t>
          </a:r>
        </a:p>
      </dsp:txBody>
      <dsp:txXfrm>
        <a:off x="3113770" y="3194804"/>
        <a:ext cx="1922896" cy="1153737"/>
      </dsp:txXfrm>
    </dsp:sp>
    <dsp:sp modelId="{6E5721F2-D1E9-4F8B-84F6-448C295C6471}">
      <dsp:nvSpPr>
        <dsp:cNvPr id="0" name=""/>
        <dsp:cNvSpPr/>
      </dsp:nvSpPr>
      <dsp:spPr>
        <a:xfrm>
          <a:off x="7400029" y="3725953"/>
          <a:ext cx="411666" cy="91440"/>
        </a:xfrm>
        <a:custGeom>
          <a:avLst/>
          <a:gdLst/>
          <a:ahLst/>
          <a:cxnLst/>
          <a:rect l="0" t="0" r="0" b="0"/>
          <a:pathLst>
            <a:path>
              <a:moveTo>
                <a:pt x="0" y="45720"/>
              </a:moveTo>
              <a:lnTo>
                <a:pt x="411666" y="45720"/>
              </a:lnTo>
            </a:path>
          </a:pathLst>
        </a:custGeom>
        <a:noFill/>
        <a:ln w="6350" cap="flat" cmpd="sng" algn="ctr">
          <a:solidFill>
            <a:schemeClr val="accent6">
              <a:shade val="90000"/>
              <a:hueOff val="69067"/>
              <a:satOff val="-2759"/>
              <a:lumOff val="639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a:off x="7594806" y="3769461"/>
        <a:ext cx="22113" cy="4422"/>
      </dsp:txXfrm>
    </dsp:sp>
    <dsp:sp modelId="{0FDF16A9-8440-4A08-9F84-D63D6F28E9EC}">
      <dsp:nvSpPr>
        <dsp:cNvPr id="0" name=""/>
        <dsp:cNvSpPr/>
      </dsp:nvSpPr>
      <dsp:spPr>
        <a:xfrm>
          <a:off x="5478933" y="3194804"/>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Standstill-periode</a:t>
          </a:r>
        </a:p>
      </dsp:txBody>
      <dsp:txXfrm>
        <a:off x="5478933" y="3194804"/>
        <a:ext cx="1922896" cy="1153737"/>
      </dsp:txXfrm>
    </dsp:sp>
    <dsp:sp modelId="{2757948E-9925-444C-B2D2-635E2D98F9A3}">
      <dsp:nvSpPr>
        <dsp:cNvPr id="0" name=""/>
        <dsp:cNvSpPr/>
      </dsp:nvSpPr>
      <dsp:spPr>
        <a:xfrm>
          <a:off x="7844095" y="3194804"/>
          <a:ext cx="1922896" cy="1153737"/>
        </a:xfrm>
        <a:prstGeom prst="rect">
          <a:avLst/>
        </a:prstGeom>
        <a:solidFill>
          <a:srgbClr val="0062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Definitieve gunning en sluiten ovk</a:t>
          </a:r>
        </a:p>
      </dsp:txBody>
      <dsp:txXfrm>
        <a:off x="7844095" y="3194804"/>
        <a:ext cx="1922896" cy="115373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E68E302-2DA6-4413-B79D-F0200F29DEC9}" type="datetimeFigureOut">
              <a:rPr lang="nl-NL" smtClean="0"/>
              <a:pPr/>
              <a:t>20-07-2020</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04D315A-9755-4DF0-A647-AD2ECF9FBDF5}" type="slidenum">
              <a:rPr lang="nl-NL" smtClean="0"/>
              <a:pPr/>
              <a:t>‹nr.›</a:t>
            </a:fld>
            <a:endParaRPr lang="nl-NL" dirty="0"/>
          </a:p>
        </p:txBody>
      </p:sp>
    </p:spTree>
    <p:extLst>
      <p:ext uri="{BB962C8B-B14F-4D97-AF65-F5344CB8AC3E}">
        <p14:creationId xmlns:p14="http://schemas.microsoft.com/office/powerpoint/2010/main" val="27964802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2908E-9CFF-468B-AF89-731CFF1E0D83}" type="datetimeFigureOut">
              <a:rPr lang="nl-NL" smtClean="0"/>
              <a:pPr/>
              <a:t>20-07-2020</a:t>
            </a:fld>
            <a:endParaRPr lang="nl-NL" dirty="0"/>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0797C9-7076-4E1C-8B4E-030CC2AA2473}" type="slidenum">
              <a:rPr lang="nl-NL" smtClean="0"/>
              <a:pPr/>
              <a:t>‹nr.›</a:t>
            </a:fld>
            <a:endParaRPr lang="nl-NL" dirty="0"/>
          </a:p>
        </p:txBody>
      </p:sp>
    </p:spTree>
    <p:extLst>
      <p:ext uri="{BB962C8B-B14F-4D97-AF65-F5344CB8AC3E}">
        <p14:creationId xmlns:p14="http://schemas.microsoft.com/office/powerpoint/2010/main" val="243784624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a:t>
            </a:fld>
            <a:endParaRPr lang="nl-NL" dirty="0"/>
          </a:p>
        </p:txBody>
      </p:sp>
    </p:spTree>
    <p:extLst>
      <p:ext uri="{BB962C8B-B14F-4D97-AF65-F5344CB8AC3E}">
        <p14:creationId xmlns:p14="http://schemas.microsoft.com/office/powerpoint/2010/main" val="3099488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10</a:t>
            </a:fld>
            <a:endParaRPr lang="nl-NL" dirty="0"/>
          </a:p>
        </p:txBody>
      </p:sp>
    </p:spTree>
    <p:extLst>
      <p:ext uri="{BB962C8B-B14F-4D97-AF65-F5344CB8AC3E}">
        <p14:creationId xmlns:p14="http://schemas.microsoft.com/office/powerpoint/2010/main" val="2562074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11</a:t>
            </a:fld>
            <a:endParaRPr lang="nl-NL" dirty="0"/>
          </a:p>
        </p:txBody>
      </p:sp>
    </p:spTree>
    <p:extLst>
      <p:ext uri="{BB962C8B-B14F-4D97-AF65-F5344CB8AC3E}">
        <p14:creationId xmlns:p14="http://schemas.microsoft.com/office/powerpoint/2010/main" val="3045571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12</a:t>
            </a:fld>
            <a:endParaRPr lang="nl-NL" dirty="0"/>
          </a:p>
        </p:txBody>
      </p:sp>
    </p:spTree>
    <p:extLst>
      <p:ext uri="{BB962C8B-B14F-4D97-AF65-F5344CB8AC3E}">
        <p14:creationId xmlns:p14="http://schemas.microsoft.com/office/powerpoint/2010/main" val="3910255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13</a:t>
            </a:fld>
            <a:endParaRPr lang="nl-NL" dirty="0"/>
          </a:p>
        </p:txBody>
      </p:sp>
    </p:spTree>
    <p:extLst>
      <p:ext uri="{BB962C8B-B14F-4D97-AF65-F5344CB8AC3E}">
        <p14:creationId xmlns:p14="http://schemas.microsoft.com/office/powerpoint/2010/main" val="2661236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14</a:t>
            </a:fld>
            <a:endParaRPr lang="nl-NL" dirty="0"/>
          </a:p>
        </p:txBody>
      </p:sp>
    </p:spTree>
    <p:extLst>
      <p:ext uri="{BB962C8B-B14F-4D97-AF65-F5344CB8AC3E}">
        <p14:creationId xmlns:p14="http://schemas.microsoft.com/office/powerpoint/2010/main" val="3773466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15</a:t>
            </a:fld>
            <a:endParaRPr lang="nl-NL" dirty="0"/>
          </a:p>
        </p:txBody>
      </p:sp>
    </p:spTree>
    <p:extLst>
      <p:ext uri="{BB962C8B-B14F-4D97-AF65-F5344CB8AC3E}">
        <p14:creationId xmlns:p14="http://schemas.microsoft.com/office/powerpoint/2010/main" val="4251718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A0797C9-7076-4E1C-8B4E-030CC2AA2473}" type="slidenum">
              <a:rPr lang="nl-NL" smtClean="0"/>
              <a:pPr/>
              <a:t>16</a:t>
            </a:fld>
            <a:endParaRPr lang="nl-NL" dirty="0"/>
          </a:p>
        </p:txBody>
      </p:sp>
    </p:spTree>
    <p:extLst>
      <p:ext uri="{BB962C8B-B14F-4D97-AF65-F5344CB8AC3E}">
        <p14:creationId xmlns:p14="http://schemas.microsoft.com/office/powerpoint/2010/main" val="4261275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17</a:t>
            </a:fld>
            <a:endParaRPr lang="nl-NL" dirty="0"/>
          </a:p>
        </p:txBody>
      </p:sp>
    </p:spTree>
    <p:extLst>
      <p:ext uri="{BB962C8B-B14F-4D97-AF65-F5344CB8AC3E}">
        <p14:creationId xmlns:p14="http://schemas.microsoft.com/office/powerpoint/2010/main" val="3596700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21</a:t>
            </a:fld>
            <a:endParaRPr lang="nl-NL" dirty="0"/>
          </a:p>
        </p:txBody>
      </p:sp>
    </p:spTree>
    <p:extLst>
      <p:ext uri="{BB962C8B-B14F-4D97-AF65-F5344CB8AC3E}">
        <p14:creationId xmlns:p14="http://schemas.microsoft.com/office/powerpoint/2010/main" val="558767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22</a:t>
            </a:fld>
            <a:endParaRPr lang="nl-NL" dirty="0"/>
          </a:p>
        </p:txBody>
      </p:sp>
    </p:spTree>
    <p:extLst>
      <p:ext uri="{BB962C8B-B14F-4D97-AF65-F5344CB8AC3E}">
        <p14:creationId xmlns:p14="http://schemas.microsoft.com/office/powerpoint/2010/main" val="203484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2</a:t>
            </a:fld>
            <a:endParaRPr lang="nl-NL" dirty="0"/>
          </a:p>
        </p:txBody>
      </p:sp>
    </p:spTree>
    <p:extLst>
      <p:ext uri="{BB962C8B-B14F-4D97-AF65-F5344CB8AC3E}">
        <p14:creationId xmlns:p14="http://schemas.microsoft.com/office/powerpoint/2010/main" val="1370723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23</a:t>
            </a:fld>
            <a:endParaRPr lang="nl-NL" dirty="0"/>
          </a:p>
        </p:txBody>
      </p:sp>
    </p:spTree>
    <p:extLst>
      <p:ext uri="{BB962C8B-B14F-4D97-AF65-F5344CB8AC3E}">
        <p14:creationId xmlns:p14="http://schemas.microsoft.com/office/powerpoint/2010/main" val="1365159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3</a:t>
            </a:fld>
            <a:endParaRPr lang="nl-NL" dirty="0"/>
          </a:p>
        </p:txBody>
      </p:sp>
    </p:spTree>
    <p:extLst>
      <p:ext uri="{BB962C8B-B14F-4D97-AF65-F5344CB8AC3E}">
        <p14:creationId xmlns:p14="http://schemas.microsoft.com/office/powerpoint/2010/main" val="945638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A0797C9-7076-4E1C-8B4E-030CC2AA2473}" type="slidenum">
              <a:rPr lang="nl-NL" smtClean="0"/>
              <a:pPr/>
              <a:t>4</a:t>
            </a:fld>
            <a:endParaRPr lang="nl-NL" dirty="0"/>
          </a:p>
        </p:txBody>
      </p:sp>
    </p:spTree>
    <p:extLst>
      <p:ext uri="{BB962C8B-B14F-4D97-AF65-F5344CB8AC3E}">
        <p14:creationId xmlns:p14="http://schemas.microsoft.com/office/powerpoint/2010/main" val="339008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5</a:t>
            </a:fld>
            <a:endParaRPr lang="nl-NL" dirty="0"/>
          </a:p>
        </p:txBody>
      </p:sp>
    </p:spTree>
    <p:extLst>
      <p:ext uri="{BB962C8B-B14F-4D97-AF65-F5344CB8AC3E}">
        <p14:creationId xmlns:p14="http://schemas.microsoft.com/office/powerpoint/2010/main" val="399464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6</a:t>
            </a:fld>
            <a:endParaRPr lang="nl-NL" dirty="0"/>
          </a:p>
        </p:txBody>
      </p:sp>
    </p:spTree>
    <p:extLst>
      <p:ext uri="{BB962C8B-B14F-4D97-AF65-F5344CB8AC3E}">
        <p14:creationId xmlns:p14="http://schemas.microsoft.com/office/powerpoint/2010/main" val="1443581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7</a:t>
            </a:fld>
            <a:endParaRPr lang="nl-NL" dirty="0"/>
          </a:p>
        </p:txBody>
      </p:sp>
    </p:spTree>
    <p:extLst>
      <p:ext uri="{BB962C8B-B14F-4D97-AF65-F5344CB8AC3E}">
        <p14:creationId xmlns:p14="http://schemas.microsoft.com/office/powerpoint/2010/main" val="3761958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8</a:t>
            </a:fld>
            <a:endParaRPr lang="nl-NL" dirty="0"/>
          </a:p>
        </p:txBody>
      </p:sp>
    </p:spTree>
    <p:extLst>
      <p:ext uri="{BB962C8B-B14F-4D97-AF65-F5344CB8AC3E}">
        <p14:creationId xmlns:p14="http://schemas.microsoft.com/office/powerpoint/2010/main" val="3616314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A0797C9-7076-4E1C-8B4E-030CC2AA2473}" type="slidenum">
              <a:rPr lang="nl-NL" smtClean="0"/>
              <a:pPr/>
              <a:t>9</a:t>
            </a:fld>
            <a:endParaRPr lang="nl-NL" dirty="0"/>
          </a:p>
        </p:txBody>
      </p:sp>
    </p:spTree>
    <p:extLst>
      <p:ext uri="{BB962C8B-B14F-4D97-AF65-F5344CB8AC3E}">
        <p14:creationId xmlns:p14="http://schemas.microsoft.com/office/powerpoint/2010/main" val="3761958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A84940-4664-4EFD-BCF2-B2DB7EFB119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369C990-A0C5-4CF2-AC3A-657D2C5E73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4252E7F-A156-41E5-898F-4CC2CCD8CB83}"/>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5" name="Tijdelijke aanduiding voor voettekst 4">
            <a:extLst>
              <a:ext uri="{FF2B5EF4-FFF2-40B4-BE49-F238E27FC236}">
                <a16:creationId xmlns:a16="http://schemas.microsoft.com/office/drawing/2014/main" id="{364DB07C-B3DF-4EE6-AD82-4FCE3A0A39E7}"/>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0F25D1F4-3EC2-45AC-9C17-914D2339EE30}"/>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243715799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350CA6-2B43-4029-959A-47471ED6EF5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2A5E822-7987-4FB6-908C-FB90011A766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2C3AF9-3C17-446D-B6B2-57A47DDFA91C}"/>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5" name="Tijdelijke aanduiding voor voettekst 4">
            <a:extLst>
              <a:ext uri="{FF2B5EF4-FFF2-40B4-BE49-F238E27FC236}">
                <a16:creationId xmlns:a16="http://schemas.microsoft.com/office/drawing/2014/main" id="{2BB474D9-A94B-4189-9451-FEEEDC3D42C0}"/>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257FBCAC-2C27-4E7C-9DD2-CACFE0CB8248}"/>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3053728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D761299-C1FE-4473-A6FE-5AC7D2E44BA3}"/>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4D93EC1-499D-479C-ABDB-2AECAA88E20C}"/>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CF8F1EF-A836-41AC-BE82-5892D105AD99}"/>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5" name="Tijdelijke aanduiding voor voettekst 4">
            <a:extLst>
              <a:ext uri="{FF2B5EF4-FFF2-40B4-BE49-F238E27FC236}">
                <a16:creationId xmlns:a16="http://schemas.microsoft.com/office/drawing/2014/main" id="{485FD328-39DB-4A73-B25D-37ED4D85FD70}"/>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E6E900F7-0249-42FF-AB87-E9808ACB08B7}"/>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92183129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Half afbeelding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2EB0F-9F1F-4029-94BA-1F7FDCFBC87D}"/>
              </a:ext>
            </a:extLst>
          </p:cNvPr>
          <p:cNvSpPr>
            <a:spLocks noGrp="1"/>
          </p:cNvSpPr>
          <p:nvPr>
            <p:ph type="title"/>
          </p:nvPr>
        </p:nvSpPr>
        <p:spPr>
          <a:xfrm>
            <a:off x="501904" y="365125"/>
            <a:ext cx="5441696" cy="1325563"/>
          </a:xfrm>
        </p:spPr>
        <p:txBody>
          <a:bodyPr>
            <a:normAutofit/>
          </a:bodyPr>
          <a:lstStyle>
            <a:lvl1pPr>
              <a:defRPr sz="3000"/>
            </a:lvl1pPr>
          </a:lstStyle>
          <a:p>
            <a:r>
              <a:rPr lang="en-US"/>
              <a:t>Click to edit Master title style</a:t>
            </a:r>
            <a:endParaRPr lang="nl-NL" dirty="0"/>
          </a:p>
        </p:txBody>
      </p:sp>
      <p:sp>
        <p:nvSpPr>
          <p:cNvPr id="3" name="Tijdelijke aanduiding voor inhoud 2">
            <a:extLst>
              <a:ext uri="{FF2B5EF4-FFF2-40B4-BE49-F238E27FC236}">
                <a16:creationId xmlns:a16="http://schemas.microsoft.com/office/drawing/2014/main" id="{6E40657D-2797-419B-A253-1CEEDA8E332E}"/>
              </a:ext>
            </a:extLst>
          </p:cNvPr>
          <p:cNvSpPr>
            <a:spLocks noGrp="1"/>
          </p:cNvSpPr>
          <p:nvPr>
            <p:ph idx="1"/>
          </p:nvPr>
        </p:nvSpPr>
        <p:spPr>
          <a:xfrm>
            <a:off x="508000" y="1825625"/>
            <a:ext cx="5441696" cy="4351338"/>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a:extLst>
              <a:ext uri="{FF2B5EF4-FFF2-40B4-BE49-F238E27FC236}">
                <a16:creationId xmlns:a16="http://schemas.microsoft.com/office/drawing/2014/main" id="{CBF0B64A-6D1E-40A7-B200-A62DBA6A3CB5}"/>
              </a:ext>
            </a:extLst>
          </p:cNvPr>
          <p:cNvSpPr>
            <a:spLocks noGrp="1"/>
          </p:cNvSpPr>
          <p:nvPr>
            <p:ph type="dt" sz="half" idx="10"/>
          </p:nvPr>
        </p:nvSpPr>
        <p:spPr>
          <a:xfrm>
            <a:off x="508000" y="6356350"/>
            <a:ext cx="886968" cy="365125"/>
          </a:xfrm>
        </p:spPr>
        <p:txBody>
          <a:bodyPr/>
          <a:lstStyle/>
          <a:p>
            <a:fld id="{64DB9EEA-7CD9-423C-92BA-F118FCCCD32B}" type="datetime1">
              <a:rPr lang="nl-NL" smtClean="0"/>
              <a:t>20-07-2020</a:t>
            </a:fld>
            <a:endParaRPr lang="nl-NL" dirty="0"/>
          </a:p>
        </p:txBody>
      </p:sp>
      <p:sp>
        <p:nvSpPr>
          <p:cNvPr id="5" name="Tijdelijke aanduiding voor voettekst 4">
            <a:extLst>
              <a:ext uri="{FF2B5EF4-FFF2-40B4-BE49-F238E27FC236}">
                <a16:creationId xmlns:a16="http://schemas.microsoft.com/office/drawing/2014/main" id="{A69AB7CE-679F-4046-B11D-D371BBBF2F9D}"/>
              </a:ext>
            </a:extLst>
          </p:cNvPr>
          <p:cNvSpPr>
            <a:spLocks noGrp="1"/>
          </p:cNvSpPr>
          <p:nvPr>
            <p:ph type="ftr" sz="quarter" idx="11"/>
          </p:nvPr>
        </p:nvSpPr>
        <p:spPr>
          <a:xfrm>
            <a:off x="1541272" y="6356350"/>
            <a:ext cx="3518408" cy="365125"/>
          </a:xfrm>
        </p:spPr>
        <p:txBody>
          <a:bodyPr/>
          <a:lstStyle/>
          <a:p>
            <a:endParaRPr lang="nl-NL" dirty="0"/>
          </a:p>
        </p:txBody>
      </p:sp>
      <p:sp>
        <p:nvSpPr>
          <p:cNvPr id="6" name="Tijdelijke aanduiding voor dianummer 5">
            <a:extLst>
              <a:ext uri="{FF2B5EF4-FFF2-40B4-BE49-F238E27FC236}">
                <a16:creationId xmlns:a16="http://schemas.microsoft.com/office/drawing/2014/main" id="{AD21D2D4-46DD-45E9-B88D-BB34D9DDD876}"/>
              </a:ext>
            </a:extLst>
          </p:cNvPr>
          <p:cNvSpPr>
            <a:spLocks noGrp="1"/>
          </p:cNvSpPr>
          <p:nvPr>
            <p:ph type="sldNum" sz="quarter" idx="12"/>
          </p:nvPr>
        </p:nvSpPr>
        <p:spPr>
          <a:xfrm>
            <a:off x="5163312" y="6356350"/>
            <a:ext cx="786384" cy="365125"/>
          </a:xfrm>
        </p:spPr>
        <p:txBody>
          <a:bodyPr/>
          <a:lstStyle/>
          <a:p>
            <a:fld id="{202488F5-7620-4994-92EF-F73C0B322ED3}" type="slidenum">
              <a:rPr lang="nl-NL" smtClean="0"/>
              <a:t>‹nr.›</a:t>
            </a:fld>
            <a:endParaRPr lang="nl-NL" dirty="0"/>
          </a:p>
        </p:txBody>
      </p:sp>
      <p:sp>
        <p:nvSpPr>
          <p:cNvPr id="8" name="Tijdelijke aanduiding voor afbeelding 7">
            <a:extLst>
              <a:ext uri="{FF2B5EF4-FFF2-40B4-BE49-F238E27FC236}">
                <a16:creationId xmlns:a16="http://schemas.microsoft.com/office/drawing/2014/main" id="{A1423640-EAA1-4391-84C1-853A411FC97E}"/>
              </a:ext>
            </a:extLst>
          </p:cNvPr>
          <p:cNvSpPr>
            <a:spLocks noGrp="1"/>
          </p:cNvSpPr>
          <p:nvPr>
            <p:ph type="pic" sz="quarter" idx="13" hasCustomPrompt="1"/>
          </p:nvPr>
        </p:nvSpPr>
        <p:spPr>
          <a:xfrm>
            <a:off x="6096000" y="0"/>
            <a:ext cx="6096000" cy="6858000"/>
          </a:xfrm>
          <a:solidFill>
            <a:schemeClr val="tx1">
              <a:lumMod val="95000"/>
            </a:schemeClr>
          </a:solidFill>
        </p:spPr>
        <p:txBody>
          <a:bodyPr bIns="864000" anchor="ctr"/>
          <a:lstStyle>
            <a:lvl1pPr marL="0" indent="0" algn="ctr">
              <a:buNone/>
              <a:defRPr>
                <a:solidFill>
                  <a:schemeClr val="bg1">
                    <a:lumMod val="25000"/>
                    <a:lumOff val="75000"/>
                  </a:schemeClr>
                </a:solidFill>
              </a:defRPr>
            </a:lvl1pPr>
          </a:lstStyle>
          <a:p>
            <a:r>
              <a:rPr lang="nl-NL" dirty="0"/>
              <a:t>Voer afbeelding in via icoon</a:t>
            </a:r>
          </a:p>
        </p:txBody>
      </p:sp>
      <p:pic>
        <p:nvPicPr>
          <p:cNvPr id="11" name="Afbeelding 10" descr="Afbeelding met persoon, kostuum, staand, gebouw&#10;&#10;Automatisch gegenereerde beschrijving" hidden="1">
            <a:extLst>
              <a:ext uri="{FF2B5EF4-FFF2-40B4-BE49-F238E27FC236}">
                <a16:creationId xmlns:a16="http://schemas.microsoft.com/office/drawing/2014/main" id="{71095CF5-94A3-4F47-A4B1-B28D8024A6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50000" b="95657"/>
          <a:stretch/>
        </p:blipFill>
        <p:spPr>
          <a:xfrm>
            <a:off x="0" y="1"/>
            <a:ext cx="6096000" cy="193040"/>
          </a:xfrm>
          <a:prstGeom prst="rect">
            <a:avLst/>
          </a:prstGeom>
        </p:spPr>
      </p:pic>
    </p:spTree>
    <p:extLst>
      <p:ext uri="{BB962C8B-B14F-4D97-AF65-F5344CB8AC3E}">
        <p14:creationId xmlns:p14="http://schemas.microsoft.com/office/powerpoint/2010/main" val="1997095827"/>
      </p:ext>
    </p:extLst>
  </p:cSld>
  <p:clrMapOvr>
    <a:masterClrMapping/>
  </p:clrMapOvr>
  <p:extLst>
    <p:ext uri="{DCECCB84-F9BA-43D5-87BE-67443E8EF086}">
      <p15:sldGuideLst xmlns:p15="http://schemas.microsoft.com/office/powerpoint/2012/main">
        <p15:guide id="1" orient="horz" pos="227">
          <p15:clr>
            <a:srgbClr val="FBAE40"/>
          </p15:clr>
        </p15:guide>
        <p15:guide id="2" pos="526">
          <p15:clr>
            <a:srgbClr val="FBAE40"/>
          </p15:clr>
        </p15:guide>
        <p15:guide id="3" pos="7154">
          <p15:clr>
            <a:srgbClr val="FBAE40"/>
          </p15:clr>
        </p15:guide>
        <p15:guide id="4" orient="horz" pos="3898">
          <p15:clr>
            <a:srgbClr val="FBAE40"/>
          </p15:clr>
        </p15:guide>
        <p15:guide id="5" orient="horz" pos="1071">
          <p15:clr>
            <a:srgbClr val="FBAE40"/>
          </p15:clr>
        </p15:guide>
        <p15:guide id="6" orient="horz" pos="1148">
          <p15:clr>
            <a:srgbClr val="FBAE40"/>
          </p15:clr>
        </p15:guide>
        <p15:guide id="7"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6761E2-A633-4D15-A651-791A84E63E7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340DF40-43B3-46DF-AB7A-D609A198627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36A482D-2131-4D99-BCD6-43C4199C08E9}"/>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5" name="Tijdelijke aanduiding voor voettekst 4">
            <a:extLst>
              <a:ext uri="{FF2B5EF4-FFF2-40B4-BE49-F238E27FC236}">
                <a16:creationId xmlns:a16="http://schemas.microsoft.com/office/drawing/2014/main" id="{2B11C665-C092-44FC-A94D-4490AB7411EB}"/>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5D0C45A3-1E77-44A0-9BBF-DEB5BAA47610}"/>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378912506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EE596D-20B6-4FB4-B709-613DF911EF3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A740883-1442-4E86-B40D-957C166EE1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3FA14BE-93EF-44E2-8E5E-862B03E7E095}"/>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5" name="Tijdelijke aanduiding voor voettekst 4">
            <a:extLst>
              <a:ext uri="{FF2B5EF4-FFF2-40B4-BE49-F238E27FC236}">
                <a16:creationId xmlns:a16="http://schemas.microsoft.com/office/drawing/2014/main" id="{C7F3AE28-1AC5-4371-BE7C-3EBD8BC1B3F0}"/>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E0A32873-B918-44B8-9A97-BF8A3E6D2FEB}"/>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57406912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01073B-5897-43E8-9915-CAF586795FA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A2284B5-F51D-4860-AF85-FB6E25B89FC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689522D9-9690-40B5-8D93-4677EF55780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085FFBB-AA94-4EBF-853B-957581723235}"/>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6" name="Tijdelijke aanduiding voor voettekst 5">
            <a:extLst>
              <a:ext uri="{FF2B5EF4-FFF2-40B4-BE49-F238E27FC236}">
                <a16:creationId xmlns:a16="http://schemas.microsoft.com/office/drawing/2014/main" id="{49BEBC9C-6F28-4A34-B134-14A5C03702FD}"/>
              </a:ext>
            </a:extLst>
          </p:cNvPr>
          <p:cNvSpPr>
            <a:spLocks noGrp="1"/>
          </p:cNvSpPr>
          <p:nvPr>
            <p:ph type="ftr" sz="quarter" idx="11"/>
          </p:nvPr>
        </p:nvSpPr>
        <p:spPr/>
        <p:txBody>
          <a:bodyPr/>
          <a:lstStyle/>
          <a:p>
            <a:endParaRPr lang="en-US" dirty="0"/>
          </a:p>
        </p:txBody>
      </p:sp>
      <p:sp>
        <p:nvSpPr>
          <p:cNvPr id="7" name="Tijdelijke aanduiding voor dianummer 6">
            <a:extLst>
              <a:ext uri="{FF2B5EF4-FFF2-40B4-BE49-F238E27FC236}">
                <a16:creationId xmlns:a16="http://schemas.microsoft.com/office/drawing/2014/main" id="{2DF1AB63-D275-4028-90C0-9534DF43ABE7}"/>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369692136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915C62-957B-4349-ADD1-072E068AAB6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16946FF-2E83-4299-A459-DF0DB41CDB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CCF98DB-484F-46E8-914D-E71F557B264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8F8A4D7-CF94-44F0-ABA1-ACD3C89B7A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8971C41-9F5A-4C0E-AAE7-63513EC8007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368E776-67AE-4C91-9654-64CCD4C4133D}"/>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8" name="Tijdelijke aanduiding voor voettekst 7">
            <a:extLst>
              <a:ext uri="{FF2B5EF4-FFF2-40B4-BE49-F238E27FC236}">
                <a16:creationId xmlns:a16="http://schemas.microsoft.com/office/drawing/2014/main" id="{652EEB1A-DAFA-4816-8818-9420DE699AC5}"/>
              </a:ext>
            </a:extLst>
          </p:cNvPr>
          <p:cNvSpPr>
            <a:spLocks noGrp="1"/>
          </p:cNvSpPr>
          <p:nvPr>
            <p:ph type="ftr" sz="quarter" idx="11"/>
          </p:nvPr>
        </p:nvSpPr>
        <p:spPr/>
        <p:txBody>
          <a:bodyPr/>
          <a:lstStyle/>
          <a:p>
            <a:endParaRPr lang="en-US" dirty="0"/>
          </a:p>
        </p:txBody>
      </p:sp>
      <p:sp>
        <p:nvSpPr>
          <p:cNvPr id="9" name="Tijdelijke aanduiding voor dianummer 8">
            <a:extLst>
              <a:ext uri="{FF2B5EF4-FFF2-40B4-BE49-F238E27FC236}">
                <a16:creationId xmlns:a16="http://schemas.microsoft.com/office/drawing/2014/main" id="{C342EC7E-A7AC-41ED-ADB9-31358D804EC8}"/>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190332573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63DB72-CC53-4F28-B21C-DF26A55316E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0FA4321-201A-4C9A-BCE6-0F822B72C0CA}"/>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4" name="Tijdelijke aanduiding voor voettekst 3">
            <a:extLst>
              <a:ext uri="{FF2B5EF4-FFF2-40B4-BE49-F238E27FC236}">
                <a16:creationId xmlns:a16="http://schemas.microsoft.com/office/drawing/2014/main" id="{48A59050-86D1-44F1-A772-A959265D4313}"/>
              </a:ext>
            </a:extLst>
          </p:cNvPr>
          <p:cNvSpPr>
            <a:spLocks noGrp="1"/>
          </p:cNvSpPr>
          <p:nvPr>
            <p:ph type="ftr" sz="quarter" idx="11"/>
          </p:nvPr>
        </p:nvSpPr>
        <p:spPr/>
        <p:txBody>
          <a:bodyPr/>
          <a:lstStyle/>
          <a:p>
            <a:endParaRPr lang="en-US" dirty="0"/>
          </a:p>
        </p:txBody>
      </p:sp>
      <p:sp>
        <p:nvSpPr>
          <p:cNvPr id="5" name="Tijdelijke aanduiding voor dianummer 4">
            <a:extLst>
              <a:ext uri="{FF2B5EF4-FFF2-40B4-BE49-F238E27FC236}">
                <a16:creationId xmlns:a16="http://schemas.microsoft.com/office/drawing/2014/main" id="{25503B8A-3231-4A31-A774-9BA4B80248D2}"/>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343080662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53B05AE-4A44-4AAD-900F-FC5A0EF9A7C5}"/>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3" name="Tijdelijke aanduiding voor voettekst 2">
            <a:extLst>
              <a:ext uri="{FF2B5EF4-FFF2-40B4-BE49-F238E27FC236}">
                <a16:creationId xmlns:a16="http://schemas.microsoft.com/office/drawing/2014/main" id="{DA84140E-1E86-4222-8335-67817C9A66C1}"/>
              </a:ext>
            </a:extLst>
          </p:cNvPr>
          <p:cNvSpPr>
            <a:spLocks noGrp="1"/>
          </p:cNvSpPr>
          <p:nvPr>
            <p:ph type="ftr" sz="quarter" idx="11"/>
          </p:nvPr>
        </p:nvSpPr>
        <p:spPr/>
        <p:txBody>
          <a:bodyPr/>
          <a:lstStyle/>
          <a:p>
            <a:endParaRPr lang="en-US" dirty="0"/>
          </a:p>
        </p:txBody>
      </p:sp>
      <p:sp>
        <p:nvSpPr>
          <p:cNvPr id="4" name="Tijdelijke aanduiding voor dianummer 3">
            <a:extLst>
              <a:ext uri="{FF2B5EF4-FFF2-40B4-BE49-F238E27FC236}">
                <a16:creationId xmlns:a16="http://schemas.microsoft.com/office/drawing/2014/main" id="{2D945891-B327-46C9-B4BA-5B30CA401FD9}"/>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145732267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4E4B22-D89D-4F4E-B5D5-21012803C08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3AC0D58C-F94A-47D4-B1DC-5D8FDFFF80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820A8FD6-D422-44BA-897B-46C0AD95D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0D226E-FBC8-43F1-9B2A-132D73494A49}"/>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6" name="Tijdelijke aanduiding voor voettekst 5">
            <a:extLst>
              <a:ext uri="{FF2B5EF4-FFF2-40B4-BE49-F238E27FC236}">
                <a16:creationId xmlns:a16="http://schemas.microsoft.com/office/drawing/2014/main" id="{BC4FCF24-0F44-4498-9D50-5E3368DABBBB}"/>
              </a:ext>
            </a:extLst>
          </p:cNvPr>
          <p:cNvSpPr>
            <a:spLocks noGrp="1"/>
          </p:cNvSpPr>
          <p:nvPr>
            <p:ph type="ftr" sz="quarter" idx="11"/>
          </p:nvPr>
        </p:nvSpPr>
        <p:spPr/>
        <p:txBody>
          <a:bodyPr/>
          <a:lstStyle/>
          <a:p>
            <a:endParaRPr lang="en-US" dirty="0"/>
          </a:p>
        </p:txBody>
      </p:sp>
      <p:sp>
        <p:nvSpPr>
          <p:cNvPr id="7" name="Tijdelijke aanduiding voor dianummer 6">
            <a:extLst>
              <a:ext uri="{FF2B5EF4-FFF2-40B4-BE49-F238E27FC236}">
                <a16:creationId xmlns:a16="http://schemas.microsoft.com/office/drawing/2014/main" id="{32BB5880-6861-475E-9A4E-1F919719FE94}"/>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363681402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74DE0F-1557-4E3A-88FE-B9DE8DB078C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620C6467-7E62-4068-9F6B-C22B8BB114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696E5AD5-33AF-4C4C-B4AA-91C79521C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765471B-5CE9-4C44-86E0-262D3649FCCE}"/>
              </a:ext>
            </a:extLst>
          </p:cNvPr>
          <p:cNvSpPr>
            <a:spLocks noGrp="1"/>
          </p:cNvSpPr>
          <p:nvPr>
            <p:ph type="dt" sz="half" idx="10"/>
          </p:nvPr>
        </p:nvSpPr>
        <p:spPr/>
        <p:txBody>
          <a:bodyPr/>
          <a:lstStyle/>
          <a:p>
            <a:fld id="{073ED0CC-082F-4160-86E5-0D6041F12778}" type="datetime1">
              <a:rPr lang="en-US" smtClean="0"/>
              <a:pPr/>
              <a:t>7/20/20</a:t>
            </a:fld>
            <a:endParaRPr lang="en-US" dirty="0"/>
          </a:p>
        </p:txBody>
      </p:sp>
      <p:sp>
        <p:nvSpPr>
          <p:cNvPr id="6" name="Tijdelijke aanduiding voor voettekst 5">
            <a:extLst>
              <a:ext uri="{FF2B5EF4-FFF2-40B4-BE49-F238E27FC236}">
                <a16:creationId xmlns:a16="http://schemas.microsoft.com/office/drawing/2014/main" id="{8DEA9AC3-ACA2-427B-86F3-AC958323EE54}"/>
              </a:ext>
            </a:extLst>
          </p:cNvPr>
          <p:cNvSpPr>
            <a:spLocks noGrp="1"/>
          </p:cNvSpPr>
          <p:nvPr>
            <p:ph type="ftr" sz="quarter" idx="11"/>
          </p:nvPr>
        </p:nvSpPr>
        <p:spPr/>
        <p:txBody>
          <a:bodyPr/>
          <a:lstStyle/>
          <a:p>
            <a:endParaRPr lang="en-US" dirty="0"/>
          </a:p>
        </p:txBody>
      </p:sp>
      <p:sp>
        <p:nvSpPr>
          <p:cNvPr id="7" name="Tijdelijke aanduiding voor dianummer 6">
            <a:extLst>
              <a:ext uri="{FF2B5EF4-FFF2-40B4-BE49-F238E27FC236}">
                <a16:creationId xmlns:a16="http://schemas.microsoft.com/office/drawing/2014/main" id="{5A9D9A60-B142-44B2-A128-A318DCB25693}"/>
              </a:ext>
            </a:extLst>
          </p:cNvPr>
          <p:cNvSpPr>
            <a:spLocks noGrp="1"/>
          </p:cNvSpPr>
          <p:nvPr>
            <p:ph type="sldNum" sz="quarter" idx="12"/>
          </p:nvPr>
        </p:nvSpPr>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20170560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12620ED-4155-4C3C-A30F-B7D35B0C55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1081A107-420F-4892-BBF2-60702E9F08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28C3AF-C09F-4D9F-9902-690FB131E1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3ED0CC-082F-4160-86E5-0D6041F12778}" type="datetime1">
              <a:rPr lang="en-US" smtClean="0"/>
              <a:pPr/>
              <a:t>7/20/20</a:t>
            </a:fld>
            <a:endParaRPr lang="en-US" dirty="0"/>
          </a:p>
        </p:txBody>
      </p:sp>
      <p:sp>
        <p:nvSpPr>
          <p:cNvPr id="5" name="Tijdelijke aanduiding voor voettekst 4">
            <a:extLst>
              <a:ext uri="{FF2B5EF4-FFF2-40B4-BE49-F238E27FC236}">
                <a16:creationId xmlns:a16="http://schemas.microsoft.com/office/drawing/2014/main" id="{B9CD176D-ECA5-463D-BE00-58DF33C544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Tijdelijke aanduiding voor dianummer 5">
            <a:extLst>
              <a:ext uri="{FF2B5EF4-FFF2-40B4-BE49-F238E27FC236}">
                <a16:creationId xmlns:a16="http://schemas.microsoft.com/office/drawing/2014/main" id="{C7225901-1A83-44BC-988D-46E0CF7D76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265609817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02037" y="732286"/>
            <a:ext cx="10515600" cy="1325563"/>
          </a:xfrm>
        </p:spPr>
        <p:txBody>
          <a:bodyPr>
            <a:normAutofit fontScale="90000"/>
          </a:bodyPr>
          <a:lstStyle/>
          <a:p>
            <a:r>
              <a:rPr lang="nl-NL" sz="4900" b="1" dirty="0">
                <a:solidFill>
                  <a:schemeClr val="accent1">
                    <a:lumMod val="50000"/>
                  </a:schemeClr>
                </a:solidFill>
                <a:latin typeface="+mn-lt"/>
              </a:rPr>
              <a:t>Verslag Informatiebijeenkomst aanbesteding Toegang Jeugdhulp Leidse Regio</a:t>
            </a:r>
          </a:p>
        </p:txBody>
      </p:sp>
      <p:sp>
        <p:nvSpPr>
          <p:cNvPr id="4" name="Tijdelijke aanduiding voor inhoud 3">
            <a:extLst>
              <a:ext uri="{FF2B5EF4-FFF2-40B4-BE49-F238E27FC236}">
                <a16:creationId xmlns:a16="http://schemas.microsoft.com/office/drawing/2014/main" id="{C3D30DA5-1A7E-49CE-B56B-310F42EFCD1E}"/>
              </a:ext>
            </a:extLst>
          </p:cNvPr>
          <p:cNvSpPr>
            <a:spLocks noGrp="1"/>
          </p:cNvSpPr>
          <p:nvPr>
            <p:ph idx="1"/>
          </p:nvPr>
        </p:nvSpPr>
        <p:spPr>
          <a:xfrm>
            <a:off x="838200" y="1825625"/>
            <a:ext cx="10515600" cy="3575050"/>
          </a:xfrm>
        </p:spPr>
        <p:txBody>
          <a:bodyPr>
            <a:normAutofit/>
          </a:bodyPr>
          <a:lstStyle/>
          <a:p>
            <a:pPr marL="0" indent="0">
              <a:buNone/>
            </a:pPr>
            <a:endParaRPr lang="nl-NL" b="1" dirty="0">
              <a:solidFill>
                <a:schemeClr val="accent1">
                  <a:lumMod val="50000"/>
                </a:schemeClr>
              </a:solidFill>
            </a:endParaRPr>
          </a:p>
          <a:p>
            <a:pPr marL="0" indent="0">
              <a:buNone/>
            </a:pPr>
            <a:endParaRPr lang="nl-NL" dirty="0"/>
          </a:p>
          <a:p>
            <a:endParaRPr lang="nl-NL" dirty="0"/>
          </a:p>
          <a:p>
            <a:pPr marL="0" indent="0">
              <a:buNone/>
            </a:pPr>
            <a:r>
              <a:rPr lang="nl-NL" dirty="0"/>
              <a:t>26 juli 2020 via Teams</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261791"/>
            <a:ext cx="6059837" cy="593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4463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38200" y="963877"/>
            <a:ext cx="3494362" cy="4930246"/>
          </a:xfrm>
        </p:spPr>
        <p:txBody>
          <a:bodyPr>
            <a:normAutofit/>
          </a:bodyPr>
          <a:lstStyle/>
          <a:p>
            <a:pPr algn="r"/>
            <a:r>
              <a:rPr lang="nl-NL" b="1" dirty="0">
                <a:solidFill>
                  <a:schemeClr val="accent1"/>
                </a:solidFill>
                <a:latin typeface="+mn-lt"/>
              </a:rPr>
              <a:t>Taken gemeentelijke toegang</a:t>
            </a:r>
            <a:br>
              <a:rPr lang="nl-NL" b="1" dirty="0">
                <a:solidFill>
                  <a:schemeClr val="accent1"/>
                </a:solidFill>
                <a:latin typeface="+mn-lt"/>
              </a:rPr>
            </a:br>
            <a:endParaRPr lang="nl-NL" b="1" dirty="0">
              <a:solidFill>
                <a:schemeClr val="accent1"/>
              </a:solidFill>
              <a:latin typeface="+mn-lt"/>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ijdelijke aanduiding voor inhoud 4">
            <a:extLst>
              <a:ext uri="{FF2B5EF4-FFF2-40B4-BE49-F238E27FC236}">
                <a16:creationId xmlns:a16="http://schemas.microsoft.com/office/drawing/2014/main" id="{51FFB70D-D084-4D9E-A26C-8F1327EBF8E3}"/>
              </a:ext>
            </a:extLst>
          </p:cNvPr>
          <p:cNvSpPr>
            <a:spLocks noGrp="1"/>
          </p:cNvSpPr>
          <p:nvPr>
            <p:ph idx="1"/>
          </p:nvPr>
        </p:nvSpPr>
        <p:spPr>
          <a:xfrm>
            <a:off x="4976031" y="963877"/>
            <a:ext cx="6377769" cy="4930246"/>
          </a:xfrm>
        </p:spPr>
        <p:txBody>
          <a:bodyPr anchor="ctr">
            <a:noAutofit/>
          </a:bodyPr>
          <a:lstStyle/>
          <a:p>
            <a:pPr lvl="0"/>
            <a:r>
              <a:rPr lang="nl-NL" sz="2000" dirty="0"/>
              <a:t>Consultatie en advies</a:t>
            </a:r>
          </a:p>
          <a:p>
            <a:pPr lvl="0"/>
            <a:r>
              <a:rPr lang="nl-NL" sz="2000" dirty="0"/>
              <a:t>Melding &amp; Signalering</a:t>
            </a:r>
          </a:p>
          <a:p>
            <a:pPr lvl="0"/>
            <a:r>
              <a:rPr lang="nl-NL" sz="2000" dirty="0"/>
              <a:t>Outreachend werken</a:t>
            </a:r>
          </a:p>
          <a:p>
            <a:pPr lvl="0"/>
            <a:r>
              <a:rPr lang="nl-NL" sz="2000" dirty="0"/>
              <a:t>Triage</a:t>
            </a:r>
          </a:p>
          <a:p>
            <a:pPr lvl="0"/>
            <a:r>
              <a:rPr lang="nl-NL" sz="2000" dirty="0"/>
              <a:t>Opstellen ondersteuningsplan</a:t>
            </a:r>
          </a:p>
          <a:p>
            <a:pPr lvl="0"/>
            <a:r>
              <a:rPr lang="nl-NL" sz="2000" dirty="0"/>
              <a:t>Uitvoeren ambulante jeugdhulp</a:t>
            </a:r>
          </a:p>
          <a:p>
            <a:pPr lvl="0"/>
            <a:r>
              <a:rPr lang="nl-NL" sz="2000" dirty="0"/>
              <a:t>Toeleiden naar hulp</a:t>
            </a:r>
          </a:p>
          <a:p>
            <a:pPr lvl="0"/>
            <a:r>
              <a:rPr lang="nl-NL" sz="2000" dirty="0"/>
              <a:t>Handelen bij veiligheidscasuïstiek en vechtscheidingen</a:t>
            </a:r>
          </a:p>
          <a:p>
            <a:pPr lvl="0"/>
            <a:r>
              <a:rPr lang="nl-NL" sz="2000" dirty="0"/>
              <a:t>Regiefunctie zorgcoördinatie</a:t>
            </a:r>
          </a:p>
          <a:p>
            <a:pPr lvl="0"/>
            <a:r>
              <a:rPr lang="nl-NL" sz="2000" dirty="0"/>
              <a:t>Waakvlam</a:t>
            </a:r>
          </a:p>
        </p:txBody>
      </p:sp>
      <p:pic>
        <p:nvPicPr>
          <p:cNvPr id="6" name="Picture 2" descr="Jeugdhulp Leidse Reg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41" y="73248"/>
            <a:ext cx="3906730" cy="494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733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38200" y="963877"/>
            <a:ext cx="3494362" cy="4930246"/>
          </a:xfrm>
        </p:spPr>
        <p:txBody>
          <a:bodyPr>
            <a:normAutofit/>
          </a:bodyPr>
          <a:lstStyle/>
          <a:p>
            <a:pPr algn="r"/>
            <a:r>
              <a:rPr lang="nl-NL" b="1" dirty="0">
                <a:solidFill>
                  <a:schemeClr val="accent1"/>
                </a:solidFill>
                <a:latin typeface="+mn-lt"/>
              </a:rPr>
              <a:t>Werkwijze gemeentelijke toegang</a:t>
            </a:r>
            <a:br>
              <a:rPr lang="nl-NL" b="1" dirty="0">
                <a:solidFill>
                  <a:schemeClr val="accent1"/>
                </a:solidFill>
                <a:latin typeface="+mn-lt"/>
              </a:rPr>
            </a:br>
            <a:endParaRPr lang="nl-NL" b="1" dirty="0">
              <a:solidFill>
                <a:schemeClr val="accent1"/>
              </a:solidFill>
              <a:latin typeface="+mn-lt"/>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ijdelijke aanduiding voor inhoud 4">
            <a:extLst>
              <a:ext uri="{FF2B5EF4-FFF2-40B4-BE49-F238E27FC236}">
                <a16:creationId xmlns:a16="http://schemas.microsoft.com/office/drawing/2014/main" id="{51FFB70D-D084-4D9E-A26C-8F1327EBF8E3}"/>
              </a:ext>
            </a:extLst>
          </p:cNvPr>
          <p:cNvSpPr>
            <a:spLocks noGrp="1"/>
          </p:cNvSpPr>
          <p:nvPr>
            <p:ph idx="1"/>
          </p:nvPr>
        </p:nvSpPr>
        <p:spPr>
          <a:xfrm>
            <a:off x="4976031" y="963877"/>
            <a:ext cx="6377769" cy="4930246"/>
          </a:xfrm>
        </p:spPr>
        <p:txBody>
          <a:bodyPr anchor="ctr">
            <a:noAutofit/>
          </a:bodyPr>
          <a:lstStyle/>
          <a:p>
            <a:pPr lvl="0"/>
            <a:r>
              <a:rPr lang="nl-NL" sz="2000" dirty="0"/>
              <a:t>Gemeentelijke toegang werkt zonder wachttijden</a:t>
            </a:r>
          </a:p>
          <a:p>
            <a:pPr lvl="0"/>
            <a:r>
              <a:rPr lang="nl-NL" sz="2000" dirty="0"/>
              <a:t>Samenwerking met lokale en regionale partners</a:t>
            </a:r>
          </a:p>
          <a:p>
            <a:pPr lvl="0"/>
            <a:r>
              <a:rPr lang="nl-NL" sz="2000" dirty="0"/>
              <a:t>Levert input voor beleidsfunctie en monitoring</a:t>
            </a:r>
          </a:p>
          <a:p>
            <a:pPr lvl="0"/>
            <a:r>
              <a:rPr lang="nl-NL" sz="2000" dirty="0"/>
              <a:t>Kostenbewust handelen</a:t>
            </a:r>
          </a:p>
        </p:txBody>
      </p:sp>
      <p:pic>
        <p:nvPicPr>
          <p:cNvPr id="6" name="Picture 2" descr="Jeugdhulp Leidse Reg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41" y="73248"/>
            <a:ext cx="3906730" cy="494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804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3426220" y="237211"/>
            <a:ext cx="4719221" cy="1325563"/>
          </a:xfrm>
        </p:spPr>
        <p:txBody>
          <a:bodyPr/>
          <a:lstStyle/>
          <a:p>
            <a:pPr algn="ctr"/>
            <a:r>
              <a:rPr lang="nl-NL" b="1" dirty="0">
                <a:solidFill>
                  <a:schemeClr val="accent1">
                    <a:lumMod val="50000"/>
                  </a:schemeClr>
                </a:solidFill>
                <a:latin typeface="+mn-lt"/>
              </a:rPr>
              <a:t>Bekostiging</a:t>
            </a:r>
            <a:endParaRPr lang="nl-NL" b="1" dirty="0">
              <a:solidFill>
                <a:schemeClr val="accent1">
                  <a:lumMod val="50000"/>
                </a:schemeClr>
              </a:solidFill>
              <a:highlight>
                <a:srgbClr val="FFFF00"/>
              </a:highlight>
              <a:latin typeface="+mn-lt"/>
            </a:endParaRPr>
          </a:p>
        </p:txBody>
      </p:sp>
      <p:sp>
        <p:nvSpPr>
          <p:cNvPr id="6" name="Rechthoek 5">
            <a:extLst>
              <a:ext uri="{FF2B5EF4-FFF2-40B4-BE49-F238E27FC236}">
                <a16:creationId xmlns:a16="http://schemas.microsoft.com/office/drawing/2014/main" id="{CD24BDC4-B1E1-4221-8DD4-64E464B57342}"/>
              </a:ext>
            </a:extLst>
          </p:cNvPr>
          <p:cNvSpPr/>
          <p:nvPr/>
        </p:nvSpPr>
        <p:spPr>
          <a:xfrm>
            <a:off x="2064878" y="1276471"/>
            <a:ext cx="9193672" cy="4985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a:p>
            <a:pPr algn="ctr"/>
            <a:endParaRPr lang="nl-NL" dirty="0"/>
          </a:p>
          <a:p>
            <a:pPr algn="ctr"/>
            <a:endParaRPr lang="nl-NL" dirty="0"/>
          </a:p>
          <a:p>
            <a:pPr algn="ctr"/>
            <a:endParaRPr lang="nl-NL" dirty="0"/>
          </a:p>
          <a:p>
            <a:pPr algn="ctr"/>
            <a:endParaRPr lang="nl-NL" dirty="0"/>
          </a:p>
          <a:p>
            <a:pPr algn="ctr"/>
            <a:endParaRPr lang="nl-NL" dirty="0"/>
          </a:p>
          <a:p>
            <a:pPr marL="2171700" lvl="4" indent="-342900">
              <a:buAutoNum type="arabicPeriod"/>
            </a:pPr>
            <a:r>
              <a:rPr lang="nl-NL" sz="1600" dirty="0"/>
              <a:t>Populatiebekostiging: opdrachtnemer verantwoordelijkheid voor opdracht voor vast bedrag.</a:t>
            </a:r>
          </a:p>
          <a:p>
            <a:pPr marL="2171700" lvl="4" indent="-342900">
              <a:buAutoNum type="arabicPeriod"/>
            </a:pPr>
            <a:r>
              <a:rPr lang="nl-NL" sz="1600" dirty="0"/>
              <a:t>Niet afrekenen op daadwerkelijke caseload, aantallen cliënten of inzet van personeel</a:t>
            </a:r>
          </a:p>
          <a:p>
            <a:pPr marL="2171700" lvl="4" indent="-342900">
              <a:buAutoNum type="arabicPeriod"/>
            </a:pPr>
            <a:r>
              <a:rPr lang="nl-NL" sz="1600" dirty="0"/>
              <a:t>Opdrachtnemer heeft ruimte om naar eigen inzicht opdracht invulling te geven</a:t>
            </a:r>
          </a:p>
          <a:p>
            <a:pPr marL="2171700" lvl="4" indent="-342900">
              <a:buAutoNum type="arabicPeriod"/>
            </a:pPr>
            <a:r>
              <a:rPr lang="nl-NL" sz="1600" dirty="0"/>
              <a:t>Significante toe-/afname is reden voor gesprek </a:t>
            </a:r>
          </a:p>
          <a:p>
            <a:pPr marL="2171700" lvl="4" indent="-342900">
              <a:buAutoNum type="arabicPeriod"/>
            </a:pPr>
            <a:r>
              <a:rPr lang="nl-NL" sz="1600" dirty="0"/>
              <a:t>In het algemeen zaken die buiten invloedsfeer van opdrachtnemer liggen.</a:t>
            </a:r>
          </a:p>
        </p:txBody>
      </p:sp>
      <p:pic>
        <p:nvPicPr>
          <p:cNvPr id="11" name="Afbeelding 10">
            <a:extLst>
              <a:ext uri="{FF2B5EF4-FFF2-40B4-BE49-F238E27FC236}">
                <a16:creationId xmlns:a16="http://schemas.microsoft.com/office/drawing/2014/main" id="{E733659E-9D10-4F0D-A5D4-9A6CF3BFAD66}"/>
              </a:ext>
            </a:extLst>
          </p:cNvPr>
          <p:cNvPicPr>
            <a:picLocks noChangeAspect="1"/>
          </p:cNvPicPr>
          <p:nvPr/>
        </p:nvPicPr>
        <p:blipFill>
          <a:blip r:embed="rId3" cstate="print"/>
          <a:stretch>
            <a:fillRect/>
          </a:stretch>
        </p:blipFill>
        <p:spPr>
          <a:xfrm>
            <a:off x="2064878" y="4990561"/>
            <a:ext cx="1821560" cy="1271230"/>
          </a:xfrm>
          <a:prstGeom prst="rect">
            <a:avLst/>
          </a:prstGeom>
        </p:spPr>
      </p:pic>
      <p:pic>
        <p:nvPicPr>
          <p:cNvPr id="12" name="Picture 2" descr="Jeugdhulp Leidse Regi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40" y="66337"/>
            <a:ext cx="3961321" cy="501434"/>
          </a:xfrm>
          <a:prstGeom prst="rect">
            <a:avLst/>
          </a:prstGeom>
          <a:noFill/>
          <a:extLst>
            <a:ext uri="{909E8E84-426E-40DD-AFC4-6F175D3DCCD1}">
              <a14:hiddenFill xmlns:a14="http://schemas.microsoft.com/office/drawing/2010/main">
                <a:solidFill>
                  <a:srgbClr val="FFFFFF"/>
                </a:solidFill>
              </a14:hiddenFill>
            </a:ext>
          </a:extLst>
        </p:spPr>
      </p:pic>
      <p:pic>
        <p:nvPicPr>
          <p:cNvPr id="15" name="Afbeelding 14">
            <a:extLst>
              <a:ext uri="{FF2B5EF4-FFF2-40B4-BE49-F238E27FC236}">
                <a16:creationId xmlns:a16="http://schemas.microsoft.com/office/drawing/2014/main" id="{0A89E60F-5C9D-C149-A0CE-ED71398988D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62808" y="1375776"/>
            <a:ext cx="6057991" cy="1791396"/>
          </a:xfrm>
          <a:prstGeom prst="rect">
            <a:avLst/>
          </a:prstGeom>
          <a:noFill/>
          <a:ln>
            <a:noFill/>
          </a:ln>
        </p:spPr>
      </p:pic>
    </p:spTree>
    <p:extLst>
      <p:ext uri="{BB962C8B-B14F-4D97-AF65-F5344CB8AC3E}">
        <p14:creationId xmlns:p14="http://schemas.microsoft.com/office/powerpoint/2010/main" val="1136341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Jeugdhulp Leidse Reg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40" y="66337"/>
            <a:ext cx="3961321" cy="5014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3">
            <a:extLst>
              <a:ext uri="{FF2B5EF4-FFF2-40B4-BE49-F238E27FC236}">
                <a16:creationId xmlns:a16="http://schemas.microsoft.com/office/drawing/2014/main" id="{A251F539-9D77-3F41-BA6F-F9EE6D4CE5AF}"/>
              </a:ext>
            </a:extLst>
          </p:cNvPr>
          <p:cNvGraphicFramePr>
            <a:graphicFrameLocks noGrp="1"/>
          </p:cNvGraphicFramePr>
          <p:nvPr>
            <p:extLst>
              <p:ext uri="{D42A27DB-BD31-4B8C-83A1-F6EECF244321}">
                <p14:modId xmlns:p14="http://schemas.microsoft.com/office/powerpoint/2010/main" val="2003100508"/>
              </p:ext>
            </p:extLst>
          </p:nvPr>
        </p:nvGraphicFramePr>
        <p:xfrm>
          <a:off x="723900" y="1548130"/>
          <a:ext cx="10401299" cy="3901440"/>
        </p:xfrm>
        <a:graphic>
          <a:graphicData uri="http://schemas.openxmlformats.org/drawingml/2006/table">
            <a:tbl>
              <a:tblPr firstRow="1" bandRow="1">
                <a:tableStyleId>{5C22544A-7EE6-4342-B048-85BDC9FD1C3A}</a:tableStyleId>
              </a:tblPr>
              <a:tblGrid>
                <a:gridCol w="10401299">
                  <a:extLst>
                    <a:ext uri="{9D8B030D-6E8A-4147-A177-3AD203B41FA5}">
                      <a16:colId xmlns:a16="http://schemas.microsoft.com/office/drawing/2014/main" val="112144667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4000" b="1" dirty="0">
                          <a:solidFill>
                            <a:schemeClr val="accent1">
                              <a:lumMod val="50000"/>
                            </a:schemeClr>
                          </a:solidFill>
                          <a:latin typeface="+mn-lt"/>
                        </a:rPr>
                        <a:t>Welke KPI’s zijn van  belang?</a:t>
                      </a:r>
                    </a:p>
                  </a:txBody>
                  <a:tcPr/>
                </a:tc>
                <a:extLst>
                  <a:ext uri="{0D108BD9-81ED-4DB2-BD59-A6C34878D82A}">
                    <a16:rowId xmlns:a16="http://schemas.microsoft.com/office/drawing/2014/main" val="1600538060"/>
                  </a:ext>
                </a:extLst>
              </a:tr>
              <a:tr h="370840">
                <a:tc>
                  <a:txBody>
                    <a:bodyPr/>
                    <a:lstStyle/>
                    <a:p>
                      <a:r>
                        <a:rPr lang="nl-NL" sz="2000" dirty="0"/>
                        <a:t>KPI’s ontwikkelen voor de rode draden uit visie ‘Samen Sterk voor de Toekomst van Jeugdhulp’:</a:t>
                      </a:r>
                    </a:p>
                    <a:p>
                      <a:pPr marL="457200" indent="-457200">
                        <a:buAutoNum type="arabicPeriod"/>
                      </a:pPr>
                      <a:r>
                        <a:rPr lang="nl-NL" sz="2000" dirty="0"/>
                        <a:t>Kind en gezin centraal</a:t>
                      </a:r>
                    </a:p>
                    <a:p>
                      <a:pPr marL="457200" indent="-457200">
                        <a:buAutoNum type="arabicPeriod"/>
                      </a:pPr>
                      <a:r>
                        <a:rPr lang="nl-NL" sz="2000" dirty="0"/>
                        <a:t>Normaliseren</a:t>
                      </a:r>
                    </a:p>
                    <a:p>
                      <a:pPr marL="457200" indent="-457200">
                        <a:buAutoNum type="arabicPeriod"/>
                      </a:pPr>
                      <a:r>
                        <a:rPr lang="nl-NL" sz="2000" dirty="0"/>
                        <a:t>Hulp dichterbij, preventie en vroegsignalering</a:t>
                      </a:r>
                    </a:p>
                    <a:p>
                      <a:pPr marL="457200" indent="-457200">
                        <a:buAutoNum type="arabicPeriod"/>
                      </a:pPr>
                      <a:r>
                        <a:rPr lang="nl-NL" sz="2000" dirty="0"/>
                        <a:t>…..</a:t>
                      </a:r>
                    </a:p>
                  </a:txBody>
                  <a:tcPr/>
                </a:tc>
                <a:extLst>
                  <a:ext uri="{0D108BD9-81ED-4DB2-BD59-A6C34878D82A}">
                    <a16:rowId xmlns:a16="http://schemas.microsoft.com/office/drawing/2014/main" val="365876822"/>
                  </a:ext>
                </a:extLst>
              </a:tr>
              <a:tr h="370840">
                <a:tc>
                  <a:txBody>
                    <a:bodyPr/>
                    <a:lstStyle/>
                    <a:p>
                      <a:r>
                        <a:rPr lang="nl-NL" sz="2000" i="0" dirty="0"/>
                        <a:t>Oproep aan aanbieders welke prioriteiten zij zien voor KPI’s?</a:t>
                      </a:r>
                    </a:p>
                  </a:txBody>
                  <a:tcPr/>
                </a:tc>
                <a:extLst>
                  <a:ext uri="{0D108BD9-81ED-4DB2-BD59-A6C34878D82A}">
                    <a16:rowId xmlns:a16="http://schemas.microsoft.com/office/drawing/2014/main" val="1612641526"/>
                  </a:ext>
                </a:extLst>
              </a:tr>
              <a:tr h="370840">
                <a:tc>
                  <a:txBody>
                    <a:bodyPr/>
                    <a:lstStyle/>
                    <a:p>
                      <a:r>
                        <a:rPr lang="nl-NL" sz="2000" i="0" dirty="0"/>
                        <a:t>Hoe kan koppeling aan resultaatfinanciering er volgens aanbieders uit zien? </a:t>
                      </a:r>
                    </a:p>
                  </a:txBody>
                  <a:tcPr/>
                </a:tc>
                <a:extLst>
                  <a:ext uri="{0D108BD9-81ED-4DB2-BD59-A6C34878D82A}">
                    <a16:rowId xmlns:a16="http://schemas.microsoft.com/office/drawing/2014/main" val="2456513444"/>
                  </a:ext>
                </a:extLst>
              </a:tr>
              <a:tr h="370840">
                <a:tc>
                  <a:txBody>
                    <a:bodyPr/>
                    <a:lstStyle/>
                    <a:p>
                      <a:r>
                        <a:rPr lang="nl-NL" sz="2000" i="0" dirty="0"/>
                        <a:t>Welke missen nog?</a:t>
                      </a:r>
                    </a:p>
                  </a:txBody>
                  <a:tcPr/>
                </a:tc>
                <a:extLst>
                  <a:ext uri="{0D108BD9-81ED-4DB2-BD59-A6C34878D82A}">
                    <a16:rowId xmlns:a16="http://schemas.microsoft.com/office/drawing/2014/main" val="4011812895"/>
                  </a:ext>
                </a:extLst>
              </a:tr>
              <a:tr h="370840">
                <a:tc>
                  <a:txBody>
                    <a:bodyPr/>
                    <a:lstStyle/>
                    <a:p>
                      <a:r>
                        <a:rPr lang="nl-NL" sz="2000" i="0" dirty="0"/>
                        <a:t>Op welke wijze Monitoring &amp; Sturing inrichten?</a:t>
                      </a:r>
                    </a:p>
                  </a:txBody>
                  <a:tcPr/>
                </a:tc>
                <a:extLst>
                  <a:ext uri="{0D108BD9-81ED-4DB2-BD59-A6C34878D82A}">
                    <a16:rowId xmlns:a16="http://schemas.microsoft.com/office/drawing/2014/main" val="3242917066"/>
                  </a:ext>
                </a:extLst>
              </a:tr>
            </a:tbl>
          </a:graphicData>
        </a:graphic>
      </p:graphicFrame>
    </p:spTree>
    <p:extLst>
      <p:ext uri="{BB962C8B-B14F-4D97-AF65-F5344CB8AC3E}">
        <p14:creationId xmlns:p14="http://schemas.microsoft.com/office/powerpoint/2010/main" val="348712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Jeugdhulp Leidse Reg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40" y="66337"/>
            <a:ext cx="3961321" cy="5014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3">
            <a:extLst>
              <a:ext uri="{FF2B5EF4-FFF2-40B4-BE49-F238E27FC236}">
                <a16:creationId xmlns:a16="http://schemas.microsoft.com/office/drawing/2014/main" id="{A251F539-9D77-3F41-BA6F-F9EE6D4CE5AF}"/>
              </a:ext>
            </a:extLst>
          </p:cNvPr>
          <p:cNvGraphicFramePr>
            <a:graphicFrameLocks noGrp="1"/>
          </p:cNvGraphicFramePr>
          <p:nvPr>
            <p:extLst>
              <p:ext uri="{D42A27DB-BD31-4B8C-83A1-F6EECF244321}">
                <p14:modId xmlns:p14="http://schemas.microsoft.com/office/powerpoint/2010/main" val="3901868121"/>
              </p:ext>
            </p:extLst>
          </p:nvPr>
        </p:nvGraphicFramePr>
        <p:xfrm>
          <a:off x="656167" y="836930"/>
          <a:ext cx="10401299" cy="5486400"/>
        </p:xfrm>
        <a:graphic>
          <a:graphicData uri="http://schemas.openxmlformats.org/drawingml/2006/table">
            <a:tbl>
              <a:tblPr firstRow="1" bandRow="1">
                <a:tableStyleId>{5C22544A-7EE6-4342-B048-85BDC9FD1C3A}</a:tableStyleId>
              </a:tblPr>
              <a:tblGrid>
                <a:gridCol w="10401299">
                  <a:extLst>
                    <a:ext uri="{9D8B030D-6E8A-4147-A177-3AD203B41FA5}">
                      <a16:colId xmlns:a16="http://schemas.microsoft.com/office/drawing/2014/main" val="112144667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4000" b="1" dirty="0">
                          <a:solidFill>
                            <a:schemeClr val="accent1">
                              <a:lumMod val="50000"/>
                            </a:schemeClr>
                          </a:solidFill>
                          <a:latin typeface="+mn-lt"/>
                        </a:rPr>
                        <a:t>Te denk valt aan</a:t>
                      </a:r>
                    </a:p>
                  </a:txBody>
                  <a:tcPr/>
                </a:tc>
                <a:extLst>
                  <a:ext uri="{0D108BD9-81ED-4DB2-BD59-A6C34878D82A}">
                    <a16:rowId xmlns:a16="http://schemas.microsoft.com/office/drawing/2014/main" val="1600538060"/>
                  </a:ext>
                </a:extLst>
              </a:tr>
              <a:tr h="370840">
                <a:tc>
                  <a:txBody>
                    <a:bodyPr/>
                    <a:lstStyle/>
                    <a:p>
                      <a:r>
                        <a:rPr lang="nl-NL" sz="2000" b="1" kern="1200" dirty="0">
                          <a:solidFill>
                            <a:schemeClr val="tx1"/>
                          </a:solidFill>
                          <a:effectLst/>
                          <a:latin typeface="+mn-lt"/>
                          <a:ea typeface="+mn-ea"/>
                          <a:cs typeface="+mn-cs"/>
                        </a:rPr>
                        <a:t>Kind en gezin centraal</a:t>
                      </a:r>
                      <a:endParaRPr lang="nl-NL" sz="2000" kern="1200" dirty="0">
                        <a:solidFill>
                          <a:schemeClr val="tx1"/>
                        </a:solidFill>
                        <a:effectLst/>
                        <a:latin typeface="+mn-lt"/>
                        <a:ea typeface="+mn-ea"/>
                        <a:cs typeface="+mn-cs"/>
                      </a:endParaRPr>
                    </a:p>
                    <a:p>
                      <a:r>
                        <a:rPr lang="nl-NL" sz="2000" b="0" i="1" kern="1200" dirty="0">
                          <a:solidFill>
                            <a:schemeClr val="tx1"/>
                          </a:solidFill>
                          <a:effectLst/>
                          <a:latin typeface="+mn-lt"/>
                          <a:ea typeface="+mn-ea"/>
                          <a:cs typeface="+mn-cs"/>
                        </a:rPr>
                        <a:t>Mate van ervaren regie door cliënten </a:t>
                      </a:r>
                      <a:endParaRPr lang="nl-NL" sz="2000" b="0" kern="1200" dirty="0">
                        <a:solidFill>
                          <a:schemeClr val="tx1"/>
                        </a:solidFill>
                        <a:effectLst/>
                        <a:latin typeface="+mn-lt"/>
                        <a:ea typeface="+mn-ea"/>
                        <a:cs typeface="+mn-cs"/>
                      </a:endParaRPr>
                    </a:p>
                    <a:p>
                      <a:r>
                        <a:rPr lang="nl-NL" sz="2000" b="0" i="1" kern="1200" dirty="0">
                          <a:solidFill>
                            <a:schemeClr val="tx1"/>
                          </a:solidFill>
                          <a:effectLst/>
                          <a:latin typeface="+mn-lt"/>
                          <a:ea typeface="+mn-ea"/>
                          <a:cs typeface="+mn-cs"/>
                        </a:rPr>
                        <a:t>Mate van ervaren passende hulp en ondersteuning van de gemeentelijke toegang door cliënten  </a:t>
                      </a:r>
                      <a:endParaRPr lang="nl-NL" sz="2000" b="0" kern="1200" dirty="0">
                        <a:solidFill>
                          <a:schemeClr val="tx1"/>
                        </a:solidFill>
                        <a:effectLst/>
                        <a:latin typeface="+mn-lt"/>
                        <a:ea typeface="+mn-ea"/>
                        <a:cs typeface="+mn-cs"/>
                      </a:endParaRPr>
                    </a:p>
                    <a:p>
                      <a:r>
                        <a:rPr lang="nl-NL" sz="2000" b="0" i="1" kern="1200" dirty="0">
                          <a:solidFill>
                            <a:schemeClr val="tx1"/>
                          </a:solidFill>
                          <a:effectLst/>
                          <a:latin typeface="+mn-lt"/>
                          <a:ea typeface="+mn-ea"/>
                          <a:cs typeface="+mn-cs"/>
                        </a:rPr>
                        <a:t>Mate van ervaren passende hulp en ondersteuning na 18e verjaardag door cliënten</a:t>
                      </a:r>
                      <a:endParaRPr lang="nl-NL" sz="2000" b="0" kern="1200" dirty="0">
                        <a:solidFill>
                          <a:schemeClr val="tx1"/>
                        </a:solidFill>
                        <a:effectLst/>
                        <a:latin typeface="+mn-lt"/>
                        <a:ea typeface="+mn-ea"/>
                        <a:cs typeface="+mn-cs"/>
                      </a:endParaRPr>
                    </a:p>
                  </a:txBody>
                  <a:tcPr/>
                </a:tc>
                <a:extLst>
                  <a:ext uri="{0D108BD9-81ED-4DB2-BD59-A6C34878D82A}">
                    <a16:rowId xmlns:a16="http://schemas.microsoft.com/office/drawing/2014/main" val="365876822"/>
                  </a:ext>
                </a:extLst>
              </a:tr>
              <a:tr h="370840">
                <a:tc>
                  <a:txBody>
                    <a:bodyPr/>
                    <a:lstStyle/>
                    <a:p>
                      <a:r>
                        <a:rPr lang="nl-NL" sz="1800" b="1" kern="1200" dirty="0">
                          <a:solidFill>
                            <a:schemeClr val="tx1"/>
                          </a:solidFill>
                          <a:effectLst/>
                          <a:latin typeface="+mn-lt"/>
                          <a:ea typeface="+mn-ea"/>
                          <a:cs typeface="+mn-cs"/>
                        </a:rPr>
                        <a:t>Normaliseren</a:t>
                      </a:r>
                    </a:p>
                    <a:p>
                      <a:r>
                        <a:rPr lang="nl-NL" sz="1800" i="1" kern="1200" dirty="0">
                          <a:solidFill>
                            <a:schemeClr val="tx1"/>
                          </a:solidFill>
                          <a:effectLst/>
                          <a:latin typeface="+mn-lt"/>
                          <a:ea typeface="+mn-ea"/>
                          <a:cs typeface="+mn-cs"/>
                        </a:rPr>
                        <a:t>Aantal verwijzingen naar voorliggend veld</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 Aandeel jongeren 5 tot 23 waarbij verzuim werd geconstateerd</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 jeugdigen dat een vorm van specialistische  jeugdhulp ontvangt </a:t>
                      </a:r>
                      <a:endParaRPr lang="nl-NL" sz="1800" kern="1200" dirty="0">
                        <a:solidFill>
                          <a:schemeClr val="tx1"/>
                        </a:solidFill>
                        <a:effectLst/>
                        <a:latin typeface="+mn-lt"/>
                        <a:ea typeface="+mn-ea"/>
                        <a:cs typeface="+mn-cs"/>
                      </a:endParaRPr>
                    </a:p>
                  </a:txBody>
                  <a:tcPr/>
                </a:tc>
                <a:extLst>
                  <a:ext uri="{0D108BD9-81ED-4DB2-BD59-A6C34878D82A}">
                    <a16:rowId xmlns:a16="http://schemas.microsoft.com/office/drawing/2014/main" val="1612641526"/>
                  </a:ext>
                </a:extLst>
              </a:tr>
              <a:tr h="370840">
                <a:tc>
                  <a:txBody>
                    <a:bodyPr/>
                    <a:lstStyle/>
                    <a:p>
                      <a:r>
                        <a:rPr lang="nl-NL" sz="1800" b="1" kern="1200" dirty="0">
                          <a:solidFill>
                            <a:schemeClr val="tx1"/>
                          </a:solidFill>
                          <a:effectLst/>
                          <a:latin typeface="+mn-lt"/>
                          <a:ea typeface="+mn-ea"/>
                          <a:cs typeface="+mn-cs"/>
                        </a:rPr>
                        <a:t>Hulp dichterbij, preventie en </a:t>
                      </a:r>
                      <a:r>
                        <a:rPr lang="nl-NL" sz="1800" b="1" kern="1200" dirty="0" err="1">
                          <a:solidFill>
                            <a:schemeClr val="tx1"/>
                          </a:solidFill>
                          <a:effectLst/>
                          <a:latin typeface="+mn-lt"/>
                          <a:ea typeface="+mn-ea"/>
                          <a:cs typeface="+mn-cs"/>
                        </a:rPr>
                        <a:t>vroegsignalering</a:t>
                      </a:r>
                      <a:r>
                        <a:rPr lang="nl-NL" sz="1800" b="1" kern="1200" dirty="0">
                          <a:solidFill>
                            <a:schemeClr val="tx1"/>
                          </a:solidFill>
                          <a:effectLst/>
                          <a:latin typeface="+mn-lt"/>
                          <a:ea typeface="+mn-ea"/>
                          <a:cs typeface="+mn-cs"/>
                        </a:rPr>
                        <a:t> </a:t>
                      </a:r>
                    </a:p>
                    <a:p>
                      <a:r>
                        <a:rPr lang="nl-NL" sz="1800" i="1" kern="1200" dirty="0">
                          <a:solidFill>
                            <a:schemeClr val="tx1"/>
                          </a:solidFill>
                          <a:effectLst/>
                          <a:latin typeface="+mn-lt"/>
                          <a:ea typeface="+mn-ea"/>
                          <a:cs typeface="+mn-cs"/>
                        </a:rPr>
                        <a:t>% Ervaren vertrouwen van jeugdigen en gezinnen in de professional </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Afname jeugdigen met individuele specialistische hulp op scholen </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 doorverwijzingen naar specialistische jeugdhulp door huisartsen </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Aantal doorverwijzingen naar specialistische jeugdhulp door de gemeentelijke toegang </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Aantal thuiszitters </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Aantal dagen wachttijd bij de gemeentelijke toegang </a:t>
                      </a:r>
                      <a:endParaRPr lang="nl-NL" sz="1800" kern="1200" dirty="0">
                        <a:solidFill>
                          <a:schemeClr val="tx1"/>
                        </a:solidFill>
                        <a:effectLst/>
                        <a:latin typeface="+mn-lt"/>
                        <a:ea typeface="+mn-ea"/>
                        <a:cs typeface="+mn-cs"/>
                      </a:endParaRPr>
                    </a:p>
                    <a:p>
                      <a:r>
                        <a:rPr lang="nl-NL" sz="1800" i="1" kern="1200" dirty="0">
                          <a:solidFill>
                            <a:schemeClr val="tx1"/>
                          </a:solidFill>
                          <a:effectLst/>
                          <a:latin typeface="+mn-lt"/>
                          <a:ea typeface="+mn-ea"/>
                          <a:cs typeface="+mn-cs"/>
                        </a:rPr>
                        <a:t>% ervaren vindbaarheid van de gemeentelijke toegang door maatschappelijke partners </a:t>
                      </a:r>
                      <a:endParaRPr lang="nl-NL" sz="1800" kern="1200" dirty="0">
                        <a:solidFill>
                          <a:schemeClr val="tx1"/>
                        </a:solidFill>
                        <a:effectLst/>
                        <a:latin typeface="+mn-lt"/>
                        <a:ea typeface="+mn-ea"/>
                        <a:cs typeface="+mn-cs"/>
                      </a:endParaRPr>
                    </a:p>
                  </a:txBody>
                  <a:tcPr/>
                </a:tc>
                <a:extLst>
                  <a:ext uri="{0D108BD9-81ED-4DB2-BD59-A6C34878D82A}">
                    <a16:rowId xmlns:a16="http://schemas.microsoft.com/office/drawing/2014/main" val="2456513444"/>
                  </a:ext>
                </a:extLst>
              </a:tr>
            </a:tbl>
          </a:graphicData>
        </a:graphic>
      </p:graphicFrame>
    </p:spTree>
    <p:extLst>
      <p:ext uri="{BB962C8B-B14F-4D97-AF65-F5344CB8AC3E}">
        <p14:creationId xmlns:p14="http://schemas.microsoft.com/office/powerpoint/2010/main" val="3863928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3">
            <a:extLst>
              <a:ext uri="{FF2B5EF4-FFF2-40B4-BE49-F238E27FC236}">
                <a16:creationId xmlns:a16="http://schemas.microsoft.com/office/drawing/2014/main" id="{9382AD60-8CF6-445B-9E59-F1D38B1F33C6}"/>
              </a:ext>
            </a:extLst>
          </p:cNvPr>
          <p:cNvPicPr>
            <a:picLocks noChangeAspect="1"/>
          </p:cNvPicPr>
          <p:nvPr/>
        </p:nvPicPr>
        <p:blipFill rotWithShape="1">
          <a:blip r:embed="rId3" cstate="print">
            <a:alphaModFix amt="35000"/>
          </a:blip>
          <a:srcRect t="6278"/>
          <a:stretch/>
        </p:blipFill>
        <p:spPr>
          <a:xfrm>
            <a:off x="20" y="10"/>
            <a:ext cx="12191980" cy="6857990"/>
          </a:xfrm>
          <a:prstGeom prst="rect">
            <a:avLst/>
          </a:prstGeom>
        </p:spPr>
      </p:pic>
      <p:sp>
        <p:nvSpPr>
          <p:cNvPr id="2" name="Titel 1">
            <a:extLst>
              <a:ext uri="{FF2B5EF4-FFF2-40B4-BE49-F238E27FC236}">
                <a16:creationId xmlns:a16="http://schemas.microsoft.com/office/drawing/2014/main" id="{84E61A2D-6B81-4B6F-B9A8-B7DD9ED9F66F}"/>
              </a:ext>
            </a:extLst>
          </p:cNvPr>
          <p:cNvSpPr>
            <a:spLocks noGrp="1"/>
          </p:cNvSpPr>
          <p:nvPr>
            <p:ph type="ctrTitle"/>
          </p:nvPr>
        </p:nvSpPr>
        <p:spPr>
          <a:xfrm>
            <a:off x="643467" y="3320859"/>
            <a:ext cx="5311563" cy="2076333"/>
          </a:xfrm>
        </p:spPr>
        <p:txBody>
          <a:bodyPr anchor="t">
            <a:normAutofit/>
          </a:bodyPr>
          <a:lstStyle/>
          <a:p>
            <a:pPr algn="l"/>
            <a:r>
              <a:rPr lang="nl-NL" sz="4000" dirty="0"/>
              <a:t>Aanbestedingsprocedure met dialoog</a:t>
            </a:r>
          </a:p>
        </p:txBody>
      </p:sp>
      <p:sp>
        <p:nvSpPr>
          <p:cNvPr id="22" name="Freeform: Shape 2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Afbeelding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10" y="514397"/>
            <a:ext cx="6657964" cy="6543677"/>
          </a:xfrm>
          <a:prstGeom prst="ellipse">
            <a:avLst/>
          </a:prstGeom>
          <a:noFill/>
          <a:ln>
            <a:noFill/>
          </a:ln>
        </p:spPr>
      </p:pic>
    </p:spTree>
    <p:extLst>
      <p:ext uri="{BB962C8B-B14F-4D97-AF65-F5344CB8AC3E}">
        <p14:creationId xmlns:p14="http://schemas.microsoft.com/office/powerpoint/2010/main" val="335590286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fontAlgn="base">
              <a:lnSpc>
                <a:spcPts val="3200"/>
              </a:lnSpc>
              <a:spcAft>
                <a:spcPct val="0"/>
              </a:spcAft>
            </a:pPr>
            <a:r>
              <a:rPr lang="nl-NL" b="1" dirty="0">
                <a:solidFill>
                  <a:schemeClr val="accent1">
                    <a:lumMod val="50000"/>
                  </a:schemeClr>
                </a:solidFill>
                <a:latin typeface="+mn-lt"/>
              </a:rPr>
              <a:t>Stappen aanbestedingsprocedure</a:t>
            </a:r>
          </a:p>
        </p:txBody>
      </p:sp>
      <p:graphicFrame>
        <p:nvGraphicFramePr>
          <p:cNvPr id="4" name="Tijdelijke aanduiding voor inhoud 4">
            <a:extLst>
              <a:ext uri="{FF2B5EF4-FFF2-40B4-BE49-F238E27FC236}">
                <a16:creationId xmlns:a16="http://schemas.microsoft.com/office/drawing/2014/main" id="{99D6C8E7-FAC8-46C1-A05A-AC18A4E1D254}"/>
              </a:ext>
            </a:extLst>
          </p:cNvPr>
          <p:cNvGraphicFramePr>
            <a:graphicFrameLocks noGrp="1"/>
          </p:cNvGraphicFramePr>
          <p:nvPr>
            <p:ph idx="1"/>
            <p:extLst>
              <p:ext uri="{D42A27DB-BD31-4B8C-83A1-F6EECF244321}">
                <p14:modId xmlns:p14="http://schemas.microsoft.com/office/powerpoint/2010/main" val="16946919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1808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 3">
            <a:extLst>
              <a:ext uri="{FF2B5EF4-FFF2-40B4-BE49-F238E27FC236}">
                <a16:creationId xmlns:a16="http://schemas.microsoft.com/office/drawing/2014/main" id="{57057EFE-CCBB-404F-AA35-30EA7BC1C833}"/>
              </a:ext>
            </a:extLst>
          </p:cNvPr>
          <p:cNvGraphicFramePr>
            <a:graphicFrameLocks noGrp="1"/>
          </p:cNvGraphicFramePr>
          <p:nvPr>
            <p:extLst>
              <p:ext uri="{D42A27DB-BD31-4B8C-83A1-F6EECF244321}">
                <p14:modId xmlns:p14="http://schemas.microsoft.com/office/powerpoint/2010/main" val="3867370061"/>
              </p:ext>
            </p:extLst>
          </p:nvPr>
        </p:nvGraphicFramePr>
        <p:xfrm>
          <a:off x="895350" y="325120"/>
          <a:ext cx="10401300" cy="5521960"/>
        </p:xfrm>
        <a:graphic>
          <a:graphicData uri="http://schemas.openxmlformats.org/drawingml/2006/table">
            <a:tbl>
              <a:tblPr firstRow="1" bandRow="1">
                <a:tableStyleId>{5C22544A-7EE6-4342-B048-85BDC9FD1C3A}</a:tableStyleId>
              </a:tblPr>
              <a:tblGrid>
                <a:gridCol w="6743700">
                  <a:extLst>
                    <a:ext uri="{9D8B030D-6E8A-4147-A177-3AD203B41FA5}">
                      <a16:colId xmlns:a16="http://schemas.microsoft.com/office/drawing/2014/main" val="1121446679"/>
                    </a:ext>
                  </a:extLst>
                </a:gridCol>
                <a:gridCol w="3657600">
                  <a:extLst>
                    <a:ext uri="{9D8B030D-6E8A-4147-A177-3AD203B41FA5}">
                      <a16:colId xmlns:a16="http://schemas.microsoft.com/office/drawing/2014/main" val="2821080206"/>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4000" b="1" dirty="0">
                          <a:solidFill>
                            <a:schemeClr val="accent1">
                              <a:lumMod val="50000"/>
                            </a:schemeClr>
                          </a:solidFill>
                          <a:latin typeface="+mn-lt"/>
                        </a:rPr>
                        <a:t>Voorziene aanbestedingsprocedure</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4000" b="1" dirty="0">
                        <a:solidFill>
                          <a:schemeClr val="accent1">
                            <a:lumMod val="50000"/>
                          </a:schemeClr>
                        </a:solidFill>
                        <a:latin typeface="+mn-lt"/>
                      </a:endParaRPr>
                    </a:p>
                  </a:txBody>
                  <a:tcPr/>
                </a:tc>
                <a:extLst>
                  <a:ext uri="{0D108BD9-81ED-4DB2-BD59-A6C34878D82A}">
                    <a16:rowId xmlns:a16="http://schemas.microsoft.com/office/drawing/2014/main" val="1600538060"/>
                  </a:ext>
                </a:extLst>
              </a:tr>
              <a:tr h="370840">
                <a:tc>
                  <a:txBody>
                    <a:bodyPr/>
                    <a:lstStyle/>
                    <a:p>
                      <a:r>
                        <a:rPr lang="nl-NL" i="1" dirty="0"/>
                        <a:t>Publicatie aanbestedingsdocument</a:t>
                      </a:r>
                    </a:p>
                  </a:txBody>
                  <a:tcPr/>
                </a:tc>
                <a:tc>
                  <a:txBody>
                    <a:bodyPr/>
                    <a:lstStyle/>
                    <a:p>
                      <a:r>
                        <a:rPr lang="nl-NL" i="1" dirty="0"/>
                        <a:t>10 maart 2020</a:t>
                      </a:r>
                    </a:p>
                  </a:txBody>
                  <a:tcPr/>
                </a:tc>
                <a:extLst>
                  <a:ext uri="{0D108BD9-81ED-4DB2-BD59-A6C34878D82A}">
                    <a16:rowId xmlns:a16="http://schemas.microsoft.com/office/drawing/2014/main" val="3658768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i="1" dirty="0"/>
                        <a:t>Informatie bijeenkomst</a:t>
                      </a:r>
                    </a:p>
                  </a:txBody>
                  <a:tcPr/>
                </a:tc>
                <a:tc>
                  <a:txBody>
                    <a:bodyPr/>
                    <a:lstStyle/>
                    <a:p>
                      <a:r>
                        <a:rPr lang="nl-NL" i="1" dirty="0"/>
                        <a:t>16 juli 2020</a:t>
                      </a:r>
                    </a:p>
                  </a:txBody>
                  <a:tcPr/>
                </a:tc>
                <a:extLst>
                  <a:ext uri="{0D108BD9-81ED-4DB2-BD59-A6C34878D82A}">
                    <a16:rowId xmlns:a16="http://schemas.microsoft.com/office/drawing/2014/main" val="1233175322"/>
                  </a:ext>
                </a:extLst>
              </a:tr>
              <a:tr h="370840">
                <a:tc>
                  <a:txBody>
                    <a:bodyPr/>
                    <a:lstStyle/>
                    <a:p>
                      <a:r>
                        <a:rPr lang="nl-NL" i="1" dirty="0"/>
                        <a:t>Schriftelijke vragen indienen</a:t>
                      </a:r>
                    </a:p>
                  </a:txBody>
                  <a:tcPr/>
                </a:tc>
                <a:tc>
                  <a:txBody>
                    <a:bodyPr/>
                    <a:lstStyle/>
                    <a:p>
                      <a:r>
                        <a:rPr lang="nl-NL" i="1" dirty="0">
                          <a:solidFill>
                            <a:schemeClr val="tx1"/>
                          </a:solidFill>
                        </a:rPr>
                        <a:t>24 juli</a:t>
                      </a:r>
                    </a:p>
                  </a:txBody>
                  <a:tcPr/>
                </a:tc>
                <a:extLst>
                  <a:ext uri="{0D108BD9-81ED-4DB2-BD59-A6C34878D82A}">
                    <a16:rowId xmlns:a16="http://schemas.microsoft.com/office/drawing/2014/main" val="1612641526"/>
                  </a:ext>
                </a:extLst>
              </a:tr>
              <a:tr h="370840">
                <a:tc>
                  <a:txBody>
                    <a:bodyPr/>
                    <a:lstStyle/>
                    <a:p>
                      <a:r>
                        <a:rPr lang="nl-NL" i="1" dirty="0"/>
                        <a:t>Nota van Inlichtingen gereed (NvI 1)</a:t>
                      </a:r>
                    </a:p>
                  </a:txBody>
                  <a:tcPr/>
                </a:tc>
                <a:tc>
                  <a:txBody>
                    <a:bodyPr/>
                    <a:lstStyle/>
                    <a:p>
                      <a:r>
                        <a:rPr lang="nl-NL" i="1" dirty="0">
                          <a:solidFill>
                            <a:schemeClr val="tx1"/>
                          </a:solidFill>
                        </a:rPr>
                        <a:t>14 augustus </a:t>
                      </a:r>
                    </a:p>
                  </a:txBody>
                  <a:tcPr/>
                </a:tc>
                <a:extLst>
                  <a:ext uri="{0D108BD9-81ED-4DB2-BD59-A6C34878D82A}">
                    <a16:rowId xmlns:a16="http://schemas.microsoft.com/office/drawing/2014/main" val="1127868291"/>
                  </a:ext>
                </a:extLst>
              </a:tr>
              <a:tr h="370840">
                <a:tc>
                  <a:txBody>
                    <a:bodyPr/>
                    <a:lstStyle/>
                    <a:p>
                      <a:r>
                        <a:rPr lang="nl-NL" i="1" dirty="0">
                          <a:solidFill>
                            <a:schemeClr val="tx1"/>
                          </a:solidFill>
                        </a:rPr>
                        <a:t>Dialoogfase: dialooggesprekken en indienen wijzigingssuggesties</a:t>
                      </a:r>
                    </a:p>
                  </a:txBody>
                  <a:tcPr/>
                </a:tc>
                <a:tc>
                  <a:txBody>
                    <a:bodyPr/>
                    <a:lstStyle/>
                    <a:p>
                      <a:r>
                        <a:rPr lang="nl-NL" i="1" dirty="0">
                          <a:solidFill>
                            <a:schemeClr val="tx1"/>
                          </a:solidFill>
                        </a:rPr>
                        <a:t>7 september – 12 oktober</a:t>
                      </a:r>
                    </a:p>
                  </a:txBody>
                  <a:tcPr/>
                </a:tc>
                <a:extLst>
                  <a:ext uri="{0D108BD9-81ED-4DB2-BD59-A6C34878D82A}">
                    <a16:rowId xmlns:a16="http://schemas.microsoft.com/office/drawing/2014/main" val="2456513444"/>
                  </a:ext>
                </a:extLst>
              </a:tr>
              <a:tr h="370840">
                <a:tc>
                  <a:txBody>
                    <a:bodyPr/>
                    <a:lstStyle/>
                    <a:p>
                      <a:pPr marL="0" indent="0">
                        <a:buFontTx/>
                        <a:buNone/>
                      </a:pPr>
                      <a:r>
                        <a:rPr lang="nl-NL" i="1" dirty="0"/>
                        <a:t>Publicatie definitief aanbestedingsdocument</a:t>
                      </a:r>
                    </a:p>
                  </a:txBody>
                  <a:tcPr/>
                </a:tc>
                <a:tc>
                  <a:txBody>
                    <a:bodyPr/>
                    <a:lstStyle/>
                    <a:p>
                      <a:r>
                        <a:rPr lang="nl-NL" i="1" dirty="0"/>
                        <a:t>19 oktober</a:t>
                      </a:r>
                    </a:p>
                  </a:txBody>
                  <a:tcPr/>
                </a:tc>
                <a:extLst>
                  <a:ext uri="{0D108BD9-81ED-4DB2-BD59-A6C34878D82A}">
                    <a16:rowId xmlns:a16="http://schemas.microsoft.com/office/drawing/2014/main" val="3102183618"/>
                  </a:ext>
                </a:extLst>
              </a:tr>
              <a:tr h="370840">
                <a:tc>
                  <a:txBody>
                    <a:bodyPr/>
                    <a:lstStyle/>
                    <a:p>
                      <a:pPr marL="0" indent="0">
                        <a:buFontTx/>
                        <a:buNone/>
                      </a:pPr>
                      <a:r>
                        <a:rPr lang="nl-NL" i="1" dirty="0"/>
                        <a:t>Schriftelijke vragen indienen </a:t>
                      </a:r>
                    </a:p>
                  </a:txBody>
                  <a:tcPr/>
                </a:tc>
                <a:tc>
                  <a:txBody>
                    <a:bodyPr/>
                    <a:lstStyle/>
                    <a:p>
                      <a:r>
                        <a:rPr lang="nl-NL" i="1" dirty="0"/>
                        <a:t>23 oktober</a:t>
                      </a:r>
                    </a:p>
                  </a:txBody>
                  <a:tcPr/>
                </a:tc>
                <a:extLst>
                  <a:ext uri="{0D108BD9-81ED-4DB2-BD59-A6C34878D82A}">
                    <a16:rowId xmlns:a16="http://schemas.microsoft.com/office/drawing/2014/main" val="880001003"/>
                  </a:ext>
                </a:extLst>
              </a:tr>
              <a:tr h="370840">
                <a:tc>
                  <a:txBody>
                    <a:bodyPr/>
                    <a:lstStyle/>
                    <a:p>
                      <a:pPr marL="0" indent="0">
                        <a:buFontTx/>
                        <a:buNone/>
                      </a:pPr>
                      <a:r>
                        <a:rPr lang="nl-NL" i="1" dirty="0"/>
                        <a:t>Nota van inlichtingen gereed (NvI 2)</a:t>
                      </a:r>
                    </a:p>
                  </a:txBody>
                  <a:tcPr/>
                </a:tc>
                <a:tc>
                  <a:txBody>
                    <a:bodyPr/>
                    <a:lstStyle/>
                    <a:p>
                      <a:r>
                        <a:rPr lang="nl-NL" i="1" dirty="0"/>
                        <a:t>13 november</a:t>
                      </a:r>
                    </a:p>
                  </a:txBody>
                  <a:tcPr/>
                </a:tc>
                <a:extLst>
                  <a:ext uri="{0D108BD9-81ED-4DB2-BD59-A6C34878D82A}">
                    <a16:rowId xmlns:a16="http://schemas.microsoft.com/office/drawing/2014/main" val="1937428102"/>
                  </a:ext>
                </a:extLst>
              </a:tr>
              <a:tr h="370840">
                <a:tc>
                  <a:txBody>
                    <a:bodyPr/>
                    <a:lstStyle/>
                    <a:p>
                      <a:pPr marL="0" indent="0">
                        <a:buFontTx/>
                        <a:buNone/>
                      </a:pPr>
                      <a:r>
                        <a:rPr lang="nl-NL" i="1" dirty="0"/>
                        <a:t>Inschrijfdatum</a:t>
                      </a:r>
                    </a:p>
                  </a:txBody>
                  <a:tcPr/>
                </a:tc>
                <a:tc>
                  <a:txBody>
                    <a:bodyPr/>
                    <a:lstStyle/>
                    <a:p>
                      <a:r>
                        <a:rPr lang="nl-NL" i="1" dirty="0"/>
                        <a:t>23 november 2020 12.00 uur</a:t>
                      </a:r>
                    </a:p>
                  </a:txBody>
                  <a:tcPr/>
                </a:tc>
                <a:extLst>
                  <a:ext uri="{0D108BD9-81ED-4DB2-BD59-A6C34878D82A}">
                    <a16:rowId xmlns:a16="http://schemas.microsoft.com/office/drawing/2014/main" val="2023363091"/>
                  </a:ext>
                </a:extLst>
              </a:tr>
              <a:tr h="370840">
                <a:tc>
                  <a:txBody>
                    <a:bodyPr/>
                    <a:lstStyle/>
                    <a:p>
                      <a:pPr marL="0" indent="0">
                        <a:buFontTx/>
                        <a:buNone/>
                      </a:pPr>
                      <a:r>
                        <a:rPr lang="nl-NL" i="1" dirty="0"/>
                        <a:t>Versturen Gunningsbeslissing</a:t>
                      </a:r>
                    </a:p>
                  </a:txBody>
                  <a:tcPr/>
                </a:tc>
                <a:tc>
                  <a:txBody>
                    <a:bodyPr/>
                    <a:lstStyle/>
                    <a:p>
                      <a:r>
                        <a:rPr lang="nl-NL" i="1" dirty="0"/>
                        <a:t>11 december</a:t>
                      </a:r>
                    </a:p>
                  </a:txBody>
                  <a:tcPr/>
                </a:tc>
                <a:extLst>
                  <a:ext uri="{0D108BD9-81ED-4DB2-BD59-A6C34878D82A}">
                    <a16:rowId xmlns:a16="http://schemas.microsoft.com/office/drawing/2014/main" val="3288619749"/>
                  </a:ext>
                </a:extLst>
              </a:tr>
              <a:tr h="370840">
                <a:tc>
                  <a:txBody>
                    <a:bodyPr/>
                    <a:lstStyle/>
                    <a:p>
                      <a:pPr marL="0" indent="0">
                        <a:buFontTx/>
                        <a:buNone/>
                      </a:pPr>
                      <a:r>
                        <a:rPr lang="nl-NL" i="1" dirty="0"/>
                        <a:t>Verificatiebespreking</a:t>
                      </a:r>
                    </a:p>
                  </a:txBody>
                  <a:tcPr/>
                </a:tc>
                <a:tc>
                  <a:txBody>
                    <a:bodyPr/>
                    <a:lstStyle/>
                    <a:p>
                      <a:r>
                        <a:rPr lang="nl-NL" i="1" dirty="0"/>
                        <a:t>week 51</a:t>
                      </a:r>
                    </a:p>
                  </a:txBody>
                  <a:tcPr/>
                </a:tc>
                <a:extLst>
                  <a:ext uri="{0D108BD9-81ED-4DB2-BD59-A6C34878D82A}">
                    <a16:rowId xmlns:a16="http://schemas.microsoft.com/office/drawing/2014/main" val="2149910949"/>
                  </a:ext>
                </a:extLst>
              </a:tr>
              <a:tr h="370840">
                <a:tc>
                  <a:txBody>
                    <a:bodyPr/>
                    <a:lstStyle/>
                    <a:p>
                      <a:pPr marL="0" indent="0">
                        <a:buFontTx/>
                        <a:buNone/>
                      </a:pPr>
                      <a:r>
                        <a:rPr lang="nl-NL" i="1" dirty="0"/>
                        <a:t>Aflopen bezwaartermijn</a:t>
                      </a:r>
                    </a:p>
                  </a:txBody>
                  <a:tcPr/>
                </a:tc>
                <a:tc>
                  <a:txBody>
                    <a:bodyPr/>
                    <a:lstStyle/>
                    <a:p>
                      <a:r>
                        <a:rPr lang="nl-NL" i="1" dirty="0"/>
                        <a:t>1 januari 2021</a:t>
                      </a:r>
                    </a:p>
                  </a:txBody>
                  <a:tcPr/>
                </a:tc>
                <a:extLst>
                  <a:ext uri="{0D108BD9-81ED-4DB2-BD59-A6C34878D82A}">
                    <a16:rowId xmlns:a16="http://schemas.microsoft.com/office/drawing/2014/main" val="3789054410"/>
                  </a:ext>
                </a:extLst>
              </a:tr>
              <a:tr h="370840">
                <a:tc>
                  <a:txBody>
                    <a:bodyPr/>
                    <a:lstStyle/>
                    <a:p>
                      <a:pPr marL="0" indent="0">
                        <a:buFontTx/>
                        <a:buNone/>
                      </a:pPr>
                      <a:r>
                        <a:rPr lang="nl-NL" i="1" dirty="0"/>
                        <a:t>Defintieve gunning</a:t>
                      </a:r>
                    </a:p>
                  </a:txBody>
                  <a:tcPr/>
                </a:tc>
                <a:tc>
                  <a:txBody>
                    <a:bodyPr/>
                    <a:lstStyle/>
                    <a:p>
                      <a:r>
                        <a:rPr lang="nl-NL" i="1" dirty="0"/>
                        <a:t>4 januari 2021</a:t>
                      </a:r>
                    </a:p>
                  </a:txBody>
                  <a:tcPr/>
                </a:tc>
                <a:extLst>
                  <a:ext uri="{0D108BD9-81ED-4DB2-BD59-A6C34878D82A}">
                    <a16:rowId xmlns:a16="http://schemas.microsoft.com/office/drawing/2014/main" val="1627133729"/>
                  </a:ext>
                </a:extLst>
              </a:tr>
            </a:tbl>
          </a:graphicData>
        </a:graphic>
      </p:graphicFrame>
      <p:sp>
        <p:nvSpPr>
          <p:cNvPr id="15" name="Rechthoek 14">
            <a:extLst>
              <a:ext uri="{FF2B5EF4-FFF2-40B4-BE49-F238E27FC236}">
                <a16:creationId xmlns:a16="http://schemas.microsoft.com/office/drawing/2014/main" id="{55A3F596-029F-416E-B5DA-3DA82DE0FC47}"/>
              </a:ext>
            </a:extLst>
          </p:cNvPr>
          <p:cNvSpPr/>
          <p:nvPr/>
        </p:nvSpPr>
        <p:spPr>
          <a:xfrm>
            <a:off x="2894666" y="5940510"/>
            <a:ext cx="6367384" cy="7333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Tekstvak 15">
            <a:extLst>
              <a:ext uri="{FF2B5EF4-FFF2-40B4-BE49-F238E27FC236}">
                <a16:creationId xmlns:a16="http://schemas.microsoft.com/office/drawing/2014/main" id="{3F05F9E2-A430-4A85-80FC-4FBAE0903CAE}"/>
              </a:ext>
            </a:extLst>
          </p:cNvPr>
          <p:cNvSpPr txBox="1"/>
          <p:nvPr/>
        </p:nvSpPr>
        <p:spPr>
          <a:xfrm>
            <a:off x="2929950" y="6122504"/>
            <a:ext cx="6420284" cy="369332"/>
          </a:xfrm>
          <a:prstGeom prst="rect">
            <a:avLst/>
          </a:prstGeom>
          <a:noFill/>
        </p:spPr>
        <p:txBody>
          <a:bodyPr wrap="none" rtlCol="0">
            <a:spAutoFit/>
          </a:bodyPr>
          <a:lstStyle/>
          <a:p>
            <a:r>
              <a:rPr lang="nl-NL" dirty="0"/>
              <a:t>Welke aandachtspunten wilt u ons meegeven voor de uitwerking? </a:t>
            </a:r>
          </a:p>
        </p:txBody>
      </p:sp>
    </p:spTree>
    <p:extLst>
      <p:ext uri="{BB962C8B-B14F-4D97-AF65-F5344CB8AC3E}">
        <p14:creationId xmlns:p14="http://schemas.microsoft.com/office/powerpoint/2010/main" val="815092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fontAlgn="base">
              <a:lnSpc>
                <a:spcPts val="3200"/>
              </a:lnSpc>
              <a:spcAft>
                <a:spcPct val="0"/>
              </a:spcAft>
            </a:pPr>
            <a:r>
              <a:rPr lang="nl-NL" b="1" dirty="0">
                <a:solidFill>
                  <a:schemeClr val="accent1">
                    <a:lumMod val="50000"/>
                  </a:schemeClr>
                </a:solidFill>
                <a:latin typeface="+mn-lt"/>
              </a:rPr>
              <a:t>De technische kant van aanbesteden</a:t>
            </a:r>
          </a:p>
        </p:txBody>
      </p:sp>
      <p:sp>
        <p:nvSpPr>
          <p:cNvPr id="3" name="Tijdelijke aanduiding voor inhoud 2"/>
          <p:cNvSpPr>
            <a:spLocks noGrp="1"/>
          </p:cNvSpPr>
          <p:nvPr>
            <p:ph idx="1"/>
          </p:nvPr>
        </p:nvSpPr>
        <p:spPr/>
        <p:txBody>
          <a:bodyPr>
            <a:normAutofit/>
          </a:bodyPr>
          <a:lstStyle/>
          <a:p>
            <a:r>
              <a:rPr lang="nl-NL" sz="2400" dirty="0"/>
              <a:t>Aanbesteding verloopt digitaal via Tenderned.</a:t>
            </a:r>
          </a:p>
          <a:p>
            <a:r>
              <a:rPr lang="nl-NL" sz="2400" dirty="0"/>
              <a:t>Belangrijk om op tijd e-Herkenning aan te vragen (duurt gemiddeld 5 werkdagen).</a:t>
            </a:r>
          </a:p>
          <a:p>
            <a:r>
              <a:rPr lang="nl-NL" sz="2400" dirty="0"/>
              <a:t>Vragen stellen via tabblad “vragen en antwoorden”. </a:t>
            </a:r>
            <a:br>
              <a:rPr lang="nl-NL" sz="2400" dirty="0"/>
            </a:br>
            <a:r>
              <a:rPr lang="nl-NL" sz="2400" dirty="0"/>
              <a:t>Mogelijkheid om individuele (vertrouwelijke) vragen te stellen.</a:t>
            </a:r>
          </a:p>
          <a:p>
            <a:r>
              <a:rPr lang="nl-NL" sz="2400" dirty="0"/>
              <a:t>Verdere communicatie via berichtenmodule.</a:t>
            </a:r>
          </a:p>
          <a:p>
            <a:r>
              <a:rPr lang="nl-NL" sz="2400" dirty="0"/>
              <a:t>Aanbestedingsteam en dialoogstukken indienen via berichtenmodule.</a:t>
            </a:r>
          </a:p>
          <a:p>
            <a:r>
              <a:rPr lang="nl-NL" sz="2400" dirty="0"/>
              <a:t>Definitieve inschrijving indienen door uploaden definitieve inschrijvingsdocumenten.</a:t>
            </a:r>
          </a:p>
          <a:p>
            <a:r>
              <a:rPr lang="nl-NL" sz="2400" dirty="0"/>
              <a:t>Voor technische vragen: Handleiding voor ondernemers (Tenderned) of contact met Servicedesk Tenderned (070-3798899).</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1766867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b="1" dirty="0">
                <a:solidFill>
                  <a:schemeClr val="accent1">
                    <a:lumMod val="50000"/>
                  </a:schemeClr>
                </a:solidFill>
                <a:latin typeface="+mn-lt"/>
              </a:rPr>
              <a:t>Let op!</a:t>
            </a:r>
          </a:p>
        </p:txBody>
      </p:sp>
      <p:sp>
        <p:nvSpPr>
          <p:cNvPr id="3" name="Tijdelijke aanduiding voor inhoud 2"/>
          <p:cNvSpPr>
            <a:spLocks noGrp="1"/>
          </p:cNvSpPr>
          <p:nvPr>
            <p:ph idx="1"/>
          </p:nvPr>
        </p:nvSpPr>
        <p:spPr/>
        <p:txBody>
          <a:bodyPr/>
          <a:lstStyle/>
          <a:p>
            <a:r>
              <a:rPr lang="nl-NL" sz="2400" dirty="0"/>
              <a:t>Schrijf alles op, ook wat vanzelfsprekend lijkt.</a:t>
            </a:r>
          </a:p>
          <a:p>
            <a:r>
              <a:rPr lang="nl-NL" sz="2400" dirty="0"/>
              <a:t>Maak er geen zoekplaatje van. Beoordelingscommissie beoordeelt per sub-gunningscriterium, dus informatie per sub-gunningscriterium weergeven. Eventuele verwijzingen naar informatie op andere plekken moeten duidelijk zijn.</a:t>
            </a:r>
          </a:p>
          <a:p>
            <a:r>
              <a:rPr lang="nl-NL" sz="2400" dirty="0"/>
              <a:t>Volgorde beschrijving onderwerpen gunningscriterium zoveel mogelijk aanhouden.</a:t>
            </a:r>
          </a:p>
          <a:p>
            <a:r>
              <a:rPr lang="nl-NL" sz="2400" dirty="0"/>
              <a:t>Wees specifiek.</a:t>
            </a:r>
          </a:p>
          <a:p>
            <a:r>
              <a:rPr lang="nl-NL" sz="2400" dirty="0"/>
              <a:t>Voeg alle gevraagde documenten bij. </a:t>
            </a:r>
          </a:p>
          <a:p>
            <a:endParaRPr lang="nl-NL" dirty="0"/>
          </a:p>
        </p:txBody>
      </p:sp>
    </p:spTree>
    <p:extLst>
      <p:ext uri="{BB962C8B-B14F-4D97-AF65-F5344CB8AC3E}">
        <p14:creationId xmlns:p14="http://schemas.microsoft.com/office/powerpoint/2010/main" val="156908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02037" y="732286"/>
            <a:ext cx="10515600" cy="1325563"/>
          </a:xfrm>
        </p:spPr>
        <p:txBody>
          <a:bodyPr>
            <a:normAutofit/>
          </a:bodyPr>
          <a:lstStyle/>
          <a:p>
            <a:r>
              <a:rPr lang="nl-NL" sz="4900" b="1" dirty="0">
                <a:solidFill>
                  <a:schemeClr val="accent1">
                    <a:lumMod val="50000"/>
                  </a:schemeClr>
                </a:solidFill>
                <a:latin typeface="+mn-lt"/>
              </a:rPr>
              <a:t>Presentatie</a:t>
            </a:r>
          </a:p>
        </p:txBody>
      </p:sp>
      <p:sp>
        <p:nvSpPr>
          <p:cNvPr id="4" name="Tijdelijke aanduiding voor inhoud 3">
            <a:extLst>
              <a:ext uri="{FF2B5EF4-FFF2-40B4-BE49-F238E27FC236}">
                <a16:creationId xmlns:a16="http://schemas.microsoft.com/office/drawing/2014/main" id="{C3D30DA5-1A7E-49CE-B56B-310F42EFCD1E}"/>
              </a:ext>
            </a:extLst>
          </p:cNvPr>
          <p:cNvSpPr>
            <a:spLocks noGrp="1"/>
          </p:cNvSpPr>
          <p:nvPr>
            <p:ph idx="1"/>
          </p:nvPr>
        </p:nvSpPr>
        <p:spPr>
          <a:xfrm>
            <a:off x="838200" y="1825625"/>
            <a:ext cx="10515600" cy="3575050"/>
          </a:xfrm>
        </p:spPr>
        <p:txBody>
          <a:bodyPr>
            <a:normAutofit/>
          </a:bodyPr>
          <a:lstStyle/>
          <a:p>
            <a:pPr marL="0" indent="0">
              <a:buNone/>
            </a:pPr>
            <a:endParaRPr lang="nl-NL" b="1" dirty="0">
              <a:solidFill>
                <a:schemeClr val="accent1">
                  <a:lumMod val="50000"/>
                </a:schemeClr>
              </a:solidFill>
            </a:endParaRPr>
          </a:p>
          <a:p>
            <a:pPr marL="0" indent="0">
              <a:buNone/>
            </a:pPr>
            <a:endParaRPr lang="nl-NL" dirty="0"/>
          </a:p>
          <a:p>
            <a:endParaRPr lang="nl-NL"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261791"/>
            <a:ext cx="6059837" cy="593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7840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b="1" dirty="0">
                <a:solidFill>
                  <a:schemeClr val="accent1">
                    <a:lumMod val="50000"/>
                  </a:schemeClr>
                </a:solidFill>
                <a:latin typeface="+mn-lt"/>
              </a:rPr>
              <a:t>Combinaties/onderaanneming</a:t>
            </a:r>
          </a:p>
        </p:txBody>
      </p:sp>
      <p:sp>
        <p:nvSpPr>
          <p:cNvPr id="3" name="Tijdelijke aanduiding voor inhoud 2"/>
          <p:cNvSpPr>
            <a:spLocks noGrp="1"/>
          </p:cNvSpPr>
          <p:nvPr>
            <p:ph idx="1"/>
          </p:nvPr>
        </p:nvSpPr>
        <p:spPr/>
        <p:txBody>
          <a:bodyPr>
            <a:normAutofit/>
          </a:bodyPr>
          <a:lstStyle/>
          <a:p>
            <a:r>
              <a:rPr lang="nl-NL" dirty="0"/>
              <a:t>U kunt zich inschrijven als een combinatie.</a:t>
            </a:r>
          </a:p>
          <a:p>
            <a:endParaRPr lang="nl-NL" dirty="0"/>
          </a:p>
          <a:p>
            <a:r>
              <a:rPr lang="nl-NL" dirty="0"/>
              <a:t>U kunt zich inschrijven als hoofdaannemer.</a:t>
            </a:r>
          </a:p>
          <a:p>
            <a:endParaRPr lang="nl-NL" dirty="0"/>
          </a:p>
          <a:p>
            <a:r>
              <a:rPr lang="nl-NL" dirty="0"/>
              <a:t>U kunt zich inschrijven als hoofdaannemer en gebruik maken van onderaannemers.</a:t>
            </a:r>
            <a:br>
              <a:rPr lang="nl-NL" dirty="0"/>
            </a:br>
            <a:endParaRPr lang="nl-NL" dirty="0"/>
          </a:p>
          <a:p>
            <a:r>
              <a:rPr lang="nl-NL" dirty="0"/>
              <a:t>Onderaannemers kunnen met meerdere combinaties of hoofdaannemers inschrijven.</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2163268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76946" y="301022"/>
            <a:ext cx="10515600" cy="1325563"/>
          </a:xfrm>
        </p:spPr>
        <p:txBody>
          <a:bodyPr>
            <a:normAutofit fontScale="90000"/>
          </a:bodyPr>
          <a:lstStyle/>
          <a:p>
            <a:br>
              <a:rPr lang="nl-NL" dirty="0"/>
            </a:br>
            <a:r>
              <a:rPr lang="nl-NL" sz="4900" b="1" dirty="0">
                <a:solidFill>
                  <a:schemeClr val="accent1">
                    <a:lumMod val="50000"/>
                  </a:schemeClr>
                </a:solidFill>
                <a:latin typeface="+mn-lt"/>
              </a:rPr>
              <a:t>Vervolg</a:t>
            </a:r>
          </a:p>
        </p:txBody>
      </p:sp>
      <p:sp>
        <p:nvSpPr>
          <p:cNvPr id="4" name="Tijdelijke aanduiding voor inhoud 3">
            <a:extLst>
              <a:ext uri="{FF2B5EF4-FFF2-40B4-BE49-F238E27FC236}">
                <a16:creationId xmlns:a16="http://schemas.microsoft.com/office/drawing/2014/main" id="{C3D30DA5-1A7E-49CE-B56B-310F42EFCD1E}"/>
              </a:ext>
            </a:extLst>
          </p:cNvPr>
          <p:cNvSpPr>
            <a:spLocks noGrp="1"/>
          </p:cNvSpPr>
          <p:nvPr>
            <p:ph idx="1"/>
          </p:nvPr>
        </p:nvSpPr>
        <p:spPr>
          <a:xfrm>
            <a:off x="838200" y="1825625"/>
            <a:ext cx="10515600" cy="3575050"/>
          </a:xfrm>
        </p:spPr>
        <p:txBody>
          <a:bodyPr>
            <a:normAutofit/>
          </a:bodyPr>
          <a:lstStyle/>
          <a:p>
            <a:pPr marL="0" indent="0">
              <a:buNone/>
            </a:pPr>
            <a:endParaRPr lang="nl-NL" b="1" dirty="0">
              <a:solidFill>
                <a:schemeClr val="accent1">
                  <a:lumMod val="50000"/>
                </a:schemeClr>
              </a:solidFill>
            </a:endParaRPr>
          </a:p>
          <a:p>
            <a:pPr marL="0" indent="0">
              <a:buNone/>
            </a:pPr>
            <a:r>
              <a:rPr lang="nl-NL" b="1" dirty="0">
                <a:solidFill>
                  <a:schemeClr val="accent1">
                    <a:lumMod val="50000"/>
                  </a:schemeClr>
                </a:solidFill>
              </a:rPr>
              <a:t>Informatie en vragen</a:t>
            </a:r>
            <a:endParaRPr lang="nl-NL" dirty="0"/>
          </a:p>
          <a:p>
            <a:r>
              <a:rPr lang="nl-NL" dirty="0"/>
              <a:t>Vragen (via TenderNed)</a:t>
            </a:r>
          </a:p>
          <a:p>
            <a:r>
              <a:rPr lang="nl-NL" dirty="0"/>
              <a:t>Verslag van </a:t>
            </a:r>
            <a:r>
              <a:rPr lang="nl-NL"/>
              <a:t>deze informatiebijeenkomst </a:t>
            </a:r>
            <a:r>
              <a:rPr lang="nl-NL" dirty="0"/>
              <a:t>via TenderNed</a:t>
            </a:r>
          </a:p>
          <a:p>
            <a:r>
              <a:rPr lang="nl-NL" dirty="0"/>
              <a:t>Antwoorden via Nota van Inlichtingen</a:t>
            </a:r>
          </a:p>
          <a:p>
            <a:pPr marL="0" indent="0">
              <a:buNone/>
            </a:pPr>
            <a:endParaRPr lang="nl-NL" dirty="0"/>
          </a:p>
          <a:p>
            <a:endParaRPr lang="nl-NL" dirty="0"/>
          </a:p>
        </p:txBody>
      </p:sp>
    </p:spTree>
    <p:extLst>
      <p:ext uri="{BB962C8B-B14F-4D97-AF65-F5344CB8AC3E}">
        <p14:creationId xmlns:p14="http://schemas.microsoft.com/office/powerpoint/2010/main" val="1838722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76946" y="301022"/>
            <a:ext cx="10515600" cy="1325563"/>
          </a:xfrm>
        </p:spPr>
        <p:txBody>
          <a:bodyPr>
            <a:normAutofit fontScale="90000"/>
          </a:bodyPr>
          <a:lstStyle/>
          <a:p>
            <a:br>
              <a:rPr lang="nl-NL" dirty="0"/>
            </a:br>
            <a:r>
              <a:rPr lang="nl-NL" sz="4900" b="1" dirty="0">
                <a:solidFill>
                  <a:schemeClr val="accent1">
                    <a:lumMod val="50000"/>
                  </a:schemeClr>
                </a:solidFill>
                <a:latin typeface="+mn-lt"/>
              </a:rPr>
              <a:t>Vragen</a:t>
            </a:r>
          </a:p>
        </p:txBody>
      </p:sp>
      <p:sp>
        <p:nvSpPr>
          <p:cNvPr id="4" name="Tijdelijke aanduiding voor inhoud 3">
            <a:extLst>
              <a:ext uri="{FF2B5EF4-FFF2-40B4-BE49-F238E27FC236}">
                <a16:creationId xmlns:a16="http://schemas.microsoft.com/office/drawing/2014/main" id="{C3D30DA5-1A7E-49CE-B56B-310F42EFCD1E}"/>
              </a:ext>
            </a:extLst>
          </p:cNvPr>
          <p:cNvSpPr>
            <a:spLocks noGrp="1"/>
          </p:cNvSpPr>
          <p:nvPr>
            <p:ph idx="1"/>
          </p:nvPr>
        </p:nvSpPr>
        <p:spPr>
          <a:xfrm>
            <a:off x="838200" y="1825625"/>
            <a:ext cx="10515600" cy="3575050"/>
          </a:xfrm>
        </p:spPr>
        <p:txBody>
          <a:bodyPr>
            <a:normAutofit/>
          </a:bodyPr>
          <a:lstStyle/>
          <a:p>
            <a:pPr marL="0" indent="0">
              <a:buNone/>
            </a:pPr>
            <a:r>
              <a:rPr lang="nl-NL" sz="2400" b="1" dirty="0">
                <a:solidFill>
                  <a:schemeClr val="accent1">
                    <a:lumMod val="50000"/>
                  </a:schemeClr>
                </a:solidFill>
              </a:rPr>
              <a:t>Vraag 1: </a:t>
            </a:r>
          </a:p>
          <a:p>
            <a:pPr marL="0" indent="0">
              <a:buNone/>
            </a:pPr>
            <a:r>
              <a:rPr lang="nl-NL" sz="2000" b="1" dirty="0">
                <a:solidFill>
                  <a:schemeClr val="accent1">
                    <a:lumMod val="50000"/>
                  </a:schemeClr>
                </a:solidFill>
              </a:rPr>
              <a:t>Voor regievoeren door de Toegang is mandaat nodig en soms ook doorzettingsmacht. Wordt hierover nagedacht?</a:t>
            </a:r>
          </a:p>
          <a:p>
            <a:pPr marL="0" indent="0">
              <a:buNone/>
            </a:pPr>
            <a:r>
              <a:rPr lang="nl-NL" sz="2100" b="1" dirty="0">
                <a:solidFill>
                  <a:schemeClr val="accent1">
                    <a:lumMod val="50000"/>
                  </a:schemeClr>
                </a:solidFill>
              </a:rPr>
              <a:t>Antwoord: </a:t>
            </a:r>
          </a:p>
          <a:p>
            <a:pPr marL="0" indent="0">
              <a:buNone/>
            </a:pPr>
            <a:r>
              <a:rPr lang="nl-NL" sz="2100" b="1" dirty="0">
                <a:solidFill>
                  <a:schemeClr val="accent1">
                    <a:lumMod val="50000"/>
                  </a:schemeClr>
                </a:solidFill>
              </a:rPr>
              <a:t>Ja, wij vragen aan inschrijvers de (rand)voorwaarden te benoemen die voor hen van belang zijn om invulling te geven aan regievoering. Wat wij verstaan onder regievoering kunt u </a:t>
            </a:r>
            <a:r>
              <a:rPr lang="nl-NL" sz="2100" b="1">
                <a:solidFill>
                  <a:schemeClr val="accent1">
                    <a:lumMod val="50000"/>
                  </a:schemeClr>
                </a:solidFill>
              </a:rPr>
              <a:t>teruglezen in 1.3.1 </a:t>
            </a:r>
            <a:r>
              <a:rPr lang="nl-NL" sz="2100" b="1" dirty="0">
                <a:solidFill>
                  <a:schemeClr val="accent1">
                    <a:lumMod val="50000"/>
                  </a:schemeClr>
                </a:solidFill>
              </a:rPr>
              <a:t>van </a:t>
            </a:r>
            <a:r>
              <a:rPr lang="nl-NL" sz="2100" b="1">
                <a:solidFill>
                  <a:schemeClr val="accent1">
                    <a:lumMod val="50000"/>
                  </a:schemeClr>
                </a:solidFill>
              </a:rPr>
              <a:t>de Aanbestedingsleidraad</a:t>
            </a:r>
            <a:r>
              <a:rPr lang="nl-NL" sz="2100" b="1" dirty="0">
                <a:solidFill>
                  <a:schemeClr val="accent1">
                    <a:lumMod val="50000"/>
                  </a:schemeClr>
                </a:solidFill>
              </a:rPr>
              <a:t>.  U kunt hierbij ingaan op  aspecten zoals mandaat en doorzettingsmacht.</a:t>
            </a:r>
            <a:br>
              <a:rPr lang="nl-NL" b="1" dirty="0"/>
            </a:br>
            <a:endParaRPr lang="nl-NL" b="1" dirty="0"/>
          </a:p>
          <a:p>
            <a:endParaRPr lang="nl-NL" dirty="0"/>
          </a:p>
        </p:txBody>
      </p:sp>
    </p:spTree>
    <p:extLst>
      <p:ext uri="{BB962C8B-B14F-4D97-AF65-F5344CB8AC3E}">
        <p14:creationId xmlns:p14="http://schemas.microsoft.com/office/powerpoint/2010/main" val="631925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C3D30DA5-1A7E-49CE-B56B-310F42EFCD1E}"/>
              </a:ext>
            </a:extLst>
          </p:cNvPr>
          <p:cNvSpPr>
            <a:spLocks noGrp="1"/>
          </p:cNvSpPr>
          <p:nvPr>
            <p:ph idx="1"/>
          </p:nvPr>
        </p:nvSpPr>
        <p:spPr>
          <a:xfrm>
            <a:off x="838200" y="1825625"/>
            <a:ext cx="10515600" cy="3575050"/>
          </a:xfrm>
        </p:spPr>
        <p:txBody>
          <a:bodyPr>
            <a:normAutofit/>
          </a:bodyPr>
          <a:lstStyle/>
          <a:p>
            <a:pPr marL="0" indent="0">
              <a:buNone/>
            </a:pPr>
            <a:endParaRPr lang="nl-NL" b="1">
              <a:solidFill>
                <a:schemeClr val="accent1">
                  <a:lumMod val="50000"/>
                </a:schemeClr>
              </a:solidFill>
            </a:endParaRPr>
          </a:p>
          <a:p>
            <a:pPr marL="0" indent="0">
              <a:buNone/>
            </a:pPr>
            <a:endParaRPr lang="nl-NL"/>
          </a:p>
          <a:p>
            <a:endParaRPr lang="nl-NL" dirty="0"/>
          </a:p>
        </p:txBody>
      </p:sp>
      <p:pic>
        <p:nvPicPr>
          <p:cNvPr id="12" name="Afbeelding 11">
            <a:extLst>
              <a:ext uri="{FF2B5EF4-FFF2-40B4-BE49-F238E27FC236}">
                <a16:creationId xmlns:a16="http://schemas.microsoft.com/office/drawing/2014/main" id="{FC75C3C4-313E-8444-B06A-E07063105775}"/>
              </a:ext>
            </a:extLst>
          </p:cNvPr>
          <p:cNvPicPr>
            <a:picLocks noChangeAspect="1"/>
          </p:cNvPicPr>
          <p:nvPr/>
        </p:nvPicPr>
        <p:blipFill>
          <a:blip r:embed="rId3"/>
          <a:stretch>
            <a:fillRect/>
          </a:stretch>
        </p:blipFill>
        <p:spPr>
          <a:xfrm>
            <a:off x="999066" y="999066"/>
            <a:ext cx="11036300" cy="5331883"/>
          </a:xfrm>
          <a:prstGeom prst="rect">
            <a:avLst/>
          </a:prstGeom>
        </p:spPr>
      </p:pic>
      <p:sp>
        <p:nvSpPr>
          <p:cNvPr id="16" name="Titel 1">
            <a:extLst>
              <a:ext uri="{FF2B5EF4-FFF2-40B4-BE49-F238E27FC236}">
                <a16:creationId xmlns:a16="http://schemas.microsoft.com/office/drawing/2014/main" id="{E279AB95-ED18-F548-B65D-BF4F0CF816C6}"/>
              </a:ext>
            </a:extLst>
          </p:cNvPr>
          <p:cNvSpPr txBox="1">
            <a:spLocks/>
          </p:cNvSpPr>
          <p:nvPr/>
        </p:nvSpPr>
        <p:spPr>
          <a:xfrm>
            <a:off x="838200" y="-326497"/>
            <a:ext cx="105156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nl-NL" dirty="0"/>
            </a:br>
            <a:r>
              <a:rPr lang="nl-NL" sz="4900" b="1" dirty="0">
                <a:solidFill>
                  <a:schemeClr val="accent1">
                    <a:lumMod val="50000"/>
                  </a:schemeClr>
                </a:solidFill>
                <a:latin typeface="+mn-lt"/>
              </a:rPr>
              <a:t>Detailplanning</a:t>
            </a:r>
          </a:p>
        </p:txBody>
      </p:sp>
    </p:spTree>
    <p:extLst>
      <p:ext uri="{BB962C8B-B14F-4D97-AF65-F5344CB8AC3E}">
        <p14:creationId xmlns:p14="http://schemas.microsoft.com/office/powerpoint/2010/main" val="2109707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3">
            <a:extLst>
              <a:ext uri="{FF2B5EF4-FFF2-40B4-BE49-F238E27FC236}">
                <a16:creationId xmlns:a16="http://schemas.microsoft.com/office/drawing/2014/main" id="{9382AD60-8CF6-445B-9E59-F1D38B1F33C6}"/>
              </a:ext>
            </a:extLst>
          </p:cNvPr>
          <p:cNvPicPr>
            <a:picLocks noChangeAspect="1"/>
          </p:cNvPicPr>
          <p:nvPr/>
        </p:nvPicPr>
        <p:blipFill rotWithShape="1">
          <a:blip r:embed="rId3" cstate="print">
            <a:alphaModFix amt="35000"/>
          </a:blip>
          <a:srcRect t="6278"/>
          <a:stretch/>
        </p:blipFill>
        <p:spPr>
          <a:xfrm>
            <a:off x="20" y="10"/>
            <a:ext cx="12191980" cy="6857990"/>
          </a:xfrm>
          <a:prstGeom prst="rect">
            <a:avLst/>
          </a:prstGeom>
        </p:spPr>
      </p:pic>
      <p:sp>
        <p:nvSpPr>
          <p:cNvPr id="2" name="Titel 1">
            <a:extLst>
              <a:ext uri="{FF2B5EF4-FFF2-40B4-BE49-F238E27FC236}">
                <a16:creationId xmlns:a16="http://schemas.microsoft.com/office/drawing/2014/main" id="{84E61A2D-6B81-4B6F-B9A8-B7DD9ED9F66F}"/>
              </a:ext>
            </a:extLst>
          </p:cNvPr>
          <p:cNvSpPr>
            <a:spLocks noGrp="1"/>
          </p:cNvSpPr>
          <p:nvPr>
            <p:ph type="ctrTitle"/>
          </p:nvPr>
        </p:nvSpPr>
        <p:spPr>
          <a:xfrm>
            <a:off x="643467" y="3320859"/>
            <a:ext cx="5213845" cy="2076333"/>
          </a:xfrm>
        </p:spPr>
        <p:txBody>
          <a:bodyPr anchor="t">
            <a:normAutofit/>
          </a:bodyPr>
          <a:lstStyle/>
          <a:p>
            <a:pPr algn="l"/>
            <a:r>
              <a:rPr lang="nl-NL" sz="4000" dirty="0"/>
              <a:t>Informatiebijeenkomst </a:t>
            </a:r>
            <a:br>
              <a:rPr lang="nl-NL" sz="4000" dirty="0"/>
            </a:br>
            <a:r>
              <a:rPr lang="nl-NL" sz="4000" dirty="0"/>
              <a:t>Toegang jeugdhulp</a:t>
            </a:r>
          </a:p>
        </p:txBody>
      </p:sp>
      <p:sp>
        <p:nvSpPr>
          <p:cNvPr id="3" name="Ondertitel 2">
            <a:extLst>
              <a:ext uri="{FF2B5EF4-FFF2-40B4-BE49-F238E27FC236}">
                <a16:creationId xmlns:a16="http://schemas.microsoft.com/office/drawing/2014/main" id="{89148C7E-382F-48A5-8979-94AE4BBA262D}"/>
              </a:ext>
            </a:extLst>
          </p:cNvPr>
          <p:cNvSpPr>
            <a:spLocks noGrp="1"/>
          </p:cNvSpPr>
          <p:nvPr>
            <p:ph type="subTitle" idx="1"/>
          </p:nvPr>
        </p:nvSpPr>
        <p:spPr>
          <a:xfrm>
            <a:off x="643467" y="2348680"/>
            <a:ext cx="4823883" cy="972180"/>
          </a:xfrm>
        </p:spPr>
        <p:txBody>
          <a:bodyPr anchor="b">
            <a:normAutofit fontScale="92500" lnSpcReduction="20000"/>
          </a:bodyPr>
          <a:lstStyle/>
          <a:p>
            <a:pPr algn="l"/>
            <a:r>
              <a:rPr lang="nl-NL" sz="2000" dirty="0"/>
              <a:t>Leidse Regio</a:t>
            </a:r>
          </a:p>
          <a:p>
            <a:pPr algn="l"/>
            <a:r>
              <a:rPr lang="nl-NL" sz="2000" dirty="0"/>
              <a:t>16 juli 2020 </a:t>
            </a:r>
          </a:p>
          <a:p>
            <a:pPr algn="l"/>
            <a:r>
              <a:rPr lang="nl-NL" sz="2000" dirty="0"/>
              <a:t>15.00-16.30 uur</a:t>
            </a:r>
          </a:p>
        </p:txBody>
      </p:sp>
      <p:sp>
        <p:nvSpPr>
          <p:cNvPr id="22" name="Freeform: Shape 2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2" descr="Jeugdhulp Leidse Regi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56" y="114251"/>
            <a:ext cx="4214621" cy="533497"/>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57312" y="381000"/>
            <a:ext cx="7193670" cy="6991387"/>
          </a:xfrm>
          <a:prstGeom prst="ellipse">
            <a:avLst/>
          </a:prstGeom>
          <a:noFill/>
          <a:ln>
            <a:noFill/>
          </a:ln>
        </p:spPr>
      </p:pic>
      <p:pic>
        <p:nvPicPr>
          <p:cNvPr id="8" name="Picture 2">
            <a:extLst>
              <a:ext uri="{FF2B5EF4-FFF2-40B4-BE49-F238E27FC236}">
                <a16:creationId xmlns:a16="http://schemas.microsoft.com/office/drawing/2014/main" id="{4C69720A-E008-D947-9EC1-81D5291E4CB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261791"/>
            <a:ext cx="6059837" cy="593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758176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Praktische zaken</a:t>
            </a:r>
          </a:p>
        </p:txBody>
      </p:sp>
      <p:sp>
        <p:nvSpPr>
          <p:cNvPr id="3" name="Tijdelijke aanduiding voor inhoud 2"/>
          <p:cNvSpPr>
            <a:spLocks noGrp="1"/>
          </p:cNvSpPr>
          <p:nvPr>
            <p:ph idx="1"/>
          </p:nvPr>
        </p:nvSpPr>
        <p:spPr>
          <a:xfrm>
            <a:off x="501904" y="1546259"/>
            <a:ext cx="4645107" cy="3765481"/>
          </a:xfrm>
        </p:spPr>
        <p:txBody>
          <a:bodyPr>
            <a:normAutofit lnSpcReduction="10000"/>
          </a:bodyPr>
          <a:lstStyle/>
          <a:p>
            <a:r>
              <a:rPr lang="nl-NL" dirty="0"/>
              <a:t>Niet aan het woord?</a:t>
            </a:r>
          </a:p>
          <a:p>
            <a:endParaRPr lang="nl-NL" dirty="0"/>
          </a:p>
          <a:p>
            <a:r>
              <a:rPr lang="nl-NL" dirty="0"/>
              <a:t>Een vraag tussendoor in de chat? </a:t>
            </a:r>
          </a:p>
          <a:p>
            <a:r>
              <a:rPr lang="nl-NL" dirty="0"/>
              <a:t>Behoefte aan korte break? </a:t>
            </a:r>
          </a:p>
          <a:p>
            <a:endParaRPr lang="nl-NL" dirty="0"/>
          </a:p>
          <a:p>
            <a:r>
              <a:rPr lang="nl-NL" dirty="0"/>
              <a:t>Verslag en/of opname </a:t>
            </a:r>
          </a:p>
          <a:p>
            <a:pPr marL="0" indent="0">
              <a:buNone/>
            </a:pPr>
            <a:r>
              <a:rPr lang="nl-NL" dirty="0"/>
              <a:t> </a:t>
            </a:r>
          </a:p>
        </p:txBody>
      </p:sp>
      <p:sp>
        <p:nvSpPr>
          <p:cNvPr id="4" name="Tijdelijke aanduiding voor dianummer 3"/>
          <p:cNvSpPr>
            <a:spLocks noGrp="1"/>
          </p:cNvSpPr>
          <p:nvPr>
            <p:ph type="sldNum" sz="quarter" idx="12"/>
          </p:nvPr>
        </p:nvSpPr>
        <p:spPr/>
        <p:txBody>
          <a:bodyPr/>
          <a:lstStyle/>
          <a:p>
            <a:fld id="{202488F5-7620-4994-92EF-F73C0B322ED3}" type="slidenum">
              <a:rPr lang="nl-NL" smtClean="0"/>
              <a:t>4</a:t>
            </a:fld>
            <a:endParaRPr lang="nl-NL" dirty="0"/>
          </a:p>
        </p:txBody>
      </p:sp>
      <p:pic>
        <p:nvPicPr>
          <p:cNvPr id="6" name="Tijdelijke aanduiding voor afbeelding 5"/>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370" r="20370"/>
          <a:stretch>
            <a:fillRect/>
          </a:stretch>
        </p:blipFill>
        <p:spPr/>
      </p:pic>
      <p:pic>
        <p:nvPicPr>
          <p:cNvPr id="7" name="Picture 2" descr="Mute mic-interface symbool met slash | Gratis Icon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8921" y="975232"/>
            <a:ext cx="971615" cy="97161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at Icon | News Co/La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888" y="2054370"/>
            <a:ext cx="874648" cy="8746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hat Icon | News Co/La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888" y="3036541"/>
            <a:ext cx="874648" cy="8746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lay video vierkant | Gratis Icon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86748" y="4018712"/>
            <a:ext cx="753932" cy="753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902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38200" y="89917"/>
            <a:ext cx="10515600" cy="1325563"/>
          </a:xfrm>
        </p:spPr>
        <p:txBody>
          <a:bodyPr/>
          <a:lstStyle/>
          <a:p>
            <a:pPr algn="ctr"/>
            <a:br>
              <a:rPr lang="nl-NL" b="1" dirty="0">
                <a:solidFill>
                  <a:schemeClr val="accent1">
                    <a:lumMod val="50000"/>
                  </a:schemeClr>
                </a:solidFill>
                <a:latin typeface="+mn-lt"/>
              </a:rPr>
            </a:br>
            <a:r>
              <a:rPr lang="nl-NL" b="1" dirty="0">
                <a:solidFill>
                  <a:schemeClr val="accent1">
                    <a:lumMod val="50000"/>
                  </a:schemeClr>
                </a:solidFill>
                <a:latin typeface="+mn-lt"/>
              </a:rPr>
              <a:t>Programma van vanmiddag </a:t>
            </a:r>
          </a:p>
        </p:txBody>
      </p:sp>
      <p:sp>
        <p:nvSpPr>
          <p:cNvPr id="3" name="Tijdelijke aanduiding voor inhoud 2">
            <a:extLst>
              <a:ext uri="{FF2B5EF4-FFF2-40B4-BE49-F238E27FC236}">
                <a16:creationId xmlns:a16="http://schemas.microsoft.com/office/drawing/2014/main" id="{3CCA8629-F4EF-4BE1-B8EB-280DA178B8AD}"/>
              </a:ext>
            </a:extLst>
          </p:cNvPr>
          <p:cNvSpPr>
            <a:spLocks noGrp="1"/>
          </p:cNvSpPr>
          <p:nvPr>
            <p:ph idx="1"/>
          </p:nvPr>
        </p:nvSpPr>
        <p:spPr>
          <a:xfrm>
            <a:off x="838200" y="1301841"/>
            <a:ext cx="10515600" cy="4965793"/>
          </a:xfrm>
        </p:spPr>
        <p:txBody>
          <a:bodyPr>
            <a:normAutofit fontScale="92500" lnSpcReduction="10000"/>
          </a:bodyPr>
          <a:lstStyle/>
          <a:p>
            <a:pPr marL="36900" indent="0">
              <a:buNone/>
            </a:pPr>
            <a:endParaRPr lang="nl-NL" sz="2600" b="1" dirty="0">
              <a:solidFill>
                <a:schemeClr val="accent1">
                  <a:lumMod val="50000"/>
                </a:schemeClr>
              </a:solidFill>
              <a:effectLst/>
            </a:endParaRPr>
          </a:p>
          <a:p>
            <a:pPr marL="36900" indent="0">
              <a:buNone/>
            </a:pPr>
            <a:r>
              <a:rPr lang="nl-NL" sz="2600" b="1" dirty="0">
                <a:solidFill>
                  <a:schemeClr val="accent1">
                    <a:lumMod val="50000"/>
                  </a:schemeClr>
                </a:solidFill>
                <a:effectLst/>
              </a:rPr>
              <a:t>	14.45	uur	Digitale inloop</a:t>
            </a:r>
            <a:endParaRPr lang="nl-NL" sz="2400" dirty="0"/>
          </a:p>
          <a:p>
            <a:pPr marL="36900" indent="0">
              <a:buNone/>
            </a:pPr>
            <a:endParaRPr lang="nl-NL" sz="2600" b="1" dirty="0">
              <a:solidFill>
                <a:schemeClr val="accent1">
                  <a:lumMod val="50000"/>
                </a:schemeClr>
              </a:solidFill>
            </a:endParaRPr>
          </a:p>
          <a:p>
            <a:pPr marL="36900" indent="0">
              <a:buNone/>
            </a:pPr>
            <a:r>
              <a:rPr lang="nl-NL" sz="2600" b="1" dirty="0">
                <a:solidFill>
                  <a:schemeClr val="accent1">
                    <a:lumMod val="50000"/>
                  </a:schemeClr>
                </a:solidFill>
                <a:effectLst/>
              </a:rPr>
              <a:t>	15.00	uur	Introductie</a:t>
            </a:r>
            <a:r>
              <a:rPr lang="nl-NL" sz="2600" b="1" dirty="0">
                <a:solidFill>
                  <a:schemeClr val="accent1">
                    <a:lumMod val="50000"/>
                  </a:schemeClr>
                </a:solidFill>
              </a:rPr>
              <a:t> </a:t>
            </a:r>
          </a:p>
          <a:p>
            <a:pPr lvl="6"/>
            <a:r>
              <a:rPr lang="nl-NL" sz="1900" dirty="0"/>
              <a:t>Hafida Bardai, programmamanager Jeugdhulp Leidse Regio</a:t>
            </a:r>
          </a:p>
          <a:p>
            <a:pPr marL="36900" indent="0">
              <a:buNone/>
            </a:pPr>
            <a:r>
              <a:rPr lang="nl-NL" sz="2400" dirty="0"/>
              <a:t>	</a:t>
            </a:r>
            <a:r>
              <a:rPr lang="nl-NL" sz="2600" b="1" dirty="0">
                <a:solidFill>
                  <a:schemeClr val="accent1">
                    <a:lumMod val="50000"/>
                  </a:schemeClr>
                </a:solidFill>
              </a:rPr>
              <a:t>15.15 	uur	Presentatie </a:t>
            </a:r>
          </a:p>
          <a:p>
            <a:pPr lvl="6"/>
            <a:r>
              <a:rPr lang="nl-NL" sz="1900" dirty="0">
                <a:effectLst/>
              </a:rPr>
              <a:t>Toelichting op de kaders en contouren van de opdracht</a:t>
            </a:r>
          </a:p>
          <a:p>
            <a:pPr lvl="7"/>
            <a:r>
              <a:rPr lang="nl-NL" sz="1700" dirty="0"/>
              <a:t>Sabine Olgers, senior beleidsmedewerker Jeugdhulp Gemeente Leiderdorp</a:t>
            </a:r>
            <a:endParaRPr lang="nl-NL" sz="1900" dirty="0">
              <a:effectLst/>
            </a:endParaRPr>
          </a:p>
          <a:p>
            <a:pPr lvl="6"/>
            <a:r>
              <a:rPr lang="nl-NL" sz="1900" dirty="0">
                <a:effectLst/>
              </a:rPr>
              <a:t>Aanbestedingsprocedure en planning</a:t>
            </a:r>
          </a:p>
          <a:p>
            <a:pPr lvl="7"/>
            <a:r>
              <a:rPr lang="nl-NL" sz="1600" dirty="0">
                <a:effectLst/>
              </a:rPr>
              <a:t>Angela van der Sluijs, senior inkoopadviseur Servicepunt 71</a:t>
            </a:r>
            <a:endParaRPr lang="nl-NL" sz="2400" dirty="0">
              <a:effectLst/>
            </a:endParaRPr>
          </a:p>
          <a:p>
            <a:pPr marL="36900" indent="0">
              <a:buNone/>
            </a:pPr>
            <a:r>
              <a:rPr lang="nl-NL" sz="2600" b="1" dirty="0">
                <a:solidFill>
                  <a:schemeClr val="accent1">
                    <a:lumMod val="50000"/>
                  </a:schemeClr>
                </a:solidFill>
              </a:rPr>
              <a:t>	16.00	</a:t>
            </a:r>
            <a:r>
              <a:rPr lang="nl-NL" sz="2600" b="1" dirty="0">
                <a:solidFill>
                  <a:schemeClr val="accent1">
                    <a:lumMod val="50000"/>
                  </a:schemeClr>
                </a:solidFill>
                <a:effectLst/>
              </a:rPr>
              <a:t>uur	Vraag en antwoord</a:t>
            </a:r>
          </a:p>
          <a:p>
            <a:pPr marL="36900" indent="0">
              <a:buNone/>
            </a:pPr>
            <a:r>
              <a:rPr lang="nl-NL" sz="2600" b="1" dirty="0">
                <a:solidFill>
                  <a:schemeClr val="accent1">
                    <a:lumMod val="50000"/>
                  </a:schemeClr>
                </a:solidFill>
              </a:rPr>
              <a:t>	16.20	uur	Afronding</a:t>
            </a:r>
            <a:endParaRPr lang="nl-NL" sz="2400" dirty="0">
              <a:effectLst/>
            </a:endParaRPr>
          </a:p>
          <a:p>
            <a:pPr marL="0" indent="0">
              <a:buNone/>
            </a:pPr>
            <a:r>
              <a:rPr lang="nl-NL" sz="2600" b="1" dirty="0">
                <a:solidFill>
                  <a:schemeClr val="accent1">
                    <a:lumMod val="50000"/>
                  </a:schemeClr>
                </a:solidFill>
              </a:rPr>
              <a:t>			</a:t>
            </a:r>
            <a:endParaRPr lang="nl-NL" sz="2600" b="1" dirty="0">
              <a:solidFill>
                <a:schemeClr val="accent1">
                  <a:lumMod val="50000"/>
                </a:schemeClr>
              </a:solidFill>
              <a:effectLst/>
            </a:endParaRPr>
          </a:p>
          <a:p>
            <a:endParaRPr lang="nl-NL" sz="2400" dirty="0"/>
          </a:p>
          <a:p>
            <a:endParaRPr lang="nl-NL" sz="2400" dirty="0">
              <a:effectLst/>
            </a:endParaRPr>
          </a:p>
          <a:p>
            <a:pPr marL="36900" indent="0">
              <a:buNone/>
            </a:pPr>
            <a:endParaRPr lang="nl-NL" dirty="0"/>
          </a:p>
        </p:txBody>
      </p:sp>
      <p:sp>
        <p:nvSpPr>
          <p:cNvPr id="5" name="Tijdelijke aanduiding voor dianummer 4"/>
          <p:cNvSpPr>
            <a:spLocks noGrp="1"/>
          </p:cNvSpPr>
          <p:nvPr>
            <p:ph type="sldNum" sz="quarter" idx="12"/>
          </p:nvPr>
        </p:nvSpPr>
        <p:spPr/>
        <p:txBody>
          <a:bodyPr/>
          <a:lstStyle/>
          <a:p>
            <a:fld id="{3A98EE3D-8CD1-4C3F-BD1C-C98C9596463C}" type="slidenum">
              <a:rPr lang="en-US" smtClean="0"/>
              <a:pPr/>
              <a:t>5</a:t>
            </a:fld>
            <a:endParaRPr lang="en-US" dirty="0"/>
          </a:p>
        </p:txBody>
      </p:sp>
      <p:pic>
        <p:nvPicPr>
          <p:cNvPr id="7" name="Picture 2" descr="Jeugdhulp Leidse Reg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3" y="126385"/>
            <a:ext cx="3665442" cy="463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21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3">
            <a:extLst>
              <a:ext uri="{FF2B5EF4-FFF2-40B4-BE49-F238E27FC236}">
                <a16:creationId xmlns:a16="http://schemas.microsoft.com/office/drawing/2014/main" id="{9382AD60-8CF6-445B-9E59-F1D38B1F33C6}"/>
              </a:ext>
            </a:extLst>
          </p:cNvPr>
          <p:cNvPicPr>
            <a:picLocks noChangeAspect="1"/>
          </p:cNvPicPr>
          <p:nvPr/>
        </p:nvPicPr>
        <p:blipFill rotWithShape="1">
          <a:blip r:embed="rId3" cstate="print">
            <a:alphaModFix amt="35000"/>
          </a:blip>
          <a:srcRect t="6278"/>
          <a:stretch/>
        </p:blipFill>
        <p:spPr>
          <a:xfrm>
            <a:off x="20" y="10"/>
            <a:ext cx="12191980" cy="6857990"/>
          </a:xfrm>
          <a:prstGeom prst="rect">
            <a:avLst/>
          </a:prstGeom>
        </p:spPr>
      </p:pic>
      <p:sp>
        <p:nvSpPr>
          <p:cNvPr id="2" name="Titel 1">
            <a:extLst>
              <a:ext uri="{FF2B5EF4-FFF2-40B4-BE49-F238E27FC236}">
                <a16:creationId xmlns:a16="http://schemas.microsoft.com/office/drawing/2014/main" id="{84E61A2D-6B81-4B6F-B9A8-B7DD9ED9F66F}"/>
              </a:ext>
            </a:extLst>
          </p:cNvPr>
          <p:cNvSpPr>
            <a:spLocks noGrp="1"/>
          </p:cNvSpPr>
          <p:nvPr>
            <p:ph type="ctrTitle"/>
          </p:nvPr>
        </p:nvSpPr>
        <p:spPr>
          <a:xfrm>
            <a:off x="643467" y="3320859"/>
            <a:ext cx="5213845" cy="2076333"/>
          </a:xfrm>
        </p:spPr>
        <p:txBody>
          <a:bodyPr anchor="t">
            <a:normAutofit/>
          </a:bodyPr>
          <a:lstStyle/>
          <a:p>
            <a:pPr algn="l"/>
            <a:r>
              <a:rPr lang="nl-NL" sz="4000" dirty="0"/>
              <a:t>Opdracht aan de gemeentelijke Toegang </a:t>
            </a:r>
            <a:br>
              <a:rPr lang="nl-NL" sz="4000" dirty="0"/>
            </a:br>
            <a:endParaRPr lang="nl-NL" sz="4000" dirty="0"/>
          </a:p>
        </p:txBody>
      </p:sp>
      <p:sp>
        <p:nvSpPr>
          <p:cNvPr id="22" name="Freeform: Shape 2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2" descr="Jeugdhulp Leidse Regi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56" y="114251"/>
            <a:ext cx="4214621" cy="533497"/>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10" y="514397"/>
            <a:ext cx="6657964" cy="6543677"/>
          </a:xfrm>
          <a:prstGeom prst="ellipse">
            <a:avLst/>
          </a:prstGeom>
          <a:noFill/>
          <a:ln>
            <a:noFill/>
          </a:ln>
        </p:spPr>
      </p:pic>
    </p:spTree>
    <p:extLst>
      <p:ext uri="{BB962C8B-B14F-4D97-AF65-F5344CB8AC3E}">
        <p14:creationId xmlns:p14="http://schemas.microsoft.com/office/powerpoint/2010/main" val="305909822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38200" y="198405"/>
            <a:ext cx="10515600" cy="1325563"/>
          </a:xfrm>
        </p:spPr>
        <p:txBody>
          <a:bodyPr/>
          <a:lstStyle/>
          <a:p>
            <a:pPr algn="ctr"/>
            <a:br>
              <a:rPr lang="nl-NL" b="1" dirty="0">
                <a:solidFill>
                  <a:schemeClr val="accent1">
                    <a:lumMod val="50000"/>
                  </a:schemeClr>
                </a:solidFill>
                <a:latin typeface="+mn-lt"/>
              </a:rPr>
            </a:br>
            <a:r>
              <a:rPr lang="nl-NL" b="1" dirty="0">
                <a:solidFill>
                  <a:schemeClr val="accent1">
                    <a:lumMod val="50000"/>
                  </a:schemeClr>
                </a:solidFill>
                <a:latin typeface="+mn-lt"/>
              </a:rPr>
              <a:t>Doel van de Leidse Regio</a:t>
            </a:r>
          </a:p>
        </p:txBody>
      </p:sp>
      <p:sp>
        <p:nvSpPr>
          <p:cNvPr id="5" name="Tijdelijke aanduiding voor inhoud 4">
            <a:extLst>
              <a:ext uri="{FF2B5EF4-FFF2-40B4-BE49-F238E27FC236}">
                <a16:creationId xmlns:a16="http://schemas.microsoft.com/office/drawing/2014/main" id="{51FFB70D-D084-4D9E-A26C-8F1327EBF8E3}"/>
              </a:ext>
            </a:extLst>
          </p:cNvPr>
          <p:cNvSpPr>
            <a:spLocks noGrp="1"/>
          </p:cNvSpPr>
          <p:nvPr>
            <p:ph idx="1"/>
          </p:nvPr>
        </p:nvSpPr>
        <p:spPr>
          <a:xfrm>
            <a:off x="719091" y="1380478"/>
            <a:ext cx="10634709" cy="5082466"/>
          </a:xfrm>
        </p:spPr>
        <p:txBody>
          <a:bodyPr>
            <a:normAutofit fontScale="55000" lnSpcReduction="20000"/>
          </a:bodyPr>
          <a:lstStyle/>
          <a:p>
            <a:pPr marL="0" indent="0">
              <a:buNone/>
            </a:pPr>
            <a:endParaRPr lang="nl-NL" sz="4400" i="1" dirty="0">
              <a:solidFill>
                <a:schemeClr val="accent1">
                  <a:lumMod val="75000"/>
                </a:schemeClr>
              </a:solidFill>
            </a:endParaRPr>
          </a:p>
          <a:p>
            <a:pPr marL="0" indent="0">
              <a:buNone/>
            </a:pPr>
            <a:r>
              <a:rPr lang="nl-NL" sz="4400" i="1" dirty="0">
                <a:solidFill>
                  <a:schemeClr val="accent1">
                    <a:lumMod val="75000"/>
                  </a:schemeClr>
                </a:solidFill>
              </a:rPr>
              <a:t>Laagdrempelige toegang tot jeugdhulp, dichtbij in aansluiting bij lokale situatie</a:t>
            </a:r>
          </a:p>
          <a:p>
            <a:pPr marL="0" indent="0">
              <a:buNone/>
            </a:pPr>
            <a:endParaRPr lang="nl-NL" sz="4400" i="1" dirty="0">
              <a:solidFill>
                <a:schemeClr val="accent1">
                  <a:lumMod val="75000"/>
                </a:schemeClr>
              </a:solidFill>
            </a:endParaRPr>
          </a:p>
          <a:p>
            <a:pPr marL="0" indent="0">
              <a:buNone/>
            </a:pPr>
            <a:r>
              <a:rPr lang="nl-NL" sz="4400" i="1" dirty="0">
                <a:solidFill>
                  <a:schemeClr val="accent1">
                    <a:lumMod val="75000"/>
                  </a:schemeClr>
                </a:solidFill>
              </a:rPr>
              <a:t>Rode draden (uit de Visie ‘Samen Sterk voor de Toekomst van Jeugd(hulp)’ )</a:t>
            </a:r>
            <a:endParaRPr lang="nl-NL" sz="4400" dirty="0">
              <a:solidFill>
                <a:schemeClr val="accent1">
                  <a:lumMod val="75000"/>
                </a:schemeClr>
              </a:solidFill>
            </a:endParaRPr>
          </a:p>
          <a:p>
            <a:pPr marL="0" indent="0">
              <a:spcBef>
                <a:spcPts val="800"/>
              </a:spcBef>
              <a:buNone/>
            </a:pPr>
            <a:endParaRPr lang="nl-NL" i="1" dirty="0"/>
          </a:p>
          <a:p>
            <a:pPr lvl="0">
              <a:spcBef>
                <a:spcPts val="800"/>
              </a:spcBef>
            </a:pPr>
            <a:r>
              <a:rPr lang="nl-NL" sz="3600" i="1" dirty="0"/>
              <a:t>Kind en gezin staan centraal: </a:t>
            </a:r>
          </a:p>
          <a:p>
            <a:pPr marL="0" lvl="0" indent="0">
              <a:spcBef>
                <a:spcPts val="800"/>
              </a:spcBef>
              <a:buNone/>
            </a:pPr>
            <a:r>
              <a:rPr lang="nl-NL" sz="3600" i="1" dirty="0"/>
              <a:t>Jeugdigen en gezinnen ervaren zelf de regie in het hulpverleningstraject en kunnen zo veel als mogelijk zelfstandig verder na de ingezette hulp en ondersteuning.   </a:t>
            </a:r>
          </a:p>
          <a:p>
            <a:pPr marL="0" lvl="0" indent="0">
              <a:spcBef>
                <a:spcPts val="800"/>
              </a:spcBef>
              <a:buNone/>
            </a:pPr>
            <a:endParaRPr lang="nl-NL" sz="3600" dirty="0"/>
          </a:p>
          <a:p>
            <a:pPr lvl="0">
              <a:spcBef>
                <a:spcPts val="800"/>
              </a:spcBef>
            </a:pPr>
            <a:r>
              <a:rPr lang="nl-NL" sz="3600" i="1" dirty="0"/>
              <a:t>Normaliseren: Hulp en ondersteuning sluiten zoveel mogelijk aan bij het normale leven.</a:t>
            </a:r>
          </a:p>
          <a:p>
            <a:pPr lvl="0">
              <a:spcBef>
                <a:spcPts val="800"/>
              </a:spcBef>
            </a:pPr>
            <a:endParaRPr lang="nl-NL" sz="3600" dirty="0"/>
          </a:p>
          <a:p>
            <a:pPr lvl="0">
              <a:spcBef>
                <a:spcPts val="800"/>
              </a:spcBef>
            </a:pPr>
            <a:r>
              <a:rPr lang="nl-NL" sz="3600" i="1" dirty="0"/>
              <a:t>Hulp dichtbij, vroegsignalering en preventie. </a:t>
            </a:r>
          </a:p>
          <a:p>
            <a:pPr marL="0" lvl="0" indent="0">
              <a:spcBef>
                <a:spcPts val="800"/>
              </a:spcBef>
              <a:buNone/>
            </a:pPr>
            <a:r>
              <a:rPr lang="nl-NL" sz="3600" i="1" dirty="0"/>
              <a:t>De werkwijze van de professional sluit aan bij de leefwereld van het kind en het gezin. Hulp wordt dichtbij het gezinsleven geboden. Door in te zetten op preventie en vroegsignalering wordt de beweging naar voren gemaakt waardoor minder beroep zal worden gedaan op zwaardere jeugdhulp.</a:t>
            </a:r>
            <a:endParaRPr lang="nl-NL" sz="3600" dirty="0"/>
          </a:p>
        </p:txBody>
      </p:sp>
      <p:pic>
        <p:nvPicPr>
          <p:cNvPr id="7" name="Picture 2" descr="Jeugdhulp Leidse Regio">
            <a:extLst>
              <a:ext uri="{FF2B5EF4-FFF2-40B4-BE49-F238E27FC236}">
                <a16:creationId xmlns:a16="http://schemas.microsoft.com/office/drawing/2014/main" id="{4029F413-31A6-45C6-A8C8-4B8146A66B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382" y="93470"/>
            <a:ext cx="3665442" cy="463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144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966952" y="1204108"/>
            <a:ext cx="2669406" cy="1781175"/>
          </a:xfrm>
        </p:spPr>
        <p:txBody>
          <a:bodyPr>
            <a:normAutofit/>
          </a:bodyPr>
          <a:lstStyle/>
          <a:p>
            <a:r>
              <a:rPr lang="nl-NL" sz="3200" b="1" dirty="0">
                <a:solidFill>
                  <a:srgbClr val="FFFFFF"/>
                </a:solidFill>
                <a:latin typeface="+mn-lt"/>
              </a:rPr>
              <a:t>Speerpunten</a:t>
            </a:r>
            <a:br>
              <a:rPr lang="nl-NL" sz="3200" b="1" dirty="0">
                <a:solidFill>
                  <a:srgbClr val="FFFFFF"/>
                </a:solidFill>
                <a:latin typeface="+mn-lt"/>
              </a:rPr>
            </a:br>
            <a:r>
              <a:rPr lang="nl-NL" sz="3200" b="1" dirty="0">
                <a:solidFill>
                  <a:srgbClr val="FFFFFF"/>
                </a:solidFill>
                <a:latin typeface="+mn-lt"/>
              </a:rPr>
              <a:t>investering Leidse regio</a:t>
            </a:r>
          </a:p>
        </p:txBody>
      </p:sp>
      <p:sp>
        <p:nvSpPr>
          <p:cNvPr id="5" name="Tijdelijke aanduiding voor inhoud 4">
            <a:extLst>
              <a:ext uri="{FF2B5EF4-FFF2-40B4-BE49-F238E27FC236}">
                <a16:creationId xmlns:a16="http://schemas.microsoft.com/office/drawing/2014/main" id="{51FFB70D-D084-4D9E-A26C-8F1327EBF8E3}"/>
              </a:ext>
            </a:extLst>
          </p:cNvPr>
          <p:cNvSpPr>
            <a:spLocks noGrp="1"/>
          </p:cNvSpPr>
          <p:nvPr>
            <p:ph idx="1"/>
          </p:nvPr>
        </p:nvSpPr>
        <p:spPr>
          <a:xfrm>
            <a:off x="717423" y="3401854"/>
            <a:ext cx="3944679" cy="2427333"/>
          </a:xfrm>
        </p:spPr>
        <p:txBody>
          <a:bodyPr>
            <a:normAutofit/>
          </a:bodyPr>
          <a:lstStyle/>
          <a:p>
            <a:pPr marL="0" indent="0">
              <a:buNone/>
            </a:pPr>
            <a:endParaRPr lang="nl-NL" sz="1600" i="1" dirty="0"/>
          </a:p>
          <a:p>
            <a:pPr lvl="0"/>
            <a:r>
              <a:rPr lang="nl-NL" sz="2400" i="1" dirty="0"/>
              <a:t>Triage</a:t>
            </a:r>
          </a:p>
          <a:p>
            <a:pPr lvl="0"/>
            <a:r>
              <a:rPr lang="nl-NL" sz="2400" i="1" dirty="0"/>
              <a:t>Samenwerking met huisartsen (POH)</a:t>
            </a:r>
          </a:p>
          <a:p>
            <a:pPr lvl="0"/>
            <a:r>
              <a:rPr lang="nl-NL" sz="2400" i="1" dirty="0"/>
              <a:t>Regiefunctie</a:t>
            </a:r>
          </a:p>
          <a:p>
            <a:pPr lvl="0"/>
            <a:endParaRPr lang="nl-NL" sz="1600" dirty="0"/>
          </a:p>
        </p:txBody>
      </p:sp>
      <p:pic>
        <p:nvPicPr>
          <p:cNvPr id="3" name="Afbeelding 2">
            <a:extLst>
              <a:ext uri="{FF2B5EF4-FFF2-40B4-BE49-F238E27FC236}">
                <a16:creationId xmlns:a16="http://schemas.microsoft.com/office/drawing/2014/main" id="{4684E788-6187-4A61-A85B-819276F9593B}"/>
              </a:ext>
            </a:extLst>
          </p:cNvPr>
          <p:cNvPicPr>
            <a:picLocks noChangeAspect="1"/>
          </p:cNvPicPr>
          <p:nvPr/>
        </p:nvPicPr>
        <p:blipFill>
          <a:blip r:embed="rId3" cstate="print"/>
          <a:stretch>
            <a:fillRect/>
          </a:stretch>
        </p:blipFill>
        <p:spPr>
          <a:xfrm>
            <a:off x="4662102" y="959808"/>
            <a:ext cx="6903723" cy="4815346"/>
          </a:xfrm>
          <a:prstGeom prst="rect">
            <a:avLst/>
          </a:prstGeom>
        </p:spPr>
      </p:pic>
      <p:pic>
        <p:nvPicPr>
          <p:cNvPr id="6" name="Picture 2" descr="Jeugdhulp Leidse Regi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41" y="64645"/>
            <a:ext cx="3974692" cy="503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388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3BC0-0C4F-494D-A3CC-5AFF6CD69358}"/>
              </a:ext>
            </a:extLst>
          </p:cNvPr>
          <p:cNvSpPr>
            <a:spLocks noGrp="1"/>
          </p:cNvSpPr>
          <p:nvPr>
            <p:ph type="title"/>
          </p:nvPr>
        </p:nvSpPr>
        <p:spPr>
          <a:xfrm>
            <a:off x="838200" y="198405"/>
            <a:ext cx="10515600" cy="1325563"/>
          </a:xfrm>
        </p:spPr>
        <p:txBody>
          <a:bodyPr>
            <a:normAutofit fontScale="90000"/>
          </a:bodyPr>
          <a:lstStyle/>
          <a:p>
            <a:pPr algn="ctr"/>
            <a:br>
              <a:rPr lang="nl-NL" b="1" dirty="0">
                <a:solidFill>
                  <a:schemeClr val="accent1">
                    <a:lumMod val="50000"/>
                  </a:schemeClr>
                </a:solidFill>
                <a:latin typeface="+mn-lt"/>
              </a:rPr>
            </a:br>
            <a:br>
              <a:rPr lang="nl-NL" b="1" dirty="0">
                <a:solidFill>
                  <a:schemeClr val="accent1">
                    <a:lumMod val="50000"/>
                  </a:schemeClr>
                </a:solidFill>
                <a:latin typeface="+mn-lt"/>
              </a:rPr>
            </a:br>
            <a:r>
              <a:rPr lang="nl-NL" b="1" dirty="0">
                <a:solidFill>
                  <a:schemeClr val="accent1">
                    <a:lumMod val="50000"/>
                  </a:schemeClr>
                </a:solidFill>
                <a:latin typeface="+mn-lt"/>
              </a:rPr>
              <a:t>Overgangsregeling voor cliënten</a:t>
            </a:r>
          </a:p>
        </p:txBody>
      </p:sp>
      <p:sp>
        <p:nvSpPr>
          <p:cNvPr id="5" name="Tijdelijke aanduiding voor inhoud 4">
            <a:extLst>
              <a:ext uri="{FF2B5EF4-FFF2-40B4-BE49-F238E27FC236}">
                <a16:creationId xmlns:a16="http://schemas.microsoft.com/office/drawing/2014/main" id="{51FFB70D-D084-4D9E-A26C-8F1327EBF8E3}"/>
              </a:ext>
            </a:extLst>
          </p:cNvPr>
          <p:cNvSpPr>
            <a:spLocks noGrp="1"/>
          </p:cNvSpPr>
          <p:nvPr>
            <p:ph idx="1"/>
          </p:nvPr>
        </p:nvSpPr>
        <p:spPr>
          <a:xfrm>
            <a:off x="719091" y="1380478"/>
            <a:ext cx="10634709" cy="5082466"/>
          </a:xfrm>
        </p:spPr>
        <p:txBody>
          <a:bodyPr>
            <a:normAutofit/>
          </a:bodyPr>
          <a:lstStyle/>
          <a:p>
            <a:pPr marL="0" indent="0">
              <a:buNone/>
            </a:pPr>
            <a:endParaRPr lang="nl-NL" sz="3200" dirty="0"/>
          </a:p>
          <a:p>
            <a:r>
              <a:rPr lang="nl-NL" sz="3200" dirty="0"/>
              <a:t>Warme overdracht (werkwijze gereed 31 maart 2021)</a:t>
            </a:r>
          </a:p>
          <a:p>
            <a:endParaRPr lang="nl-NL" sz="3200" dirty="0"/>
          </a:p>
          <a:p>
            <a:r>
              <a:rPr lang="nl-NL" sz="3200" dirty="0"/>
              <a:t>Dossiers gaan over per ingangsdatum contract (01-07-2021)</a:t>
            </a:r>
          </a:p>
          <a:p>
            <a:pPr marL="0" indent="0">
              <a:buNone/>
            </a:pPr>
            <a:endParaRPr lang="nl-NL" sz="3200" dirty="0"/>
          </a:p>
          <a:p>
            <a:r>
              <a:rPr lang="nl-NL" sz="3200" dirty="0"/>
              <a:t>Overdrachtsgesprekken vinden plaats in de implementatiefase</a:t>
            </a:r>
          </a:p>
          <a:p>
            <a:endParaRPr lang="nl-NL" sz="3200" dirty="0"/>
          </a:p>
          <a:p>
            <a:pPr marL="0" indent="0">
              <a:buNone/>
            </a:pPr>
            <a:endParaRPr lang="nl-NL" sz="3200" dirty="0"/>
          </a:p>
          <a:p>
            <a:endParaRPr lang="nl-NL" sz="3200" dirty="0"/>
          </a:p>
        </p:txBody>
      </p:sp>
      <p:pic>
        <p:nvPicPr>
          <p:cNvPr id="4" name="Picture 2" descr="Jeugdhulp Leidse Reg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984" y="72574"/>
            <a:ext cx="3912050" cy="495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36402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E593E9A88B9041AA74A496C04B0818" ma:contentTypeVersion="7" ma:contentTypeDescription="Een nieuw document maken." ma:contentTypeScope="" ma:versionID="a7f629f2a4e96e611a4c56a1dcc5ca2f">
  <xsd:schema xmlns:xsd="http://www.w3.org/2001/XMLSchema" xmlns:xs="http://www.w3.org/2001/XMLSchema" xmlns:p="http://schemas.microsoft.com/office/2006/metadata/properties" xmlns:ns3="efd5db10-2964-4a06-ad3e-36071350526f" targetNamespace="http://schemas.microsoft.com/office/2006/metadata/properties" ma:root="true" ma:fieldsID="040fe89d31d9b5559508d16351515d76" ns3:_="">
    <xsd:import namespace="efd5db10-2964-4a06-ad3e-36071350526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d5db10-2964-4a06-ad3e-3607135052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91DC43-F06A-453A-8A05-BAF5D421CAC3}">
  <ds:schemaRefs>
    <ds:schemaRef ds:uri="http://schemas.microsoft.com/office/2006/documentManagement/types"/>
    <ds:schemaRef ds:uri="http://purl.org/dc/dcmitype/"/>
    <ds:schemaRef ds:uri="http://purl.org/dc/elements/1.1/"/>
    <ds:schemaRef ds:uri="http://schemas.openxmlformats.org/package/2006/metadata/core-properties"/>
    <ds:schemaRef ds:uri="efd5db10-2964-4a06-ad3e-36071350526f"/>
    <ds:schemaRef ds:uri="http://www.w3.org/XML/1998/namespace"/>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F5404E85-FA56-4498-8F25-F1CA61E136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d5db10-2964-4a06-ad3e-3607135052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BA97B0-A861-4CB7-B7B5-679B181261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6712</TotalTime>
  <Words>1036</Words>
  <Application>Microsoft Macintosh PowerPoint</Application>
  <PresentationFormat>Breedbeeld</PresentationFormat>
  <Paragraphs>214</Paragraphs>
  <Slides>23</Slides>
  <Notes>20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23</vt:i4>
      </vt:variant>
    </vt:vector>
  </HeadingPairs>
  <TitlesOfParts>
    <vt:vector size="27" baseType="lpstr">
      <vt:lpstr>Arial</vt:lpstr>
      <vt:lpstr>Calibri</vt:lpstr>
      <vt:lpstr>Calibri Light</vt:lpstr>
      <vt:lpstr>Kantoorthema</vt:lpstr>
      <vt:lpstr>Verslag Informatiebijeenkomst aanbesteding Toegang Jeugdhulp Leidse Regio</vt:lpstr>
      <vt:lpstr>Presentatie</vt:lpstr>
      <vt:lpstr>Informatiebijeenkomst  Toegang jeugdhulp</vt:lpstr>
      <vt:lpstr>Praktische zaken</vt:lpstr>
      <vt:lpstr> Programma van vanmiddag </vt:lpstr>
      <vt:lpstr>Opdracht aan de gemeentelijke Toegang  </vt:lpstr>
      <vt:lpstr> Doel van de Leidse Regio</vt:lpstr>
      <vt:lpstr>Speerpunten investering Leidse regio</vt:lpstr>
      <vt:lpstr>  Overgangsregeling voor cliënten</vt:lpstr>
      <vt:lpstr>Taken gemeentelijke toegang </vt:lpstr>
      <vt:lpstr>Werkwijze gemeentelijke toegang </vt:lpstr>
      <vt:lpstr>Bekostiging</vt:lpstr>
      <vt:lpstr>PowerPoint-presentatie</vt:lpstr>
      <vt:lpstr>PowerPoint-presentatie</vt:lpstr>
      <vt:lpstr>Aanbestedingsprocedure met dialoog</vt:lpstr>
      <vt:lpstr>Stappen aanbestedingsprocedure</vt:lpstr>
      <vt:lpstr>PowerPoint-presentatie</vt:lpstr>
      <vt:lpstr>De technische kant van aanbesteden</vt:lpstr>
      <vt:lpstr>Let op!</vt:lpstr>
      <vt:lpstr>Combinaties/onderaanneming</vt:lpstr>
      <vt:lpstr> Vervolg</vt:lpstr>
      <vt:lpstr> Vragen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Marktconsultatie  Toegang jeugdhulp</dc:title>
  <dc:creator>anjakrijnbergadvies@gmail.com</dc:creator>
  <cp:lastModifiedBy>Eric Dorscheidt</cp:lastModifiedBy>
  <cp:revision>65</cp:revision>
  <dcterms:created xsi:type="dcterms:W3CDTF">2020-02-02T13:55:34Z</dcterms:created>
  <dcterms:modified xsi:type="dcterms:W3CDTF">2020-07-20T16:32:39Z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0x0101002BE593E9A88B9041AA74A496C04B0818</vt:lpwstr>
  </property>
</Properties>
</file>