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32" r:id="rId2"/>
  </p:sldMasterIdLst>
  <p:notesMasterIdLst>
    <p:notesMasterId r:id="rId25"/>
  </p:notesMasterIdLst>
  <p:handoutMasterIdLst>
    <p:handoutMasterId r:id="rId26"/>
  </p:handoutMasterIdLst>
  <p:sldIdLst>
    <p:sldId id="256" r:id="rId3"/>
    <p:sldId id="277" r:id="rId4"/>
    <p:sldId id="258" r:id="rId5"/>
    <p:sldId id="262" r:id="rId6"/>
    <p:sldId id="267" r:id="rId7"/>
    <p:sldId id="271" r:id="rId8"/>
    <p:sldId id="272" r:id="rId9"/>
    <p:sldId id="270" r:id="rId10"/>
    <p:sldId id="268" r:id="rId11"/>
    <p:sldId id="269" r:id="rId12"/>
    <p:sldId id="273" r:id="rId13"/>
    <p:sldId id="278" r:id="rId14"/>
    <p:sldId id="274" r:id="rId15"/>
    <p:sldId id="265" r:id="rId16"/>
    <p:sldId id="266" r:id="rId17"/>
    <p:sldId id="264" r:id="rId18"/>
    <p:sldId id="279" r:id="rId19"/>
    <p:sldId id="259" r:id="rId20"/>
    <p:sldId id="275" r:id="rId21"/>
    <p:sldId id="260" r:id="rId22"/>
    <p:sldId id="276" r:id="rId23"/>
    <p:sldId id="261" r:id="rId2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rnout Drenthel" initials="AD [7]" lastIdx="1" clrIdx="6">
    <p:extLst/>
  </p:cmAuthor>
  <p:cmAuthor id="1" name="Arnout Drenthel" initials="AD" lastIdx="1" clrIdx="0">
    <p:extLst/>
  </p:cmAuthor>
  <p:cmAuthor id="8" name="Arnout Drenthel" initials="AD [8]" lastIdx="1" clrIdx="7">
    <p:extLst/>
  </p:cmAuthor>
  <p:cmAuthor id="2" name="Arnout Drenthel" initials="AD [2]" lastIdx="1" clrIdx="1">
    <p:extLst/>
  </p:cmAuthor>
  <p:cmAuthor id="9" name="Arnout Drenthel" initials="AD [9]" lastIdx="1" clrIdx="8">
    <p:extLst/>
  </p:cmAuthor>
  <p:cmAuthor id="3" name="Arnout Drenthel" initials="AD [3]" lastIdx="1" clrIdx="2">
    <p:extLst/>
  </p:cmAuthor>
  <p:cmAuthor id="10" name="Locht, Sandra (PPO)" initials="LS(" lastIdx="2" clrIdx="9">
    <p:extLst>
      <p:ext uri="{19B8F6BF-5375-455C-9EA6-DF929625EA0E}">
        <p15:presenceInfo xmlns:p15="http://schemas.microsoft.com/office/powerpoint/2012/main" userId="S-1-5-21-1046319769-833967741-3563887046-49514" providerId="AD"/>
      </p:ext>
    </p:extLst>
  </p:cmAuthor>
  <p:cmAuthor id="4" name="Arnout Drenthel" initials="AD [4]" lastIdx="1" clrIdx="3">
    <p:extLst/>
  </p:cmAuthor>
  <p:cmAuthor id="5" name="Arnout Drenthel" initials="AD [5]" lastIdx="1" clrIdx="4">
    <p:extLst/>
  </p:cmAuthor>
  <p:cmAuthor id="6" name="Arnout Drenthel" initials="AD [6]"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52B1E"/>
    <a:srgbClr val="154273"/>
    <a:srgbClr val="F2D9E7"/>
    <a:srgbClr val="E5B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3" autoAdjust="0"/>
    <p:restoredTop sz="94363" autoAdjust="0"/>
  </p:normalViewPr>
  <p:slideViewPr>
    <p:cSldViewPr snapToGrid="0">
      <p:cViewPr varScale="1">
        <p:scale>
          <a:sx n="86" d="100"/>
          <a:sy n="86" d="100"/>
        </p:scale>
        <p:origin x="570" y="6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15224"/>
    </p:cViewPr>
  </p:sorterViewPr>
  <p:notesViewPr>
    <p:cSldViewPr snapToGrid="0">
      <p:cViewPr varScale="1">
        <p:scale>
          <a:sx n="81" d="100"/>
          <a:sy n="81" d="100"/>
        </p:scale>
        <p:origin x="23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C6709BA-0250-418B-A227-469BF0F69AD3}" type="datetimeFigureOut">
              <a:rPr lang="nl-NL" smtClean="0"/>
              <a:t>13-1-2021</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A4FE01-11FF-43DA-B7F5-6592B996E3FA}" type="slidenum">
              <a:rPr lang="nl-NL" smtClean="0"/>
              <a:t>‹nr.›</a:t>
            </a:fld>
            <a:endParaRPr lang="nl-NL"/>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30240-3B76-4E52-B42B-C39F5C218F4D}" type="datetimeFigureOut">
              <a:rPr lang="nl-NL" smtClean="0"/>
              <a:t>13-1-2021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501649-886C-4324-AD4C-E61C88D47728}" type="slidenum">
              <a:rPr lang="nl-NL" smtClean="0"/>
              <a:t>‹nr.›</a:t>
            </a:fld>
            <a:endParaRPr lang="nl-NL"/>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2"/>
        </a:solidFill>
        <a:effectLst/>
      </p:bgPr>
    </p:bg>
    <p:spTree>
      <p:nvGrpSpPr>
        <p:cNvPr id="1" name=""/>
        <p:cNvGrpSpPr/>
        <p:nvPr/>
      </p:nvGrpSpPr>
      <p:grpSpPr>
        <a:xfrm>
          <a:off x="0" y="0"/>
          <a:ext cx="0" cy="0"/>
          <a:chOff x="0" y="0"/>
          <a:chExt cx="0" cy="0"/>
        </a:xfrm>
      </p:grpSpPr>
      <p:sp>
        <p:nvSpPr>
          <p:cNvPr id="30" name="Vrije vorm: vorm 29">
            <a:extLst>
              <a:ext uri="{FF2B5EF4-FFF2-40B4-BE49-F238E27FC236}">
                <a16:creationId xmlns:a16="http://schemas.microsoft.com/office/drawing/2014/main" id="{FB7BC648-3F3A-4FE6-B474-FF08AD16EC55}"/>
              </a:ext>
            </a:extLst>
          </p:cNvPr>
          <p:cNvSpPr/>
          <p:nvPr userDrawn="1"/>
        </p:nvSpPr>
        <p:spPr>
          <a:xfrm>
            <a:off x="0" y="0"/>
            <a:ext cx="6096000" cy="6858000"/>
          </a:xfrm>
          <a:custGeom>
            <a:avLst/>
            <a:gdLst>
              <a:gd name="connsiteX0" fmla="*/ 0 w 6096000"/>
              <a:gd name="connsiteY0" fmla="*/ 0 h 6858000"/>
              <a:gd name="connsiteX1" fmla="*/ 5850001 w 6096000"/>
              <a:gd name="connsiteY1" fmla="*/ 0 h 6858000"/>
              <a:gd name="connsiteX2" fmla="*/ 5850001 w 6096000"/>
              <a:gd name="connsiteY2" fmla="*/ 975600 h 6858000"/>
              <a:gd name="connsiteX3" fmla="*/ 6096000 w 6096000"/>
              <a:gd name="connsiteY3" fmla="*/ 975600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50001" y="0"/>
                </a:lnTo>
                <a:lnTo>
                  <a:pt x="5850001" y="975600"/>
                </a:lnTo>
                <a:lnTo>
                  <a:pt x="6096000" y="975600"/>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hasCustomPrompt="1"/>
          </p:nvPr>
        </p:nvSpPr>
        <p:spPr>
          <a:xfrm>
            <a:off x="6552000" y="3657600"/>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5" name="Tijdelijke aanduiding voor tekst 16"/>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8">
            <a:extLst>
              <a:ext uri="{FF2B5EF4-FFF2-40B4-BE49-F238E27FC236}">
                <a16:creationId xmlns:a16="http://schemas.microsoft.com/office/drawing/2014/main" id="{BCE3D936-01A5-42C9-A617-17B3B8FB8C54}"/>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sp>
        <p:nvSpPr>
          <p:cNvPr id="11" name="Vertrouwelijkheidsniveau">
            <a:extLst>
              <a:ext uri="{FF2B5EF4-FFF2-40B4-BE49-F238E27FC236}">
                <a16:creationId xmlns:a16="http://schemas.microsoft.com/office/drawing/2014/main" id="{D6028795-C409-40A9-B428-B0AF6EBB642E}"/>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jdelijke aanduiding voor dianummer 11">
            <a:extLst>
              <a:ext uri="{FF2B5EF4-FFF2-40B4-BE49-F238E27FC236}">
                <a16:creationId xmlns:a16="http://schemas.microsoft.com/office/drawing/2014/main" id="{41FD69D9-3E06-4876-9F73-71B6B351D2BE}"/>
              </a:ext>
            </a:extLst>
          </p:cNvPr>
          <p:cNvSpPr>
            <a:spLocks noGrp="1"/>
          </p:cNvSpPr>
          <p:nvPr>
            <p:ph type="sldNum" sz="quarter" idx="27"/>
          </p:nvPr>
        </p:nvSpPr>
        <p:spPr>
          <a:xfrm>
            <a:off x="11048400" y="6528572"/>
            <a:ext cx="511200" cy="183600"/>
          </a:xfrm>
        </p:spPr>
        <p:txBody>
          <a:bodyPr/>
          <a:lstStyle/>
          <a:p>
            <a:fld id="{6C93B359-CF0D-4389-949E-16A33FCBB3EC}" type="slidenum">
              <a:rPr lang="nl-NL" smtClean="0"/>
              <a:t>‹nr.›</a:t>
            </a:fld>
            <a:endParaRPr lang="nl-NL" dirty="0"/>
          </a:p>
        </p:txBody>
      </p:sp>
      <p:pic>
        <p:nvPicPr>
          <p:cNvPr id="3" name="Afbeelding 2">
            <a:extLst>
              <a:ext uri="{FF2B5EF4-FFF2-40B4-BE49-F238E27FC236}">
                <a16:creationId xmlns:a16="http://schemas.microsoft.com/office/drawing/2014/main" id="{8828510C-BC5B-408F-A83E-20041DE7A1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065973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horizontaal geel">
    <p:bg>
      <p:bgPr>
        <a:solidFill>
          <a:schemeClr val="accent2"/>
        </a:solidFill>
        <a:effectLst/>
      </p:bgPr>
    </p:b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40B2573-7117-47DC-A1FC-56A832A1E9D3}"/>
              </a:ext>
            </a:extLst>
          </p:cNvPr>
          <p:cNvSpPr>
            <a:spLocks noGrp="1"/>
          </p:cNvSpPr>
          <p:nvPr>
            <p:ph type="pic" sz="quarter" idx="10" hasCustomPrompt="1"/>
          </p:nvPr>
        </p:nvSpPr>
        <p:spPr>
          <a:xfrm>
            <a:off x="0" y="3429000"/>
            <a:ext cx="12192000" cy="3429000"/>
          </a:xfrm>
          <a:solidFill>
            <a:schemeClr val="tx1">
              <a:lumMod val="85000"/>
            </a:schemeClr>
          </a:solidFill>
        </p:spPr>
        <p:txBody>
          <a:bodyPr tIns="1080000" anchor="t" anchorCtr="1"/>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solidFill>
                  <a:schemeClr val="bg1"/>
                </a:solidFill>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6" name="Tijdelijke aanduiding voor dianummer 5">
            <a:extLst>
              <a:ext uri="{FF2B5EF4-FFF2-40B4-BE49-F238E27FC236}">
                <a16:creationId xmlns:a16="http://schemas.microsoft.com/office/drawing/2014/main" id="{C27AD964-7CC1-4105-95CD-B7149718814C}"/>
              </a:ext>
            </a:extLst>
          </p:cNvPr>
          <p:cNvSpPr>
            <a:spLocks noGrp="1"/>
          </p:cNvSpPr>
          <p:nvPr>
            <p:ph type="sldNum" sz="quarter" idx="11"/>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7" name="Titel 6">
            <a:extLst>
              <a:ext uri="{FF2B5EF4-FFF2-40B4-BE49-F238E27FC236}">
                <a16:creationId xmlns:a16="http://schemas.microsoft.com/office/drawing/2014/main" id="{4A879FCC-B15B-43B0-94C1-EA709F51A48D}"/>
              </a:ext>
            </a:extLst>
          </p:cNvPr>
          <p:cNvSpPr>
            <a:spLocks noGrp="1"/>
          </p:cNvSpPr>
          <p:nvPr>
            <p:ph type="title" hasCustomPrompt="1"/>
          </p:nvPr>
        </p:nvSpPr>
        <p:spPr/>
        <p:txBody>
          <a:bodyPr/>
          <a:lstStyle>
            <a:lvl1pPr>
              <a:defRPr>
                <a:solidFill>
                  <a:schemeClr val="bg1"/>
                </a:solidFill>
              </a:defRPr>
            </a:lvl1pPr>
          </a:lstStyle>
          <a:p>
            <a:r>
              <a:rPr lang="nl-NL" dirty="0"/>
              <a:t>Klik om een titel in te voegen</a:t>
            </a:r>
          </a:p>
        </p:txBody>
      </p:sp>
    </p:spTree>
    <p:extLst>
      <p:ext uri="{BB962C8B-B14F-4D97-AF65-F5344CB8AC3E}">
        <p14:creationId xmlns:p14="http://schemas.microsoft.com/office/powerpoint/2010/main" val="2315850997"/>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p:bg>
      <p:bgPr>
        <a:solidFill>
          <a:schemeClr val="bg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4D76FA77-7724-405A-BCBC-F7FB2273E85D}"/>
              </a:ext>
            </a:extLst>
          </p:cNvPr>
          <p:cNvSpPr>
            <a:spLocks noGrp="1"/>
          </p:cNvSpPr>
          <p:nvPr>
            <p:ph type="pic" sz="quarter" idx="11" hasCustomPrompt="1"/>
          </p:nvPr>
        </p:nvSpPr>
        <p:spPr>
          <a:xfrm>
            <a:off x="0" y="0"/>
            <a:ext cx="12192000" cy="6858000"/>
          </a:xfrm>
          <a:custGeom>
            <a:avLst/>
            <a:gdLst>
              <a:gd name="connsiteX0" fmla="*/ 0 w 12192000"/>
              <a:gd name="connsiteY0" fmla="*/ 0 h 6858000"/>
              <a:gd name="connsiteX1" fmla="*/ 5329235 w 12192000"/>
              <a:gd name="connsiteY1" fmla="*/ 0 h 6858000"/>
              <a:gd name="connsiteX2" fmla="*/ 5848350 w 12192000"/>
              <a:gd name="connsiteY2" fmla="*/ 0 h 6858000"/>
              <a:gd name="connsiteX3" fmla="*/ 5857872 w 12192000"/>
              <a:gd name="connsiteY3" fmla="*/ 0 h 6858000"/>
              <a:gd name="connsiteX4" fmla="*/ 5857872 w 12192000"/>
              <a:gd name="connsiteY4" fmla="*/ 711998 h 6858000"/>
              <a:gd name="connsiteX5" fmla="*/ 6324600 w 12192000"/>
              <a:gd name="connsiteY5" fmla="*/ 711998 h 6858000"/>
              <a:gd name="connsiteX6" fmla="*/ 6324600 w 12192000"/>
              <a:gd name="connsiteY6" fmla="*/ 0 h 6858000"/>
              <a:gd name="connsiteX7" fmla="*/ 12192000 w 12192000"/>
              <a:gd name="connsiteY7" fmla="*/ 0 h 6858000"/>
              <a:gd name="connsiteX8" fmla="*/ 12192000 w 12192000"/>
              <a:gd name="connsiteY8" fmla="*/ 6858000 h 6858000"/>
              <a:gd name="connsiteX9" fmla="*/ 6324600 w 12192000"/>
              <a:gd name="connsiteY9" fmla="*/ 6858000 h 6858000"/>
              <a:gd name="connsiteX10" fmla="*/ 584835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0" y="0"/>
                </a:moveTo>
                <a:lnTo>
                  <a:pt x="5329235" y="0"/>
                </a:lnTo>
                <a:lnTo>
                  <a:pt x="5848350" y="0"/>
                </a:lnTo>
                <a:lnTo>
                  <a:pt x="5857872" y="0"/>
                </a:lnTo>
                <a:lnTo>
                  <a:pt x="5857872" y="711998"/>
                </a:lnTo>
                <a:lnTo>
                  <a:pt x="6324600" y="711998"/>
                </a:lnTo>
                <a:lnTo>
                  <a:pt x="6324600" y="0"/>
                </a:lnTo>
                <a:lnTo>
                  <a:pt x="12192000" y="0"/>
                </a:lnTo>
                <a:lnTo>
                  <a:pt x="12192000" y="6858000"/>
                </a:lnTo>
                <a:lnTo>
                  <a:pt x="6324600" y="6858000"/>
                </a:lnTo>
                <a:lnTo>
                  <a:pt x="5848350" y="6858000"/>
                </a:lnTo>
                <a:lnTo>
                  <a:pt x="0" y="6858000"/>
                </a:lnTo>
                <a:close/>
              </a:path>
            </a:pathLst>
          </a:custGeom>
          <a:solidFill>
            <a:schemeClr val="bg1">
              <a:lumMod val="85000"/>
            </a:schemeClr>
          </a:solidFill>
        </p:spPr>
        <p:txBody>
          <a:bodyPr wrap="square" tIns="2520000" anchor="t" anchorCtr="1">
            <a:noAutofit/>
          </a:bodyPr>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5" name="Titel 4"/>
          <p:cNvSpPr>
            <a:spLocks noGrp="1"/>
          </p:cNvSpPr>
          <p:nvPr>
            <p:ph type="title" hasCustomPrompt="1"/>
          </p:nvPr>
        </p:nvSpPr>
        <p:spPr>
          <a:xfrm>
            <a:off x="0" y="5153776"/>
            <a:ext cx="12192000" cy="576000"/>
          </a:xfrm>
          <a:solidFill>
            <a:schemeClr val="accent2"/>
          </a:solidFill>
        </p:spPr>
        <p:txBody>
          <a:bodyPr lIns="630000" anchor="ctr" anchorCtr="0">
            <a:noAutofit/>
          </a:bodyPr>
          <a:lstStyle>
            <a:lvl1pPr algn="l">
              <a:defRPr sz="3200">
                <a:solidFill>
                  <a:schemeClr val="tx1"/>
                </a:solidFill>
              </a:defRPr>
            </a:lvl1pPr>
          </a:lstStyle>
          <a:p>
            <a:r>
              <a:rPr lang="nl-NL" dirty="0"/>
              <a:t>Klik om een naam in te voegen</a:t>
            </a:r>
          </a:p>
        </p:txBody>
      </p:sp>
      <p:sp>
        <p:nvSpPr>
          <p:cNvPr id="3" name="Tijdelijke aanduiding voor tekst 2"/>
          <p:cNvSpPr>
            <a:spLocks noGrp="1"/>
          </p:cNvSpPr>
          <p:nvPr>
            <p:ph type="body" sz="quarter" idx="10" hasCustomPrompt="1"/>
          </p:nvPr>
        </p:nvSpPr>
        <p:spPr>
          <a:xfrm>
            <a:off x="0" y="5825413"/>
            <a:ext cx="12192000" cy="396000"/>
          </a:xfrm>
          <a:solidFill>
            <a:schemeClr val="bg1"/>
          </a:solidFill>
        </p:spPr>
        <p:txBody>
          <a:bodyPr lIns="630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dirty="0"/>
              <a:t>Klik om functie of project in te voegen</a:t>
            </a:r>
          </a:p>
        </p:txBody>
      </p:sp>
      <p:sp>
        <p:nvSpPr>
          <p:cNvPr id="12" name="Tijdelijke aanduiding voor dianummer 11">
            <a:extLst>
              <a:ext uri="{FF2B5EF4-FFF2-40B4-BE49-F238E27FC236}">
                <a16:creationId xmlns:a16="http://schemas.microsoft.com/office/drawing/2014/main" id="{49EE6DDE-E144-43EA-A883-E219AA865806}"/>
              </a:ext>
            </a:extLst>
          </p:cNvPr>
          <p:cNvSpPr>
            <a:spLocks noGrp="1"/>
          </p:cNvSpPr>
          <p:nvPr>
            <p:ph type="sldNum" sz="quarter" idx="12"/>
          </p:nvPr>
        </p:nvSpPr>
        <p:spPr/>
        <p:txBody>
          <a:bodyPr/>
          <a:lstStyle/>
          <a:p>
            <a:fld id="{6C93B359-CF0D-4389-949E-16A33FCBB3EC}" type="slidenum">
              <a:rPr lang="nl-NL" smtClean="0"/>
              <a:pPr/>
              <a:t>‹nr.›</a:t>
            </a:fld>
            <a:endParaRPr lang="nl-NL" dirty="0"/>
          </a:p>
        </p:txBody>
      </p:sp>
    </p:spTree>
    <p:extLst>
      <p:ext uri="{BB962C8B-B14F-4D97-AF65-F5344CB8AC3E}">
        <p14:creationId xmlns:p14="http://schemas.microsoft.com/office/powerpoint/2010/main" val="992402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 ">
    <p:bg>
      <p:bgPr>
        <a:solidFill>
          <a:schemeClr val="accent2"/>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CE883B12-7812-4AB5-9452-637027F74772}"/>
              </a:ext>
            </a:extLst>
          </p:cNvPr>
          <p:cNvSpPr/>
          <p:nvPr userDrawn="1"/>
        </p:nvSpPr>
        <p:spPr>
          <a:xfrm>
            <a:off x="0" y="0"/>
            <a:ext cx="6096000" cy="6858000"/>
          </a:xfrm>
          <a:custGeom>
            <a:avLst/>
            <a:gdLst>
              <a:gd name="connsiteX0" fmla="*/ 0 w 6096000"/>
              <a:gd name="connsiteY0" fmla="*/ 0 h 6858000"/>
              <a:gd name="connsiteX1" fmla="*/ 5360191 w 6096000"/>
              <a:gd name="connsiteY1" fmla="*/ 0 h 6858000"/>
              <a:gd name="connsiteX2" fmla="*/ 5850001 w 6096000"/>
              <a:gd name="connsiteY2" fmla="*/ 0 h 6858000"/>
              <a:gd name="connsiteX3" fmla="*/ 5862635 w 6096000"/>
              <a:gd name="connsiteY3" fmla="*/ 0 h 6858000"/>
              <a:gd name="connsiteX4" fmla="*/ 5862635 w 6096000"/>
              <a:gd name="connsiteY4" fmla="*/ 709612 h 6858000"/>
              <a:gd name="connsiteX5" fmla="*/ 6096000 w 6096000"/>
              <a:gd name="connsiteY5" fmla="*/ 709612 h 6858000"/>
              <a:gd name="connsiteX6" fmla="*/ 6096000 w 6096000"/>
              <a:gd name="connsiteY6" fmla="*/ 975600 h 6858000"/>
              <a:gd name="connsiteX7" fmla="*/ 6096000 w 6096000"/>
              <a:gd name="connsiteY7" fmla="*/ 1102518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360191" y="0"/>
                </a:lnTo>
                <a:lnTo>
                  <a:pt x="5850001" y="0"/>
                </a:lnTo>
                <a:lnTo>
                  <a:pt x="5862635" y="0"/>
                </a:lnTo>
                <a:lnTo>
                  <a:pt x="5862635" y="709612"/>
                </a:lnTo>
                <a:lnTo>
                  <a:pt x="6096000" y="709612"/>
                </a:lnTo>
                <a:lnTo>
                  <a:pt x="6096000" y="975600"/>
                </a:lnTo>
                <a:lnTo>
                  <a:pt x="6096000" y="1102518"/>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1" name="Tijdelijke aanduiding voor afbeelding 3"/>
          <p:cNvSpPr>
            <a:spLocks noGrp="1" noChangeAspect="1"/>
          </p:cNvSpPr>
          <p:nvPr>
            <p:ph type="pic" sz="quarter" idx="19"/>
          </p:nvPr>
        </p:nvSpPr>
        <p:spPr>
          <a:xfrm>
            <a:off x="6559200"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smtClean="0"/>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59200"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smtClean="0"/>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59200"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smtClean="0"/>
              <a:t>Klik op het pictogram als u een afbeelding wilt toevoegen</a:t>
            </a:r>
            <a:endParaRPr lang="nl-NL" dirty="0"/>
          </a:p>
        </p:txBody>
      </p:sp>
      <p:sp>
        <p:nvSpPr>
          <p:cNvPr id="3" name="Titel 2">
            <a:extLst>
              <a:ext uri="{FF2B5EF4-FFF2-40B4-BE49-F238E27FC236}">
                <a16:creationId xmlns:a16="http://schemas.microsoft.com/office/drawing/2014/main" id="{D869C57F-4252-4209-A8BC-33FAC7ADB69A}"/>
              </a:ext>
            </a:extLst>
          </p:cNvPr>
          <p:cNvSpPr>
            <a:spLocks noGrp="1"/>
          </p:cNvSpPr>
          <p:nvPr>
            <p:ph type="title" hasCustomPrompt="1"/>
          </p:nvPr>
        </p:nvSpPr>
        <p:spPr>
          <a:xfrm>
            <a:off x="630000" y="3050453"/>
            <a:ext cx="4997688" cy="1069200"/>
          </a:xfrm>
        </p:spPr>
        <p:txBody>
          <a:bodyPr/>
          <a:lstStyle>
            <a:lvl1pPr>
              <a:defRPr>
                <a:solidFill>
                  <a:schemeClr val="tx1"/>
                </a:solidFill>
              </a:defRPr>
            </a:lvl1pPr>
          </a:lstStyle>
          <a:p>
            <a:r>
              <a:rPr lang="nl-NL" dirty="0"/>
              <a:t>Type een afsluitende zin</a:t>
            </a:r>
          </a:p>
        </p:txBody>
      </p:sp>
      <p:sp>
        <p:nvSpPr>
          <p:cNvPr id="11" name="Tijdelijke aanduiding voor dianummer 10">
            <a:extLst>
              <a:ext uri="{FF2B5EF4-FFF2-40B4-BE49-F238E27FC236}">
                <a16:creationId xmlns:a16="http://schemas.microsoft.com/office/drawing/2014/main" id="{A3A163FE-BA7A-4106-9910-A643D023C9F7}"/>
              </a:ext>
            </a:extLst>
          </p:cNvPr>
          <p:cNvSpPr>
            <a:spLocks noGrp="1"/>
          </p:cNvSpPr>
          <p:nvPr>
            <p:ph type="sldNum" sz="quarter" idx="22"/>
          </p:nvPr>
        </p:nvSpPr>
        <p:spPr/>
        <p:txBody>
          <a:bodyPr/>
          <a:lstStyle/>
          <a:p>
            <a:fld id="{6C93B359-CF0D-4389-949E-16A33FCBB3EC}" type="slidenum">
              <a:rPr lang="nl-NL" smtClean="0"/>
              <a:pPr/>
              <a:t>‹nr.›</a:t>
            </a:fld>
            <a:endParaRPr lang="nl-NL" dirty="0"/>
          </a:p>
        </p:txBody>
      </p:sp>
      <p:sp>
        <p:nvSpPr>
          <p:cNvPr id="25" name="Vertrouwelijkheidsniveau">
            <a:extLst>
              <a:ext uri="{FF2B5EF4-FFF2-40B4-BE49-F238E27FC236}">
                <a16:creationId xmlns:a16="http://schemas.microsoft.com/office/drawing/2014/main" id="{CAA5CBF2-B6F9-4237-8DE7-3D9FD8FFABB1}"/>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pic>
        <p:nvPicPr>
          <p:cNvPr id="24" name="Afbeelding 23">
            <a:extLst>
              <a:ext uri="{FF2B5EF4-FFF2-40B4-BE49-F238E27FC236}">
                <a16:creationId xmlns:a16="http://schemas.microsoft.com/office/drawing/2014/main" id="{6D7B6104-9A05-4402-8182-B455998884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351332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Volgdia met opsomming">
    <p:spTree>
      <p:nvGrpSpPr>
        <p:cNvPr id="1" name=""/>
        <p:cNvGrpSpPr/>
        <p:nvPr/>
      </p:nvGrpSpPr>
      <p:grpSpPr>
        <a:xfrm>
          <a:off x="0" y="0"/>
          <a:ext cx="0" cy="0"/>
          <a:chOff x="0" y="0"/>
          <a:chExt cx="0" cy="0"/>
        </a:xfrm>
      </p:grpSpPr>
      <p:sp>
        <p:nvSpPr>
          <p:cNvPr id="2" name="Titel 1"/>
          <p:cNvSpPr>
            <a:spLocks noGrp="1"/>
          </p:cNvSpPr>
          <p:nvPr>
            <p:ph type="title"/>
          </p:nvPr>
        </p:nvSpPr>
        <p:spPr>
          <a:xfrm>
            <a:off x="624000" y="1295999"/>
            <a:ext cx="11203200" cy="400110"/>
          </a:xfrm>
        </p:spPr>
        <p:txBody>
          <a:bodyPr/>
          <a:lstStyle>
            <a:lvl1pPr>
              <a:defRPr/>
            </a:lvl1pPr>
          </a:lstStyle>
          <a:p>
            <a:r>
              <a:rPr lang="nl-NL" noProof="0" smtClean="0"/>
              <a:t>Klik om de stijl te bewerken</a:t>
            </a:r>
            <a:endParaRPr lang="nl-NL" noProof="0" dirty="0"/>
          </a:p>
        </p:txBody>
      </p:sp>
      <p:sp>
        <p:nvSpPr>
          <p:cNvPr id="7" name="Tijdelijke aanduiding voor tekst 6"/>
          <p:cNvSpPr>
            <a:spLocks noGrp="1"/>
          </p:cNvSpPr>
          <p:nvPr>
            <p:ph type="body" sz="quarter" idx="11"/>
          </p:nvPr>
        </p:nvSpPr>
        <p:spPr>
          <a:xfrm>
            <a:off x="624417" y="2070000"/>
            <a:ext cx="11203200" cy="4140000"/>
          </a:xfrm>
        </p:spPr>
        <p:txBody>
          <a:bodyPr/>
          <a:lstStyle>
            <a:lvl4pPr marL="1274763" indent="-285750">
              <a:buFont typeface="Verdana" pitchFamily="34" charset="0"/>
              <a:buChar char="–"/>
              <a:defRPr sz="1800"/>
            </a:lvl4pPr>
            <a:lvl5pPr marL="1631950" indent="-285750">
              <a:buFont typeface="Verdana" pitchFamily="34" charset="0"/>
              <a:buChar char="»"/>
              <a:defRPr/>
            </a:lvl5pPr>
          </a:lstStyle>
          <a:p>
            <a:pPr lvl="0"/>
            <a:r>
              <a:rPr lang="nl-NL" noProof="0" dirty="0" err="1" smtClean="0"/>
              <a:t>Klik</a:t>
            </a:r>
            <a:r>
              <a:rPr lang="nl-NL" noProof="0" dirty="0" smtClean="0"/>
              <a:t> </a:t>
            </a:r>
            <a:r>
              <a:rPr lang="nl-NL" noProof="0" dirty="0" err="1" smtClean="0"/>
              <a:t>om</a:t>
            </a:r>
            <a:r>
              <a:rPr lang="nl-NL" noProof="0" dirty="0" smtClean="0"/>
              <a:t> de </a:t>
            </a:r>
            <a:r>
              <a:rPr lang="nl-NL" noProof="0" dirty="0" err="1" smtClean="0"/>
              <a:t>modelstijlen</a:t>
            </a:r>
            <a:r>
              <a:rPr lang="nl-NL" noProof="0" dirty="0" smtClean="0"/>
              <a:t> </a:t>
            </a:r>
            <a:r>
              <a:rPr lang="nl-NL" noProof="0" dirty="0" err="1" smtClean="0"/>
              <a:t>te</a:t>
            </a:r>
            <a:r>
              <a:rPr lang="nl-NL" noProof="0" dirty="0" smtClean="0"/>
              <a:t> </a:t>
            </a:r>
            <a:r>
              <a:rPr lang="nl-NL" noProof="0" dirty="0" err="1" smtClean="0"/>
              <a:t>bewerken</a:t>
            </a:r>
            <a:endParaRPr lang="nl-NL" noProof="0" dirty="0" smtClean="0"/>
          </a:p>
          <a:p>
            <a:pPr lvl="1"/>
            <a:r>
              <a:rPr lang="nl-NL" noProof="0" dirty="0" err="1" smtClean="0"/>
              <a:t>Tweede</a:t>
            </a:r>
            <a:r>
              <a:rPr lang="nl-NL" noProof="0" dirty="0" smtClean="0"/>
              <a:t> </a:t>
            </a:r>
            <a:r>
              <a:rPr lang="nl-NL" noProof="0" dirty="0" err="1" smtClean="0"/>
              <a:t>niveau</a:t>
            </a:r>
            <a:endParaRPr lang="nl-NL" noProof="0" dirty="0" smtClean="0"/>
          </a:p>
          <a:p>
            <a:pPr lvl="2"/>
            <a:r>
              <a:rPr lang="nl-NL" noProof="0" dirty="0" err="1" smtClean="0"/>
              <a:t>Derde</a:t>
            </a:r>
            <a:r>
              <a:rPr lang="nl-NL" noProof="0" dirty="0" smtClean="0"/>
              <a:t> </a:t>
            </a:r>
            <a:r>
              <a:rPr lang="nl-NL" noProof="0" dirty="0" err="1" smtClean="0"/>
              <a:t>niveau</a:t>
            </a:r>
            <a:endParaRPr lang="nl-NL" noProof="0" dirty="0" smtClean="0"/>
          </a:p>
          <a:p>
            <a:pPr lvl="3"/>
            <a:r>
              <a:rPr lang="nl-NL" noProof="0" dirty="0" err="1" smtClean="0"/>
              <a:t>Vierde</a:t>
            </a:r>
            <a:r>
              <a:rPr lang="nl-NL" noProof="0" dirty="0" smtClean="0"/>
              <a:t> </a:t>
            </a:r>
            <a:r>
              <a:rPr lang="nl-NL" noProof="0" dirty="0" err="1" smtClean="0"/>
              <a:t>niveau</a:t>
            </a:r>
            <a:endParaRPr lang="nl-NL" noProof="0" dirty="0" smtClean="0"/>
          </a:p>
          <a:p>
            <a:pPr lvl="4"/>
            <a:r>
              <a:rPr lang="nl-NL" noProof="0" dirty="0" err="1" smtClean="0"/>
              <a:t>Vijfde</a:t>
            </a:r>
            <a:r>
              <a:rPr lang="nl-NL" noProof="0" dirty="0" smtClean="0"/>
              <a:t> </a:t>
            </a:r>
            <a:r>
              <a:rPr lang="nl-NL" noProof="0" dirty="0" err="1" smtClean="0"/>
              <a:t>niveau</a:t>
            </a:r>
            <a:endParaRPr lang="nl-NL" noProof="0" dirty="0"/>
          </a:p>
        </p:txBody>
      </p:sp>
      <p:sp>
        <p:nvSpPr>
          <p:cNvPr id="4" name="Tijdelijke aanduiding voor datum 2"/>
          <p:cNvSpPr>
            <a:spLocks noGrp="1"/>
          </p:cNvSpPr>
          <p:nvPr>
            <p:ph type="dt" sz="half" idx="12"/>
          </p:nvPr>
        </p:nvSpPr>
        <p:spPr/>
        <p:txBody>
          <a:bodyPr/>
          <a:lstStyle>
            <a:lvl1pPr eaLnBrk="1" fontAlgn="auto" hangingPunct="1">
              <a:spcBef>
                <a:spcPts val="0"/>
              </a:spcBef>
              <a:spcAft>
                <a:spcPts val="0"/>
              </a:spcAft>
              <a:defRPr/>
            </a:lvl1pPr>
          </a:lstStyle>
          <a:p>
            <a:pPr>
              <a:defRPr/>
            </a:pPr>
            <a:fld id="{6BE37C6C-1B46-4A1D-9882-1553FCD2257F}" type="datetime4">
              <a:rPr lang="nl-NL"/>
              <a:pPr>
                <a:defRPr/>
              </a:pPr>
              <a:t>13 januari 2021</a:t>
            </a:fld>
            <a:endParaRPr lang="nl-NL" dirty="0"/>
          </a:p>
        </p:txBody>
      </p:sp>
    </p:spTree>
    <p:extLst>
      <p:ext uri="{BB962C8B-B14F-4D97-AF65-F5344CB8AC3E}">
        <p14:creationId xmlns:p14="http://schemas.microsoft.com/office/powerpoint/2010/main" val="4277927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xfrm>
            <a:off x="622300" y="6611938"/>
            <a:ext cx="2540000" cy="119062"/>
          </a:xfrm>
          <a:prstGeom prst="rect">
            <a:avLst/>
          </a:prstGeom>
        </p:spPr>
        <p:txBody>
          <a:bodyPr vert="horz" wrap="square" lIns="91440" tIns="45720" rIns="91440" bIns="45720" numCol="1" anchor="t" anchorCtr="0" compatLnSpc="1">
            <a:prstTxWarp prst="textNoShape">
              <a:avLst/>
            </a:prstTxWarp>
          </a:bodyPr>
          <a:lstStyle>
            <a:lvl1pPr eaLnBrk="0" hangingPunct="0">
              <a:defRPr/>
            </a:lvl1pPr>
          </a:lstStyle>
          <a:p>
            <a:fld id="{72D210BB-37D8-41CE-8F86-4E8C9621E07C}" type="slidenum">
              <a:rPr lang="nl-NL" altLang="nl-NL"/>
              <a:pPr/>
              <a:t>‹nr.›</a:t>
            </a:fld>
            <a:endParaRPr lang="nl-NL" altLang="nl-NL"/>
          </a:p>
        </p:txBody>
      </p:sp>
      <p:sp>
        <p:nvSpPr>
          <p:cNvPr id="3" name="shpTitel"/>
          <p:cNvSpPr>
            <a:spLocks noGrp="1" noChangeArrowheads="1"/>
          </p:cNvSpPr>
          <p:nvPr>
            <p:ph type="dt" sz="half" idx="11"/>
          </p:nvPr>
        </p:nvSpPr>
        <p:spPr/>
        <p:txBody>
          <a:bodyPr/>
          <a:lstStyle>
            <a:lvl1pPr>
              <a:spcBef>
                <a:spcPct val="50000"/>
              </a:spcBef>
              <a:defRPr/>
            </a:lvl1pPr>
          </a:lstStyle>
          <a:p>
            <a:pPr>
              <a:defRPr/>
            </a:pPr>
            <a:r>
              <a:rPr lang="nl-NL"/>
              <a:t>31 maart 2016</a:t>
            </a:r>
          </a:p>
        </p:txBody>
      </p:sp>
    </p:spTree>
    <p:extLst>
      <p:ext uri="{BB962C8B-B14F-4D97-AF65-F5344CB8AC3E}">
        <p14:creationId xmlns:p14="http://schemas.microsoft.com/office/powerpoint/2010/main" val="12885617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Rectangle 7"/>
          <p:cNvSpPr>
            <a:spLocks noGrp="1" noChangeArrowheads="1"/>
          </p:cNvSpPr>
          <p:nvPr>
            <p:ph type="sldNum" sz="quarter" idx="10"/>
          </p:nvPr>
        </p:nvSpPr>
        <p:spPr>
          <a:xfrm>
            <a:off x="622300" y="6611938"/>
            <a:ext cx="2540000" cy="119062"/>
          </a:xfrm>
          <a:prstGeom prst="rect">
            <a:avLst/>
          </a:prstGeom>
        </p:spPr>
        <p:txBody>
          <a:bodyPr vert="horz" wrap="square" lIns="91440" tIns="45720" rIns="91440" bIns="45720" numCol="1" anchor="t" anchorCtr="0" compatLnSpc="1">
            <a:prstTxWarp prst="textNoShape">
              <a:avLst/>
            </a:prstTxWarp>
          </a:bodyPr>
          <a:lstStyle>
            <a:lvl1pPr eaLnBrk="0" hangingPunct="0">
              <a:defRPr/>
            </a:lvl1pPr>
          </a:lstStyle>
          <a:p>
            <a:fld id="{8C140BF2-2297-4D68-B042-5B68DCED51D6}" type="slidenum">
              <a:rPr lang="nl-NL" altLang="nl-NL"/>
              <a:pPr/>
              <a:t>‹nr.›</a:t>
            </a:fld>
            <a:endParaRPr lang="nl-NL" altLang="nl-NL"/>
          </a:p>
        </p:txBody>
      </p:sp>
      <p:sp>
        <p:nvSpPr>
          <p:cNvPr id="5" name="shpTitel"/>
          <p:cNvSpPr>
            <a:spLocks noGrp="1" noChangeArrowheads="1"/>
          </p:cNvSpPr>
          <p:nvPr>
            <p:ph type="dt" sz="half" idx="11"/>
          </p:nvPr>
        </p:nvSpPr>
        <p:spPr/>
        <p:txBody>
          <a:bodyPr/>
          <a:lstStyle>
            <a:lvl1pPr>
              <a:spcBef>
                <a:spcPct val="50000"/>
              </a:spcBef>
              <a:defRPr/>
            </a:lvl1pPr>
          </a:lstStyle>
          <a:p>
            <a:pPr>
              <a:defRPr/>
            </a:pPr>
            <a:r>
              <a:rPr lang="nl-NL"/>
              <a:t>31 maart 2016</a:t>
            </a:r>
          </a:p>
        </p:txBody>
      </p:sp>
    </p:spTree>
    <p:extLst>
      <p:ext uri="{BB962C8B-B14F-4D97-AF65-F5344CB8AC3E}">
        <p14:creationId xmlns:p14="http://schemas.microsoft.com/office/powerpoint/2010/main" val="11764070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el en object">
    <p:spTree>
      <p:nvGrpSpPr>
        <p:cNvPr id="1" name=""/>
        <p:cNvGrpSpPr/>
        <p:nvPr/>
      </p:nvGrpSpPr>
      <p:grpSpPr>
        <a:xfrm>
          <a:off x="0" y="0"/>
          <a:ext cx="0" cy="0"/>
          <a:chOff x="0" y="0"/>
          <a:chExt cx="0" cy="0"/>
        </a:xfrm>
      </p:grpSpPr>
      <p:sp>
        <p:nvSpPr>
          <p:cNvPr id="7" name="Tijdelijke aanduiding voor inhoud 6">
            <a:extLst/>
          </p:cNvPr>
          <p:cNvSpPr>
            <a:spLocks noGrp="1"/>
          </p:cNvSpPr>
          <p:nvPr>
            <p:ph sz="quarter" idx="13"/>
          </p:nvPr>
        </p:nvSpPr>
        <p:spPr>
          <a:xfrm>
            <a:off x="630000" y="2350800"/>
            <a:ext cx="10922400" cy="3964060"/>
          </a:xfrm>
        </p:spPr>
        <p:txBody>
          <a:bodyPr/>
          <a:lstStyle>
            <a:lvl1pPr>
              <a:defRPr/>
            </a:lvl1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0" name="Vertrouwelijkheidsniveau">
            <a:extLst/>
          </p:cNvPr>
          <p:cNvSpPr>
            <a:spLocks noGrp="1"/>
          </p:cNvSpPr>
          <p:nvPr>
            <p:ph type="body" sz="quarter" idx="26"/>
          </p:nvPr>
        </p:nvSpPr>
        <p:spPr>
          <a:xfrm>
            <a:off x="630000" y="6528572"/>
            <a:ext cx="4262437" cy="183600"/>
          </a:xfrm>
        </p:spPr>
        <p:txBody>
          <a:bodyPr anchor="b">
            <a:noAutofit/>
          </a:bodyPr>
          <a:lstStyle>
            <a:lvl1pPr marL="0" indent="0">
              <a:buNone/>
              <a:defRPr sz="900" cap="all" baseline="0">
                <a:solidFill>
                  <a:schemeClr val="tx1"/>
                </a:solidFill>
              </a:defRPr>
            </a:lvl1pPr>
          </a:lstStyle>
          <a:p>
            <a:pPr lvl="0"/>
            <a:r>
              <a:rPr lang="nl-NL" smtClean="0"/>
              <a:t>Klik om de modelstijlen te bewerken</a:t>
            </a:r>
          </a:p>
        </p:txBody>
      </p:sp>
      <p:sp>
        <p:nvSpPr>
          <p:cNvPr id="12" name="Titel 11">
            <a:extLst/>
          </p:cNvPr>
          <p:cNvSpPr>
            <a:spLocks noGrp="1"/>
          </p:cNvSpPr>
          <p:nvPr>
            <p:ph type="title"/>
          </p:nvPr>
        </p:nvSpPr>
        <p:spPr/>
        <p:txBody>
          <a:bodyPr/>
          <a:lstStyle>
            <a:lvl1pPr>
              <a:defRPr/>
            </a:lvl1pPr>
          </a:lstStyle>
          <a:p>
            <a:r>
              <a:rPr lang="nl-NL" smtClean="0"/>
              <a:t>Klik om de stijl te bewerken</a:t>
            </a:r>
            <a:endParaRPr lang="nl-NL" dirty="0"/>
          </a:p>
        </p:txBody>
      </p:sp>
      <p:sp>
        <p:nvSpPr>
          <p:cNvPr id="5" name="Tijdelijke aanduiding voor dianummer 8">
            <a:extLst/>
          </p:cNvPr>
          <p:cNvSpPr>
            <a:spLocks noGrp="1"/>
          </p:cNvSpPr>
          <p:nvPr>
            <p:ph type="sldNum" sz="quarter" idx="27"/>
          </p:nvPr>
        </p:nvSpPr>
        <p:spPr>
          <a:xfrm>
            <a:off x="622300" y="6611938"/>
            <a:ext cx="2540000" cy="119062"/>
          </a:xfrm>
          <a:prstGeom prst="rect">
            <a:avLst/>
          </a:prstGeom>
        </p:spPr>
        <p:txBody>
          <a:bodyPr vert="horz" wrap="square" lIns="91440" tIns="45720" rIns="91440" bIns="45720" numCol="1" anchor="t" anchorCtr="0" compatLnSpc="1">
            <a:prstTxWarp prst="textNoShape">
              <a:avLst/>
            </a:prstTxWarp>
          </a:bodyPr>
          <a:lstStyle>
            <a:lvl1pPr>
              <a:defRPr/>
            </a:lvl1pPr>
          </a:lstStyle>
          <a:p>
            <a:fld id="{A4D2394A-1D5C-4880-BA09-7BDED5304044}" type="slidenum">
              <a:rPr lang="nl-NL" altLang="nl-NL"/>
              <a:pPr/>
              <a:t>‹nr.›</a:t>
            </a:fld>
            <a:endParaRPr lang="nl-NL" altLang="nl-NL"/>
          </a:p>
        </p:txBody>
      </p:sp>
    </p:spTree>
    <p:extLst>
      <p:ext uri="{BB962C8B-B14F-4D97-AF65-F5344CB8AC3E}">
        <p14:creationId xmlns:p14="http://schemas.microsoft.com/office/powerpoint/2010/main" val="1016850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horizontaal">
    <p:bg>
      <p:bgPr>
        <a:solidFill>
          <a:schemeClr val="accent2"/>
        </a:solidFill>
        <a:effectLst/>
      </p:bgPr>
    </p:bg>
    <p:spTree>
      <p:nvGrpSpPr>
        <p:cNvPr id="1" name=""/>
        <p:cNvGrpSpPr/>
        <p:nvPr/>
      </p:nvGrpSpPr>
      <p:grpSpPr>
        <a:xfrm>
          <a:off x="0" y="0"/>
          <a:ext cx="0" cy="0"/>
          <a:chOff x="0" y="0"/>
          <a:chExt cx="0" cy="0"/>
        </a:xfrm>
      </p:grpSpPr>
      <p:sp>
        <p:nvSpPr>
          <p:cNvPr id="6" name="Rechthoek 5"/>
          <p:cNvSpPr/>
          <p:nvPr userDrawn="1"/>
        </p:nvSpPr>
        <p:spPr>
          <a:xfrm>
            <a:off x="0" y="3427413"/>
            <a:ext cx="12192000" cy="3430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9600"/>
            <a:ext cx="10923588" cy="1547813"/>
          </a:xfrm>
        </p:spPr>
        <p:txBody>
          <a:bodyPr anchor="ctr" anchorCtr="0">
            <a:normAutofit/>
          </a:bodyPr>
          <a:lstStyle>
            <a:lvl1pPr>
              <a:defRPr sz="4800">
                <a:solidFill>
                  <a:schemeClr val="tx1"/>
                </a:solidFill>
              </a:defRPr>
            </a:lvl1pPr>
          </a:lstStyle>
          <a:p>
            <a:r>
              <a:rPr lang="nl-NL" dirty="0"/>
              <a:t>Klik om een titel in te voegen</a:t>
            </a:r>
          </a:p>
        </p:txBody>
      </p:sp>
      <p:sp>
        <p:nvSpPr>
          <p:cNvPr id="9" name="Ondertitel 2"/>
          <p:cNvSpPr>
            <a:spLocks noGrp="1"/>
          </p:cNvSpPr>
          <p:nvPr>
            <p:ph type="subTitle" idx="1" hasCustomPrompt="1"/>
          </p:nvPr>
        </p:nvSpPr>
        <p:spPr>
          <a:xfrm>
            <a:off x="635000" y="3749486"/>
            <a:ext cx="10925176" cy="1736913"/>
          </a:xfrm>
        </p:spPr>
        <p:txBody>
          <a:bodyPr lIns="0" tIns="0" rIns="0" bIns="0"/>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2" name="Tijdelijke aanduiding voor dianummer 21">
            <a:extLst>
              <a:ext uri="{FF2B5EF4-FFF2-40B4-BE49-F238E27FC236}">
                <a16:creationId xmlns:a16="http://schemas.microsoft.com/office/drawing/2014/main" id="{17E1F773-BF9C-4C35-ABBC-BFB53364B3A3}"/>
              </a:ext>
            </a:extLst>
          </p:cNvPr>
          <p:cNvSpPr>
            <a:spLocks noGrp="1"/>
          </p:cNvSpPr>
          <p:nvPr>
            <p:ph type="sldNum" sz="quarter" idx="11"/>
          </p:nvPr>
        </p:nvSpPr>
        <p:spPr/>
        <p:txBody>
          <a:bodyPr/>
          <a:lstStyle/>
          <a:p>
            <a:fld id="{6C93B359-CF0D-4389-949E-16A33FCBB3EC}" type="slidenum">
              <a:rPr lang="nl-NL" smtClean="0"/>
              <a:t>‹nr.›</a:t>
            </a:fld>
            <a:endParaRPr lang="nl-NL" dirty="0"/>
          </a:p>
        </p:txBody>
      </p:sp>
      <p:sp>
        <p:nvSpPr>
          <p:cNvPr id="23" name="Vertrouwelijkheidsniveau">
            <a:extLst>
              <a:ext uri="{FF2B5EF4-FFF2-40B4-BE49-F238E27FC236}">
                <a16:creationId xmlns:a16="http://schemas.microsoft.com/office/drawing/2014/main" id="{9083841F-8AA4-4AEC-93F7-5EDA66B599C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tekst 16">
            <a:extLst>
              <a:ext uri="{FF2B5EF4-FFF2-40B4-BE49-F238E27FC236}">
                <a16:creationId xmlns:a16="http://schemas.microsoft.com/office/drawing/2014/main" id="{631BC45E-EEEE-444C-8340-F4E4E532BFAC}"/>
              </a:ext>
            </a:extLst>
          </p:cNvPr>
          <p:cNvSpPr>
            <a:spLocks noGrp="1"/>
          </p:cNvSpPr>
          <p:nvPr>
            <p:ph type="body" sz="quarter" idx="21" hasCustomPrompt="1"/>
          </p:nvPr>
        </p:nvSpPr>
        <p:spPr>
          <a:xfrm>
            <a:off x="630001"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1" name="Tijdelijke aanduiding voor tekst 8">
            <a:extLst>
              <a:ext uri="{FF2B5EF4-FFF2-40B4-BE49-F238E27FC236}">
                <a16:creationId xmlns:a16="http://schemas.microsoft.com/office/drawing/2014/main" id="{24115787-E7BA-4E6B-ACDF-C586817C79B4}"/>
              </a:ext>
            </a:extLst>
          </p:cNvPr>
          <p:cNvSpPr>
            <a:spLocks noGrp="1"/>
          </p:cNvSpPr>
          <p:nvPr>
            <p:ph type="body" sz="quarter" idx="25" hasCustomPrompt="1"/>
          </p:nvPr>
        </p:nvSpPr>
        <p:spPr>
          <a:xfrm>
            <a:off x="630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0" name="Afbeelding 9">
            <a:extLst>
              <a:ext uri="{FF2B5EF4-FFF2-40B4-BE49-F238E27FC236}">
                <a16:creationId xmlns:a16="http://schemas.microsoft.com/office/drawing/2014/main" id="{08FD66A7-5A78-459B-9B7F-13F33318DE5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609945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afbeelding verticaal">
    <p:bg>
      <p:bgPr>
        <a:solidFill>
          <a:schemeClr val="accent2"/>
        </a:solidFill>
        <a:effectLst/>
      </p:bgPr>
    </p:bg>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00C91930-E0E3-4652-8A0C-E4B528AB5B7B}"/>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3" name="Tijdelijke aanduiding voor afbeelding 12">
            <a:extLst>
              <a:ext uri="{FF2B5EF4-FFF2-40B4-BE49-F238E27FC236}">
                <a16:creationId xmlns:a16="http://schemas.microsoft.com/office/drawing/2014/main" id="{51AE06CA-FDAB-47E6-9A6B-49429DE85BD5}"/>
              </a:ext>
            </a:extLst>
          </p:cNvPr>
          <p:cNvSpPr>
            <a:spLocks noGrp="1"/>
          </p:cNvSpPr>
          <p:nvPr>
            <p:ph type="pic" sz="quarter" idx="29" hasCustomPrompt="1"/>
          </p:nvPr>
        </p:nvSpPr>
        <p:spPr>
          <a:xfrm>
            <a:off x="0" y="0"/>
            <a:ext cx="6096000" cy="6858000"/>
          </a:xfrm>
          <a:custGeom>
            <a:avLst/>
            <a:gdLst>
              <a:gd name="connsiteX0" fmla="*/ 6069807 w 6096000"/>
              <a:gd name="connsiteY0" fmla="*/ 975600 h 6858000"/>
              <a:gd name="connsiteX1" fmla="*/ 6096000 w 6096000"/>
              <a:gd name="connsiteY1" fmla="*/ 975600 h 6858000"/>
              <a:gd name="connsiteX2" fmla="*/ 6096000 w 6096000"/>
              <a:gd name="connsiteY2" fmla="*/ 1014413 h 6858000"/>
              <a:gd name="connsiteX3" fmla="*/ 6069807 w 6096000"/>
              <a:gd name="connsiteY3" fmla="*/ 1014413 h 6858000"/>
              <a:gd name="connsiteX4" fmla="*/ 0 w 6096000"/>
              <a:gd name="connsiteY4" fmla="*/ 0 h 6858000"/>
              <a:gd name="connsiteX5" fmla="*/ 5777707 w 6096000"/>
              <a:gd name="connsiteY5" fmla="*/ 0 h 6858000"/>
              <a:gd name="connsiteX6" fmla="*/ 5777707 w 6096000"/>
              <a:gd name="connsiteY6" fmla="*/ 1014413 h 6858000"/>
              <a:gd name="connsiteX7" fmla="*/ 5777707 w 6096000"/>
              <a:gd name="connsiteY7" fmla="*/ 1265494 h 6858000"/>
              <a:gd name="connsiteX8" fmla="*/ 5777707 w 6096000"/>
              <a:gd name="connsiteY8" fmla="*/ 1281113 h 6858000"/>
              <a:gd name="connsiteX9" fmla="*/ 6096000 w 6096000"/>
              <a:gd name="connsiteY9" fmla="*/ 1281113 h 6858000"/>
              <a:gd name="connsiteX10" fmla="*/ 6096000 w 6096000"/>
              <a:gd name="connsiteY10" fmla="*/ 6858000 h 6858000"/>
              <a:gd name="connsiteX11" fmla="*/ 5848350 w 6096000"/>
              <a:gd name="connsiteY11" fmla="*/ 6858000 h 6858000"/>
              <a:gd name="connsiteX12" fmla="*/ 0 w 6096000"/>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0" h="6858000">
                <a:moveTo>
                  <a:pt x="6069807" y="975600"/>
                </a:moveTo>
                <a:lnTo>
                  <a:pt x="6096000" y="975600"/>
                </a:lnTo>
                <a:lnTo>
                  <a:pt x="6096000" y="1014413"/>
                </a:lnTo>
                <a:lnTo>
                  <a:pt x="6069807" y="1014413"/>
                </a:lnTo>
                <a:close/>
                <a:moveTo>
                  <a:pt x="0" y="0"/>
                </a:moveTo>
                <a:lnTo>
                  <a:pt x="5777707" y="0"/>
                </a:lnTo>
                <a:lnTo>
                  <a:pt x="5777707" y="1014413"/>
                </a:lnTo>
                <a:lnTo>
                  <a:pt x="5777707" y="1265494"/>
                </a:lnTo>
                <a:lnTo>
                  <a:pt x="5777707" y="1281113"/>
                </a:lnTo>
                <a:lnTo>
                  <a:pt x="6096000" y="1281113"/>
                </a:lnTo>
                <a:lnTo>
                  <a:pt x="6096000" y="6858000"/>
                </a:lnTo>
                <a:lnTo>
                  <a:pt x="5848350" y="6858000"/>
                </a:lnTo>
                <a:lnTo>
                  <a:pt x="0" y="6858000"/>
                </a:lnTo>
                <a:close/>
              </a:path>
            </a:pathLst>
          </a:custGeom>
          <a:solidFill>
            <a:schemeClr val="bg1">
              <a:lumMod val="85000"/>
            </a:schemeClr>
          </a:solidFill>
        </p:spPr>
        <p:txBody>
          <a:bodyPr wrap="square" lIns="0" tIns="1800000" anchor="t" anchorCtr="1">
            <a:noAutofit/>
          </a:bodyPr>
          <a:lstStyle>
            <a:lvl1pPr marL="0" indent="0">
              <a:buNone/>
              <a:defRPr/>
            </a:lvl1pPr>
          </a:lstStyle>
          <a:p>
            <a:r>
              <a:rPr lang="nl-NL" dirty="0"/>
              <a:t>Klik op het pictogram om een afbeelding in te voegen</a:t>
            </a:r>
          </a:p>
        </p:txBody>
      </p:sp>
      <p:sp>
        <p:nvSpPr>
          <p:cNvPr id="28" name="Vertrouwelijkheidsniveau">
            <a:extLst>
              <a:ext uri="{FF2B5EF4-FFF2-40B4-BE49-F238E27FC236}">
                <a16:creationId xmlns:a16="http://schemas.microsoft.com/office/drawing/2014/main" id="{233E6339-A3B7-4F01-A9A8-3BA0F6CFAD10}"/>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29" name="Ondertitel 2">
            <a:extLst>
              <a:ext uri="{FF2B5EF4-FFF2-40B4-BE49-F238E27FC236}">
                <a16:creationId xmlns:a16="http://schemas.microsoft.com/office/drawing/2014/main" id="{CC6EB04B-3622-4850-A8B2-65C852378410}"/>
              </a:ext>
            </a:extLst>
          </p:cNvPr>
          <p:cNvSpPr>
            <a:spLocks noGrp="1"/>
          </p:cNvSpPr>
          <p:nvPr>
            <p:ph type="subTitle" idx="1" hasCustomPrompt="1"/>
          </p:nvPr>
        </p:nvSpPr>
        <p:spPr>
          <a:xfrm>
            <a:off x="6552000" y="3657601"/>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30" name="Titel 1">
            <a:extLst>
              <a:ext uri="{FF2B5EF4-FFF2-40B4-BE49-F238E27FC236}">
                <a16:creationId xmlns:a16="http://schemas.microsoft.com/office/drawing/2014/main" id="{170997DC-0B66-445A-9CA4-DC2FB480E2D6}"/>
              </a:ext>
            </a:extLst>
          </p:cNvPr>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16">
            <a:extLst>
              <a:ext uri="{FF2B5EF4-FFF2-40B4-BE49-F238E27FC236}">
                <a16:creationId xmlns:a16="http://schemas.microsoft.com/office/drawing/2014/main" id="{42907EF7-49B3-46B9-ACD2-A3F3E160AF4E}"/>
              </a:ext>
            </a:extLst>
          </p:cNvPr>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0" name="Tijdelijke aanduiding voor tekst 8">
            <a:extLst>
              <a:ext uri="{FF2B5EF4-FFF2-40B4-BE49-F238E27FC236}">
                <a16:creationId xmlns:a16="http://schemas.microsoft.com/office/drawing/2014/main" id="{DF9EB481-DA3C-4E44-9FE2-E6F7ED8E58AA}"/>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1" name="Afbeelding 10">
            <a:extLst>
              <a:ext uri="{FF2B5EF4-FFF2-40B4-BE49-F238E27FC236}">
                <a16:creationId xmlns:a16="http://schemas.microsoft.com/office/drawing/2014/main" id="{A0A6A365-BFF5-4B16-B1E9-D831984D56B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62622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jdelijke aanduiding voor inhoud 6">
            <a:extLst>
              <a:ext uri="{FF2B5EF4-FFF2-40B4-BE49-F238E27FC236}">
                <a16:creationId xmlns:a16="http://schemas.microsoft.com/office/drawing/2014/main" id="{21421F68-1BEF-403F-B0C5-AAC49C6A0963}"/>
              </a:ext>
            </a:extLst>
          </p:cNvPr>
          <p:cNvSpPr>
            <a:spLocks noGrp="1"/>
          </p:cNvSpPr>
          <p:nvPr>
            <p:ph sz="quarter" idx="13" hasCustomPrompt="1"/>
          </p:nvPr>
        </p:nvSpPr>
        <p:spPr>
          <a:xfrm>
            <a:off x="630000" y="2350800"/>
            <a:ext cx="10922400" cy="396406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dianummer 8">
            <a:extLst>
              <a:ext uri="{FF2B5EF4-FFF2-40B4-BE49-F238E27FC236}">
                <a16:creationId xmlns:a16="http://schemas.microsoft.com/office/drawing/2014/main" id="{7E8395B0-5BEF-4071-A7D0-AC6F71F06647}"/>
              </a:ext>
            </a:extLst>
          </p:cNvPr>
          <p:cNvSpPr>
            <a:spLocks noGrp="1"/>
          </p:cNvSpPr>
          <p:nvPr>
            <p:ph type="sldNum" sz="quarter" idx="14"/>
          </p:nvPr>
        </p:nvSpPr>
        <p:spPr/>
        <p:txBody>
          <a:bodyPr/>
          <a:lstStyle/>
          <a:p>
            <a:fld id="{6C93B359-CF0D-4389-949E-16A33FCBB3EC}" type="slidenum">
              <a:rPr lang="nl-NL" smtClean="0"/>
              <a:t>‹nr.›</a:t>
            </a:fld>
            <a:endParaRPr lang="nl-NL" dirty="0"/>
          </a:p>
        </p:txBody>
      </p:sp>
      <p:sp>
        <p:nvSpPr>
          <p:cNvPr id="10" name="Vertrouwelijkheidsniveau">
            <a:extLst>
              <a:ext uri="{FF2B5EF4-FFF2-40B4-BE49-F238E27FC236}">
                <a16:creationId xmlns:a16="http://schemas.microsoft.com/office/drawing/2014/main" id="{81E8D0CB-07CC-4FF4-B9A2-3BEAACD9AE9B}"/>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4AE61CC0-169D-4A88-BF15-A47DE22E868B}"/>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469717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3" name="Tijdelijke aanduiding voor inhoud 2"/>
          <p:cNvSpPr>
            <a:spLocks noGrp="1"/>
          </p:cNvSpPr>
          <p:nvPr>
            <p:ph sz="half" idx="1" hasCustomPrompt="1"/>
          </p:nvPr>
        </p:nvSpPr>
        <p:spPr>
          <a:xfrm>
            <a:off x="630000" y="2350800"/>
            <a:ext cx="50038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hasCustomPrompt="1"/>
          </p:nvPr>
        </p:nvSpPr>
        <p:spPr>
          <a:xfrm>
            <a:off x="6552000" y="2350800"/>
            <a:ext cx="50112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1" name="Tijdelijke aanduiding voor dianummer 10">
            <a:extLst>
              <a:ext uri="{FF2B5EF4-FFF2-40B4-BE49-F238E27FC236}">
                <a16:creationId xmlns:a16="http://schemas.microsoft.com/office/drawing/2014/main" id="{260C6DF3-2547-4188-B44C-E1C924D734C5}"/>
              </a:ext>
            </a:extLst>
          </p:cNvPr>
          <p:cNvSpPr>
            <a:spLocks noGrp="1"/>
          </p:cNvSpPr>
          <p:nvPr>
            <p:ph type="sldNum" sz="quarter" idx="10"/>
          </p:nvPr>
        </p:nvSpPr>
        <p:spPr/>
        <p:txBody>
          <a:bodyPr/>
          <a:lstStyle/>
          <a:p>
            <a:fld id="{6C93B359-CF0D-4389-949E-16A33FCBB3EC}" type="slidenum">
              <a:rPr lang="nl-NL" smtClean="0"/>
              <a:t>‹nr.›</a:t>
            </a:fld>
            <a:endParaRPr lang="nl-NL" dirty="0"/>
          </a:p>
        </p:txBody>
      </p:sp>
      <p:sp>
        <p:nvSpPr>
          <p:cNvPr id="17" name="Vertrouwelijkheidsniveau">
            <a:extLst>
              <a:ext uri="{FF2B5EF4-FFF2-40B4-BE49-F238E27FC236}">
                <a16:creationId xmlns:a16="http://schemas.microsoft.com/office/drawing/2014/main" id="{1B09E170-CA11-4EE2-B82E-0AD6B2F1CC8F}"/>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B1CF7121-85E0-45D3-B910-BCF8E25FEC5F}"/>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3800174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fbeelding verticaal geel">
    <p:bg>
      <p:bgPr>
        <a:solidFill>
          <a:schemeClr val="accent2"/>
        </a:solidFill>
        <a:effectLst/>
      </p:bgPr>
    </p:bg>
    <p:spTree>
      <p:nvGrpSpPr>
        <p:cNvPr id="1" name=""/>
        <p:cNvGrpSpPr/>
        <p:nvPr/>
      </p:nvGrpSpPr>
      <p:grpSpPr>
        <a:xfrm>
          <a:off x="0" y="0"/>
          <a:ext cx="0" cy="0"/>
          <a:chOff x="0" y="0"/>
          <a:chExt cx="0" cy="0"/>
        </a:xfrm>
      </p:grpSpPr>
      <p:sp>
        <p:nvSpPr>
          <p:cNvPr id="11" name="Tijdelijke aanduiding voor tekst 11"/>
          <p:cNvSpPr>
            <a:spLocks noGrp="1"/>
          </p:cNvSpPr>
          <p:nvPr>
            <p:ph type="body" sz="quarter" idx="13" hasCustomPrompt="1"/>
          </p:nvPr>
        </p:nvSpPr>
        <p:spPr>
          <a:xfrm>
            <a:off x="6552000" y="2350799"/>
            <a:ext cx="5004000" cy="3963600"/>
          </a:xfrm>
        </p:spPr>
        <p:txBody>
          <a:bodyPr/>
          <a:lstStyle>
            <a:lvl1pPr marL="316800" indent="-316800">
              <a:buClr>
                <a:schemeClr val="tx1"/>
              </a:buClr>
              <a:buFont typeface="Arial" panose="020B0604020202020204" pitchFamily="34" charset="0"/>
              <a:buChar char="•"/>
              <a:defRPr>
                <a:solidFill>
                  <a:schemeClr val="tx1"/>
                </a:solidFill>
              </a:defRPr>
            </a:lvl1pPr>
            <a:lvl2pPr marL="630000" indent="-3168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jdelijke aanduiding voor dianummer 2">
            <a:extLst>
              <a:ext uri="{FF2B5EF4-FFF2-40B4-BE49-F238E27FC236}">
                <a16:creationId xmlns:a16="http://schemas.microsoft.com/office/drawing/2014/main" id="{A7984020-B91C-4CFF-88ED-501B2109C660}"/>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0" name="Tijdelijke aanduiding voor afbeelding 9">
            <a:extLst>
              <a:ext uri="{FF2B5EF4-FFF2-40B4-BE49-F238E27FC236}">
                <a16:creationId xmlns:a16="http://schemas.microsoft.com/office/drawing/2014/main" id="{F17C0AA7-9F88-4479-B7CF-C1BB31AB870A}"/>
              </a:ext>
            </a:extLst>
          </p:cNvPr>
          <p:cNvSpPr>
            <a:spLocks noGrp="1"/>
          </p:cNvSpPr>
          <p:nvPr>
            <p:ph type="pic" sz="quarter" idx="29"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4" name="Titel 3">
            <a:extLst>
              <a:ext uri="{FF2B5EF4-FFF2-40B4-BE49-F238E27FC236}">
                <a16:creationId xmlns:a16="http://schemas.microsoft.com/office/drawing/2014/main" id="{4C1E2EA9-BE63-4625-B099-2271F692DE60}"/>
              </a:ext>
            </a:extLst>
          </p:cNvPr>
          <p:cNvSpPr>
            <a:spLocks noGrp="1"/>
          </p:cNvSpPr>
          <p:nvPr>
            <p:ph type="title" hasCustomPrompt="1"/>
          </p:nvPr>
        </p:nvSpPr>
        <p:spPr>
          <a:xfrm>
            <a:off x="6552000" y="1281950"/>
            <a:ext cx="5004000" cy="1069200"/>
          </a:xfrm>
        </p:spPr>
        <p:txBody>
          <a:bodyPr/>
          <a:lstStyle>
            <a:lvl1pPr>
              <a:defRPr>
                <a:solidFill>
                  <a:schemeClr val="tx1"/>
                </a:solidFill>
              </a:defRPr>
            </a:lvl1pPr>
          </a:lstStyle>
          <a:p>
            <a:r>
              <a:rPr lang="nl-NL" dirty="0"/>
              <a:t>Klik om een titel in te voegen</a:t>
            </a:r>
          </a:p>
        </p:txBody>
      </p:sp>
      <p:sp>
        <p:nvSpPr>
          <p:cNvPr id="7" name="Vertrouwelijkheidsniveau">
            <a:extLst>
              <a:ext uri="{FF2B5EF4-FFF2-40B4-BE49-F238E27FC236}">
                <a16:creationId xmlns:a16="http://schemas.microsoft.com/office/drawing/2014/main" id="{6C2A6650-CEC0-489B-BFC0-04E78F01962C}"/>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153694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ote tekst geel">
    <p:bg>
      <p:bgPr>
        <a:solidFill>
          <a:schemeClr val="accent2"/>
        </a:solidFill>
        <a:effectLst/>
      </p:bgPr>
    </p:bg>
    <p:spTree>
      <p:nvGrpSpPr>
        <p:cNvPr id="1" name=""/>
        <p:cNvGrpSpPr/>
        <p:nvPr/>
      </p:nvGrpSpPr>
      <p:grpSpPr>
        <a:xfrm>
          <a:off x="0" y="0"/>
          <a:ext cx="0" cy="0"/>
          <a:chOff x="0" y="0"/>
          <a:chExt cx="0" cy="0"/>
        </a:xfrm>
      </p:grpSpPr>
      <p:sp>
        <p:nvSpPr>
          <p:cNvPr id="20" name="Titel 1"/>
          <p:cNvSpPr>
            <a:spLocks noGrp="1"/>
          </p:cNvSpPr>
          <p:nvPr>
            <p:ph type="title" hasCustomPrompt="1"/>
          </p:nvPr>
        </p:nvSpPr>
        <p:spPr>
          <a:xfrm>
            <a:off x="630000" y="1052514"/>
            <a:ext cx="10923588" cy="4024800"/>
          </a:xfrm>
        </p:spPr>
        <p:txBody>
          <a:bodyPr anchor="b" anchorCtr="0">
            <a:normAutofit/>
          </a:bodyPr>
          <a:lstStyle>
            <a:lvl1pPr algn="l">
              <a:defRPr sz="8000" b="0">
                <a:solidFill>
                  <a:schemeClr val="bg1"/>
                </a:solidFill>
              </a:defRPr>
            </a:lvl1pPr>
          </a:lstStyle>
          <a:p>
            <a:r>
              <a:rPr lang="nl-NL" dirty="0"/>
              <a:t>Klik om een titel in te voegen</a:t>
            </a:r>
          </a:p>
        </p:txBody>
      </p:sp>
      <p:sp>
        <p:nvSpPr>
          <p:cNvPr id="4" name="Ondertitel 2"/>
          <p:cNvSpPr>
            <a:spLocks noGrp="1"/>
          </p:cNvSpPr>
          <p:nvPr>
            <p:ph type="subTitle" idx="1" hasCustomPrompt="1"/>
          </p:nvPr>
        </p:nvSpPr>
        <p:spPr>
          <a:xfrm>
            <a:off x="630000" y="5298141"/>
            <a:ext cx="10923588" cy="923272"/>
          </a:xfrm>
        </p:spPr>
        <p:txBody>
          <a:bodyPr lIns="0" tIns="0" rIns="0">
            <a:normAutofit/>
          </a:bodyPr>
          <a:lstStyle>
            <a:lvl1pPr marL="0" indent="0" algn="l">
              <a:buNone/>
              <a:defRPr sz="2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6" name="Tijdelijke aanduiding voor dianummer 5">
            <a:extLst>
              <a:ext uri="{FF2B5EF4-FFF2-40B4-BE49-F238E27FC236}">
                <a16:creationId xmlns:a16="http://schemas.microsoft.com/office/drawing/2014/main" id="{CB8E684C-7D4C-426C-AC24-E424245763F3}"/>
              </a:ext>
            </a:extLst>
          </p:cNvPr>
          <p:cNvSpPr>
            <a:spLocks noGrp="1"/>
          </p:cNvSpPr>
          <p:nvPr>
            <p:ph type="sldNum" sz="quarter" idx="10"/>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12" name="Vertrouwelijkheidsniveau">
            <a:extLst>
              <a:ext uri="{FF2B5EF4-FFF2-40B4-BE49-F238E27FC236}">
                <a16:creationId xmlns:a16="http://schemas.microsoft.com/office/drawing/2014/main" id="{D32BCAE4-C367-4016-B734-236CBBFED4D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bg1"/>
                </a:solidFill>
              </a:defRPr>
            </a:lvl1pPr>
          </a:lstStyle>
          <a:p>
            <a:pPr lvl="0"/>
            <a:r>
              <a:rPr lang="nl-NL" dirty="0"/>
              <a:t>[vertrouwelijkheidsniveau]</a:t>
            </a:r>
          </a:p>
        </p:txBody>
      </p:sp>
    </p:spTree>
    <p:extLst>
      <p:ext uri="{BB962C8B-B14F-4D97-AF65-F5344CB8AC3E}">
        <p14:creationId xmlns:p14="http://schemas.microsoft.com/office/powerpoint/2010/main" val="2391397642"/>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vlak verticaal geel">
    <p:spTree>
      <p:nvGrpSpPr>
        <p:cNvPr id="1" name=""/>
        <p:cNvGrpSpPr/>
        <p:nvPr/>
      </p:nvGrpSpPr>
      <p:grpSpPr>
        <a:xfrm>
          <a:off x="0" y="0"/>
          <a:ext cx="0" cy="0"/>
          <a:chOff x="0" y="0"/>
          <a:chExt cx="0" cy="0"/>
        </a:xfrm>
      </p:grpSpPr>
      <p:sp>
        <p:nvSpPr>
          <p:cNvPr id="9" name="Vrije vorm: vorm 8">
            <a:extLst>
              <a:ext uri="{FF2B5EF4-FFF2-40B4-BE49-F238E27FC236}">
                <a16:creationId xmlns:a16="http://schemas.microsoft.com/office/drawing/2014/main" id="{0FA47D1B-42CA-4E2B-B2E8-239884DF4BD3}"/>
              </a:ext>
            </a:extLst>
          </p:cNvPr>
          <p:cNvSpPr/>
          <p:nvPr userDrawn="1"/>
        </p:nvSpPr>
        <p:spPr>
          <a:xfrm>
            <a:off x="0" y="0"/>
            <a:ext cx="6096000" cy="6858000"/>
          </a:xfrm>
          <a:custGeom>
            <a:avLst/>
            <a:gdLst>
              <a:gd name="connsiteX0" fmla="*/ 0 w 6096000"/>
              <a:gd name="connsiteY0" fmla="*/ 0 h 6858000"/>
              <a:gd name="connsiteX1" fmla="*/ 5498305 w 6096000"/>
              <a:gd name="connsiteY1" fmla="*/ 0 h 6858000"/>
              <a:gd name="connsiteX2" fmla="*/ 5853600 w 6096000"/>
              <a:gd name="connsiteY2" fmla="*/ 0 h 6858000"/>
              <a:gd name="connsiteX3" fmla="*/ 5862636 w 6096000"/>
              <a:gd name="connsiteY3" fmla="*/ 0 h 6858000"/>
              <a:gd name="connsiteX4" fmla="*/ 5862636 w 6096000"/>
              <a:gd name="connsiteY4" fmla="*/ 712471 h 6858000"/>
              <a:gd name="connsiteX5" fmla="*/ 6096000 w 6096000"/>
              <a:gd name="connsiteY5" fmla="*/ 712471 h 6858000"/>
              <a:gd name="connsiteX6" fmla="*/ 6096000 w 6096000"/>
              <a:gd name="connsiteY6" fmla="*/ 961200 h 6858000"/>
              <a:gd name="connsiteX7" fmla="*/ 6096000 w 6096000"/>
              <a:gd name="connsiteY7" fmla="*/ 1891881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498305" y="0"/>
                </a:lnTo>
                <a:lnTo>
                  <a:pt x="5853600" y="0"/>
                </a:lnTo>
                <a:lnTo>
                  <a:pt x="5862636" y="0"/>
                </a:lnTo>
                <a:lnTo>
                  <a:pt x="5862636" y="712471"/>
                </a:lnTo>
                <a:lnTo>
                  <a:pt x="6096000" y="712471"/>
                </a:lnTo>
                <a:lnTo>
                  <a:pt x="6096000" y="961200"/>
                </a:lnTo>
                <a:lnTo>
                  <a:pt x="6096000" y="1891881"/>
                </a:lnTo>
                <a:lnTo>
                  <a:pt x="609600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tekst 3"/>
          <p:cNvSpPr>
            <a:spLocks noGrp="1"/>
          </p:cNvSpPr>
          <p:nvPr>
            <p:ph type="body" sz="quarter" idx="10" hasCustomPrompt="1"/>
          </p:nvPr>
        </p:nvSpPr>
        <p:spPr>
          <a:xfrm>
            <a:off x="6552000" y="1052513"/>
            <a:ext cx="5004000" cy="5168900"/>
          </a:xfrm>
        </p:spPr>
        <p:txBody>
          <a:bodyPr anchor="ctr" anchorCtr="0"/>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tel 2">
            <a:extLst>
              <a:ext uri="{FF2B5EF4-FFF2-40B4-BE49-F238E27FC236}">
                <a16:creationId xmlns:a16="http://schemas.microsoft.com/office/drawing/2014/main" id="{AF508C5A-8D78-4219-976E-46DFA0C4F862}"/>
              </a:ext>
            </a:extLst>
          </p:cNvPr>
          <p:cNvSpPr>
            <a:spLocks noGrp="1"/>
          </p:cNvSpPr>
          <p:nvPr>
            <p:ph type="title" hasCustomPrompt="1"/>
          </p:nvPr>
        </p:nvSpPr>
        <p:spPr>
          <a:xfrm>
            <a:off x="630000" y="3039154"/>
            <a:ext cx="5003800" cy="1069200"/>
          </a:xfrm>
        </p:spPr>
        <p:txBody>
          <a:bodyPr/>
          <a:lstStyle>
            <a:lvl1pPr>
              <a:defRPr>
                <a:solidFill>
                  <a:schemeClr val="tx1"/>
                </a:solidFill>
              </a:defRPr>
            </a:lvl1pPr>
          </a:lstStyle>
          <a:p>
            <a:r>
              <a:rPr lang="nl-NL" dirty="0"/>
              <a:t>Klik om een titel in te voegen</a:t>
            </a:r>
          </a:p>
        </p:txBody>
      </p:sp>
      <p:sp>
        <p:nvSpPr>
          <p:cNvPr id="5" name="Tijdelijke aanduiding voor dianummer 4">
            <a:extLst>
              <a:ext uri="{FF2B5EF4-FFF2-40B4-BE49-F238E27FC236}">
                <a16:creationId xmlns:a16="http://schemas.microsoft.com/office/drawing/2014/main" id="{411F2E84-2AC4-4E76-AB35-4DF527522499}"/>
              </a:ext>
            </a:extLst>
          </p:cNvPr>
          <p:cNvSpPr>
            <a:spLocks noGrp="1"/>
          </p:cNvSpPr>
          <p:nvPr>
            <p:ph type="sldNum" sz="quarter" idx="11"/>
          </p:nvPr>
        </p:nvSpPr>
        <p:spPr/>
        <p:txBody>
          <a:bodyPr/>
          <a:lstStyle/>
          <a:p>
            <a:fld id="{6C93B359-CF0D-4389-949E-16A33FCBB3EC}" type="slidenum">
              <a:rPr lang="nl-NL" smtClean="0"/>
              <a:pPr/>
              <a:t>‹nr.›</a:t>
            </a:fld>
            <a:endParaRPr lang="nl-NL" dirty="0"/>
          </a:p>
        </p:txBody>
      </p:sp>
      <p:sp>
        <p:nvSpPr>
          <p:cNvPr id="16" name="Vertrouwelijkheidsniveau">
            <a:extLst>
              <a:ext uri="{FF2B5EF4-FFF2-40B4-BE49-F238E27FC236}">
                <a16:creationId xmlns:a16="http://schemas.microsoft.com/office/drawing/2014/main" id="{42A8670A-3771-498C-BCA7-1CEC86864E8D}"/>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2306362270"/>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hasCustomPrompt="1"/>
          </p:nvPr>
        </p:nvSpPr>
        <p:spPr>
          <a:xfrm>
            <a:off x="6552000" y="2350800"/>
            <a:ext cx="50040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4" name="Tijdelijke aanduiding voor dianummer 13">
            <a:extLst>
              <a:ext uri="{FF2B5EF4-FFF2-40B4-BE49-F238E27FC236}">
                <a16:creationId xmlns:a16="http://schemas.microsoft.com/office/drawing/2014/main" id="{0E24862E-A238-48C9-966B-53C0A9936E1E}"/>
              </a:ext>
            </a:extLst>
          </p:cNvPr>
          <p:cNvSpPr>
            <a:spLocks noGrp="1"/>
          </p:cNvSpPr>
          <p:nvPr>
            <p:ph type="sldNum" sz="quarter" idx="29"/>
          </p:nvPr>
        </p:nvSpPr>
        <p:spPr/>
        <p:txBody>
          <a:bodyPr/>
          <a:lstStyle/>
          <a:p>
            <a:fld id="{6C93B359-CF0D-4389-949E-16A33FCBB3EC}" type="slidenum">
              <a:rPr lang="nl-NL" smtClean="0"/>
              <a:pPr/>
              <a:t>‹nr.›</a:t>
            </a:fld>
            <a:endParaRPr lang="nl-NL" dirty="0"/>
          </a:p>
        </p:txBody>
      </p:sp>
      <p:sp>
        <p:nvSpPr>
          <p:cNvPr id="17" name="Titel 16">
            <a:extLst>
              <a:ext uri="{FF2B5EF4-FFF2-40B4-BE49-F238E27FC236}">
                <a16:creationId xmlns:a16="http://schemas.microsoft.com/office/drawing/2014/main" id="{9C42D806-99A5-4854-9BB7-C93AB66EA383}"/>
              </a:ext>
            </a:extLst>
          </p:cNvPr>
          <p:cNvSpPr>
            <a:spLocks noGrp="1"/>
          </p:cNvSpPr>
          <p:nvPr>
            <p:ph type="title" hasCustomPrompt="1"/>
          </p:nvPr>
        </p:nvSpPr>
        <p:spPr>
          <a:xfrm>
            <a:off x="6552000" y="1281950"/>
            <a:ext cx="5004000" cy="1069200"/>
          </a:xfrm>
        </p:spPr>
        <p:txBody>
          <a:bodyPr/>
          <a:lstStyle>
            <a:lvl1pPr>
              <a:defRPr/>
            </a:lvl1pPr>
          </a:lstStyle>
          <a:p>
            <a:r>
              <a:rPr lang="nl-NL" dirty="0"/>
              <a:t>Klik om een titel in te voegen</a:t>
            </a:r>
          </a:p>
        </p:txBody>
      </p:sp>
      <p:sp>
        <p:nvSpPr>
          <p:cNvPr id="7" name="Vertrouwelijkheidsniveau">
            <a:extLst>
              <a:ext uri="{FF2B5EF4-FFF2-40B4-BE49-F238E27FC236}">
                <a16:creationId xmlns:a16="http://schemas.microsoft.com/office/drawing/2014/main" id="{4BAFB278-E939-4041-A70B-47CB8943C72B}"/>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afbeelding 7">
            <a:extLst>
              <a:ext uri="{FF2B5EF4-FFF2-40B4-BE49-F238E27FC236}">
                <a16:creationId xmlns:a16="http://schemas.microsoft.com/office/drawing/2014/main" id="{F4CFC7BE-2502-4C51-AFEA-F92D97467734}"/>
              </a:ext>
            </a:extLst>
          </p:cNvPr>
          <p:cNvSpPr>
            <a:spLocks noGrp="1"/>
          </p:cNvSpPr>
          <p:nvPr>
            <p:ph type="pic" sz="quarter" idx="30"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Tree>
    <p:extLst>
      <p:ext uri="{BB962C8B-B14F-4D97-AF65-F5344CB8AC3E}">
        <p14:creationId xmlns:p14="http://schemas.microsoft.com/office/powerpoint/2010/main" val="172983865"/>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0000" y="1281950"/>
            <a:ext cx="10933200" cy="10692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630000" y="2349499"/>
            <a:ext cx="10933200" cy="3963600"/>
          </a:xfrm>
          <a:prstGeom prst="rect">
            <a:avLst/>
          </a:prstGeom>
        </p:spPr>
        <p:txBody>
          <a:bodyPr vert="horz" lIns="0" tIns="0" rIns="0" bIns="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4"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4"/>
          </p:nvPr>
        </p:nvSpPr>
        <p:spPr>
          <a:xfrm>
            <a:off x="11048400" y="6528572"/>
            <a:ext cx="511200" cy="183600"/>
          </a:xfrm>
          <a:prstGeom prst="rect">
            <a:avLst/>
          </a:prstGeom>
        </p:spPr>
        <p:txBody>
          <a:bodyPr vert="horz" lIns="0" tIns="0" rIns="0" bIns="0" rtlCol="0" anchor="b" anchorCtr="0"/>
          <a:lstStyle>
            <a:lvl1pPr algn="r">
              <a:defRPr sz="1200">
                <a:solidFill>
                  <a:schemeClr val="tx1"/>
                </a:solidFill>
              </a:defRPr>
            </a:lvl1pPr>
          </a:lstStyle>
          <a:p>
            <a:fld id="{6C93B359-CF0D-4389-949E-16A33FCBB3EC}" type="slidenum">
              <a:rPr lang="nl-NL" smtClean="0"/>
              <a:pPr/>
              <a:t>‹nr.›</a:t>
            </a:fld>
            <a:endParaRPr lang="nl-NL" dirty="0"/>
          </a:p>
        </p:txBody>
      </p:sp>
      <p:pic>
        <p:nvPicPr>
          <p:cNvPr id="6" name="Afbeelding 5">
            <a:extLst>
              <a:ext uri="{FF2B5EF4-FFF2-40B4-BE49-F238E27FC236}">
                <a16:creationId xmlns:a16="http://schemas.microsoft.com/office/drawing/2014/main" id="{1113A800-9FFB-4505-9B39-BBE671EBBBEA}"/>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1065690"/>
          </a:xfrm>
          <a:prstGeom prst="rect">
            <a:avLst/>
          </a:prstGeom>
        </p:spPr>
      </p:pic>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26" r:id="rId1"/>
    <p:sldLayoutId id="2147483666" r:id="rId2"/>
    <p:sldLayoutId id="2147483725" r:id="rId3"/>
    <p:sldLayoutId id="2147483731" r:id="rId4"/>
    <p:sldLayoutId id="2147483652" r:id="rId5"/>
    <p:sldLayoutId id="2147483728" r:id="rId6"/>
    <p:sldLayoutId id="2147483689" r:id="rId7"/>
    <p:sldLayoutId id="2147483730" r:id="rId8"/>
    <p:sldLayoutId id="2147483729" r:id="rId9"/>
    <p:sldLayoutId id="2147483716" r:id="rId10"/>
    <p:sldLayoutId id="2147483667" r:id="rId11"/>
    <p:sldLayoutId id="2147483722" r:id="rId12"/>
  </p:sldLayoutIdLst>
  <p:hf hdr="0" ftr="0" dt="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shpKleurvlakBoven"/>
          <p:cNvSpPr>
            <a:spLocks noChangeArrowheads="1"/>
          </p:cNvSpPr>
          <p:nvPr/>
        </p:nvSpPr>
        <p:spPr bwMode="auto">
          <a:xfrm flipV="1">
            <a:off x="5918201" y="6540500"/>
            <a:ext cx="2501900"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fontAlgn="base">
              <a:spcBef>
                <a:spcPct val="0"/>
              </a:spcBef>
              <a:spcAft>
                <a:spcPct val="0"/>
              </a:spcAft>
              <a:defRPr>
                <a:solidFill>
                  <a:schemeClr val="tx1"/>
                </a:solidFill>
                <a:latin typeface="Verdana" pitchFamily="34" charset="0"/>
              </a:defRPr>
            </a:lvl6pPr>
            <a:lvl7pPr marL="2971800" indent="-228600" fontAlgn="base">
              <a:spcBef>
                <a:spcPct val="0"/>
              </a:spcBef>
              <a:spcAft>
                <a:spcPct val="0"/>
              </a:spcAft>
              <a:defRPr>
                <a:solidFill>
                  <a:schemeClr val="tx1"/>
                </a:solidFill>
                <a:latin typeface="Verdana" pitchFamily="34" charset="0"/>
              </a:defRPr>
            </a:lvl7pPr>
            <a:lvl8pPr marL="3429000" indent="-228600" fontAlgn="base">
              <a:spcBef>
                <a:spcPct val="0"/>
              </a:spcBef>
              <a:spcAft>
                <a:spcPct val="0"/>
              </a:spcAft>
              <a:defRPr>
                <a:solidFill>
                  <a:schemeClr val="tx1"/>
                </a:solidFill>
                <a:latin typeface="Verdana" pitchFamily="34" charset="0"/>
              </a:defRPr>
            </a:lvl8pPr>
            <a:lvl9pPr marL="3886200" indent="-228600" fontAlgn="base">
              <a:spcBef>
                <a:spcPct val="0"/>
              </a:spcBef>
              <a:spcAft>
                <a:spcPct val="0"/>
              </a:spcAft>
              <a:defRPr>
                <a:solidFill>
                  <a:schemeClr val="tx1"/>
                </a:solidFill>
                <a:latin typeface="Verdana" pitchFamily="34" charset="0"/>
              </a:defRPr>
            </a:lvl9pPr>
          </a:lstStyle>
          <a:p>
            <a:pPr eaLnBrk="0" hangingPunct="0">
              <a:defRPr/>
            </a:pPr>
            <a:endParaRPr lang="nl-NL" altLang="nl-NL" sz="1000" smtClean="0">
              <a:solidFill>
                <a:srgbClr val="000000"/>
              </a:solidFill>
              <a:cs typeface="Arial" charset="0"/>
            </a:endParaRPr>
          </a:p>
        </p:txBody>
      </p:sp>
      <p:sp>
        <p:nvSpPr>
          <p:cNvPr id="2051" name="shpKleurvlakOnder" descr="Bar_Bottom"/>
          <p:cNvSpPr>
            <a:spLocks noChangeArrowheads="1"/>
          </p:cNvSpPr>
          <p:nvPr/>
        </p:nvSpPr>
        <p:spPr bwMode="auto">
          <a:xfrm>
            <a:off x="0" y="6318250"/>
            <a:ext cx="12192000" cy="539750"/>
          </a:xfrm>
          <a:prstGeom prst="rect">
            <a:avLst/>
          </a:prstGeom>
          <a:solidFill>
            <a:srgbClr val="F9E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fontAlgn="base">
              <a:spcBef>
                <a:spcPct val="0"/>
              </a:spcBef>
              <a:spcAft>
                <a:spcPct val="0"/>
              </a:spcAft>
              <a:defRPr>
                <a:solidFill>
                  <a:schemeClr val="tx1"/>
                </a:solidFill>
                <a:latin typeface="Verdana" pitchFamily="34" charset="0"/>
              </a:defRPr>
            </a:lvl6pPr>
            <a:lvl7pPr marL="2971800" indent="-228600" fontAlgn="base">
              <a:spcBef>
                <a:spcPct val="0"/>
              </a:spcBef>
              <a:spcAft>
                <a:spcPct val="0"/>
              </a:spcAft>
              <a:defRPr>
                <a:solidFill>
                  <a:schemeClr val="tx1"/>
                </a:solidFill>
                <a:latin typeface="Verdana" pitchFamily="34" charset="0"/>
              </a:defRPr>
            </a:lvl7pPr>
            <a:lvl8pPr marL="3429000" indent="-228600" fontAlgn="base">
              <a:spcBef>
                <a:spcPct val="0"/>
              </a:spcBef>
              <a:spcAft>
                <a:spcPct val="0"/>
              </a:spcAft>
              <a:defRPr>
                <a:solidFill>
                  <a:schemeClr val="tx1"/>
                </a:solidFill>
                <a:latin typeface="Verdana" pitchFamily="34" charset="0"/>
              </a:defRPr>
            </a:lvl8pPr>
            <a:lvl9pPr marL="3886200" indent="-228600" fontAlgn="base">
              <a:spcBef>
                <a:spcPct val="0"/>
              </a:spcBef>
              <a:spcAft>
                <a:spcPct val="0"/>
              </a:spcAft>
              <a:defRPr>
                <a:solidFill>
                  <a:schemeClr val="tx1"/>
                </a:solidFill>
                <a:latin typeface="Verdana" pitchFamily="34" charset="0"/>
              </a:defRPr>
            </a:lvl9pPr>
          </a:lstStyle>
          <a:p>
            <a:pPr algn="ctr">
              <a:defRPr/>
            </a:pPr>
            <a:endParaRPr lang="nl-NL" altLang="nl-NL" sz="1800" smtClean="0">
              <a:solidFill>
                <a:srgbClr val="FFFFFF"/>
              </a:solidFill>
              <a:cs typeface="Arial" charset="0"/>
            </a:endParaRPr>
          </a:p>
        </p:txBody>
      </p:sp>
      <p:sp>
        <p:nvSpPr>
          <p:cNvPr id="1070" name="Rectangle 46"/>
          <p:cNvSpPr>
            <a:spLocks noGrp="1" noChangeArrowheads="1"/>
          </p:cNvSpPr>
          <p:nvPr>
            <p:ph type="body" idx="1"/>
          </p:nvPr>
        </p:nvSpPr>
        <p:spPr bwMode="auto">
          <a:xfrm>
            <a:off x="624418" y="2070100"/>
            <a:ext cx="11203516" cy="414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nl-NL" dirty="0" err="1" smtClean="0"/>
              <a:t>Klik</a:t>
            </a:r>
            <a:r>
              <a:rPr lang="nl-NL" dirty="0" smtClean="0"/>
              <a:t> </a:t>
            </a:r>
            <a:r>
              <a:rPr lang="nl-NL" dirty="0" err="1" smtClean="0"/>
              <a:t>om</a:t>
            </a:r>
            <a:r>
              <a:rPr lang="nl-NL" dirty="0" smtClean="0"/>
              <a:t> het </a:t>
            </a:r>
            <a:r>
              <a:rPr lang="nl-NL" dirty="0" err="1" smtClean="0"/>
              <a:t>opmaakprofiel</a:t>
            </a:r>
            <a:r>
              <a:rPr lang="nl-NL" dirty="0" smtClean="0"/>
              <a:t> van de </a:t>
            </a:r>
            <a:r>
              <a:rPr lang="nl-NL" dirty="0" err="1" smtClean="0"/>
              <a:t>modeltekst</a:t>
            </a:r>
            <a:r>
              <a:rPr lang="nl-NL" dirty="0" smtClean="0"/>
              <a:t> </a:t>
            </a:r>
            <a:r>
              <a:rPr lang="nl-NL" dirty="0" err="1" smtClean="0"/>
              <a:t>te</a:t>
            </a:r>
            <a:r>
              <a:rPr lang="nl-NL" dirty="0" smtClean="0"/>
              <a:t> </a:t>
            </a:r>
            <a:r>
              <a:rPr lang="nl-NL" dirty="0" err="1" smtClean="0"/>
              <a:t>bewerken</a:t>
            </a:r>
            <a:endParaRPr lang="nl-NL" dirty="0" smtClean="0"/>
          </a:p>
          <a:p>
            <a:pPr lvl="1"/>
            <a:r>
              <a:rPr lang="nl-NL" dirty="0" smtClean="0"/>
              <a:t>Tweede </a:t>
            </a:r>
            <a:r>
              <a:rPr lang="nl-NL" dirty="0" err="1" smtClean="0"/>
              <a:t>niveau</a:t>
            </a:r>
            <a:r>
              <a:rPr lang="nl-NL" dirty="0" smtClean="0"/>
              <a:t> </a:t>
            </a:r>
          </a:p>
          <a:p>
            <a:pPr lvl="2"/>
            <a:r>
              <a:rPr lang="nl-NL" dirty="0" err="1" smtClean="0"/>
              <a:t>Derde</a:t>
            </a:r>
            <a:r>
              <a:rPr lang="nl-NL" dirty="0" smtClean="0"/>
              <a:t> niveau</a:t>
            </a:r>
          </a:p>
          <a:p>
            <a:pPr lvl="4"/>
            <a:r>
              <a:rPr lang="nl-NL" dirty="0" smtClean="0"/>
              <a:t> Vierde niveau</a:t>
            </a:r>
          </a:p>
          <a:p>
            <a:pPr lvl="5"/>
            <a:r>
              <a:rPr lang="nl-NL" dirty="0" smtClean="0"/>
              <a:t>Vijfde niveau</a:t>
            </a:r>
          </a:p>
        </p:txBody>
      </p:sp>
      <p:sp>
        <p:nvSpPr>
          <p:cNvPr id="2053" name="shpTekst" descr="Bar_Top"/>
          <p:cNvSpPr>
            <a:spLocks noChangeArrowheads="1"/>
          </p:cNvSpPr>
          <p:nvPr/>
        </p:nvSpPr>
        <p:spPr bwMode="auto">
          <a:xfrm>
            <a:off x="0" y="1"/>
            <a:ext cx="12192000" cy="1071563"/>
          </a:xfrm>
          <a:prstGeom prst="rect">
            <a:avLst/>
          </a:prstGeom>
          <a:solidFill>
            <a:srgbClr val="F9E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fontAlgn="base">
              <a:spcBef>
                <a:spcPct val="0"/>
              </a:spcBef>
              <a:spcAft>
                <a:spcPct val="0"/>
              </a:spcAft>
              <a:defRPr>
                <a:solidFill>
                  <a:schemeClr val="tx1"/>
                </a:solidFill>
                <a:latin typeface="Verdana" pitchFamily="34" charset="0"/>
              </a:defRPr>
            </a:lvl6pPr>
            <a:lvl7pPr marL="2971800" indent="-228600" fontAlgn="base">
              <a:spcBef>
                <a:spcPct val="0"/>
              </a:spcBef>
              <a:spcAft>
                <a:spcPct val="0"/>
              </a:spcAft>
              <a:defRPr>
                <a:solidFill>
                  <a:schemeClr val="tx1"/>
                </a:solidFill>
                <a:latin typeface="Verdana" pitchFamily="34" charset="0"/>
              </a:defRPr>
            </a:lvl7pPr>
            <a:lvl8pPr marL="3429000" indent="-228600" fontAlgn="base">
              <a:spcBef>
                <a:spcPct val="0"/>
              </a:spcBef>
              <a:spcAft>
                <a:spcPct val="0"/>
              </a:spcAft>
              <a:defRPr>
                <a:solidFill>
                  <a:schemeClr val="tx1"/>
                </a:solidFill>
                <a:latin typeface="Verdana" pitchFamily="34" charset="0"/>
              </a:defRPr>
            </a:lvl8pPr>
            <a:lvl9pPr marL="3886200" indent="-228600" fontAlgn="base">
              <a:spcBef>
                <a:spcPct val="0"/>
              </a:spcBef>
              <a:spcAft>
                <a:spcPct val="0"/>
              </a:spcAft>
              <a:defRPr>
                <a:solidFill>
                  <a:schemeClr val="tx1"/>
                </a:solidFill>
                <a:latin typeface="Verdana" pitchFamily="34" charset="0"/>
              </a:defRPr>
            </a:lvl9pPr>
          </a:lstStyle>
          <a:p>
            <a:pPr algn="ctr">
              <a:defRPr/>
            </a:pPr>
            <a:endParaRPr lang="nl-NL" altLang="nl-NL" sz="1800" smtClean="0">
              <a:solidFill>
                <a:srgbClr val="FFFFFF"/>
              </a:solidFill>
              <a:cs typeface="Arial" charset="0"/>
            </a:endParaRPr>
          </a:p>
        </p:txBody>
      </p:sp>
      <p:sp>
        <p:nvSpPr>
          <p:cNvPr id="2054" name="Rectangle 45"/>
          <p:cNvSpPr>
            <a:spLocks noGrp="1" noChangeArrowheads="1"/>
          </p:cNvSpPr>
          <p:nvPr>
            <p:ph type="title"/>
          </p:nvPr>
        </p:nvSpPr>
        <p:spPr bwMode="auto">
          <a:xfrm>
            <a:off x="624418" y="1295400"/>
            <a:ext cx="11203516"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endParaRPr lang="nl-NL" altLang="nl-NL" smtClean="0"/>
          </a:p>
        </p:txBody>
      </p:sp>
      <p:sp>
        <p:nvSpPr>
          <p:cNvPr id="2055" name="shpBeeldmerk"/>
          <p:cNvSpPr>
            <a:spLocks noChangeArrowheads="1"/>
          </p:cNvSpPr>
          <p:nvPr/>
        </p:nvSpPr>
        <p:spPr bwMode="auto">
          <a:xfrm>
            <a:off x="624417" y="6613526"/>
            <a:ext cx="2537883"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5570A776-2547-49AE-B3D6-79E86D54A4D0}" type="slidenum">
              <a:rPr lang="nl-NL" altLang="nl-NL" sz="1000">
                <a:solidFill>
                  <a:srgbClr val="000000"/>
                </a:solidFill>
              </a:rPr>
              <a:pPr/>
              <a:t>‹nr.›</a:t>
            </a:fld>
            <a:endParaRPr lang="nl-NL" altLang="nl-NL" sz="1000">
              <a:solidFill>
                <a:srgbClr val="000000"/>
              </a:solidFill>
            </a:endParaRPr>
          </a:p>
        </p:txBody>
      </p:sp>
      <p:sp>
        <p:nvSpPr>
          <p:cNvPr id="2056" name="ZwarteBalk" hidden="1"/>
          <p:cNvSpPr>
            <a:spLocks noChangeArrowheads="1"/>
          </p:cNvSpPr>
          <p:nvPr/>
        </p:nvSpPr>
        <p:spPr bwMode="auto">
          <a:xfrm>
            <a:off x="11857568" y="0"/>
            <a:ext cx="334433" cy="6858000"/>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fontAlgn="base">
              <a:spcBef>
                <a:spcPct val="0"/>
              </a:spcBef>
              <a:spcAft>
                <a:spcPct val="0"/>
              </a:spcAft>
              <a:defRPr>
                <a:solidFill>
                  <a:schemeClr val="tx1"/>
                </a:solidFill>
                <a:latin typeface="Verdana" pitchFamily="34" charset="0"/>
              </a:defRPr>
            </a:lvl6pPr>
            <a:lvl7pPr marL="2971800" indent="-228600" fontAlgn="base">
              <a:spcBef>
                <a:spcPct val="0"/>
              </a:spcBef>
              <a:spcAft>
                <a:spcPct val="0"/>
              </a:spcAft>
              <a:defRPr>
                <a:solidFill>
                  <a:schemeClr val="tx1"/>
                </a:solidFill>
                <a:latin typeface="Verdana" pitchFamily="34" charset="0"/>
              </a:defRPr>
            </a:lvl7pPr>
            <a:lvl8pPr marL="3429000" indent="-228600" fontAlgn="base">
              <a:spcBef>
                <a:spcPct val="0"/>
              </a:spcBef>
              <a:spcAft>
                <a:spcPct val="0"/>
              </a:spcAft>
              <a:defRPr>
                <a:solidFill>
                  <a:schemeClr val="tx1"/>
                </a:solidFill>
                <a:latin typeface="Verdana" pitchFamily="34" charset="0"/>
              </a:defRPr>
            </a:lvl8pPr>
            <a:lvl9pPr marL="3886200" indent="-228600" fontAlgn="base">
              <a:spcBef>
                <a:spcPct val="0"/>
              </a:spcBef>
              <a:spcAft>
                <a:spcPct val="0"/>
              </a:spcAft>
              <a:defRPr>
                <a:solidFill>
                  <a:schemeClr val="tx1"/>
                </a:solidFill>
                <a:latin typeface="Verdana" pitchFamily="34" charset="0"/>
              </a:defRPr>
            </a:lvl9pPr>
          </a:lstStyle>
          <a:p>
            <a:pPr eaLnBrk="0" hangingPunct="0">
              <a:spcBef>
                <a:spcPct val="50000"/>
              </a:spcBef>
              <a:defRPr/>
            </a:pPr>
            <a:endParaRPr lang="nl-NL" altLang="nl-NL" sz="2200" smtClean="0">
              <a:solidFill>
                <a:srgbClr val="000000"/>
              </a:solidFill>
              <a:cs typeface="Arial" charset="0"/>
            </a:endParaRPr>
          </a:p>
        </p:txBody>
      </p:sp>
      <p:pic>
        <p:nvPicPr>
          <p:cNvPr id="2057" name="LogoLandmacht"/>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0618" y="4764"/>
            <a:ext cx="586316"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ate Placeholder 1" descr="Date"/>
          <p:cNvSpPr>
            <a:spLocks noGrp="1"/>
          </p:cNvSpPr>
          <p:nvPr>
            <p:ph type="dt" sz="half" idx="2"/>
          </p:nvPr>
        </p:nvSpPr>
        <p:spPr>
          <a:xfrm>
            <a:off x="9685868" y="6613526"/>
            <a:ext cx="2010833" cy="119063"/>
          </a:xfrm>
          <a:prstGeom prst="rect">
            <a:avLst/>
          </a:prstGeom>
        </p:spPr>
        <p:txBody>
          <a:bodyPr vert="horz" lIns="91440" tIns="45720" rIns="91440" bIns="45720" rtlCol="0" anchor="ctr"/>
          <a:lstStyle>
            <a:lvl1pPr algn="r" eaLnBrk="0" hangingPunct="0">
              <a:spcBef>
                <a:spcPct val="50000"/>
              </a:spcBef>
              <a:defRPr sz="1000">
                <a:solidFill>
                  <a:srgbClr val="000000"/>
                </a:solidFill>
                <a:latin typeface="+mn-lt"/>
                <a:cs typeface="+mn-cs"/>
              </a:defRPr>
            </a:lvl1pPr>
          </a:lstStyle>
          <a:p>
            <a:pPr>
              <a:defRPr/>
            </a:pPr>
            <a:fld id="{5114FC49-38FE-40D0-AEC0-F80375BB7E7A}" type="datetime4">
              <a:rPr lang="nl-NL"/>
              <a:pPr>
                <a:defRPr/>
              </a:pPr>
              <a:t>13 januari 2021</a:t>
            </a:fld>
            <a:endParaRPr lang="nl-NL" dirty="0"/>
          </a:p>
        </p:txBody>
      </p:sp>
    </p:spTree>
    <p:extLst>
      <p:ext uri="{BB962C8B-B14F-4D97-AF65-F5344CB8AC3E}">
        <p14:creationId xmlns:p14="http://schemas.microsoft.com/office/powerpoint/2010/main" val="1050979834"/>
      </p:ext>
    </p:extLst>
  </p:cSld>
  <p:clrMap bg1="lt1" tx1="dk1" bg2="lt2" tx2="dk2" accent1="accent1" accent2="accent2" accent3="accent3" accent4="accent4" accent5="accent5" accent6="accent6" hlink="hlink" folHlink="folHlink"/>
  <p:sldLayoutIdLst>
    <p:sldLayoutId id="2147483733" r:id="rId1"/>
    <p:sldLayoutId id="2147483735" r:id="rId2"/>
    <p:sldLayoutId id="2147483736" r:id="rId3"/>
    <p:sldLayoutId id="2147483737" r:id="rId4"/>
  </p:sldLayoutIdLst>
  <p:hf sldNum="0" hdr="0" ftr="0" dt="0"/>
  <p:txStyles>
    <p:titleStyle>
      <a:lvl1pPr algn="l" rtl="0" eaLnBrk="0" fontAlgn="base" hangingPunct="0">
        <a:spcBef>
          <a:spcPct val="0"/>
        </a:spcBef>
        <a:spcAft>
          <a:spcPct val="0"/>
        </a:spcAft>
        <a:defRPr sz="2600">
          <a:solidFill>
            <a:srgbClr val="007BC7"/>
          </a:solidFill>
          <a:latin typeface="+mj-lt"/>
          <a:ea typeface="+mj-ea"/>
          <a:cs typeface="+mj-cs"/>
        </a:defRPr>
      </a:lvl1pPr>
      <a:lvl2pPr algn="l" rtl="0" eaLnBrk="0" fontAlgn="base" hangingPunct="0">
        <a:spcBef>
          <a:spcPct val="0"/>
        </a:spcBef>
        <a:spcAft>
          <a:spcPct val="0"/>
        </a:spcAft>
        <a:defRPr sz="2600">
          <a:solidFill>
            <a:srgbClr val="007BC7"/>
          </a:solidFill>
          <a:latin typeface="Verdana" pitchFamily="34" charset="0"/>
        </a:defRPr>
      </a:lvl2pPr>
      <a:lvl3pPr algn="l" rtl="0" eaLnBrk="0" fontAlgn="base" hangingPunct="0">
        <a:spcBef>
          <a:spcPct val="0"/>
        </a:spcBef>
        <a:spcAft>
          <a:spcPct val="0"/>
        </a:spcAft>
        <a:defRPr sz="2600">
          <a:solidFill>
            <a:srgbClr val="007BC7"/>
          </a:solidFill>
          <a:latin typeface="Verdana" pitchFamily="34" charset="0"/>
        </a:defRPr>
      </a:lvl3pPr>
      <a:lvl4pPr algn="l" rtl="0" eaLnBrk="0" fontAlgn="base" hangingPunct="0">
        <a:spcBef>
          <a:spcPct val="0"/>
        </a:spcBef>
        <a:spcAft>
          <a:spcPct val="0"/>
        </a:spcAft>
        <a:defRPr sz="2600">
          <a:solidFill>
            <a:srgbClr val="007BC7"/>
          </a:solidFill>
          <a:latin typeface="Verdana" pitchFamily="34" charset="0"/>
        </a:defRPr>
      </a:lvl4pPr>
      <a:lvl5pPr algn="l" rtl="0" eaLnBrk="0" fontAlgn="base" hangingPunct="0">
        <a:spcBef>
          <a:spcPct val="0"/>
        </a:spcBef>
        <a:spcAft>
          <a:spcPct val="0"/>
        </a:spcAft>
        <a:defRPr sz="2600">
          <a:solidFill>
            <a:srgbClr val="007BC7"/>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p:titleStyle>
    <p:bodyStyle>
      <a:lvl1pPr marL="342900" indent="-342900" algn="l" rtl="0" eaLnBrk="0" fontAlgn="base" hangingPunct="0">
        <a:spcBef>
          <a:spcPts val="425"/>
        </a:spcBef>
        <a:spcAft>
          <a:spcPct val="0"/>
        </a:spcAft>
        <a:buFont typeface="Arial" panose="020B0604020202020204" pitchFamily="34" charset="0"/>
        <a:buChar char="•"/>
        <a:defRPr>
          <a:solidFill>
            <a:srgbClr val="000000"/>
          </a:solidFill>
          <a:latin typeface="+mn-lt"/>
          <a:ea typeface="+mn-ea"/>
          <a:cs typeface="+mn-cs"/>
        </a:defRPr>
      </a:lvl1pPr>
      <a:lvl2pPr marL="741363" indent="-284163" algn="l" rtl="0" eaLnBrk="0" fontAlgn="base" hangingPunct="0">
        <a:spcBef>
          <a:spcPts val="425"/>
        </a:spcBef>
        <a:spcAft>
          <a:spcPct val="0"/>
        </a:spcAft>
        <a:buFont typeface="Verdana" panose="020B0604030504040204" pitchFamily="34" charset="0"/>
        <a:buChar char="–"/>
        <a:defRPr>
          <a:solidFill>
            <a:srgbClr val="000000"/>
          </a:solidFill>
          <a:latin typeface="+mn-lt"/>
        </a:defRPr>
      </a:lvl2pPr>
      <a:lvl3pPr marL="965200" indent="-342900" algn="l" rtl="0" eaLnBrk="0" fontAlgn="base" hangingPunct="0">
        <a:spcBef>
          <a:spcPts val="425"/>
        </a:spcBef>
        <a:spcAft>
          <a:spcPct val="0"/>
        </a:spcAft>
        <a:buFont typeface="Arial" panose="020B0604020202020204" pitchFamily="34" charset="0"/>
        <a:buChar char="•"/>
        <a:defRPr>
          <a:solidFill>
            <a:srgbClr val="000000"/>
          </a:solidFill>
          <a:latin typeface="+mn-lt"/>
        </a:defRPr>
      </a:lvl3pPr>
      <a:lvl4pPr marL="989013" algn="l" rtl="0" eaLnBrk="0" fontAlgn="base" hangingPunct="0">
        <a:spcBef>
          <a:spcPct val="5000"/>
        </a:spcBef>
        <a:spcAft>
          <a:spcPct val="0"/>
        </a:spcAft>
        <a:buFont typeface="Verdana" panose="020B0604030504040204" pitchFamily="34" charset="0"/>
        <a:defRPr sz="2200">
          <a:solidFill>
            <a:srgbClr val="000000"/>
          </a:solidFill>
          <a:latin typeface="+mn-lt"/>
        </a:defRPr>
      </a:lvl4pPr>
      <a:lvl5pPr marL="1631950" indent="-285750" algn="l" rtl="0" eaLnBrk="0" fontAlgn="base" hangingPunct="0">
        <a:spcBef>
          <a:spcPts val="425"/>
        </a:spcBef>
        <a:spcAft>
          <a:spcPct val="0"/>
        </a:spcAft>
        <a:buFont typeface="Verdana" panose="020B0604030504040204" pitchFamily="34" charset="0"/>
        <a:buChar char="–"/>
        <a:defRPr>
          <a:solidFill>
            <a:srgbClr val="000000"/>
          </a:solidFill>
          <a:latin typeface="+mn-lt"/>
        </a:defRPr>
      </a:lvl5pPr>
      <a:lvl6pPr marL="1803400" algn="l" rtl="0" eaLnBrk="1" fontAlgn="base" hangingPunct="1">
        <a:spcBef>
          <a:spcPts val="423"/>
        </a:spcBef>
        <a:spcAft>
          <a:spcPct val="0"/>
        </a:spcAft>
        <a:buFont typeface="Verdana" pitchFamily="34" charset="0"/>
        <a:buChar char="»"/>
        <a:defRPr sz="1800" baseline="0">
          <a:solidFill>
            <a:srgbClr val="000000"/>
          </a:solidFill>
          <a:latin typeface="+mn-lt"/>
        </a:defRPr>
      </a:lvl6pPr>
      <a:lvl7pPr marL="2260600" algn="l" rtl="0" eaLnBrk="1" fontAlgn="base" hangingPunct="1">
        <a:spcBef>
          <a:spcPct val="5000"/>
        </a:spcBef>
        <a:spcAft>
          <a:spcPct val="0"/>
        </a:spcAft>
        <a:buFont typeface="Verdana" pitchFamily="34" charset="0"/>
        <a:buChar char="»"/>
        <a:defRPr sz="2200">
          <a:solidFill>
            <a:srgbClr val="000000"/>
          </a:solidFill>
          <a:latin typeface="+mn-lt"/>
        </a:defRPr>
      </a:lvl7pPr>
      <a:lvl8pPr marL="2717800" algn="l" rtl="0" eaLnBrk="1" fontAlgn="base" hangingPunct="1">
        <a:spcBef>
          <a:spcPct val="5000"/>
        </a:spcBef>
        <a:spcAft>
          <a:spcPct val="0"/>
        </a:spcAft>
        <a:buFont typeface="Verdana" pitchFamily="34" charset="0"/>
        <a:buChar char="»"/>
        <a:defRPr sz="2200">
          <a:solidFill>
            <a:srgbClr val="000000"/>
          </a:solidFill>
          <a:latin typeface="+mn-lt"/>
        </a:defRPr>
      </a:lvl8pPr>
      <a:lvl9pPr marL="3175000" algn="l" rtl="0" eaLnBrk="1" fontAlgn="base" hangingPunct="1">
        <a:spcBef>
          <a:spcPct val="5000"/>
        </a:spcBef>
        <a:spcAft>
          <a:spcPct val="0"/>
        </a:spcAft>
        <a:buFont typeface="Verdana" pitchFamily="34" charset="0"/>
        <a:buChar char="»"/>
        <a:defRPr sz="2200">
          <a:solidFill>
            <a:srgbClr val="000000"/>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hyperlink" Target="mailto:ZN-MB2.0@rws.nl" TargetMode="Externa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p:cNvSpPr>
            <a:spLocks noGrp="1"/>
          </p:cNvSpPr>
          <p:nvPr>
            <p:ph type="subTitle" idx="1"/>
          </p:nvPr>
        </p:nvSpPr>
        <p:spPr/>
        <p:txBody>
          <a:bodyPr/>
          <a:lstStyle/>
          <a:p>
            <a:r>
              <a:rPr lang="nl-NL" dirty="0"/>
              <a:t>I</a:t>
            </a:r>
            <a:r>
              <a:rPr lang="nl-NL" dirty="0" smtClean="0"/>
              <a:t>ngenieursdiensten </a:t>
            </a:r>
            <a:endParaRPr lang="nl-NL" dirty="0"/>
          </a:p>
        </p:txBody>
      </p:sp>
      <p:sp>
        <p:nvSpPr>
          <p:cNvPr id="3" name="Tijdelijke aanduiding voor tekst 2"/>
          <p:cNvSpPr>
            <a:spLocks noGrp="1"/>
          </p:cNvSpPr>
          <p:nvPr>
            <p:ph type="body" sz="quarter" idx="21"/>
          </p:nvPr>
        </p:nvSpPr>
        <p:spPr>
          <a:xfrm>
            <a:off x="6552000" y="5269832"/>
            <a:ext cx="5004000" cy="538643"/>
          </a:xfrm>
        </p:spPr>
        <p:txBody>
          <a:bodyPr/>
          <a:lstStyle/>
          <a:p>
            <a:r>
              <a:rPr lang="nl-NL" dirty="0" smtClean="0"/>
              <a:t>Projectteam Bediening en Besturing Maasobjecten</a:t>
            </a:r>
            <a:endParaRPr lang="nl-NL" dirty="0"/>
          </a:p>
        </p:txBody>
      </p:sp>
      <p:sp>
        <p:nvSpPr>
          <p:cNvPr id="4" name="Titel 3"/>
          <p:cNvSpPr>
            <a:spLocks noGrp="1"/>
          </p:cNvSpPr>
          <p:nvPr>
            <p:ph type="ctrTitle"/>
          </p:nvPr>
        </p:nvSpPr>
        <p:spPr/>
        <p:txBody>
          <a:bodyPr/>
          <a:lstStyle/>
          <a:p>
            <a:r>
              <a:rPr lang="nl-NL" dirty="0" smtClean="0"/>
              <a:t>Marktconsultatie</a:t>
            </a:r>
            <a:endParaRPr lang="nl-NL" dirty="0"/>
          </a:p>
        </p:txBody>
      </p:sp>
      <p:sp>
        <p:nvSpPr>
          <p:cNvPr id="5" name="Tijdelijke aanduiding voor tekst 4"/>
          <p:cNvSpPr>
            <a:spLocks noGrp="1"/>
          </p:cNvSpPr>
          <p:nvPr>
            <p:ph type="body" sz="quarter" idx="25"/>
          </p:nvPr>
        </p:nvSpPr>
        <p:spPr/>
        <p:txBody>
          <a:bodyPr/>
          <a:lstStyle/>
          <a:p>
            <a:r>
              <a:rPr lang="nl-NL" dirty="0" smtClean="0"/>
              <a:t>15 januari 2021</a:t>
            </a:r>
            <a:endParaRPr lang="nl-NL" dirty="0"/>
          </a:p>
        </p:txBody>
      </p:sp>
      <p:sp>
        <p:nvSpPr>
          <p:cNvPr id="6" name="Tijdelijke aanduiding voor tekst 5"/>
          <p:cNvSpPr>
            <a:spLocks noGrp="1"/>
          </p:cNvSpPr>
          <p:nvPr>
            <p:ph type="body" sz="quarter" idx="26"/>
          </p:nvPr>
        </p:nvSpPr>
        <p:spPr/>
        <p:txBody>
          <a:bodyPr/>
          <a:lstStyle/>
          <a:p>
            <a:r>
              <a:rPr lang="nl-NL" dirty="0" smtClean="0"/>
              <a:t>RWS Informatie</a:t>
            </a:r>
            <a:endParaRPr lang="nl-NL" dirty="0"/>
          </a:p>
        </p:txBody>
      </p:sp>
      <p:sp>
        <p:nvSpPr>
          <p:cNvPr id="7" name="Tijdelijke aanduiding voor dianummer 6"/>
          <p:cNvSpPr>
            <a:spLocks noGrp="1"/>
          </p:cNvSpPr>
          <p:nvPr>
            <p:ph type="sldNum" sz="quarter" idx="27"/>
          </p:nvPr>
        </p:nvSpPr>
        <p:spPr/>
        <p:txBody>
          <a:bodyPr/>
          <a:lstStyle/>
          <a:p>
            <a:fld id="{6C93B359-CF0D-4389-949E-16A33FCBB3EC}" type="slidenum">
              <a:rPr lang="nl-NL" smtClean="0"/>
              <a:t>1</a:t>
            </a:fld>
            <a:endParaRPr lang="nl-NL" dirty="0"/>
          </a:p>
        </p:txBody>
      </p:sp>
    </p:spTree>
    <p:extLst>
      <p:ext uri="{BB962C8B-B14F-4D97-AF65-F5344CB8AC3E}">
        <p14:creationId xmlns:p14="http://schemas.microsoft.com/office/powerpoint/2010/main" val="2535237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351088"/>
            <a:ext cx="9663112" cy="3963987"/>
          </a:xfrm>
        </p:spPr>
        <p:txBody>
          <a:bodyPr>
            <a:normAutofit/>
          </a:bodyPr>
          <a:lstStyle/>
          <a:p>
            <a:pPr marL="0" indent="0">
              <a:buNone/>
            </a:pPr>
            <a:r>
              <a:rPr lang="nl-NL" dirty="0" smtClean="0"/>
              <a:t>Hoe </a:t>
            </a:r>
            <a:r>
              <a:rPr lang="nl-NL" dirty="0"/>
              <a:t>kan een </a:t>
            </a:r>
            <a:r>
              <a:rPr lang="nl-NL" dirty="0" smtClean="0"/>
              <a:t>marktpartij </a:t>
            </a:r>
            <a:r>
              <a:rPr lang="nl-NL" dirty="0"/>
              <a:t>de RWS processen volledig doorgrond hebben </a:t>
            </a:r>
            <a:r>
              <a:rPr lang="nl-NL" dirty="0" smtClean="0"/>
              <a:t>bij aanbesteding en </a:t>
            </a:r>
            <a:r>
              <a:rPr lang="nl-NL" dirty="0"/>
              <a:t>hoe kan RWS de opdracht goed formuleren zodat het voor de markt mogelijk is hier een inschrijvingssom voor af te </a:t>
            </a:r>
            <a:r>
              <a:rPr lang="nl-NL" dirty="0" smtClean="0"/>
              <a:t>geven?</a:t>
            </a:r>
          </a:p>
          <a:p>
            <a:pPr marL="0" indent="0">
              <a:buNone/>
            </a:pPr>
            <a:endParaRPr lang="nl-NL" dirty="0"/>
          </a:p>
          <a:p>
            <a:pPr marL="0" indent="0">
              <a:buNone/>
            </a:pPr>
            <a:r>
              <a:rPr lang="nl-NL" dirty="0" smtClean="0"/>
              <a:t>Bij een grote mate van onzekerheden en risico’s in de opdracht is prijsvorming lastig. Derhalve is beoogd om het prijselement bij aanbesteding te laten bestaan uit circa 25% vast (inschrijvingssom) en 75% variabel (tarieven per eenheid).</a:t>
            </a:r>
          </a:p>
          <a:p>
            <a:pPr marL="0" indent="0">
              <a:buNone/>
            </a:pPr>
            <a:endParaRPr lang="nl-NL" dirty="0"/>
          </a:p>
          <a:p>
            <a:pPr marL="0" indent="0">
              <a:buNone/>
            </a:pPr>
            <a:r>
              <a:rPr lang="nl-NL" dirty="0" smtClean="0"/>
              <a:t>De omvang van de opdracht wordt geschat te liggen tussen de 5 en 7,5 miljoen euro exclusief BTW.</a:t>
            </a:r>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10</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Prijsvorming</a:t>
            </a:r>
            <a:endParaRPr lang="nl-NL" dirty="0"/>
          </a:p>
        </p:txBody>
      </p:sp>
    </p:spTree>
    <p:extLst>
      <p:ext uri="{BB962C8B-B14F-4D97-AF65-F5344CB8AC3E}">
        <p14:creationId xmlns:p14="http://schemas.microsoft.com/office/powerpoint/2010/main" val="1777202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124712" y="2351088"/>
            <a:ext cx="9797288" cy="3963987"/>
          </a:xfrm>
        </p:spPr>
        <p:txBody>
          <a:bodyPr>
            <a:normAutofit/>
          </a:bodyPr>
          <a:lstStyle/>
          <a:p>
            <a:r>
              <a:rPr lang="nl-NL" dirty="0" smtClean="0"/>
              <a:t>Gedurende Fase 1 kan de opdrachtnemer de opdracht doorgronden en op punten herijken om vervolgens een vaste prijs af te geven voor Fase 2 van de opdracht, gebaseerd op de tarieven bij inschrijving.</a:t>
            </a:r>
          </a:p>
          <a:p>
            <a:endParaRPr lang="nl-NL" dirty="0"/>
          </a:p>
          <a:p>
            <a:r>
              <a:rPr lang="nl-NL" dirty="0" smtClean="0"/>
              <a:t>Indien overeenstemming wordt bereikt over de prijs en een Go-beslissing wordt genomen, wordt ook voor Fase 2 opdracht verleend.</a:t>
            </a:r>
          </a:p>
          <a:p>
            <a:endParaRPr lang="nl-NL" dirty="0"/>
          </a:p>
          <a:p>
            <a:r>
              <a:rPr lang="nl-NL" dirty="0" smtClean="0"/>
              <a:t>Gedurende Fase 2 vindt de daadwerkelijke uitvoering van de opdracht plaats.</a:t>
            </a: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11</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2 Fasen </a:t>
            </a:r>
            <a:endParaRPr lang="nl-NL" dirty="0"/>
          </a:p>
        </p:txBody>
      </p:sp>
    </p:spTree>
    <p:extLst>
      <p:ext uri="{BB962C8B-B14F-4D97-AF65-F5344CB8AC3E}">
        <p14:creationId xmlns:p14="http://schemas.microsoft.com/office/powerpoint/2010/main" val="27062029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4"/>
          <p:cNvSpPr txBox="1">
            <a:spLocks/>
          </p:cNvSpPr>
          <p:nvPr/>
        </p:nvSpPr>
        <p:spPr bwMode="auto">
          <a:xfrm>
            <a:off x="1258888" y="1282700"/>
            <a:ext cx="109331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rtl="0" eaLnBrk="0" fontAlgn="base" hangingPunct="0">
              <a:spcBef>
                <a:spcPct val="0"/>
              </a:spcBef>
              <a:spcAft>
                <a:spcPct val="0"/>
              </a:spcAft>
              <a:defRPr sz="2600">
                <a:solidFill>
                  <a:srgbClr val="007BC7"/>
                </a:solidFill>
                <a:latin typeface="+mj-lt"/>
                <a:ea typeface="+mj-ea"/>
                <a:cs typeface="+mj-cs"/>
              </a:defRPr>
            </a:lvl1pPr>
            <a:lvl2pPr algn="l" rtl="0" eaLnBrk="0" fontAlgn="base" hangingPunct="0">
              <a:spcBef>
                <a:spcPct val="0"/>
              </a:spcBef>
              <a:spcAft>
                <a:spcPct val="0"/>
              </a:spcAft>
              <a:defRPr sz="2600">
                <a:solidFill>
                  <a:srgbClr val="007BC7"/>
                </a:solidFill>
                <a:latin typeface="Verdana" pitchFamily="34" charset="0"/>
              </a:defRPr>
            </a:lvl2pPr>
            <a:lvl3pPr algn="l" rtl="0" eaLnBrk="0" fontAlgn="base" hangingPunct="0">
              <a:spcBef>
                <a:spcPct val="0"/>
              </a:spcBef>
              <a:spcAft>
                <a:spcPct val="0"/>
              </a:spcAft>
              <a:defRPr sz="2600">
                <a:solidFill>
                  <a:srgbClr val="007BC7"/>
                </a:solidFill>
                <a:latin typeface="Verdana" pitchFamily="34" charset="0"/>
              </a:defRPr>
            </a:lvl3pPr>
            <a:lvl4pPr algn="l" rtl="0" eaLnBrk="0" fontAlgn="base" hangingPunct="0">
              <a:spcBef>
                <a:spcPct val="0"/>
              </a:spcBef>
              <a:spcAft>
                <a:spcPct val="0"/>
              </a:spcAft>
              <a:defRPr sz="2600">
                <a:solidFill>
                  <a:srgbClr val="007BC7"/>
                </a:solidFill>
                <a:latin typeface="Verdana" pitchFamily="34" charset="0"/>
              </a:defRPr>
            </a:lvl4pPr>
            <a:lvl5pPr algn="l" rtl="0" eaLnBrk="0" fontAlgn="base" hangingPunct="0">
              <a:spcBef>
                <a:spcPct val="0"/>
              </a:spcBef>
              <a:spcAft>
                <a:spcPct val="0"/>
              </a:spcAft>
              <a:defRPr sz="2600">
                <a:solidFill>
                  <a:srgbClr val="007BC7"/>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a:lstStyle>
          <a:p>
            <a:r>
              <a:rPr lang="nl-NL" kern="0" dirty="0" smtClean="0"/>
              <a:t>Exclusiviteitsbepaling</a:t>
            </a:r>
            <a:endParaRPr lang="nl-NL" kern="0" dirty="0"/>
          </a:p>
        </p:txBody>
      </p:sp>
      <p:sp>
        <p:nvSpPr>
          <p:cNvPr id="3" name="Tijdelijke aanduiding voor inhoud 1"/>
          <p:cNvSpPr txBox="1">
            <a:spLocks/>
          </p:cNvSpPr>
          <p:nvPr/>
        </p:nvSpPr>
        <p:spPr bwMode="auto">
          <a:xfrm>
            <a:off x="1124712" y="2351088"/>
            <a:ext cx="9797288" cy="396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a:bodyPr>
          <a:lstStyle>
            <a:lvl1pPr marL="342900" indent="-342900" algn="l" rtl="0" eaLnBrk="0" fontAlgn="base" hangingPunct="0">
              <a:spcBef>
                <a:spcPts val="425"/>
              </a:spcBef>
              <a:spcAft>
                <a:spcPct val="0"/>
              </a:spcAft>
              <a:buFont typeface="Arial" panose="020B0604020202020204" pitchFamily="34" charset="0"/>
              <a:buChar char="•"/>
              <a:defRPr>
                <a:solidFill>
                  <a:srgbClr val="000000"/>
                </a:solidFill>
                <a:latin typeface="+mn-lt"/>
                <a:ea typeface="+mn-ea"/>
                <a:cs typeface="+mn-cs"/>
              </a:defRPr>
            </a:lvl1pPr>
            <a:lvl2pPr marL="741363" indent="-284163" algn="l" rtl="0" eaLnBrk="0" fontAlgn="base" hangingPunct="0">
              <a:spcBef>
                <a:spcPts val="425"/>
              </a:spcBef>
              <a:spcAft>
                <a:spcPct val="0"/>
              </a:spcAft>
              <a:buFont typeface="Verdana" panose="020B0604030504040204" pitchFamily="34" charset="0"/>
              <a:buChar char="–"/>
              <a:defRPr>
                <a:solidFill>
                  <a:srgbClr val="000000"/>
                </a:solidFill>
                <a:latin typeface="+mn-lt"/>
              </a:defRPr>
            </a:lvl2pPr>
            <a:lvl3pPr marL="965200" indent="-342900" algn="l" rtl="0" eaLnBrk="0" fontAlgn="base" hangingPunct="0">
              <a:spcBef>
                <a:spcPts val="425"/>
              </a:spcBef>
              <a:spcAft>
                <a:spcPct val="0"/>
              </a:spcAft>
              <a:buFont typeface="Arial" panose="020B0604020202020204" pitchFamily="34" charset="0"/>
              <a:buChar char="•"/>
              <a:defRPr>
                <a:solidFill>
                  <a:srgbClr val="000000"/>
                </a:solidFill>
                <a:latin typeface="+mn-lt"/>
              </a:defRPr>
            </a:lvl3pPr>
            <a:lvl4pPr marL="989013" algn="l" rtl="0" eaLnBrk="0" fontAlgn="base" hangingPunct="0">
              <a:spcBef>
                <a:spcPct val="5000"/>
              </a:spcBef>
              <a:spcAft>
                <a:spcPct val="0"/>
              </a:spcAft>
              <a:buFont typeface="Verdana" panose="020B0604030504040204" pitchFamily="34" charset="0"/>
              <a:defRPr sz="2200">
                <a:solidFill>
                  <a:srgbClr val="000000"/>
                </a:solidFill>
                <a:latin typeface="+mn-lt"/>
              </a:defRPr>
            </a:lvl4pPr>
            <a:lvl5pPr marL="1631950" indent="-285750" algn="l" rtl="0" eaLnBrk="0" fontAlgn="base" hangingPunct="0">
              <a:spcBef>
                <a:spcPts val="425"/>
              </a:spcBef>
              <a:spcAft>
                <a:spcPct val="0"/>
              </a:spcAft>
              <a:buFont typeface="Verdana" panose="020B0604030504040204" pitchFamily="34" charset="0"/>
              <a:buChar char="–"/>
              <a:defRPr>
                <a:solidFill>
                  <a:srgbClr val="000000"/>
                </a:solidFill>
                <a:latin typeface="+mn-lt"/>
              </a:defRPr>
            </a:lvl5pPr>
            <a:lvl6pPr marL="1803400" algn="l" rtl="0" eaLnBrk="1" fontAlgn="base" hangingPunct="1">
              <a:spcBef>
                <a:spcPts val="423"/>
              </a:spcBef>
              <a:spcAft>
                <a:spcPct val="0"/>
              </a:spcAft>
              <a:buFont typeface="Verdana" pitchFamily="34" charset="0"/>
              <a:buChar char="»"/>
              <a:defRPr sz="1800" baseline="0">
                <a:solidFill>
                  <a:srgbClr val="000000"/>
                </a:solidFill>
                <a:latin typeface="+mn-lt"/>
              </a:defRPr>
            </a:lvl6pPr>
            <a:lvl7pPr marL="2260600" algn="l" rtl="0" eaLnBrk="1" fontAlgn="base" hangingPunct="1">
              <a:spcBef>
                <a:spcPct val="5000"/>
              </a:spcBef>
              <a:spcAft>
                <a:spcPct val="0"/>
              </a:spcAft>
              <a:buFont typeface="Verdana" pitchFamily="34" charset="0"/>
              <a:buChar char="»"/>
              <a:defRPr sz="2200">
                <a:solidFill>
                  <a:srgbClr val="000000"/>
                </a:solidFill>
                <a:latin typeface="+mn-lt"/>
              </a:defRPr>
            </a:lvl7pPr>
            <a:lvl8pPr marL="2717800" algn="l" rtl="0" eaLnBrk="1" fontAlgn="base" hangingPunct="1">
              <a:spcBef>
                <a:spcPct val="5000"/>
              </a:spcBef>
              <a:spcAft>
                <a:spcPct val="0"/>
              </a:spcAft>
              <a:buFont typeface="Verdana" pitchFamily="34" charset="0"/>
              <a:buChar char="»"/>
              <a:defRPr sz="2200">
                <a:solidFill>
                  <a:srgbClr val="000000"/>
                </a:solidFill>
                <a:latin typeface="+mn-lt"/>
              </a:defRPr>
            </a:lvl8pPr>
            <a:lvl9pPr marL="3175000" algn="l" rtl="0" eaLnBrk="1" fontAlgn="base" hangingPunct="1">
              <a:spcBef>
                <a:spcPct val="5000"/>
              </a:spcBef>
              <a:spcAft>
                <a:spcPct val="0"/>
              </a:spcAft>
              <a:buFont typeface="Verdana" pitchFamily="34" charset="0"/>
              <a:buChar char="»"/>
              <a:defRPr sz="2200">
                <a:solidFill>
                  <a:srgbClr val="000000"/>
                </a:solidFill>
                <a:latin typeface="+mn-lt"/>
              </a:defRPr>
            </a:lvl9pPr>
          </a:lstStyle>
          <a:p>
            <a:r>
              <a:rPr lang="nl-NL" dirty="0"/>
              <a:t>Gezien de aard van de ingenieursopdracht zal een exclusiviteitsbepaling gehanteerd worden, waardoor de opdrachtnemer van deze opdracht niet aan de zijde van de markt mag meedingen naar de VenR opdracht van MB 2.0.</a:t>
            </a:r>
          </a:p>
        </p:txBody>
      </p:sp>
    </p:spTree>
    <p:extLst>
      <p:ext uri="{BB962C8B-B14F-4D97-AF65-F5344CB8AC3E}">
        <p14:creationId xmlns:p14="http://schemas.microsoft.com/office/powerpoint/2010/main" val="1354704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351089"/>
            <a:ext cx="9663112" cy="2522664"/>
          </a:xfrm>
          <a:solidFill>
            <a:srgbClr val="92D050"/>
          </a:solidFill>
        </p:spPr>
        <p:txBody>
          <a:bodyPr/>
          <a:lstStyle/>
          <a:p>
            <a:pPr marL="0" indent="0">
              <a:buNone/>
            </a:pPr>
            <a:r>
              <a:rPr lang="nl-NL" dirty="0" smtClean="0"/>
              <a:t>Jullie hebben nu een korte toelichting over het project en de beoogde marktbenadering gehoord. Op basis hiervan en het gepubliceerde marktconsultatiedocument, wat is het eerste wat in u opkomt? </a:t>
            </a:r>
          </a:p>
          <a:p>
            <a:pPr marL="0" indent="0">
              <a:buNone/>
            </a:pPr>
            <a:endParaRPr lang="nl-NL" dirty="0"/>
          </a:p>
          <a:p>
            <a:pPr marL="0" indent="0">
              <a:buNone/>
            </a:pPr>
            <a:r>
              <a:rPr lang="nl-NL" dirty="0" smtClean="0"/>
              <a:t>Vul 1 woord in de Mentimeter in (anoniem) en zie hoe een Wordcloud wordt gevormd. </a:t>
            </a: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13</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Mentimeter 1</a:t>
            </a:r>
            <a:endParaRPr lang="nl-NL" dirty="0"/>
          </a:p>
        </p:txBody>
      </p:sp>
    </p:spTree>
    <p:extLst>
      <p:ext uri="{BB962C8B-B14F-4D97-AF65-F5344CB8AC3E}">
        <p14:creationId xmlns:p14="http://schemas.microsoft.com/office/powerpoint/2010/main" val="31353247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351089"/>
            <a:ext cx="9663112" cy="2120328"/>
          </a:xfrm>
        </p:spPr>
        <p:txBody>
          <a:bodyPr/>
          <a:lstStyle/>
          <a:p>
            <a:pPr lvl="0"/>
            <a:r>
              <a:rPr lang="nl-NL" dirty="0"/>
              <a:t>Thema 1: Wijze van marktbenadering</a:t>
            </a:r>
          </a:p>
          <a:p>
            <a:pPr lvl="0"/>
            <a:r>
              <a:rPr lang="nl-NL" dirty="0"/>
              <a:t>Thema 2: Ontwikkelingen</a:t>
            </a:r>
          </a:p>
          <a:p>
            <a:pPr lvl="0"/>
            <a:r>
              <a:rPr lang="nl-NL" dirty="0"/>
              <a:t>Thema 3: Samenwerking</a:t>
            </a:r>
          </a:p>
          <a:p>
            <a:pPr lvl="0"/>
            <a:r>
              <a:rPr lang="nl-NL" dirty="0"/>
              <a:t>Thema 4: Planning</a:t>
            </a:r>
          </a:p>
          <a:p>
            <a:pPr lvl="0"/>
            <a:r>
              <a:rPr lang="nl-NL" dirty="0"/>
              <a:t>Thema 5: Ten slotte</a:t>
            </a:r>
          </a:p>
          <a:p>
            <a:pPr marL="0" indent="0">
              <a:buNone/>
            </a:pP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14</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Toelichting Thema’s</a:t>
            </a:r>
            <a:endParaRPr lang="nl-NL" dirty="0"/>
          </a:p>
        </p:txBody>
      </p:sp>
    </p:spTree>
    <p:extLst>
      <p:ext uri="{BB962C8B-B14F-4D97-AF65-F5344CB8AC3E}">
        <p14:creationId xmlns:p14="http://schemas.microsoft.com/office/powerpoint/2010/main" val="3632145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351088"/>
            <a:ext cx="9663112" cy="3963987"/>
          </a:xfrm>
        </p:spPr>
        <p:txBody>
          <a:bodyPr/>
          <a:lstStyle/>
          <a:p>
            <a:r>
              <a:rPr lang="nl-NL" dirty="0" smtClean="0"/>
              <a:t>Stel gerust vragen via de chat of door het opsteken van een hand.</a:t>
            </a: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15</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Vragen</a:t>
            </a:r>
            <a:endParaRPr lang="nl-NL" dirty="0"/>
          </a:p>
        </p:txBody>
      </p:sp>
    </p:spTree>
    <p:extLst>
      <p:ext uri="{BB962C8B-B14F-4D97-AF65-F5344CB8AC3E}">
        <p14:creationId xmlns:p14="http://schemas.microsoft.com/office/powerpoint/2010/main" val="1225891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351088"/>
            <a:ext cx="9663112" cy="3963987"/>
          </a:xfrm>
        </p:spPr>
        <p:txBody>
          <a:bodyPr>
            <a:normAutofit/>
          </a:bodyPr>
          <a:lstStyle/>
          <a:p>
            <a:r>
              <a:rPr lang="nl-NL" dirty="0" smtClean="0"/>
              <a:t>Separate uitnodiging met link naar de subgroep waar u bent ingedeeld. U verlaat eerst de plenaire sessie en logt in bij de sub sessie. Na afloop van de sub sessie logt u weer in op de plenaire sessie.</a:t>
            </a:r>
          </a:p>
          <a:p>
            <a:r>
              <a:rPr lang="nl-NL" dirty="0" smtClean="0"/>
              <a:t>Er zijn 4 subgroepen o.l.v.:</a:t>
            </a:r>
          </a:p>
          <a:p>
            <a:pPr marL="0" indent="0">
              <a:buNone/>
            </a:pPr>
            <a:endParaRPr lang="nl-NL" dirty="0" smtClean="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16</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Indeling subgroepen</a:t>
            </a:r>
            <a:endParaRPr lang="nl-NL" dirty="0"/>
          </a:p>
        </p:txBody>
      </p:sp>
      <p:graphicFrame>
        <p:nvGraphicFramePr>
          <p:cNvPr id="8" name="Tabel 7"/>
          <p:cNvGraphicFramePr>
            <a:graphicFrameLocks noGrp="1"/>
          </p:cNvGraphicFramePr>
          <p:nvPr>
            <p:extLst>
              <p:ext uri="{D42A27DB-BD31-4B8C-83A1-F6EECF244321}">
                <p14:modId xmlns:p14="http://schemas.microsoft.com/office/powerpoint/2010/main" val="1017448103"/>
              </p:ext>
            </p:extLst>
          </p:nvPr>
        </p:nvGraphicFramePr>
        <p:xfrm>
          <a:off x="1600208" y="3681180"/>
          <a:ext cx="9321792" cy="1911304"/>
        </p:xfrm>
        <a:graphic>
          <a:graphicData uri="http://schemas.openxmlformats.org/drawingml/2006/table">
            <a:tbl>
              <a:tblPr firstRow="1" firstCol="1" bandRow="1"/>
              <a:tblGrid>
                <a:gridCol w="1248077">
                  <a:extLst>
                    <a:ext uri="{9D8B030D-6E8A-4147-A177-3AD203B41FA5}">
                      <a16:colId xmlns:a16="http://schemas.microsoft.com/office/drawing/2014/main" val="3537392471"/>
                    </a:ext>
                  </a:extLst>
                </a:gridCol>
                <a:gridCol w="8073715">
                  <a:extLst>
                    <a:ext uri="{9D8B030D-6E8A-4147-A177-3AD203B41FA5}">
                      <a16:colId xmlns:a16="http://schemas.microsoft.com/office/drawing/2014/main" val="1412871172"/>
                    </a:ext>
                  </a:extLst>
                </a:gridCol>
              </a:tblGrid>
              <a:tr h="477826">
                <a:tc>
                  <a:txBody>
                    <a:bodyPr/>
                    <a:lstStyle/>
                    <a:p>
                      <a:pPr>
                        <a:lnSpc>
                          <a:spcPts val="1200"/>
                        </a:lnSpc>
                        <a:spcAft>
                          <a:spcPts val="0"/>
                        </a:spcAft>
                      </a:pPr>
                      <a:endParaRPr lang="nl-NL" sz="1600" b="1" dirty="0" smtClean="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600" b="1" dirty="0" smtClean="0">
                          <a:effectLst/>
                          <a:latin typeface="Verdana" panose="020B0604030504040204" pitchFamily="34" charset="0"/>
                          <a:ea typeface="Verdana" panose="020B0604030504040204" pitchFamily="34" charset="0"/>
                          <a:cs typeface="Times New Roman" panose="02020603050405020304" pitchFamily="18" charset="0"/>
                        </a:rPr>
                        <a:t>Groep </a:t>
                      </a:r>
                      <a:r>
                        <a:rPr lang="nl-NL" sz="1600" b="1" dirty="0">
                          <a:effectLst/>
                          <a:latin typeface="Verdana" panose="020B0604030504040204" pitchFamily="34" charset="0"/>
                          <a:ea typeface="Verdana" panose="020B0604030504040204" pitchFamily="34" charset="0"/>
                          <a:cs typeface="Times New Roman" panose="02020603050405020304" pitchFamily="18" charset="0"/>
                        </a:rPr>
                        <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endParaRPr lang="nl-NL" sz="1600" b="0" dirty="0" smtClean="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600" b="0" dirty="0" smtClean="0">
                          <a:effectLst/>
                          <a:latin typeface="Verdana" panose="020B0604030504040204" pitchFamily="34" charset="0"/>
                          <a:ea typeface="Verdana" panose="020B0604030504040204" pitchFamily="34" charset="0"/>
                          <a:cs typeface="Times New Roman" panose="02020603050405020304" pitchFamily="18" charset="0"/>
                        </a:rPr>
                        <a:t>Henk </a:t>
                      </a:r>
                      <a:r>
                        <a:rPr lang="nl-NL" sz="1600" b="0" dirty="0">
                          <a:effectLst/>
                          <a:latin typeface="Verdana" panose="020B0604030504040204" pitchFamily="34" charset="0"/>
                          <a:ea typeface="Verdana" panose="020B0604030504040204" pitchFamily="34" charset="0"/>
                          <a:cs typeface="Times New Roman" panose="02020603050405020304" pitchFamily="18" charset="0"/>
                        </a:rPr>
                        <a:t>van Duinen, Rob van Nisselrooij, Niels van Iersel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6552149"/>
                  </a:ext>
                </a:extLst>
              </a:tr>
              <a:tr h="477826">
                <a:tc>
                  <a:txBody>
                    <a:bodyPr/>
                    <a:lstStyle/>
                    <a:p>
                      <a:pPr>
                        <a:lnSpc>
                          <a:spcPts val="1200"/>
                        </a:lnSpc>
                        <a:spcAft>
                          <a:spcPts val="0"/>
                        </a:spcAft>
                      </a:pPr>
                      <a:endParaRPr lang="nl-NL" sz="1600" b="1" dirty="0" smtClean="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600" b="1" dirty="0" smtClean="0">
                          <a:effectLst/>
                          <a:latin typeface="Verdana" panose="020B0604030504040204" pitchFamily="34" charset="0"/>
                          <a:ea typeface="Verdana" panose="020B0604030504040204" pitchFamily="34" charset="0"/>
                          <a:cs typeface="Times New Roman" panose="02020603050405020304" pitchFamily="18" charset="0"/>
                        </a:rPr>
                        <a:t>Groep </a:t>
                      </a:r>
                      <a:r>
                        <a:rPr lang="nl-NL" sz="1600" b="1" dirty="0">
                          <a:effectLst/>
                          <a:latin typeface="Verdana" panose="020B0604030504040204" pitchFamily="34" charset="0"/>
                          <a:ea typeface="Verdana" panose="020B0604030504040204" pitchFamily="34" charset="0"/>
                          <a:cs typeface="Times New Roman" panose="02020603050405020304" pitchFamily="18" charset="0"/>
                        </a:rPr>
                        <a:t>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endParaRPr lang="nl-NL" sz="1600" dirty="0" smtClean="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600" dirty="0" smtClean="0">
                          <a:effectLst/>
                          <a:latin typeface="Verdana" panose="020B0604030504040204" pitchFamily="34" charset="0"/>
                          <a:ea typeface="Verdana" panose="020B0604030504040204" pitchFamily="34" charset="0"/>
                          <a:cs typeface="Times New Roman" panose="02020603050405020304" pitchFamily="18" charset="0"/>
                        </a:rPr>
                        <a:t>Veronica </a:t>
                      </a:r>
                      <a:r>
                        <a:rPr lang="nl-NL" sz="1600" dirty="0">
                          <a:effectLst/>
                          <a:latin typeface="Verdana" panose="020B0604030504040204" pitchFamily="34" charset="0"/>
                          <a:ea typeface="Verdana" panose="020B0604030504040204" pitchFamily="34" charset="0"/>
                          <a:cs typeface="Times New Roman" panose="02020603050405020304" pitchFamily="18" charset="0"/>
                        </a:rPr>
                        <a:t>Nijenhuis-Gouverneur, Maryanka Herben, Paul Hendrikx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9681386"/>
                  </a:ext>
                </a:extLst>
              </a:tr>
              <a:tr h="477826">
                <a:tc>
                  <a:txBody>
                    <a:bodyPr/>
                    <a:lstStyle/>
                    <a:p>
                      <a:pPr>
                        <a:lnSpc>
                          <a:spcPts val="1200"/>
                        </a:lnSpc>
                        <a:spcAft>
                          <a:spcPts val="0"/>
                        </a:spcAft>
                      </a:pPr>
                      <a:endParaRPr lang="nl-NL" sz="1600" b="1" dirty="0" smtClean="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600" b="1" dirty="0" smtClean="0">
                          <a:effectLst/>
                          <a:latin typeface="Verdana" panose="020B0604030504040204" pitchFamily="34" charset="0"/>
                          <a:ea typeface="Verdana" panose="020B0604030504040204" pitchFamily="34" charset="0"/>
                          <a:cs typeface="Times New Roman" panose="02020603050405020304" pitchFamily="18" charset="0"/>
                        </a:rPr>
                        <a:t>Groep </a:t>
                      </a:r>
                      <a:r>
                        <a:rPr lang="nl-NL" sz="1600" b="1" dirty="0">
                          <a:effectLst/>
                          <a:latin typeface="Verdana" panose="020B0604030504040204" pitchFamily="34" charset="0"/>
                          <a:ea typeface="Verdana" panose="020B0604030504040204" pitchFamily="34" charset="0"/>
                          <a:cs typeface="Times New Roman" panose="02020603050405020304" pitchFamily="18" charset="0"/>
                        </a:rPr>
                        <a:t>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endParaRPr lang="nl-NL" sz="1600" dirty="0" smtClean="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600" dirty="0" smtClean="0">
                          <a:effectLst/>
                          <a:latin typeface="Verdana" panose="020B0604030504040204" pitchFamily="34" charset="0"/>
                          <a:ea typeface="Verdana" panose="020B0604030504040204" pitchFamily="34" charset="0"/>
                          <a:cs typeface="Times New Roman" panose="02020603050405020304" pitchFamily="18" charset="0"/>
                        </a:rPr>
                        <a:t>Marten </a:t>
                      </a:r>
                      <a:r>
                        <a:rPr lang="nl-NL" sz="1600" dirty="0">
                          <a:effectLst/>
                          <a:latin typeface="Verdana" panose="020B0604030504040204" pitchFamily="34" charset="0"/>
                          <a:ea typeface="Verdana" panose="020B0604030504040204" pitchFamily="34" charset="0"/>
                          <a:cs typeface="Times New Roman" panose="02020603050405020304" pitchFamily="18" charset="0"/>
                        </a:rPr>
                        <a:t>Gorter, Marcel Geusen, Marc van Corven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1353209"/>
                  </a:ext>
                </a:extLst>
              </a:tr>
              <a:tr h="477826">
                <a:tc>
                  <a:txBody>
                    <a:bodyPr/>
                    <a:lstStyle/>
                    <a:p>
                      <a:pPr>
                        <a:lnSpc>
                          <a:spcPts val="1200"/>
                        </a:lnSpc>
                        <a:spcAft>
                          <a:spcPts val="0"/>
                        </a:spcAft>
                      </a:pPr>
                      <a:endParaRPr lang="nl-NL" sz="1600" b="1" dirty="0" smtClean="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600" b="1" dirty="0" smtClean="0">
                          <a:effectLst/>
                          <a:latin typeface="Verdana" panose="020B0604030504040204" pitchFamily="34" charset="0"/>
                          <a:ea typeface="Verdana" panose="020B0604030504040204" pitchFamily="34" charset="0"/>
                          <a:cs typeface="Times New Roman" panose="02020603050405020304" pitchFamily="18" charset="0"/>
                        </a:rPr>
                        <a:t>Groep </a:t>
                      </a:r>
                      <a:r>
                        <a:rPr lang="nl-NL" sz="1600" b="1" dirty="0">
                          <a:effectLst/>
                          <a:latin typeface="Verdana" panose="020B0604030504040204" pitchFamily="34" charset="0"/>
                          <a:ea typeface="Verdana" panose="020B0604030504040204" pitchFamily="34" charset="0"/>
                          <a:cs typeface="Times New Roman" panose="02020603050405020304" pitchFamily="18" charset="0"/>
                        </a:rPr>
                        <a:t>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endParaRPr lang="nl-NL" sz="1600" dirty="0" smtClean="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600" dirty="0" smtClean="0">
                          <a:effectLst/>
                          <a:latin typeface="Verdana" panose="020B0604030504040204" pitchFamily="34" charset="0"/>
                          <a:ea typeface="Verdana" panose="020B0604030504040204" pitchFamily="34" charset="0"/>
                          <a:cs typeface="Times New Roman" panose="02020603050405020304" pitchFamily="18" charset="0"/>
                        </a:rPr>
                        <a:t>Sandra </a:t>
                      </a:r>
                      <a:r>
                        <a:rPr lang="nl-NL" sz="1600" dirty="0">
                          <a:effectLst/>
                          <a:latin typeface="Verdana" panose="020B0604030504040204" pitchFamily="34" charset="0"/>
                          <a:ea typeface="Verdana" panose="020B0604030504040204" pitchFamily="34" charset="0"/>
                          <a:cs typeface="Times New Roman" panose="02020603050405020304" pitchFamily="18" charset="0"/>
                        </a:rPr>
                        <a:t>Locht, Jo Vluggen en Anna van Bragt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0550933"/>
                  </a:ext>
                </a:extLst>
              </a:tr>
            </a:tbl>
          </a:graphicData>
        </a:graphic>
      </p:graphicFrame>
    </p:spTree>
    <p:extLst>
      <p:ext uri="{BB962C8B-B14F-4D97-AF65-F5344CB8AC3E}">
        <p14:creationId xmlns:p14="http://schemas.microsoft.com/office/powerpoint/2010/main" val="494365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 5"/>
          <p:cNvGraphicFramePr>
            <a:graphicFrameLocks noGrp="1"/>
          </p:cNvGraphicFramePr>
          <p:nvPr>
            <p:extLst>
              <p:ext uri="{D42A27DB-BD31-4B8C-83A1-F6EECF244321}">
                <p14:modId xmlns:p14="http://schemas.microsoft.com/office/powerpoint/2010/main" val="4243074613"/>
              </p:ext>
            </p:extLst>
          </p:nvPr>
        </p:nvGraphicFramePr>
        <p:xfrm>
          <a:off x="702527" y="1070517"/>
          <a:ext cx="10537901" cy="5252224"/>
        </p:xfrm>
        <a:graphic>
          <a:graphicData uri="http://schemas.openxmlformats.org/drawingml/2006/table">
            <a:tbl>
              <a:tblPr firstRow="1" firstCol="1" bandRow="1"/>
              <a:tblGrid>
                <a:gridCol w="5207533">
                  <a:extLst>
                    <a:ext uri="{9D8B030D-6E8A-4147-A177-3AD203B41FA5}">
                      <a16:colId xmlns:a16="http://schemas.microsoft.com/office/drawing/2014/main" val="1362809948"/>
                    </a:ext>
                  </a:extLst>
                </a:gridCol>
                <a:gridCol w="5330368">
                  <a:extLst>
                    <a:ext uri="{9D8B030D-6E8A-4147-A177-3AD203B41FA5}">
                      <a16:colId xmlns:a16="http://schemas.microsoft.com/office/drawing/2014/main" val="431321128"/>
                    </a:ext>
                  </a:extLst>
                </a:gridCol>
              </a:tblGrid>
              <a:tr h="786359">
                <a:tc>
                  <a:txBody>
                    <a:bodyPr/>
                    <a:lstStyle/>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 </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GROEP A</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 </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 </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GROEP B</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5922040"/>
                  </a:ext>
                </a:extLst>
              </a:tr>
              <a:tr h="1582548">
                <a:tc>
                  <a:txBody>
                    <a:bodyPr/>
                    <a:lstStyle/>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 </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CGI Nederland B.V.</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INNOCY B.V.</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Mourik Infra B.V.</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Movares Nederland B.V.</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 </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Agidens Infra Automation</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Arcadis Nederland B.V.</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Istimewa Elektrotechniek B.V.</a:t>
                      </a:r>
                    </a:p>
                    <a:p>
                      <a:pPr>
                        <a:lnSpc>
                          <a:spcPts val="1200"/>
                        </a:lnSpc>
                        <a:spcAft>
                          <a:spcPts val="0"/>
                        </a:spcAft>
                      </a:pPr>
                      <a:r>
                        <a:rPr lang="en-US" sz="1200">
                          <a:effectLst/>
                          <a:latin typeface="Verdana" panose="020B0604030504040204" pitchFamily="34" charset="0"/>
                          <a:ea typeface="Verdana" panose="020B0604030504040204" pitchFamily="34" charset="0"/>
                          <a:cs typeface="Times New Roman" panose="02020603050405020304" pitchFamily="18" charset="0"/>
                        </a:rPr>
                        <a:t>The Collective SI B.V.</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7218454"/>
                  </a:ext>
                </a:extLst>
              </a:tr>
              <a:tr h="786359">
                <a:tc>
                  <a:txBody>
                    <a:bodyPr/>
                    <a:lstStyle/>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 </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GROEP C</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 </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 </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200" b="1">
                          <a:effectLst/>
                          <a:latin typeface="Verdana" panose="020B0604030504040204" pitchFamily="34" charset="0"/>
                          <a:ea typeface="Verdana" panose="020B0604030504040204" pitchFamily="34" charset="0"/>
                          <a:cs typeface="Times New Roman" panose="02020603050405020304" pitchFamily="18" charset="0"/>
                        </a:rPr>
                        <a:t>GROEP D</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2267371"/>
                  </a:ext>
                </a:extLst>
              </a:tr>
              <a:tr h="2096958">
                <a:tc>
                  <a:txBody>
                    <a:bodyPr/>
                    <a:lstStyle/>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 </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Adviesbureau Bouwconstructies Wagemaker B.V.</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Dynniq Nederland B.V.</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Kodos B.V.</a:t>
                      </a:r>
                    </a:p>
                    <a:p>
                      <a:pPr>
                        <a:lnSpc>
                          <a:spcPts val="1200"/>
                        </a:lnSpc>
                        <a:spcAft>
                          <a:spcPts val="0"/>
                        </a:spcAft>
                      </a:pPr>
                      <a:r>
                        <a:rPr lang="en-US" sz="1200">
                          <a:effectLst/>
                          <a:latin typeface="Verdana" panose="020B0604030504040204" pitchFamily="34" charset="0"/>
                          <a:ea typeface="Verdana" panose="020B0604030504040204" pitchFamily="34" charset="0"/>
                          <a:cs typeface="Times New Roman" panose="02020603050405020304" pitchFamily="18" charset="0"/>
                        </a:rPr>
                        <a:t>TriOpSys B.V.</a:t>
                      </a:r>
                      <a:endParaRPr lang="nl-NL" sz="1200">
                        <a:effectLst/>
                        <a:latin typeface="Verdana" panose="020B0604030504040204" pitchFamily="34" charset="0"/>
                        <a:ea typeface="Verdana" panose="020B0604030504040204" pitchFamily="34" charset="0"/>
                        <a:cs typeface="Times New Roman" panose="02020603050405020304" pitchFamily="18" charset="0"/>
                      </a:endParaRP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Witteveen+Bos Raadgevende ingenieurs B.V.</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 </a:t>
                      </a:r>
                    </a:p>
                    <a:p>
                      <a:pPr>
                        <a:lnSpc>
                          <a:spcPts val="1200"/>
                        </a:lnSpc>
                        <a:spcAft>
                          <a:spcPts val="0"/>
                        </a:spcAft>
                      </a:pPr>
                      <a:r>
                        <a:rPr lang="nl-NL" sz="1200">
                          <a:effectLst/>
                          <a:latin typeface="Verdana" panose="020B0604030504040204" pitchFamily="34" charset="0"/>
                          <a:ea typeface="Verdana" panose="020B060403050404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nl-NL" sz="1200" dirty="0">
                          <a:effectLst/>
                          <a:latin typeface="Verdana" panose="020B0604030504040204" pitchFamily="34" charset="0"/>
                          <a:ea typeface="Verdana" panose="020B0604030504040204" pitchFamily="34" charset="0"/>
                          <a:cs typeface="Times New Roman" panose="02020603050405020304" pitchFamily="18" charset="0"/>
                        </a:rPr>
                        <a:t> </a:t>
                      </a:r>
                    </a:p>
                    <a:p>
                      <a:pPr>
                        <a:lnSpc>
                          <a:spcPts val="1200"/>
                        </a:lnSpc>
                        <a:spcAft>
                          <a:spcPts val="0"/>
                        </a:spcAft>
                      </a:pPr>
                      <a:r>
                        <a:rPr lang="nl-NL" sz="1200" dirty="0">
                          <a:effectLst/>
                          <a:latin typeface="Verdana" panose="020B0604030504040204" pitchFamily="34" charset="0"/>
                          <a:ea typeface="Verdana" panose="020B0604030504040204" pitchFamily="34" charset="0"/>
                          <a:cs typeface="Times New Roman" panose="02020603050405020304" pitchFamily="18" charset="0"/>
                        </a:rPr>
                        <a:t>HaskoningDHV Nederland B.V.</a:t>
                      </a:r>
                    </a:p>
                    <a:p>
                      <a:pPr>
                        <a:lnSpc>
                          <a:spcPts val="1200"/>
                        </a:lnSpc>
                        <a:spcAft>
                          <a:spcPts val="0"/>
                        </a:spcAft>
                      </a:pPr>
                      <a:r>
                        <a:rPr lang="nl-NL" sz="1200" dirty="0">
                          <a:effectLst/>
                          <a:latin typeface="Verdana" panose="020B0604030504040204" pitchFamily="34" charset="0"/>
                          <a:ea typeface="Verdana" panose="020B0604030504040204" pitchFamily="34" charset="0"/>
                          <a:cs typeface="Times New Roman" panose="02020603050405020304" pitchFamily="18" charset="0"/>
                        </a:rPr>
                        <a:t>Intergo B.V.</a:t>
                      </a:r>
                    </a:p>
                    <a:p>
                      <a:pPr>
                        <a:lnSpc>
                          <a:spcPts val="1200"/>
                        </a:lnSpc>
                        <a:spcAft>
                          <a:spcPts val="0"/>
                        </a:spcAft>
                      </a:pPr>
                      <a:r>
                        <a:rPr lang="nl-NL" sz="1200" dirty="0">
                          <a:effectLst/>
                          <a:latin typeface="Verdana" panose="020B0604030504040204" pitchFamily="34" charset="0"/>
                          <a:ea typeface="Verdana" panose="020B0604030504040204" pitchFamily="34" charset="0"/>
                          <a:cs typeface="Times New Roman" panose="02020603050405020304" pitchFamily="18" charset="0"/>
                        </a:rPr>
                        <a:t>Iv-Infra B.V.</a:t>
                      </a:r>
                    </a:p>
                    <a:p>
                      <a:pPr>
                        <a:lnSpc>
                          <a:spcPts val="1200"/>
                        </a:lnSpc>
                        <a:spcAft>
                          <a:spcPts val="0"/>
                        </a:spcAft>
                      </a:pPr>
                      <a:r>
                        <a:rPr lang="nl-NL" sz="1200" dirty="0">
                          <a:effectLst/>
                          <a:latin typeface="Verdana" panose="020B0604030504040204" pitchFamily="34" charset="0"/>
                          <a:ea typeface="Verdana" panose="020B0604030504040204" pitchFamily="34" charset="0"/>
                          <a:cs typeface="Times New Roman" panose="02020603050405020304" pitchFamily="18" charset="0"/>
                        </a:rPr>
                        <a:t>Kienia Industriële Automatisering B.V. </a:t>
                      </a:r>
                    </a:p>
                    <a:p>
                      <a:pPr>
                        <a:lnSpc>
                          <a:spcPts val="1200"/>
                        </a:lnSpc>
                        <a:spcAft>
                          <a:spcPts val="0"/>
                        </a:spcAft>
                      </a:pPr>
                      <a:r>
                        <a:rPr lang="nl-NL" sz="1200" dirty="0">
                          <a:effectLst/>
                          <a:latin typeface="Verdana" panose="020B0604030504040204" pitchFamily="34" charset="0"/>
                          <a:ea typeface="Verdana" panose="020B0604030504040204" pitchFamily="34" charset="0"/>
                          <a:cs typeface="Times New Roman" panose="02020603050405020304" pitchFamily="18" charset="0"/>
                        </a:rPr>
                        <a:t>SBE N.V.</a:t>
                      </a:r>
                    </a:p>
                    <a:p>
                      <a:pPr>
                        <a:lnSpc>
                          <a:spcPts val="1200"/>
                        </a:lnSpc>
                        <a:spcAft>
                          <a:spcPts val="0"/>
                        </a:spcAft>
                      </a:pPr>
                      <a:r>
                        <a:rPr lang="nl-NL" sz="1200" dirty="0">
                          <a:effectLst/>
                          <a:latin typeface="Verdana" panose="020B0604030504040204" pitchFamily="34" charset="0"/>
                          <a:ea typeface="Verdana" panose="020B060403050404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1536341"/>
                  </a:ext>
                </a:extLst>
              </a:tr>
            </a:tbl>
          </a:graphicData>
        </a:graphic>
      </p:graphicFrame>
    </p:spTree>
    <p:extLst>
      <p:ext uri="{BB962C8B-B14F-4D97-AF65-F5344CB8AC3E}">
        <p14:creationId xmlns:p14="http://schemas.microsoft.com/office/powerpoint/2010/main" val="424476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325880" y="2351089"/>
            <a:ext cx="9596120" cy="2586672"/>
          </a:xfrm>
          <a:solidFill>
            <a:schemeClr val="accent1">
              <a:lumMod val="40000"/>
              <a:lumOff val="60000"/>
            </a:schemeClr>
          </a:solidFill>
        </p:spPr>
        <p:txBody>
          <a:bodyPr/>
          <a:lstStyle/>
          <a:p>
            <a:pPr marL="0" indent="0">
              <a:buNone/>
            </a:pPr>
            <a:r>
              <a:rPr lang="nl-NL" dirty="0" smtClean="0"/>
              <a:t>Tijd voor een korte pauze. Neem een kopje koffie of thee. </a:t>
            </a:r>
          </a:p>
          <a:p>
            <a:endParaRPr lang="nl-NL" dirty="0"/>
          </a:p>
          <a:p>
            <a:pPr marL="0" indent="0">
              <a:buNone/>
            </a:pPr>
            <a:r>
              <a:rPr lang="nl-NL" dirty="0" smtClean="0"/>
              <a:t>We zien jullie graag om </a:t>
            </a:r>
            <a:r>
              <a:rPr lang="nl-NL" b="1" dirty="0" smtClean="0"/>
              <a:t>10.15 uur </a:t>
            </a:r>
            <a:r>
              <a:rPr lang="nl-NL" dirty="0" smtClean="0"/>
              <a:t>terug in de betreffende sub groep. </a:t>
            </a:r>
          </a:p>
          <a:p>
            <a:pPr marL="0" indent="0">
              <a:buNone/>
            </a:pPr>
            <a:r>
              <a:rPr lang="nl-NL" dirty="0" smtClean="0"/>
              <a:t>De tweede link die u heeft ontvangen verbindt u met de sub groep waar u vooraf ingedeeld bent.</a:t>
            </a: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18</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Pauze en inloggen in sub groepen</a:t>
            </a:r>
            <a:endParaRPr lang="nl-NL" dirty="0"/>
          </a:p>
        </p:txBody>
      </p:sp>
    </p:spTree>
    <p:extLst>
      <p:ext uri="{BB962C8B-B14F-4D97-AF65-F5344CB8AC3E}">
        <p14:creationId xmlns:p14="http://schemas.microsoft.com/office/powerpoint/2010/main" val="21118584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133856" y="2351089"/>
            <a:ext cx="9788144" cy="2504376"/>
          </a:xfrm>
          <a:solidFill>
            <a:srgbClr val="92D050"/>
          </a:solidFill>
        </p:spPr>
        <p:txBody>
          <a:bodyPr/>
          <a:lstStyle/>
          <a:p>
            <a:pPr marL="0" indent="0">
              <a:buNone/>
            </a:pPr>
            <a:r>
              <a:rPr lang="nl-NL" dirty="0" smtClean="0"/>
              <a:t>Wij zijn benieuwd wat jullie ons nog mee willen geven. Wat is het belangrijkste aandachtspunt waarop het projectteam zich dient te focussen om de opdracht te verbeteren?</a:t>
            </a:r>
          </a:p>
          <a:p>
            <a:pPr marL="0" indent="0">
              <a:buNone/>
            </a:pPr>
            <a:endParaRPr lang="nl-NL" dirty="0"/>
          </a:p>
          <a:p>
            <a:pPr marL="0" indent="0">
              <a:buNone/>
            </a:pPr>
            <a:r>
              <a:rPr lang="nl-NL" dirty="0"/>
              <a:t>Vul 1 woord in de Mentimeter in (anoniem) en zie hoe een Wordcloud wordt gevormd. </a:t>
            </a:r>
          </a:p>
          <a:p>
            <a:pPr marL="0" indent="0">
              <a:buNone/>
            </a:pP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19</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Mentimeter 2</a:t>
            </a:r>
            <a:endParaRPr lang="nl-NL" dirty="0"/>
          </a:p>
        </p:txBody>
      </p:sp>
    </p:spTree>
    <p:extLst>
      <p:ext uri="{BB962C8B-B14F-4D97-AF65-F5344CB8AC3E}">
        <p14:creationId xmlns:p14="http://schemas.microsoft.com/office/powerpoint/2010/main" val="156120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3"/>
          <p:cNvSpPr>
            <a:spLocks noGrp="1"/>
          </p:cNvSpPr>
          <p:nvPr>
            <p:ph type="title"/>
          </p:nvPr>
        </p:nvSpPr>
        <p:spPr>
          <a:xfrm>
            <a:off x="5970588" y="1295400"/>
            <a:ext cx="5856287" cy="396875"/>
          </a:xfrm>
        </p:spPr>
        <p:txBody>
          <a:bodyPr>
            <a:normAutofit fontScale="90000"/>
          </a:bodyPr>
          <a:lstStyle/>
          <a:p>
            <a:r>
              <a:rPr lang="nl-NL" dirty="0" smtClean="0"/>
              <a:t>Marktconsultatie</a:t>
            </a:r>
            <a:br>
              <a:rPr lang="nl-NL" dirty="0" smtClean="0"/>
            </a:br>
            <a:r>
              <a:rPr lang="nl-NL" sz="1400" dirty="0"/>
              <a:t>Het uitvoeren van ingenieursdiensten t.b.v. Project Bediening </a:t>
            </a:r>
            <a:r>
              <a:rPr lang="nl-NL" sz="1400" dirty="0" smtClean="0"/>
              <a:t>en Besturing </a:t>
            </a:r>
            <a:r>
              <a:rPr lang="nl-NL" sz="1400" dirty="0"/>
              <a:t>Maasobjecten MB 2.0 (ID MB2</a:t>
            </a:r>
            <a:r>
              <a:rPr lang="nl-NL" sz="1400" dirty="0" smtClean="0"/>
              <a:t>)</a:t>
            </a:r>
            <a:endParaRPr lang="nl-NL" dirty="0"/>
          </a:p>
        </p:txBody>
      </p:sp>
      <p:sp>
        <p:nvSpPr>
          <p:cNvPr id="6" name="Tijdelijke aanduiding voor tekst 1"/>
          <p:cNvSpPr>
            <a:spLocks noGrp="1"/>
          </p:cNvSpPr>
          <p:nvPr>
            <p:ph type="body" sz="quarter" idx="11"/>
          </p:nvPr>
        </p:nvSpPr>
        <p:spPr>
          <a:xfrm>
            <a:off x="5970588" y="2697163"/>
            <a:ext cx="5856287" cy="3513137"/>
          </a:xfrm>
          <a:solidFill>
            <a:schemeClr val="accent1">
              <a:lumMod val="40000"/>
              <a:lumOff val="60000"/>
            </a:schemeClr>
          </a:solidFill>
        </p:spPr>
        <p:txBody>
          <a:bodyPr/>
          <a:lstStyle/>
          <a:p>
            <a:pPr marL="0" indent="0">
              <a:buNone/>
            </a:pPr>
            <a:endParaRPr lang="nl-NL" dirty="0" smtClean="0"/>
          </a:p>
          <a:p>
            <a:pPr marL="0" indent="0" algn="ctr">
              <a:buNone/>
            </a:pPr>
            <a:r>
              <a:rPr lang="nl-NL" sz="1800" dirty="0" smtClean="0"/>
              <a:t>Bedankt voor het inloggen en welkom bij de marktconsultatie.</a:t>
            </a:r>
          </a:p>
          <a:p>
            <a:pPr marL="0" indent="0" algn="ctr">
              <a:buNone/>
            </a:pPr>
            <a:endParaRPr lang="nl-NL" sz="1800" dirty="0" smtClean="0"/>
          </a:p>
          <a:p>
            <a:pPr marL="0" indent="0" algn="ctr">
              <a:buNone/>
            </a:pPr>
            <a:r>
              <a:rPr lang="nl-NL" sz="1800" dirty="0" smtClean="0"/>
              <a:t>Om 9.30 uur gaan we van start.</a:t>
            </a:r>
            <a:endParaRPr lang="nl-NL" sz="1800" dirty="0"/>
          </a:p>
        </p:txBody>
      </p:sp>
      <p:pic>
        <p:nvPicPr>
          <p:cNvPr id="4" name="Tijdelijke aanduiding voor afbeelding 6"/>
          <p:cNvPicPr>
            <a:picLocks noChangeAspect="1"/>
          </p:cNvPicPr>
          <p:nvPr/>
        </p:nvPicPr>
        <p:blipFill>
          <a:blip r:embed="rId2" cstate="print">
            <a:extLst>
              <a:ext uri="{28A0092B-C50C-407E-A947-70E740481C1C}">
                <a14:useLocalDpi xmlns:a14="http://schemas.microsoft.com/office/drawing/2010/main" val="0"/>
              </a:ext>
            </a:extLst>
          </a:blip>
          <a:srcRect l="20370" r="20370"/>
          <a:stretch>
            <a:fillRect/>
          </a:stretch>
        </p:blipFill>
        <p:spPr>
          <a:xfrm>
            <a:off x="676656" y="1295999"/>
            <a:ext cx="4376928" cy="4924044"/>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p:spPr>
      </p:pic>
    </p:spTree>
    <p:extLst>
      <p:ext uri="{BB962C8B-B14F-4D97-AF65-F5344CB8AC3E}">
        <p14:creationId xmlns:p14="http://schemas.microsoft.com/office/powerpoint/2010/main" val="32401186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0" y="2351088"/>
            <a:ext cx="10922000" cy="3963987"/>
          </a:xfrm>
        </p:spPr>
        <p:txBody>
          <a:bodyPr/>
          <a:lstStyle/>
          <a:p>
            <a:pPr lvl="2"/>
            <a:r>
              <a:rPr lang="nl-NL" dirty="0" smtClean="0"/>
              <a:t>Subgroep A: Henk van Duinen</a:t>
            </a:r>
          </a:p>
          <a:p>
            <a:pPr lvl="2"/>
            <a:endParaRPr lang="nl-NL" dirty="0"/>
          </a:p>
          <a:p>
            <a:pPr lvl="2"/>
            <a:r>
              <a:rPr lang="nl-NL" dirty="0" smtClean="0"/>
              <a:t>Subgroep B: Veronica Nijenhuis - Gouverneur</a:t>
            </a:r>
          </a:p>
          <a:p>
            <a:pPr lvl="2"/>
            <a:endParaRPr lang="nl-NL" dirty="0"/>
          </a:p>
          <a:p>
            <a:pPr lvl="2"/>
            <a:r>
              <a:rPr lang="nl-NL" dirty="0" smtClean="0"/>
              <a:t>Subgroep C: Marten Gorter</a:t>
            </a:r>
          </a:p>
          <a:p>
            <a:pPr lvl="2"/>
            <a:endParaRPr lang="nl-NL" dirty="0"/>
          </a:p>
          <a:p>
            <a:pPr lvl="2"/>
            <a:r>
              <a:rPr lang="nl-NL" dirty="0" smtClean="0"/>
              <a:t>Subgroep D: Sandra Locht</a:t>
            </a: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20</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Terugkoppeling subgroepen</a:t>
            </a:r>
            <a:endParaRPr lang="nl-NL" dirty="0"/>
          </a:p>
        </p:txBody>
      </p:sp>
    </p:spTree>
    <p:extLst>
      <p:ext uri="{BB962C8B-B14F-4D97-AF65-F5344CB8AC3E}">
        <p14:creationId xmlns:p14="http://schemas.microsoft.com/office/powerpoint/2010/main" val="17638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351089"/>
            <a:ext cx="9663112" cy="2047176"/>
          </a:xfrm>
          <a:solidFill>
            <a:srgbClr val="92D050"/>
          </a:solidFill>
        </p:spPr>
        <p:txBody>
          <a:bodyPr/>
          <a:lstStyle/>
          <a:p>
            <a:pPr marL="0" indent="0">
              <a:buNone/>
            </a:pPr>
            <a:r>
              <a:rPr lang="nl-NL" dirty="0" smtClean="0"/>
              <a:t>Wij zijn benieuwd of u interesse heeft in de opdracht na deelname aan deze marktconsultatie.</a:t>
            </a:r>
          </a:p>
          <a:p>
            <a:pPr marL="0" indent="0">
              <a:buNone/>
            </a:pPr>
            <a:endParaRPr lang="nl-NL" dirty="0"/>
          </a:p>
          <a:p>
            <a:pPr marL="0" indent="0">
              <a:buNone/>
            </a:pPr>
            <a:r>
              <a:rPr lang="nl-NL" dirty="0" smtClean="0"/>
              <a:t>Klik in de peiling (anoniem) op Ja, Nee of Mogelijk.</a:t>
            </a: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21</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Mentimeter 3</a:t>
            </a:r>
            <a:endParaRPr lang="nl-NL" dirty="0"/>
          </a:p>
        </p:txBody>
      </p:sp>
    </p:spTree>
    <p:extLst>
      <p:ext uri="{BB962C8B-B14F-4D97-AF65-F5344CB8AC3E}">
        <p14:creationId xmlns:p14="http://schemas.microsoft.com/office/powerpoint/2010/main" val="314626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097280" y="2351089"/>
            <a:ext cx="9824720" cy="3171888"/>
          </a:xfrm>
          <a:solidFill>
            <a:schemeClr val="accent1">
              <a:lumMod val="40000"/>
              <a:lumOff val="60000"/>
            </a:schemeClr>
          </a:solidFill>
        </p:spPr>
        <p:txBody>
          <a:bodyPr>
            <a:normAutofit/>
          </a:bodyPr>
          <a:lstStyle/>
          <a:p>
            <a:r>
              <a:rPr lang="nl-NL" dirty="0" smtClean="0"/>
              <a:t>aanvullende </a:t>
            </a:r>
            <a:r>
              <a:rPr lang="nl-NL" dirty="0"/>
              <a:t>suggesties, ideeën en visie (maximaal 2 pagina’s A4) </a:t>
            </a:r>
            <a:r>
              <a:rPr lang="nl-NL" dirty="0" smtClean="0"/>
              <a:t>zijn welkom en kunnen uiterlijk 21 </a:t>
            </a:r>
            <a:r>
              <a:rPr lang="nl-NL" dirty="0"/>
              <a:t>januari 2021 </a:t>
            </a:r>
            <a:r>
              <a:rPr lang="nl-NL" dirty="0" smtClean="0"/>
              <a:t>gemaild worden naar: </a:t>
            </a:r>
            <a:r>
              <a:rPr lang="nl-NL" dirty="0" smtClean="0">
                <a:hlinkClick r:id="rId2"/>
              </a:rPr>
              <a:t>ZN-MB2.0@rws.nl</a:t>
            </a:r>
            <a:r>
              <a:rPr lang="nl-NL" dirty="0"/>
              <a:t> </a:t>
            </a:r>
            <a:r>
              <a:rPr lang="nl-NL" dirty="0" smtClean="0"/>
              <a:t>o.v.v. ‘Marktconsultatie’.</a:t>
            </a:r>
          </a:p>
          <a:p>
            <a:pPr marL="0" indent="0">
              <a:buNone/>
            </a:pPr>
            <a:endParaRPr lang="nl-NL" dirty="0"/>
          </a:p>
          <a:p>
            <a:r>
              <a:rPr lang="nl-NL" dirty="0" smtClean="0"/>
              <a:t>Bedankt voor jullie deelname en input, wij gaan hiermee aan de slag om de uitvraag te verbeteren.</a:t>
            </a:r>
          </a:p>
          <a:p>
            <a:endParaRPr lang="nl-NL" dirty="0"/>
          </a:p>
          <a:p>
            <a:r>
              <a:rPr lang="nl-NL" dirty="0" smtClean="0"/>
              <a:t>Wij zien jullie graag terug bij de aanbesteding van deze opdracht.</a:t>
            </a: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22</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Afsluiting</a:t>
            </a:r>
            <a:endParaRPr lang="nl-NL" dirty="0"/>
          </a:p>
        </p:txBody>
      </p:sp>
    </p:spTree>
    <p:extLst>
      <p:ext uri="{BB962C8B-B14F-4D97-AF65-F5344CB8AC3E}">
        <p14:creationId xmlns:p14="http://schemas.microsoft.com/office/powerpoint/2010/main" val="2730772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dirty="0" smtClean="0"/>
              <a:t>Opening</a:t>
            </a:r>
            <a:endParaRPr lang="nl-NL" dirty="0"/>
          </a:p>
        </p:txBody>
      </p:sp>
      <p:sp>
        <p:nvSpPr>
          <p:cNvPr id="2" name="Tijdelijke aanduiding voor inhoud 1"/>
          <p:cNvSpPr>
            <a:spLocks noGrp="1"/>
          </p:cNvSpPr>
          <p:nvPr>
            <p:ph sz="quarter" idx="4294967295"/>
          </p:nvPr>
        </p:nvSpPr>
        <p:spPr>
          <a:xfrm>
            <a:off x="624000" y="2031798"/>
            <a:ext cx="10922000" cy="3963987"/>
          </a:xfrm>
        </p:spPr>
        <p:txBody>
          <a:bodyPr/>
          <a:lstStyle/>
          <a:p>
            <a:r>
              <a:rPr lang="nl-NL" dirty="0" smtClean="0"/>
              <a:t>Welkomstwoord door Roos Exoo</a:t>
            </a:r>
          </a:p>
          <a:p>
            <a:r>
              <a:rPr lang="nl-NL" dirty="0" smtClean="0"/>
              <a:t>Voorstellen RWS projectteam </a:t>
            </a:r>
          </a:p>
          <a:p>
            <a:r>
              <a:rPr lang="nl-NL" dirty="0" smtClean="0"/>
              <a:t>Toelichting programma</a:t>
            </a: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3</a:t>
            </a:fld>
            <a:endParaRPr lang="nl-NL" dirty="0"/>
          </a:p>
        </p:txBody>
      </p:sp>
    </p:spTree>
    <p:extLst>
      <p:ext uri="{BB962C8B-B14F-4D97-AF65-F5344CB8AC3E}">
        <p14:creationId xmlns:p14="http://schemas.microsoft.com/office/powerpoint/2010/main" val="379897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341361"/>
            <a:ext cx="10922000" cy="3963987"/>
          </a:xfrm>
        </p:spPr>
        <p:txBody>
          <a:bodyPr>
            <a:normAutofit/>
          </a:bodyPr>
          <a:lstStyle/>
          <a:p>
            <a:pPr marL="0" indent="0">
              <a:buNone/>
            </a:pPr>
            <a:r>
              <a:rPr lang="nl-NL" dirty="0" smtClean="0"/>
              <a:t>Resterend programma</a:t>
            </a:r>
            <a:endParaRPr lang="nl-NL" dirty="0"/>
          </a:p>
          <a:p>
            <a:r>
              <a:rPr lang="nl-NL" dirty="0" smtClean="0"/>
              <a:t>09.40 </a:t>
            </a:r>
            <a:r>
              <a:rPr lang="nl-NL" dirty="0"/>
              <a:t>– 09.50 uur Presentatie project</a:t>
            </a:r>
          </a:p>
          <a:p>
            <a:r>
              <a:rPr lang="nl-NL" dirty="0"/>
              <a:t>09.50 – 10.05 uur Toelichting thema’s en vragen</a:t>
            </a:r>
          </a:p>
          <a:p>
            <a:r>
              <a:rPr lang="nl-NL" dirty="0"/>
              <a:t>10.05 – 10.15 uur Pauze en inloggen in subgroepen</a:t>
            </a:r>
          </a:p>
          <a:p>
            <a:r>
              <a:rPr lang="nl-NL" dirty="0"/>
              <a:t>10.15 – 12.00 uur Bespreken thema’s en vragen in </a:t>
            </a:r>
            <a:r>
              <a:rPr lang="nl-NL" dirty="0" smtClean="0"/>
              <a:t>subgroepen</a:t>
            </a:r>
            <a:endParaRPr lang="nl-NL" dirty="0"/>
          </a:p>
          <a:p>
            <a:r>
              <a:rPr lang="nl-NL" dirty="0"/>
              <a:t>12.00 – 12.15 uur Afsluiting</a:t>
            </a:r>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4</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Programma</a:t>
            </a:r>
            <a:endParaRPr lang="nl-NL" dirty="0"/>
          </a:p>
        </p:txBody>
      </p:sp>
    </p:spTree>
    <p:extLst>
      <p:ext uri="{BB962C8B-B14F-4D97-AF65-F5344CB8AC3E}">
        <p14:creationId xmlns:p14="http://schemas.microsoft.com/office/powerpoint/2010/main" val="3016360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64444" y="2243023"/>
            <a:ext cx="10506378" cy="3883457"/>
          </a:xfrm>
        </p:spPr>
        <p:txBody>
          <a:bodyPr>
            <a:normAutofit/>
          </a:bodyPr>
          <a:lstStyle/>
          <a:p>
            <a:pPr marL="0" indent="0">
              <a:buNone/>
            </a:pPr>
            <a:r>
              <a:rPr lang="nl-NL" sz="2000" dirty="0"/>
              <a:t>Het areaal van het project Bediening en Besturing Maasobjecten (</a:t>
            </a:r>
            <a:r>
              <a:rPr lang="nl-NL" sz="2000" dirty="0" smtClean="0"/>
              <a:t>MB 2.0) bevat </a:t>
            </a:r>
            <a:r>
              <a:rPr lang="nl-NL" sz="2000" dirty="0"/>
              <a:t>alle ‘natte objecten’ gelegen in, over en langs de Maas en zijn </a:t>
            </a:r>
            <a:r>
              <a:rPr lang="nl-NL" sz="2000" dirty="0" smtClean="0"/>
              <a:t>aftakkingen. Vanaf </a:t>
            </a:r>
            <a:r>
              <a:rPr lang="nl-NL" sz="2000" dirty="0"/>
              <a:t>de Belgische Grens tot aan Venlo </a:t>
            </a:r>
            <a:r>
              <a:rPr lang="nl-NL" sz="2000" dirty="0" smtClean="0"/>
              <a:t>worden deze objecten op </a:t>
            </a:r>
            <a:r>
              <a:rPr lang="nl-NL" sz="2000" dirty="0"/>
              <a:t>afstand bediend vanuit de bediencentrale </a:t>
            </a:r>
            <a:r>
              <a:rPr lang="nl-NL" sz="2000" dirty="0" smtClean="0"/>
              <a:t>Maasbracht. </a:t>
            </a:r>
            <a:r>
              <a:rPr lang="nl-NL" sz="2000" dirty="0"/>
              <a:t>Er is sprake van 18 complexen </a:t>
            </a:r>
            <a:r>
              <a:rPr lang="nl-NL" sz="2000" dirty="0" smtClean="0"/>
              <a:t>bestaande </a:t>
            </a:r>
            <a:r>
              <a:rPr lang="nl-NL" sz="2000" dirty="0"/>
              <a:t>uit 57 beweegbare ‘natte’ </a:t>
            </a:r>
            <a:r>
              <a:rPr lang="nl-NL" sz="2000" dirty="0" smtClean="0"/>
              <a:t>objecten.</a:t>
            </a:r>
          </a:p>
          <a:p>
            <a:pPr marL="0" indent="0">
              <a:buNone/>
            </a:pPr>
            <a:endParaRPr lang="nl-NL" sz="2000" dirty="0" smtClean="0"/>
          </a:p>
          <a:p>
            <a:pPr marL="0" indent="0">
              <a:buNone/>
            </a:pPr>
            <a:r>
              <a:rPr lang="nl-NL" sz="2000" dirty="0" smtClean="0"/>
              <a:t>De VenR opgave bestaat uit vervanging </a:t>
            </a:r>
            <a:r>
              <a:rPr lang="nl-NL" sz="2000" dirty="0"/>
              <a:t>of renovatie en onderhoud </a:t>
            </a:r>
            <a:r>
              <a:rPr lang="nl-NL" sz="2000" dirty="0" smtClean="0"/>
              <a:t>aan deze ‘natte objecten’, zodat het areaal weer </a:t>
            </a:r>
            <a:r>
              <a:rPr lang="nl-NL" sz="2000" dirty="0"/>
              <a:t>aan de huidige standaarden </a:t>
            </a:r>
            <a:r>
              <a:rPr lang="nl-NL" sz="2000" dirty="0" smtClean="0"/>
              <a:t>zal </a:t>
            </a:r>
            <a:r>
              <a:rPr lang="nl-NL" sz="2000" dirty="0"/>
              <a:t>voldoen. </a:t>
            </a:r>
            <a:endParaRPr lang="nl-NL" sz="2000" dirty="0" smtClean="0"/>
          </a:p>
          <a:p>
            <a:pPr marL="0" indent="0">
              <a:buNone/>
            </a:pPr>
            <a:endParaRPr lang="nl-NL" sz="2000" dirty="0" smtClean="0"/>
          </a:p>
          <a:p>
            <a:pPr marL="0" indent="0">
              <a:buNone/>
            </a:pPr>
            <a:r>
              <a:rPr lang="nl-NL" sz="2000" dirty="0" smtClean="0"/>
              <a:t>Ten behoeve van het voorbereiden van de VenR opgave vindt de inkoop van ingenieursdiensten plaats.</a:t>
            </a:r>
            <a:endParaRPr lang="nl-NL" sz="2000" dirty="0"/>
          </a:p>
          <a:p>
            <a:pPr marL="0" indent="0">
              <a:buNone/>
            </a:pPr>
            <a:endParaRPr lang="nl-NL" dirty="0" smtClean="0"/>
          </a:p>
          <a:p>
            <a:pPr marL="0" indent="0">
              <a:buNone/>
            </a:pPr>
            <a:endParaRPr lang="nl-NL" dirty="0"/>
          </a:p>
          <a:p>
            <a:endParaRPr lang="nl-NL" dirty="0"/>
          </a:p>
          <a:p>
            <a:endParaRPr lang="nl-NL" dirty="0"/>
          </a:p>
          <a:p>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5</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a:t>Toelichting </a:t>
            </a:r>
            <a:r>
              <a:rPr lang="nl-NL" dirty="0" smtClean="0"/>
              <a:t>project MB 2.0</a:t>
            </a:r>
            <a:r>
              <a:rPr lang="nl-NL" dirty="0"/>
              <a:t/>
            </a:r>
            <a:br>
              <a:rPr lang="nl-NL" dirty="0"/>
            </a:br>
            <a:endParaRPr lang="nl-NL" dirty="0"/>
          </a:p>
        </p:txBody>
      </p:sp>
    </p:spTree>
    <p:extLst>
      <p:ext uri="{BB962C8B-B14F-4D97-AF65-F5344CB8AC3E}">
        <p14:creationId xmlns:p14="http://schemas.microsoft.com/office/powerpoint/2010/main" val="3260721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094808"/>
            <a:ext cx="9663112" cy="4220268"/>
          </a:xfrm>
        </p:spPr>
        <p:txBody>
          <a:bodyPr>
            <a:noAutofit/>
          </a:bodyPr>
          <a:lstStyle/>
          <a:p>
            <a:r>
              <a:rPr lang="nl-NL" sz="1800" dirty="0" smtClean="0"/>
              <a:t>het </a:t>
            </a:r>
            <a:r>
              <a:rPr lang="nl-NL" sz="1800" dirty="0"/>
              <a:t>managen en uitvoeren van het reguliere E&amp;W/IA beheer en onderhoud;</a:t>
            </a:r>
          </a:p>
          <a:p>
            <a:r>
              <a:rPr lang="nl-NL" sz="1800" dirty="0" smtClean="0"/>
              <a:t>het </a:t>
            </a:r>
            <a:r>
              <a:rPr lang="nl-NL" sz="1800" dirty="0"/>
              <a:t>laten voldoen van installaties en aandrijvingen van objecten </a:t>
            </a:r>
            <a:r>
              <a:rPr lang="nl-NL" sz="1800" dirty="0" smtClean="0"/>
              <a:t>aan Machineveiligheidseisen </a:t>
            </a:r>
            <a:r>
              <a:rPr lang="nl-NL" sz="1800" dirty="0"/>
              <a:t>om te komen tot CE-certificering en aan het </a:t>
            </a:r>
            <a:r>
              <a:rPr lang="nl-NL" sz="1800" dirty="0" smtClean="0"/>
              <a:t>voldoen aan </a:t>
            </a:r>
            <a:r>
              <a:rPr lang="nl-NL" sz="1800" dirty="0"/>
              <a:t>andere kaders, in het bijzonder de Landelijke Brug en </a:t>
            </a:r>
            <a:r>
              <a:rPr lang="nl-NL" sz="1800" dirty="0" smtClean="0"/>
              <a:t>Sluisstandaard;</a:t>
            </a:r>
            <a:endParaRPr lang="nl-NL" sz="1800" dirty="0"/>
          </a:p>
          <a:p>
            <a:r>
              <a:rPr lang="nl-NL" sz="1800" dirty="0" smtClean="0"/>
              <a:t>het </a:t>
            </a:r>
            <a:r>
              <a:rPr lang="nl-NL" sz="1800" dirty="0"/>
              <a:t>realiseren van bediening op afstand van de noordelijke Maasobjecten;</a:t>
            </a:r>
          </a:p>
          <a:p>
            <a:r>
              <a:rPr lang="nl-NL" sz="1800" dirty="0" smtClean="0"/>
              <a:t>de </a:t>
            </a:r>
            <a:r>
              <a:rPr lang="nl-NL" sz="1800" dirty="0"/>
              <a:t>vervanging van bediening op afstand van alle Maasobjecten </a:t>
            </a:r>
            <a:r>
              <a:rPr lang="nl-NL" sz="1800" dirty="0" smtClean="0"/>
              <a:t>inclusief Bediencentrale Maasbracht</a:t>
            </a:r>
            <a:r>
              <a:rPr lang="en-US" sz="1800" dirty="0" smtClean="0"/>
              <a:t>;</a:t>
            </a:r>
            <a:endParaRPr lang="en-US" sz="1800" dirty="0"/>
          </a:p>
          <a:p>
            <a:r>
              <a:rPr lang="nl-NL" sz="1800" dirty="0" smtClean="0"/>
              <a:t>het </a:t>
            </a:r>
            <a:r>
              <a:rPr lang="nl-NL" sz="1800" dirty="0"/>
              <a:t>verduurzamen van de objecten;</a:t>
            </a:r>
          </a:p>
          <a:p>
            <a:r>
              <a:rPr lang="nl-NL" sz="1800" dirty="0" smtClean="0"/>
              <a:t>in </a:t>
            </a:r>
            <a:r>
              <a:rPr lang="nl-NL" sz="1800" dirty="0"/>
              <a:t>het kader van de ontwikkeling van Assetmanagement een stap te </a:t>
            </a:r>
            <a:r>
              <a:rPr lang="nl-NL" sz="1800" dirty="0" smtClean="0"/>
              <a:t>zetten aangaande </a:t>
            </a:r>
            <a:r>
              <a:rPr lang="nl-NL" sz="1800" dirty="0"/>
              <a:t>Prestatiemanagement (risico gestuurd beheer en onderhoud) </a:t>
            </a:r>
            <a:r>
              <a:rPr lang="nl-NL" sz="1800" dirty="0" smtClean="0"/>
              <a:t>op basis </a:t>
            </a:r>
            <a:r>
              <a:rPr lang="nl-NL" sz="1800" dirty="0"/>
              <a:t>van gedefinieerde prestaties en het vervolledigen van </a:t>
            </a:r>
            <a:r>
              <a:rPr lang="nl-NL" sz="1800" dirty="0" smtClean="0"/>
              <a:t>de informatiebehoefte </a:t>
            </a:r>
            <a:r>
              <a:rPr lang="nl-NL" sz="1800" dirty="0"/>
              <a:t>ten behoeve van prestatie </a:t>
            </a:r>
            <a:r>
              <a:rPr lang="nl-NL" sz="1800" dirty="0" smtClean="0"/>
              <a:t>gestuurde instandhoudingsplannen </a:t>
            </a:r>
            <a:r>
              <a:rPr lang="nl-NL" sz="1800" dirty="0"/>
              <a:t>(PIHP's).</a:t>
            </a:r>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6</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Projectdoelstelling GWW MB 2.0</a:t>
            </a:r>
            <a:endParaRPr lang="nl-NL" dirty="0"/>
          </a:p>
        </p:txBody>
      </p:sp>
    </p:spTree>
    <p:extLst>
      <p:ext uri="{BB962C8B-B14F-4D97-AF65-F5344CB8AC3E}">
        <p14:creationId xmlns:p14="http://schemas.microsoft.com/office/powerpoint/2010/main" val="1115617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351088"/>
            <a:ext cx="10619999" cy="3963987"/>
          </a:xfrm>
        </p:spPr>
        <p:txBody>
          <a:bodyPr>
            <a:normAutofit fontScale="92500"/>
          </a:bodyPr>
          <a:lstStyle/>
          <a:p>
            <a:r>
              <a:rPr lang="nl-NL" b="1" dirty="0" smtClean="0"/>
              <a:t>Planuitwerking</a:t>
            </a:r>
            <a:r>
              <a:rPr lang="nl-NL" dirty="0" smtClean="0"/>
              <a:t>: doelstelling </a:t>
            </a:r>
            <a:r>
              <a:rPr lang="nl-NL" dirty="0"/>
              <a:t>is te komen tot besluitvorming ten behoeve van Beslismoment 2 voor MB 2.0. </a:t>
            </a:r>
            <a:endParaRPr lang="nl-NL" dirty="0" smtClean="0"/>
          </a:p>
          <a:p>
            <a:pPr lvl="1"/>
            <a:r>
              <a:rPr lang="nl-NL" dirty="0" smtClean="0"/>
              <a:t>Hiervoor </a:t>
            </a:r>
            <a:r>
              <a:rPr lang="nl-NL" dirty="0"/>
              <a:t>dienen onderzoeken uitgevoerd te </a:t>
            </a:r>
            <a:r>
              <a:rPr lang="nl-NL" dirty="0" smtClean="0"/>
              <a:t>worden waarna </a:t>
            </a:r>
            <a:r>
              <a:rPr lang="nl-NL" dirty="0"/>
              <a:t>twee varianten uitgewerkt </a:t>
            </a:r>
            <a:r>
              <a:rPr lang="nl-NL" dirty="0" smtClean="0"/>
              <a:t>worden </a:t>
            </a:r>
            <a:r>
              <a:rPr lang="nl-NL" dirty="0"/>
              <a:t>welke worden geflankeerd door twee Business Cases, waarna Opdrachtgever </a:t>
            </a:r>
            <a:r>
              <a:rPr lang="nl-NL" dirty="0" smtClean="0"/>
              <a:t>een </a:t>
            </a:r>
            <a:r>
              <a:rPr lang="nl-NL" dirty="0"/>
              <a:t>voorkeursvariant kan kiezen. </a:t>
            </a:r>
            <a:endParaRPr lang="nl-NL" dirty="0" smtClean="0"/>
          </a:p>
          <a:p>
            <a:pPr lvl="1"/>
            <a:r>
              <a:rPr lang="nl-NL" dirty="0" smtClean="0"/>
              <a:t>Op </a:t>
            </a:r>
            <a:r>
              <a:rPr lang="nl-NL" dirty="0"/>
              <a:t>basis van de gekozen variant dient een </a:t>
            </a:r>
            <a:r>
              <a:rPr lang="nl-NL" b="1" dirty="0"/>
              <a:t>referentieontwerp</a:t>
            </a:r>
            <a:r>
              <a:rPr lang="nl-NL" dirty="0"/>
              <a:t> te worden opgesteld met de daarbij behorende projectraming</a:t>
            </a:r>
            <a:r>
              <a:rPr lang="nl-NL" dirty="0" smtClean="0"/>
              <a:t>.</a:t>
            </a:r>
          </a:p>
          <a:p>
            <a:r>
              <a:rPr lang="nl-NL" b="1" dirty="0" smtClean="0"/>
              <a:t>Contractvoorbereiding</a:t>
            </a:r>
            <a:r>
              <a:rPr lang="nl-NL" dirty="0" smtClean="0"/>
              <a:t>: na besluitvorming Beslismoment 2 dient het GWW contract opgesteld te worden, waarna aanbesteding zal plaatsvinden</a:t>
            </a:r>
          </a:p>
          <a:p>
            <a:pPr lvl="1"/>
            <a:r>
              <a:rPr lang="nl-NL" dirty="0" smtClean="0"/>
              <a:t>In </a:t>
            </a:r>
            <a:r>
              <a:rPr lang="nl-NL" dirty="0"/>
              <a:t>deze projectfase moet rekening gehouden worden met de volgende kwaliteitstoetsen: Gate Markt (Aanleg), KAd 50-70%, BIT-toets (Optioneel), Tenderboard en KAd 95%.</a:t>
            </a:r>
            <a:endParaRPr lang="nl-NL" dirty="0" smtClean="0"/>
          </a:p>
          <a:p>
            <a:r>
              <a:rPr lang="nl-NL" b="1" dirty="0" smtClean="0"/>
              <a:t>Aanbesteding en Gunning</a:t>
            </a:r>
            <a:r>
              <a:rPr lang="nl-NL" dirty="0" smtClean="0"/>
              <a:t>: Het GWW contract dient opgesteld te worden, waarna aanbesteding zal plaatsvinden.</a:t>
            </a:r>
          </a:p>
          <a:p>
            <a:r>
              <a:rPr lang="nl-NL" b="1" dirty="0" smtClean="0"/>
              <a:t>Realisatiefase</a:t>
            </a:r>
            <a:r>
              <a:rPr lang="nl-NL" dirty="0" smtClean="0"/>
              <a:t>: Fase 1, Het </a:t>
            </a:r>
            <a:r>
              <a:rPr lang="nl-NL" dirty="0"/>
              <a:t>detailontwerp </a:t>
            </a:r>
            <a:r>
              <a:rPr lang="nl-NL" dirty="0" smtClean="0"/>
              <a:t>van de GWW ON (VO/DO</a:t>
            </a:r>
            <a:r>
              <a:rPr lang="nl-NL" dirty="0"/>
              <a:t>) </a:t>
            </a:r>
            <a:r>
              <a:rPr lang="nl-NL" dirty="0" smtClean="0"/>
              <a:t>toetsen.</a:t>
            </a:r>
            <a:endParaRPr lang="nl-NL" dirty="0"/>
          </a:p>
          <a:p>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7</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Scope ingenieursopdracht</a:t>
            </a:r>
            <a:endParaRPr lang="nl-NL" dirty="0"/>
          </a:p>
        </p:txBody>
      </p:sp>
    </p:spTree>
    <p:extLst>
      <p:ext uri="{BB962C8B-B14F-4D97-AF65-F5344CB8AC3E}">
        <p14:creationId xmlns:p14="http://schemas.microsoft.com/office/powerpoint/2010/main" val="1516528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64444" y="2351088"/>
            <a:ext cx="9178004" cy="3963987"/>
          </a:xfrm>
        </p:spPr>
        <p:txBody>
          <a:bodyPr/>
          <a:lstStyle/>
          <a:p>
            <a:pPr marL="0" indent="0">
              <a:buNone/>
            </a:pPr>
            <a:r>
              <a:rPr lang="nl-NL" dirty="0" smtClean="0"/>
              <a:t>RWS </a:t>
            </a:r>
            <a:r>
              <a:rPr lang="nl-NL" dirty="0"/>
              <a:t>wil bij de opgave gebruik maken van deskundigheid in de markt, </a:t>
            </a:r>
            <a:r>
              <a:rPr lang="nl-NL" dirty="0" smtClean="0"/>
              <a:t>elkaar versterken </a:t>
            </a:r>
            <a:r>
              <a:rPr lang="nl-NL" dirty="0"/>
              <a:t>op onderdelen en RWS vraagt van de markt capaciteit, omdat </a:t>
            </a:r>
            <a:r>
              <a:rPr lang="nl-NL" dirty="0" smtClean="0"/>
              <a:t>de capaciteit </a:t>
            </a:r>
            <a:r>
              <a:rPr lang="nl-NL" dirty="0"/>
              <a:t>vanuit RWS haar grenzen heeft.</a:t>
            </a:r>
          </a:p>
          <a:p>
            <a:pPr marL="0" indent="0">
              <a:buNone/>
            </a:pP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8</a:t>
            </a:fld>
            <a:endParaRPr lang="nl-NL" dirty="0"/>
          </a:p>
        </p:txBody>
      </p:sp>
      <p:sp>
        <p:nvSpPr>
          <p:cNvPr id="5" name="Titel 4"/>
          <p:cNvSpPr>
            <a:spLocks noGrp="1"/>
          </p:cNvSpPr>
          <p:nvPr>
            <p:ph type="title" idx="4294967295"/>
          </p:nvPr>
        </p:nvSpPr>
        <p:spPr>
          <a:xfrm>
            <a:off x="1258888" y="1282700"/>
            <a:ext cx="10933112" cy="582676"/>
          </a:xfrm>
        </p:spPr>
        <p:txBody>
          <a:bodyPr/>
          <a:lstStyle/>
          <a:p>
            <a:r>
              <a:rPr lang="nl-NL" dirty="0" smtClean="0"/>
              <a:t>Probleemstelling project</a:t>
            </a:r>
            <a:endParaRPr lang="nl-NL" dirty="0"/>
          </a:p>
        </p:txBody>
      </p:sp>
    </p:spTree>
    <p:extLst>
      <p:ext uri="{BB962C8B-B14F-4D97-AF65-F5344CB8AC3E}">
        <p14:creationId xmlns:p14="http://schemas.microsoft.com/office/powerpoint/2010/main" val="2551123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4294967295"/>
          </p:nvPr>
        </p:nvSpPr>
        <p:spPr>
          <a:xfrm>
            <a:off x="1258888" y="2195640"/>
            <a:ext cx="10070528" cy="3963987"/>
          </a:xfrm>
        </p:spPr>
        <p:txBody>
          <a:bodyPr>
            <a:normAutofit/>
          </a:bodyPr>
          <a:lstStyle/>
          <a:p>
            <a:r>
              <a:rPr lang="nl-NL" dirty="0" smtClean="0"/>
              <a:t>Het projectteam is een richting ingeslagen met een 2-fasen opdracht om beter met </a:t>
            </a:r>
            <a:r>
              <a:rPr lang="nl-NL" u="sng" dirty="0" smtClean="0"/>
              <a:t>onzekerheden</a:t>
            </a:r>
            <a:r>
              <a:rPr lang="nl-NL" dirty="0" smtClean="0"/>
              <a:t> en </a:t>
            </a:r>
            <a:r>
              <a:rPr lang="nl-NL" u="sng" dirty="0" smtClean="0"/>
              <a:t>risico’s</a:t>
            </a:r>
            <a:r>
              <a:rPr lang="nl-NL" dirty="0" smtClean="0"/>
              <a:t> in de opdracht om te kunnen gaan. Een richting die naar verwachting beter zou kunnen aansluiten bij de wensen van marktpartijen. </a:t>
            </a:r>
          </a:p>
          <a:p>
            <a:pPr lvl="1"/>
            <a:r>
              <a:rPr lang="nl-NL" dirty="0" smtClean="0"/>
              <a:t>Het projectteam vraagt zich af of deze gekozen richting daadwerkelijk aan de behoefte van de markt beantwoord. </a:t>
            </a:r>
          </a:p>
          <a:p>
            <a:pPr lvl="2"/>
            <a:r>
              <a:rPr lang="nl-NL" dirty="0" smtClean="0"/>
              <a:t>Benadert deze aanpak hoe jullie als markt het zouden willen oppakken?</a:t>
            </a:r>
          </a:p>
          <a:p>
            <a:r>
              <a:rPr lang="nl-NL" dirty="0" smtClean="0"/>
              <a:t>RWS kan deze opgave niet alleen realiseren. Deze opdracht staat in het teken van “samen doen” en het projectteam wenst hiervoor een gedegen samenwerkingspartner te vinden. </a:t>
            </a:r>
            <a:endParaRPr lang="nl-NL" dirty="0"/>
          </a:p>
        </p:txBody>
      </p:sp>
      <p:sp>
        <p:nvSpPr>
          <p:cNvPr id="3" name="Tijdelijke aanduiding voor dianummer 2"/>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9</a:t>
            </a:fld>
            <a:endParaRPr lang="nl-NL" dirty="0"/>
          </a:p>
        </p:txBody>
      </p:sp>
      <p:sp>
        <p:nvSpPr>
          <p:cNvPr id="5" name="Titel 4"/>
          <p:cNvSpPr>
            <a:spLocks noGrp="1"/>
          </p:cNvSpPr>
          <p:nvPr>
            <p:ph type="title" idx="4294967295"/>
          </p:nvPr>
        </p:nvSpPr>
        <p:spPr>
          <a:xfrm>
            <a:off x="1258888" y="1282700"/>
            <a:ext cx="10933112" cy="1068388"/>
          </a:xfrm>
        </p:spPr>
        <p:txBody>
          <a:bodyPr/>
          <a:lstStyle/>
          <a:p>
            <a:r>
              <a:rPr lang="nl-NL" dirty="0" smtClean="0"/>
              <a:t>Uitdagingen / vraagstukken</a:t>
            </a:r>
            <a:endParaRPr lang="nl-NL" dirty="0"/>
          </a:p>
        </p:txBody>
      </p:sp>
    </p:spTree>
    <p:extLst>
      <p:ext uri="{BB962C8B-B14F-4D97-AF65-F5344CB8AC3E}">
        <p14:creationId xmlns:p14="http://schemas.microsoft.com/office/powerpoint/2010/main" val="1151183890"/>
      </p:ext>
    </p:extLst>
  </p:cSld>
  <p:clrMapOvr>
    <a:masterClrMapping/>
  </p:clrMapOvr>
</p:sld>
</file>

<file path=ppt/theme/theme1.xml><?xml version="1.0" encoding="utf-8"?>
<a:theme xmlns:a="http://schemas.openxmlformats.org/drawingml/2006/main" name="RWS 16:9 NL">
  <a:themeElements>
    <a:clrScheme name="RWS">
      <a:dk1>
        <a:srgbClr val="000000"/>
      </a:dk1>
      <a:lt1>
        <a:srgbClr val="FFFFFF"/>
      </a:lt1>
      <a:dk2>
        <a:srgbClr val="007BC7"/>
      </a:dk2>
      <a:lt2>
        <a:srgbClr val="FFFFFF"/>
      </a:lt2>
      <a:accent1>
        <a:srgbClr val="007BC7"/>
      </a:accent1>
      <a:accent2>
        <a:srgbClr val="F9E11E"/>
      </a:accent2>
      <a:accent3>
        <a:srgbClr val="000000"/>
      </a:accent3>
      <a:accent4>
        <a:srgbClr val="007BC7"/>
      </a:accent4>
      <a:accent5>
        <a:srgbClr val="F9E11E"/>
      </a:accent5>
      <a:accent6>
        <a:srgbClr val="000000"/>
      </a:accent6>
      <a:hlink>
        <a:srgbClr val="007BC7"/>
      </a:hlink>
      <a:folHlink>
        <a:srgbClr val="007BC7"/>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WS_Powerpoint_16x9_NL_v7 [Read-Only]" id="{2BCCA983-5322-48DC-BF4C-04F4FB9569A0}" vid="{1C9EABB5-911C-4521-B1B6-2157135CE514}"/>
    </a:ext>
  </a:extLst>
</a:theme>
</file>

<file path=ppt/theme/theme2.xml><?xml version="1.0" encoding="utf-8"?>
<a:theme xmlns:a="http://schemas.openxmlformats.org/drawingml/2006/main" name="Rijkswaterstaat">
  <a:themeElements>
    <a:clrScheme name="landmachtNL1 1">
      <a:dk1>
        <a:srgbClr val="000000"/>
      </a:dk1>
      <a:lt1>
        <a:srgbClr val="FFFFFF"/>
      </a:lt1>
      <a:dk2>
        <a:srgbClr val="E17000"/>
      </a:dk2>
      <a:lt2>
        <a:srgbClr val="9ACCD4"/>
      </a:lt2>
      <a:accent1>
        <a:srgbClr val="2494C5"/>
      </a:accent1>
      <a:accent2>
        <a:srgbClr val="9ACCD4"/>
      </a:accent2>
      <a:accent3>
        <a:srgbClr val="FFFFFF"/>
      </a:accent3>
      <a:accent4>
        <a:srgbClr val="000000"/>
      </a:accent4>
      <a:accent5>
        <a:srgbClr val="ACC8DF"/>
      </a:accent5>
      <a:accent6>
        <a:srgbClr val="8BB9C0"/>
      </a:accent6>
      <a:hlink>
        <a:srgbClr val="004228"/>
      </a:hlink>
      <a:folHlink>
        <a:srgbClr val="E17000"/>
      </a:folHlink>
    </a:clrScheme>
    <a:fontScheme name="landmachtNL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b"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b"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landmachtNL1 1">
        <a:dk1>
          <a:srgbClr val="000000"/>
        </a:dk1>
        <a:lt1>
          <a:srgbClr val="FFFFFF"/>
        </a:lt1>
        <a:dk2>
          <a:srgbClr val="E17000"/>
        </a:dk2>
        <a:lt2>
          <a:srgbClr val="9ACCD4"/>
        </a:lt2>
        <a:accent1>
          <a:srgbClr val="2494C5"/>
        </a:accent1>
        <a:accent2>
          <a:srgbClr val="9ACCD4"/>
        </a:accent2>
        <a:accent3>
          <a:srgbClr val="FFFFFF"/>
        </a:accent3>
        <a:accent4>
          <a:srgbClr val="000000"/>
        </a:accent4>
        <a:accent5>
          <a:srgbClr val="ACC8DF"/>
        </a:accent5>
        <a:accent6>
          <a:srgbClr val="8BB9C0"/>
        </a:accent6>
        <a:hlink>
          <a:srgbClr val="004228"/>
        </a:hlink>
        <a:folHlink>
          <a:srgbClr val="E17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Presentatie RWS 16X9 NL</Template>
  <TotalTime>429</TotalTime>
  <Words>1333</Words>
  <Application>Microsoft Office PowerPoint</Application>
  <PresentationFormat>Breedbeeld</PresentationFormat>
  <Paragraphs>179</Paragraphs>
  <Slides>22</Slides>
  <Notes>0</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22</vt:i4>
      </vt:variant>
    </vt:vector>
  </HeadingPairs>
  <TitlesOfParts>
    <vt:vector size="29" baseType="lpstr">
      <vt:lpstr>Arial</vt:lpstr>
      <vt:lpstr>Calibri</vt:lpstr>
      <vt:lpstr>Times New Roman</vt:lpstr>
      <vt:lpstr>Verdana</vt:lpstr>
      <vt:lpstr>Wingdings</vt:lpstr>
      <vt:lpstr>RWS 16:9 NL</vt:lpstr>
      <vt:lpstr>Rijkswaterstaat</vt:lpstr>
      <vt:lpstr>Marktconsultatie</vt:lpstr>
      <vt:lpstr>Marktconsultatie Het uitvoeren van ingenieursdiensten t.b.v. Project Bediening en Besturing Maasobjecten MB 2.0 (ID MB2)</vt:lpstr>
      <vt:lpstr>Opening</vt:lpstr>
      <vt:lpstr>Programma</vt:lpstr>
      <vt:lpstr>Toelichting project MB 2.0 </vt:lpstr>
      <vt:lpstr>Projectdoelstelling GWW MB 2.0</vt:lpstr>
      <vt:lpstr>Scope ingenieursopdracht</vt:lpstr>
      <vt:lpstr>Probleemstelling project</vt:lpstr>
      <vt:lpstr>Uitdagingen / vraagstukken</vt:lpstr>
      <vt:lpstr>Prijsvorming</vt:lpstr>
      <vt:lpstr>2 Fasen </vt:lpstr>
      <vt:lpstr>PowerPoint-presentatie</vt:lpstr>
      <vt:lpstr>Mentimeter 1</vt:lpstr>
      <vt:lpstr>Toelichting Thema’s</vt:lpstr>
      <vt:lpstr>Vragen</vt:lpstr>
      <vt:lpstr>Indeling subgroepen</vt:lpstr>
      <vt:lpstr>PowerPoint-presentatie</vt:lpstr>
      <vt:lpstr>Pauze en inloggen in sub groepen</vt:lpstr>
      <vt:lpstr>Mentimeter 2</vt:lpstr>
      <vt:lpstr>Terugkoppeling subgroepen</vt:lpstr>
      <vt:lpstr>Mentimeter 3</vt:lpstr>
      <vt:lpstr>Afsluiting</vt:lpstr>
    </vt:vector>
  </TitlesOfParts>
  <Company>Rijkswaterstaat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Locht, Sandra (PPO)</dc:creator>
  <dc:description>Template by Orange Pepper_x000d_
2018</dc:description>
  <cp:lastModifiedBy>Locht, Sandra (PPO)</cp:lastModifiedBy>
  <cp:revision>69</cp:revision>
  <dcterms:created xsi:type="dcterms:W3CDTF">2021-01-05T13:31:36Z</dcterms:created>
  <dcterms:modified xsi:type="dcterms:W3CDTF">2021-01-13T15:30:33Z</dcterms:modified>
</cp:coreProperties>
</file>