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79" r:id="rId3"/>
    <p:sldId id="284" r:id="rId4"/>
    <p:sldId id="263" r:id="rId5"/>
    <p:sldId id="291" r:id="rId6"/>
    <p:sldId id="292" r:id="rId7"/>
    <p:sldId id="293" r:id="rId8"/>
    <p:sldId id="281" r:id="rId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Arnout Drenthel" initials="AD [7]" lastIdx="1" clrIdx="6">
    <p:extLst/>
  </p:cmAuthor>
  <p:cmAuthor id="1" name="Arnout Drenthel" initials="AD" lastIdx="1" clrIdx="0">
    <p:extLst/>
  </p:cmAuthor>
  <p:cmAuthor id="8" name="Arnout Drenthel" initials="AD [8]" lastIdx="1" clrIdx="7">
    <p:extLst/>
  </p:cmAuthor>
  <p:cmAuthor id="2" name="Arnout Drenthel" initials="AD [2]" lastIdx="1" clrIdx="1">
    <p:extLst/>
  </p:cmAuthor>
  <p:cmAuthor id="9" name="Arnout Drenthel" initials="AD [9]" lastIdx="1" clrIdx="8">
    <p:extLst/>
  </p:cmAuthor>
  <p:cmAuthor id="3" name="Arnout Drenthel" initials="AD [3]" lastIdx="1" clrIdx="2">
    <p:extLst/>
  </p:cmAuthor>
  <p:cmAuthor id="4" name="Arnout Drenthel" initials="AD [4]" lastIdx="1" clrIdx="3">
    <p:extLst/>
  </p:cmAuthor>
  <p:cmAuthor id="5" name="Arnout Drenthel" initials="AD [5]" lastIdx="1" clrIdx="4">
    <p:extLst/>
  </p:cmAuthor>
  <p:cmAuthor id="6" name="Arnout Drenthel" initials="AD [6]" lastIdx="1" clrIdx="5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2B1E"/>
    <a:srgbClr val="154273"/>
    <a:srgbClr val="F2D9E7"/>
    <a:srgbClr val="E5B2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ijl, thema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Stijl, thema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Stijl, licht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363" autoAdjust="0"/>
  </p:normalViewPr>
  <p:slideViewPr>
    <p:cSldViewPr snapToGrid="0">
      <p:cViewPr varScale="1">
        <p:scale>
          <a:sx n="76" d="100"/>
          <a:sy n="76" d="100"/>
        </p:scale>
        <p:origin x="678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5224"/>
    </p:cViewPr>
  </p:sorterViewPr>
  <p:notesViewPr>
    <p:cSldViewPr snapToGrid="0">
      <p:cViewPr varScale="1">
        <p:scale>
          <a:sx n="81" d="100"/>
          <a:sy n="81" d="100"/>
        </p:scale>
        <p:origin x="232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6709BA-0250-418B-A227-469BF0F69AD3}" type="datetimeFigureOut">
              <a:rPr lang="nl-NL" smtClean="0"/>
              <a:t>21-1-2021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A4FE01-11FF-43DA-B7F5-6592B996E3F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1797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D30240-3B76-4E52-B42B-C39F5C218F4D}" type="datetimeFigureOut">
              <a:rPr lang="nl-NL" smtClean="0"/>
              <a:t>21-1-2021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501649-886C-4324-AD4C-E61C88D4772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9954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Vrije vorm: vorm 29">
            <a:extLst>
              <a:ext uri="{FF2B5EF4-FFF2-40B4-BE49-F238E27FC236}">
                <a16:creationId xmlns:a16="http://schemas.microsoft.com/office/drawing/2014/main" id="{FB7BC648-3F3A-4FE6-B474-FF08AD16EC55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5850001 w 6096000"/>
              <a:gd name="connsiteY1" fmla="*/ 0 h 6858000"/>
              <a:gd name="connsiteX2" fmla="*/ 5850001 w 6096000"/>
              <a:gd name="connsiteY2" fmla="*/ 975600 h 6858000"/>
              <a:gd name="connsiteX3" fmla="*/ 6096000 w 6096000"/>
              <a:gd name="connsiteY3" fmla="*/ 975600 h 6858000"/>
              <a:gd name="connsiteX4" fmla="*/ 6096000 w 6096000"/>
              <a:gd name="connsiteY4" fmla="*/ 6858000 h 6858000"/>
              <a:gd name="connsiteX5" fmla="*/ 0 w 609600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850001" y="0"/>
                </a:lnTo>
                <a:lnTo>
                  <a:pt x="5850001" y="975600"/>
                </a:lnTo>
                <a:lnTo>
                  <a:pt x="6096000" y="97560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4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6552000" y="3657600"/>
            <a:ext cx="5004000" cy="1828800"/>
          </a:xfrm>
        </p:spPr>
        <p:txBody>
          <a:bodyPr lIns="0" tIns="0" rIns="0" bIns="0"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een subtitel in te voegen</a:t>
            </a:r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2000" y="5486400"/>
            <a:ext cx="5004000" cy="322075"/>
          </a:xfrm>
        </p:spPr>
        <p:txBody>
          <a:bodyPr l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 hasCustomPrompt="1"/>
          </p:nvPr>
        </p:nvSpPr>
        <p:spPr>
          <a:xfrm>
            <a:off x="6552000" y="2120417"/>
            <a:ext cx="5004000" cy="1403350"/>
          </a:xfrm>
        </p:spPr>
        <p:txBody>
          <a:bodyPr tIns="0" bIns="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BCE3D936-01A5-42C9-A617-17B3B8FB8C5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52000" y="5808475"/>
            <a:ext cx="5004000" cy="34565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nl-NL" dirty="0"/>
              <a:t>Datum presentatie</a:t>
            </a:r>
          </a:p>
        </p:txBody>
      </p:sp>
      <p:sp>
        <p:nvSpPr>
          <p:cNvPr id="11" name="Vertrouwelijkheidsniveau">
            <a:extLst>
              <a:ext uri="{FF2B5EF4-FFF2-40B4-BE49-F238E27FC236}">
                <a16:creationId xmlns:a16="http://schemas.microsoft.com/office/drawing/2014/main" id="{D6028795-C409-40A9-B428-B0AF6EBB642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41FD69D9-3E06-4876-9F73-71B6B351D2BE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11048400" y="6528572"/>
            <a:ext cx="511200" cy="183600"/>
          </a:xfrm>
        </p:spPr>
        <p:txBody>
          <a:bodyPr/>
          <a:lstStyle/>
          <a:p>
            <a:fld id="{6C93B359-CF0D-4389-949E-16A33FCBB3EC}" type="slidenum">
              <a:rPr lang="nl-NL" smtClean="0"/>
              <a:t>‹nr.›</a:t>
            </a:fld>
            <a:endParaRPr lang="nl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828510C-BC5B-408F-A83E-20041DE7A1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973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horizontaa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3427413"/>
            <a:ext cx="12192000" cy="34305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9600"/>
            <a:ext cx="10923588" cy="1547813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9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635000" y="3749486"/>
            <a:ext cx="10925176" cy="1736913"/>
          </a:xfr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een subtitel in te voegen</a:t>
            </a:r>
          </a:p>
        </p:txBody>
      </p:sp>
      <p:sp>
        <p:nvSpPr>
          <p:cNvPr id="22" name="Tijdelijke aanduiding voor dianummer 21">
            <a:extLst>
              <a:ext uri="{FF2B5EF4-FFF2-40B4-BE49-F238E27FC236}">
                <a16:creationId xmlns:a16="http://schemas.microsoft.com/office/drawing/2014/main" id="{17E1F773-BF9C-4C35-ABBC-BFB53364B3A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23" name="Vertrouwelijkheidsniveau">
            <a:extLst>
              <a:ext uri="{FF2B5EF4-FFF2-40B4-BE49-F238E27FC236}">
                <a16:creationId xmlns:a16="http://schemas.microsoft.com/office/drawing/2014/main" id="{9083841F-8AA4-4AEC-93F7-5EDA66B599C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8" name="Tijdelijke aanduiding voor tekst 16">
            <a:extLst>
              <a:ext uri="{FF2B5EF4-FFF2-40B4-BE49-F238E27FC236}">
                <a16:creationId xmlns:a16="http://schemas.microsoft.com/office/drawing/2014/main" id="{631BC45E-EEEE-444C-8340-F4E4E532BFA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0001" y="5486400"/>
            <a:ext cx="5004000" cy="322075"/>
          </a:xfrm>
        </p:spPr>
        <p:txBody>
          <a:bodyPr l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11" name="Tijdelijke aanduiding voor tekst 8">
            <a:extLst>
              <a:ext uri="{FF2B5EF4-FFF2-40B4-BE49-F238E27FC236}">
                <a16:creationId xmlns:a16="http://schemas.microsoft.com/office/drawing/2014/main" id="{24115787-E7BA-4E6B-ACDF-C586817C79B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0000" y="5808475"/>
            <a:ext cx="5004000" cy="34565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nl-NL" dirty="0"/>
              <a:t>Datum presentatie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08FD66A7-5A78-459B-9B7F-13F33318DE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945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verticaa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0C91930-E0E3-4652-8A0C-E4B528AB5B7B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51AE06CA-FDAB-47E6-9A6B-49429DE85BD5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6069807 w 6096000"/>
              <a:gd name="connsiteY0" fmla="*/ 975600 h 6858000"/>
              <a:gd name="connsiteX1" fmla="*/ 6096000 w 6096000"/>
              <a:gd name="connsiteY1" fmla="*/ 975600 h 6858000"/>
              <a:gd name="connsiteX2" fmla="*/ 6096000 w 6096000"/>
              <a:gd name="connsiteY2" fmla="*/ 1014413 h 6858000"/>
              <a:gd name="connsiteX3" fmla="*/ 6069807 w 6096000"/>
              <a:gd name="connsiteY3" fmla="*/ 1014413 h 6858000"/>
              <a:gd name="connsiteX4" fmla="*/ 0 w 6096000"/>
              <a:gd name="connsiteY4" fmla="*/ 0 h 6858000"/>
              <a:gd name="connsiteX5" fmla="*/ 5777707 w 6096000"/>
              <a:gd name="connsiteY5" fmla="*/ 0 h 6858000"/>
              <a:gd name="connsiteX6" fmla="*/ 5777707 w 6096000"/>
              <a:gd name="connsiteY6" fmla="*/ 1014413 h 6858000"/>
              <a:gd name="connsiteX7" fmla="*/ 5777707 w 6096000"/>
              <a:gd name="connsiteY7" fmla="*/ 1265494 h 6858000"/>
              <a:gd name="connsiteX8" fmla="*/ 5777707 w 6096000"/>
              <a:gd name="connsiteY8" fmla="*/ 1281113 h 6858000"/>
              <a:gd name="connsiteX9" fmla="*/ 6096000 w 6096000"/>
              <a:gd name="connsiteY9" fmla="*/ 1281113 h 6858000"/>
              <a:gd name="connsiteX10" fmla="*/ 6096000 w 6096000"/>
              <a:gd name="connsiteY10" fmla="*/ 6858000 h 6858000"/>
              <a:gd name="connsiteX11" fmla="*/ 5848350 w 6096000"/>
              <a:gd name="connsiteY11" fmla="*/ 6858000 h 6858000"/>
              <a:gd name="connsiteX12" fmla="*/ 0 w 609600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96000" h="6858000">
                <a:moveTo>
                  <a:pt x="6069807" y="975600"/>
                </a:moveTo>
                <a:lnTo>
                  <a:pt x="6096000" y="975600"/>
                </a:lnTo>
                <a:lnTo>
                  <a:pt x="6096000" y="1014413"/>
                </a:lnTo>
                <a:lnTo>
                  <a:pt x="6069807" y="1014413"/>
                </a:lnTo>
                <a:close/>
                <a:moveTo>
                  <a:pt x="0" y="0"/>
                </a:moveTo>
                <a:lnTo>
                  <a:pt x="5777707" y="0"/>
                </a:lnTo>
                <a:lnTo>
                  <a:pt x="5777707" y="1014413"/>
                </a:lnTo>
                <a:lnTo>
                  <a:pt x="5777707" y="1265494"/>
                </a:lnTo>
                <a:lnTo>
                  <a:pt x="5777707" y="1281113"/>
                </a:lnTo>
                <a:lnTo>
                  <a:pt x="6096000" y="1281113"/>
                </a:lnTo>
                <a:lnTo>
                  <a:pt x="6096000" y="6858000"/>
                </a:lnTo>
                <a:lnTo>
                  <a:pt x="58483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1800000" anchor="t" anchorCtr="1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nl-NL" dirty="0"/>
              <a:t>Klik op het pictogram om een afbeelding in te voegen</a:t>
            </a:r>
          </a:p>
        </p:txBody>
      </p:sp>
      <p:sp>
        <p:nvSpPr>
          <p:cNvPr id="28" name="Vertrouwelijkheidsniveau">
            <a:extLst>
              <a:ext uri="{FF2B5EF4-FFF2-40B4-BE49-F238E27FC236}">
                <a16:creationId xmlns:a16="http://schemas.microsoft.com/office/drawing/2014/main" id="{233E6339-A3B7-4F01-A9A8-3BA0F6CFAD1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532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29" name="Ondertitel 2">
            <a:extLst>
              <a:ext uri="{FF2B5EF4-FFF2-40B4-BE49-F238E27FC236}">
                <a16:creationId xmlns:a16="http://schemas.microsoft.com/office/drawing/2014/main" id="{CC6EB04B-3622-4850-A8B2-65C8523784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552000" y="3657601"/>
            <a:ext cx="5004000" cy="1828800"/>
          </a:xfrm>
        </p:spPr>
        <p:txBody>
          <a:bodyPr lIns="0" tIns="0" rIns="0" bIns="0"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een subtitel in te voegen</a:t>
            </a:r>
          </a:p>
        </p:txBody>
      </p:sp>
      <p:sp>
        <p:nvSpPr>
          <p:cNvPr id="30" name="Titel 1">
            <a:extLst>
              <a:ext uri="{FF2B5EF4-FFF2-40B4-BE49-F238E27FC236}">
                <a16:creationId xmlns:a16="http://schemas.microsoft.com/office/drawing/2014/main" id="{170997DC-0B66-445A-9CA4-DC2FB480E2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52000" y="2120417"/>
            <a:ext cx="5004000" cy="1403350"/>
          </a:xfrm>
        </p:spPr>
        <p:txBody>
          <a:bodyPr tIns="0" bIns="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9" name="Tijdelijke aanduiding voor tekst 16">
            <a:extLst>
              <a:ext uri="{FF2B5EF4-FFF2-40B4-BE49-F238E27FC236}">
                <a16:creationId xmlns:a16="http://schemas.microsoft.com/office/drawing/2014/main" id="{42907EF7-49B3-46B9-ACD2-A3F3E160AF4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52000" y="5486400"/>
            <a:ext cx="5004000" cy="322075"/>
          </a:xfrm>
        </p:spPr>
        <p:txBody>
          <a:bodyPr l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10" name="Tijdelijke aanduiding voor tekst 8">
            <a:extLst>
              <a:ext uri="{FF2B5EF4-FFF2-40B4-BE49-F238E27FC236}">
                <a16:creationId xmlns:a16="http://schemas.microsoft.com/office/drawing/2014/main" id="{DF9EB481-DA3C-4E44-9FE2-E6F7ED8E58A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52000" y="5808475"/>
            <a:ext cx="5004000" cy="34565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nl-NL" dirty="0"/>
              <a:t>Datum presentatie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A0A6A365-BFF5-4B16-B1E9-D831984D56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223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21421F68-1BEF-403F-B0C5-AAC49C6A096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0000" y="2350800"/>
            <a:ext cx="10922400" cy="396406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7E8395B0-5BEF-4071-A7D0-AC6F71F0664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0" name="Vertrouwelijkheidsniveau">
            <a:extLst>
              <a:ext uri="{FF2B5EF4-FFF2-40B4-BE49-F238E27FC236}">
                <a16:creationId xmlns:a16="http://schemas.microsoft.com/office/drawing/2014/main" id="{81E8D0CB-07CC-4FF4-B9A2-3BEAACD9AE9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4AE61CC0-169D-4A88-BF15-A47DE22E86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/>
              <a:t>Klik om een titel in te voegen</a:t>
            </a:r>
          </a:p>
        </p:txBody>
      </p:sp>
    </p:spTree>
    <p:extLst>
      <p:ext uri="{BB962C8B-B14F-4D97-AF65-F5344CB8AC3E}">
        <p14:creationId xmlns:p14="http://schemas.microsoft.com/office/powerpoint/2010/main" val="1469717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630000" y="2350800"/>
            <a:ext cx="5003800" cy="3963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6552000" y="2350800"/>
            <a:ext cx="5011200" cy="3963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260C6DF3-2547-4188-B44C-E1C924D734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7" name="Vertrouwelijkheidsniveau">
            <a:extLst>
              <a:ext uri="{FF2B5EF4-FFF2-40B4-BE49-F238E27FC236}">
                <a16:creationId xmlns:a16="http://schemas.microsoft.com/office/drawing/2014/main" id="{1B09E170-CA11-4EE2-B82E-0AD6B2F1CC8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B1CF7121-85E0-45D3-B910-BCF8E25FEC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/>
              <a:t>Klik om een titel in te voegen</a:t>
            </a:r>
          </a:p>
        </p:txBody>
      </p:sp>
    </p:spTree>
    <p:extLst>
      <p:ext uri="{BB962C8B-B14F-4D97-AF65-F5344CB8AC3E}">
        <p14:creationId xmlns:p14="http://schemas.microsoft.com/office/powerpoint/2010/main" val="13800174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gee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11"/>
          <p:cNvSpPr>
            <a:spLocks noGrp="1"/>
          </p:cNvSpPr>
          <p:nvPr>
            <p:ph type="body" sz="quarter" idx="13" hasCustomPrompt="1"/>
          </p:nvPr>
        </p:nvSpPr>
        <p:spPr>
          <a:xfrm>
            <a:off x="6552000" y="2350799"/>
            <a:ext cx="5004000" cy="3963600"/>
          </a:xfrm>
        </p:spPr>
        <p:txBody>
          <a:bodyPr/>
          <a:lstStyle>
            <a:lvl1pPr marL="316800" indent="-316800"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630000" indent="-316800"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A7984020-B91C-4CFF-88ED-501B2109C660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F17C0AA7-9F88-4479-B7CF-C1BB31AB870A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4594225 w 6096000"/>
              <a:gd name="connsiteY1" fmla="*/ 0 h 6858000"/>
              <a:gd name="connsiteX2" fmla="*/ 5848350 w 6096000"/>
              <a:gd name="connsiteY2" fmla="*/ 0 h 6858000"/>
              <a:gd name="connsiteX3" fmla="*/ 5862637 w 6096000"/>
              <a:gd name="connsiteY3" fmla="*/ 0 h 6858000"/>
              <a:gd name="connsiteX4" fmla="*/ 5862637 w 6096000"/>
              <a:gd name="connsiteY4" fmla="*/ 711244 h 6858000"/>
              <a:gd name="connsiteX5" fmla="*/ 6096000 w 6096000"/>
              <a:gd name="connsiteY5" fmla="*/ 711244 h 6858000"/>
              <a:gd name="connsiteX6" fmla="*/ 6096000 w 6096000"/>
              <a:gd name="connsiteY6" fmla="*/ 975600 h 6858000"/>
              <a:gd name="connsiteX7" fmla="*/ 6096000 w 6096000"/>
              <a:gd name="connsiteY7" fmla="*/ 1431131 h 6858000"/>
              <a:gd name="connsiteX8" fmla="*/ 6096000 w 6096000"/>
              <a:gd name="connsiteY8" fmla="*/ 6858000 h 6858000"/>
              <a:gd name="connsiteX9" fmla="*/ 5848350 w 6096000"/>
              <a:gd name="connsiteY9" fmla="*/ 6858000 h 6858000"/>
              <a:gd name="connsiteX10" fmla="*/ 0 w 6096000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4594225" y="0"/>
                </a:lnTo>
                <a:lnTo>
                  <a:pt x="5848350" y="0"/>
                </a:lnTo>
                <a:lnTo>
                  <a:pt x="5862637" y="0"/>
                </a:lnTo>
                <a:lnTo>
                  <a:pt x="5862637" y="711244"/>
                </a:lnTo>
                <a:lnTo>
                  <a:pt x="6096000" y="711244"/>
                </a:lnTo>
                <a:lnTo>
                  <a:pt x="6096000" y="975600"/>
                </a:lnTo>
                <a:lnTo>
                  <a:pt x="6096000" y="1431131"/>
                </a:lnTo>
                <a:lnTo>
                  <a:pt x="6096000" y="6858000"/>
                </a:lnTo>
                <a:lnTo>
                  <a:pt x="58483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vert="horz" wrap="square" tIns="1800000" anchor="t" anchorCtr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Klik op het pictogram om een afbeelding in te voegen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C1E2EA9-BE63-4625-B099-2271F692DE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2000" y="1281950"/>
            <a:ext cx="5004000" cy="1069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7" name="Vertrouwelijkheidsniveau">
            <a:extLst>
              <a:ext uri="{FF2B5EF4-FFF2-40B4-BE49-F238E27FC236}">
                <a16:creationId xmlns:a16="http://schemas.microsoft.com/office/drawing/2014/main" id="{6C2A6650-CEC0-489B-BFC0-04E78F01962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532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</p:spTree>
    <p:extLst>
      <p:ext uri="{BB962C8B-B14F-4D97-AF65-F5344CB8AC3E}">
        <p14:creationId xmlns:p14="http://schemas.microsoft.com/office/powerpoint/2010/main" val="153694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gee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 hasCustomPrompt="1"/>
          </p:nvPr>
        </p:nvSpPr>
        <p:spPr>
          <a:xfrm>
            <a:off x="630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630000" y="5298141"/>
            <a:ext cx="10923588" cy="923272"/>
          </a:xfrm>
        </p:spPr>
        <p:txBody>
          <a:bodyPr lIns="0" tIns="0" rIns="0">
            <a:normAutofit/>
          </a:bodyPr>
          <a:lstStyle>
            <a:lvl1pPr marL="0" indent="0" algn="l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een subtitel in te voegen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B8E684C-7D4C-426C-AC24-E424245763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C93B359-CF0D-4389-949E-16A33FCBB3EC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2" name="Vertrouwelijkheidsniveau">
            <a:extLst>
              <a:ext uri="{FF2B5EF4-FFF2-40B4-BE49-F238E27FC236}">
                <a16:creationId xmlns:a16="http://schemas.microsoft.com/office/drawing/2014/main" id="{D32BCAE4-C367-4016-B734-236CBBFED4D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</p:spTree>
    <p:extLst>
      <p:ext uri="{BB962C8B-B14F-4D97-AF65-F5344CB8AC3E}">
        <p14:creationId xmlns:p14="http://schemas.microsoft.com/office/powerpoint/2010/main" val="23913976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verticaal g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0FA47D1B-42CA-4E2B-B2E8-239884DF4BD3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5498305 w 6096000"/>
              <a:gd name="connsiteY1" fmla="*/ 0 h 6858000"/>
              <a:gd name="connsiteX2" fmla="*/ 5853600 w 6096000"/>
              <a:gd name="connsiteY2" fmla="*/ 0 h 6858000"/>
              <a:gd name="connsiteX3" fmla="*/ 5862636 w 6096000"/>
              <a:gd name="connsiteY3" fmla="*/ 0 h 6858000"/>
              <a:gd name="connsiteX4" fmla="*/ 5862636 w 6096000"/>
              <a:gd name="connsiteY4" fmla="*/ 712471 h 6858000"/>
              <a:gd name="connsiteX5" fmla="*/ 6096000 w 6096000"/>
              <a:gd name="connsiteY5" fmla="*/ 712471 h 6858000"/>
              <a:gd name="connsiteX6" fmla="*/ 6096000 w 6096000"/>
              <a:gd name="connsiteY6" fmla="*/ 961200 h 6858000"/>
              <a:gd name="connsiteX7" fmla="*/ 6096000 w 6096000"/>
              <a:gd name="connsiteY7" fmla="*/ 1891881 h 6858000"/>
              <a:gd name="connsiteX8" fmla="*/ 6096000 w 6096000"/>
              <a:gd name="connsiteY8" fmla="*/ 6858000 h 6858000"/>
              <a:gd name="connsiteX9" fmla="*/ 0 w 6096000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498305" y="0"/>
                </a:lnTo>
                <a:lnTo>
                  <a:pt x="5853600" y="0"/>
                </a:lnTo>
                <a:lnTo>
                  <a:pt x="5862636" y="0"/>
                </a:lnTo>
                <a:lnTo>
                  <a:pt x="5862636" y="712471"/>
                </a:lnTo>
                <a:lnTo>
                  <a:pt x="6096000" y="712471"/>
                </a:lnTo>
                <a:lnTo>
                  <a:pt x="6096000" y="961200"/>
                </a:lnTo>
                <a:lnTo>
                  <a:pt x="6096000" y="1891881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 hasCustomPrompt="1"/>
          </p:nvPr>
        </p:nvSpPr>
        <p:spPr>
          <a:xfrm>
            <a:off x="6552000" y="1052513"/>
            <a:ext cx="5004000" cy="5168900"/>
          </a:xfrm>
        </p:spPr>
        <p:txBody>
          <a:bodyPr anchor="ctr" anchorCtr="0"/>
          <a:lstStyle>
            <a:lvl1pPr>
              <a:defRPr/>
            </a:lvl1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AF508C5A-8D78-4219-976E-46DFA0C4F8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000" y="3039154"/>
            <a:ext cx="5003800" cy="1069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11F2E84-2AC4-4E76-AB35-4DF52752249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6" name="Vertrouwelijkheidsniveau">
            <a:extLst>
              <a:ext uri="{FF2B5EF4-FFF2-40B4-BE49-F238E27FC236}">
                <a16:creationId xmlns:a16="http://schemas.microsoft.com/office/drawing/2014/main" id="{42A8670A-3771-498C-BCA7-1CEC86864E8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</p:spTree>
    <p:extLst>
      <p:ext uri="{BB962C8B-B14F-4D97-AF65-F5344CB8AC3E}">
        <p14:creationId xmlns:p14="http://schemas.microsoft.com/office/powerpoint/2010/main" val="230636227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10"/>
          <p:cNvSpPr>
            <a:spLocks noGrp="1"/>
          </p:cNvSpPr>
          <p:nvPr>
            <p:ph type="body" sz="quarter" idx="16" hasCustomPrompt="1"/>
          </p:nvPr>
        </p:nvSpPr>
        <p:spPr>
          <a:xfrm>
            <a:off x="6552000" y="2350800"/>
            <a:ext cx="5004000" cy="3963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0E24862E-A238-48C9-966B-53C0A9936E1E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7" name="Titel 16">
            <a:extLst>
              <a:ext uri="{FF2B5EF4-FFF2-40B4-BE49-F238E27FC236}">
                <a16:creationId xmlns:a16="http://schemas.microsoft.com/office/drawing/2014/main" id="{9C42D806-99A5-4854-9BB7-C93AB66EA3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2000" y="1281950"/>
            <a:ext cx="5004000" cy="1069200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7" name="Vertrouwelijkheidsniveau">
            <a:extLst>
              <a:ext uri="{FF2B5EF4-FFF2-40B4-BE49-F238E27FC236}">
                <a16:creationId xmlns:a16="http://schemas.microsoft.com/office/drawing/2014/main" id="{4BAFB278-E939-4041-A70B-47CB8943C7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532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F4CFC7BE-2502-4C51-AFEA-F92D97467734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4594225 w 6096000"/>
              <a:gd name="connsiteY1" fmla="*/ 0 h 6858000"/>
              <a:gd name="connsiteX2" fmla="*/ 5848350 w 6096000"/>
              <a:gd name="connsiteY2" fmla="*/ 0 h 6858000"/>
              <a:gd name="connsiteX3" fmla="*/ 5862637 w 6096000"/>
              <a:gd name="connsiteY3" fmla="*/ 0 h 6858000"/>
              <a:gd name="connsiteX4" fmla="*/ 5862637 w 6096000"/>
              <a:gd name="connsiteY4" fmla="*/ 711244 h 6858000"/>
              <a:gd name="connsiteX5" fmla="*/ 6096000 w 6096000"/>
              <a:gd name="connsiteY5" fmla="*/ 711244 h 6858000"/>
              <a:gd name="connsiteX6" fmla="*/ 6096000 w 6096000"/>
              <a:gd name="connsiteY6" fmla="*/ 975600 h 6858000"/>
              <a:gd name="connsiteX7" fmla="*/ 6096000 w 6096000"/>
              <a:gd name="connsiteY7" fmla="*/ 1431131 h 6858000"/>
              <a:gd name="connsiteX8" fmla="*/ 6096000 w 6096000"/>
              <a:gd name="connsiteY8" fmla="*/ 6858000 h 6858000"/>
              <a:gd name="connsiteX9" fmla="*/ 5848350 w 6096000"/>
              <a:gd name="connsiteY9" fmla="*/ 6858000 h 6858000"/>
              <a:gd name="connsiteX10" fmla="*/ 0 w 6096000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4594225" y="0"/>
                </a:lnTo>
                <a:lnTo>
                  <a:pt x="5848350" y="0"/>
                </a:lnTo>
                <a:lnTo>
                  <a:pt x="5862637" y="0"/>
                </a:lnTo>
                <a:lnTo>
                  <a:pt x="5862637" y="711244"/>
                </a:lnTo>
                <a:lnTo>
                  <a:pt x="6096000" y="711244"/>
                </a:lnTo>
                <a:lnTo>
                  <a:pt x="6096000" y="975600"/>
                </a:lnTo>
                <a:lnTo>
                  <a:pt x="6096000" y="1431131"/>
                </a:lnTo>
                <a:lnTo>
                  <a:pt x="6096000" y="6858000"/>
                </a:lnTo>
                <a:lnTo>
                  <a:pt x="58483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vert="horz" wrap="square" tIns="1800000" anchor="t" anchorCtr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Klik op het pictogram om een afbeelding in te voegen</a:t>
            </a:r>
          </a:p>
        </p:txBody>
      </p:sp>
    </p:spTree>
    <p:extLst>
      <p:ext uri="{BB962C8B-B14F-4D97-AF65-F5344CB8AC3E}">
        <p14:creationId xmlns:p14="http://schemas.microsoft.com/office/powerpoint/2010/main" val="17298386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gee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E40B2573-7117-47DC-A1FC-56A832A1E9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429000"/>
            <a:ext cx="12192000" cy="3429000"/>
          </a:xfrm>
          <a:solidFill>
            <a:schemeClr val="tx1">
              <a:lumMod val="85000"/>
            </a:schemeClr>
          </a:solidFill>
        </p:spPr>
        <p:txBody>
          <a:bodyPr tIns="1080000" anchor="t" anchorCtr="1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Klik op het pictogram om een afbeelding in te voegen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27AD964-7CC1-4105-95CD-B714971881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C93B359-CF0D-4389-949E-16A33FCBB3EC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4A879FCC-B15B-43B0-94C1-EA709F51A4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</p:spTree>
    <p:extLst>
      <p:ext uri="{BB962C8B-B14F-4D97-AF65-F5344CB8AC3E}">
        <p14:creationId xmlns:p14="http://schemas.microsoft.com/office/powerpoint/2010/main" val="23158509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4D76FA77-7724-405A-BCBC-F7FB2273E8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5329235 w 12192000"/>
              <a:gd name="connsiteY1" fmla="*/ 0 h 6858000"/>
              <a:gd name="connsiteX2" fmla="*/ 5848350 w 12192000"/>
              <a:gd name="connsiteY2" fmla="*/ 0 h 6858000"/>
              <a:gd name="connsiteX3" fmla="*/ 5857872 w 12192000"/>
              <a:gd name="connsiteY3" fmla="*/ 0 h 6858000"/>
              <a:gd name="connsiteX4" fmla="*/ 5857872 w 12192000"/>
              <a:gd name="connsiteY4" fmla="*/ 711998 h 6858000"/>
              <a:gd name="connsiteX5" fmla="*/ 6324600 w 12192000"/>
              <a:gd name="connsiteY5" fmla="*/ 711998 h 6858000"/>
              <a:gd name="connsiteX6" fmla="*/ 6324600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6858000 h 6858000"/>
              <a:gd name="connsiteX9" fmla="*/ 6324600 w 12192000"/>
              <a:gd name="connsiteY9" fmla="*/ 6858000 h 6858000"/>
              <a:gd name="connsiteX10" fmla="*/ 584835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5329235" y="0"/>
                </a:lnTo>
                <a:lnTo>
                  <a:pt x="5848350" y="0"/>
                </a:lnTo>
                <a:lnTo>
                  <a:pt x="5857872" y="0"/>
                </a:lnTo>
                <a:lnTo>
                  <a:pt x="5857872" y="711998"/>
                </a:lnTo>
                <a:lnTo>
                  <a:pt x="6324600" y="711998"/>
                </a:lnTo>
                <a:lnTo>
                  <a:pt x="632460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6324600" y="6858000"/>
                </a:lnTo>
                <a:lnTo>
                  <a:pt x="58483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tIns="2520000" anchor="t" anchorCtr="1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Klik op het pictogram om een afbeelding in te voegen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>
          <a:xfrm>
            <a:off x="0" y="5153776"/>
            <a:ext cx="12192000" cy="576000"/>
          </a:xfrm>
          <a:solidFill>
            <a:schemeClr val="accent2"/>
          </a:solidFill>
        </p:spPr>
        <p:txBody>
          <a:bodyPr lIns="630000" anchor="ctr" anchorCtr="0">
            <a:noAutofit/>
          </a:bodyPr>
          <a:lstStyle>
            <a:lvl1pPr algn="l">
              <a:defRPr sz="32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naam in te voegen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825413"/>
            <a:ext cx="12192000" cy="396000"/>
          </a:xfrm>
          <a:solidFill>
            <a:schemeClr val="bg1"/>
          </a:solidFill>
        </p:spPr>
        <p:txBody>
          <a:bodyPr lIns="63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 dirty="0"/>
              <a:t>Klik om functie of project in te voegen</a:t>
            </a:r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49EE6DDE-E144-43EA-A883-E219AA865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924026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Vrije vorm: vorm 16">
            <a:extLst>
              <a:ext uri="{FF2B5EF4-FFF2-40B4-BE49-F238E27FC236}">
                <a16:creationId xmlns:a16="http://schemas.microsoft.com/office/drawing/2014/main" id="{CE883B12-7812-4AB5-9452-637027F74772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5360191 w 6096000"/>
              <a:gd name="connsiteY1" fmla="*/ 0 h 6858000"/>
              <a:gd name="connsiteX2" fmla="*/ 5850001 w 6096000"/>
              <a:gd name="connsiteY2" fmla="*/ 0 h 6858000"/>
              <a:gd name="connsiteX3" fmla="*/ 5862635 w 6096000"/>
              <a:gd name="connsiteY3" fmla="*/ 0 h 6858000"/>
              <a:gd name="connsiteX4" fmla="*/ 5862635 w 6096000"/>
              <a:gd name="connsiteY4" fmla="*/ 709612 h 6858000"/>
              <a:gd name="connsiteX5" fmla="*/ 6096000 w 6096000"/>
              <a:gd name="connsiteY5" fmla="*/ 709612 h 6858000"/>
              <a:gd name="connsiteX6" fmla="*/ 6096000 w 6096000"/>
              <a:gd name="connsiteY6" fmla="*/ 975600 h 6858000"/>
              <a:gd name="connsiteX7" fmla="*/ 6096000 w 6096000"/>
              <a:gd name="connsiteY7" fmla="*/ 1102518 h 6858000"/>
              <a:gd name="connsiteX8" fmla="*/ 6096000 w 6096000"/>
              <a:gd name="connsiteY8" fmla="*/ 6858000 h 6858000"/>
              <a:gd name="connsiteX9" fmla="*/ 0 w 6096000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360191" y="0"/>
                </a:lnTo>
                <a:lnTo>
                  <a:pt x="5850001" y="0"/>
                </a:lnTo>
                <a:lnTo>
                  <a:pt x="5862635" y="0"/>
                </a:lnTo>
                <a:lnTo>
                  <a:pt x="5862635" y="709612"/>
                </a:lnTo>
                <a:lnTo>
                  <a:pt x="6096000" y="709612"/>
                </a:lnTo>
                <a:lnTo>
                  <a:pt x="6096000" y="975600"/>
                </a:lnTo>
                <a:lnTo>
                  <a:pt x="6096000" y="110251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7176285" y="2286000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gegevens afzender in te voegen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7176285" y="3079487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gegevens afzender in te voegen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7176285" y="3845506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gegevens afzender in te voegen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6559200" y="2361344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6559200" y="3147360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6559200" y="3920850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869C57F-4252-4209-A8BC-33FAC7ADB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000" y="3050453"/>
            <a:ext cx="4997688" cy="1069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Type een afsluitende zin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A3A163FE-BA7A-4106-9910-A643D023C9F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5" name="Vertrouwelijkheidsniveau">
            <a:extLst>
              <a:ext uri="{FF2B5EF4-FFF2-40B4-BE49-F238E27FC236}">
                <a16:creationId xmlns:a16="http://schemas.microsoft.com/office/drawing/2014/main" id="{CAA5CBF2-B6F9-4237-8DE7-3D9FD8FFABB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pic>
        <p:nvPicPr>
          <p:cNvPr id="24" name="Afbeelding 23">
            <a:extLst>
              <a:ext uri="{FF2B5EF4-FFF2-40B4-BE49-F238E27FC236}">
                <a16:creationId xmlns:a16="http://schemas.microsoft.com/office/drawing/2014/main" id="{6D7B6104-9A05-4402-8182-B4559988848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332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0000" y="1281950"/>
            <a:ext cx="10933200" cy="10692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0000" y="2349499"/>
            <a:ext cx="10933200" cy="3963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Zesde niveau</a:t>
            </a:r>
          </a:p>
          <a:p>
            <a:pPr lvl="6"/>
            <a:r>
              <a:rPr lang="nl-NL" dirty="0"/>
              <a:t>Zevende niveau</a:t>
            </a:r>
          </a:p>
          <a:p>
            <a:pPr lvl="7"/>
            <a:r>
              <a:rPr lang="nl-NL" dirty="0"/>
              <a:t>Achtste niveau</a:t>
            </a:r>
          </a:p>
          <a:p>
            <a:pPr lvl="8"/>
            <a:r>
              <a:rPr lang="nl-NL" dirty="0"/>
              <a:t>Negende niveau</a:t>
            </a:r>
          </a:p>
          <a:p>
            <a:pPr lvl="8"/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0C4A9ED-10BC-4655-9631-74B32DCB2A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400" y="6528572"/>
            <a:ext cx="511200" cy="1836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C93B359-CF0D-4389-949E-16A33FCBB3EC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1113A800-9FFB-4505-9B39-BBE671EBBBEA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6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857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666" r:id="rId2"/>
    <p:sldLayoutId id="2147483725" r:id="rId3"/>
    <p:sldLayoutId id="2147483731" r:id="rId4"/>
    <p:sldLayoutId id="2147483652" r:id="rId5"/>
    <p:sldLayoutId id="2147483728" r:id="rId6"/>
    <p:sldLayoutId id="2147483689" r:id="rId7"/>
    <p:sldLayoutId id="2147483730" r:id="rId8"/>
    <p:sldLayoutId id="2147483729" r:id="rId9"/>
    <p:sldLayoutId id="2147483716" r:id="rId10"/>
    <p:sldLayoutId id="2147483667" r:id="rId11"/>
    <p:sldLayoutId id="214748372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16800" indent="-316800" algn="l" defTabSz="914400" rtl="0" eaLnBrk="1" latinLnBrk="0" hangingPunct="1">
        <a:lnSpc>
          <a:spcPct val="90000"/>
        </a:lnSpc>
        <a:spcBef>
          <a:spcPts val="1200"/>
        </a:spcBef>
        <a:buClrTx/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000" indent="-316800" algn="l" defTabSz="914400" rtl="0" eaLnBrk="1" latinLnBrk="0" hangingPunct="1">
        <a:lnSpc>
          <a:spcPct val="90000"/>
        </a:lnSpc>
        <a:spcBef>
          <a:spcPts val="1000"/>
        </a:spcBef>
        <a:buClrTx/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800" indent="-316800" algn="l" defTabSz="914400" rtl="0" eaLnBrk="1" latinLnBrk="0" hangingPunct="1">
        <a:lnSpc>
          <a:spcPct val="90000"/>
        </a:lnSpc>
        <a:spcBef>
          <a:spcPts val="800"/>
        </a:spcBef>
        <a:buClrTx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316800" algn="l" defTabSz="914400" rtl="0" eaLnBrk="1" latinLnBrk="0" hangingPunct="1">
        <a:lnSpc>
          <a:spcPct val="90000"/>
        </a:lnSpc>
        <a:spcBef>
          <a:spcPts val="600"/>
        </a:spcBef>
        <a:buClrTx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768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Clr>
          <a:schemeClr val="bg1"/>
        </a:buClr>
        <a:buSzPct val="25000"/>
        <a:buFont typeface="Verdana" panose="020B0604030504040204" pitchFamily="34" charset="0"/>
        <a:buChar char="'"/>
        <a:defRPr sz="1200" b="1" i="0" kern="1200">
          <a:solidFill>
            <a:schemeClr val="accent1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Clr>
          <a:schemeClr val="bg1"/>
        </a:buClr>
        <a:buSzPct val="25000"/>
        <a:buFont typeface="Verdana" panose="020B0604030504040204" pitchFamily="34" charset="0"/>
        <a:buChar char="'"/>
        <a:defRPr sz="1200" i="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Font typeface="Verdana" panose="020B0604030504040204" pitchFamily="34" charset="0"/>
        <a:buChar char="–"/>
        <a:defRPr sz="1200" i="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1</a:t>
            </a:fld>
            <a:endParaRPr lang="nl-NL" dirty="0"/>
          </a:p>
        </p:txBody>
      </p:sp>
      <p:pic>
        <p:nvPicPr>
          <p:cNvPr id="10" name="Tijdelijke aanduiding voor afbeelding 9"/>
          <p:cNvPicPr>
            <a:picLocks noGrp="1" noChangeAspect="1"/>
          </p:cNvPicPr>
          <p:nvPr>
            <p:ph type="pic" sz="quarter" idx="29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5" r="22225"/>
          <a:stretch>
            <a:fillRect/>
          </a:stretch>
        </p:blipFill>
        <p:spPr/>
      </p:pic>
      <p:sp>
        <p:nvSpPr>
          <p:cNvPr id="8" name="Tijdelijke aanduiding voor tekst 7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" name="Ondertitel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/>
              <a:t>Groot </a:t>
            </a:r>
            <a:r>
              <a:rPr lang="nl-NL" dirty="0" smtClean="0"/>
              <a:t>Variabel Onderhoud Haringvlietsluizen</a:t>
            </a:r>
            <a:endParaRPr lang="nl-NL" dirty="0"/>
          </a:p>
        </p:txBody>
      </p:sp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NL" dirty="0" smtClean="0"/>
              <a:t>Marktverkenning deelsessie 2: Risico’s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nl-NL" dirty="0" smtClean="0"/>
              <a:t>Niels Kuiken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nl-NL" dirty="0" smtClean="0"/>
              <a:t>21 januari 2021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3523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b="1" dirty="0" smtClean="0"/>
              <a:t>Niels Kuiken</a:t>
            </a:r>
          </a:p>
          <a:p>
            <a:pPr marL="0" indent="0">
              <a:buNone/>
            </a:pPr>
            <a:r>
              <a:rPr lang="nl-NL" smtClean="0"/>
              <a:t>Adviseur Assetmanagement </a:t>
            </a:r>
            <a:endParaRPr lang="nl-NL" dirty="0" smtClean="0"/>
          </a:p>
          <a:p>
            <a:pPr marL="0" indent="0">
              <a:buNone/>
            </a:pPr>
            <a:r>
              <a:rPr lang="nl-NL" dirty="0" smtClean="0"/>
              <a:t>Rijkswaterstaat West-Nederland Zuid</a:t>
            </a:r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2</a:t>
            </a:fld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Welkomstwoord</a:t>
            </a:r>
            <a:endParaRPr lang="nl-NL" dirty="0"/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8" name="Tijdelijke aanduiding voor 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33" r="20333"/>
          <a:stretch>
            <a:fillRect/>
          </a:stretch>
        </p:blipFill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4594225 w 6096000"/>
              <a:gd name="connsiteY1" fmla="*/ 0 h 6858000"/>
              <a:gd name="connsiteX2" fmla="*/ 5848350 w 6096000"/>
              <a:gd name="connsiteY2" fmla="*/ 0 h 6858000"/>
              <a:gd name="connsiteX3" fmla="*/ 5862637 w 6096000"/>
              <a:gd name="connsiteY3" fmla="*/ 0 h 6858000"/>
              <a:gd name="connsiteX4" fmla="*/ 5862637 w 6096000"/>
              <a:gd name="connsiteY4" fmla="*/ 711244 h 6858000"/>
              <a:gd name="connsiteX5" fmla="*/ 6096000 w 6096000"/>
              <a:gd name="connsiteY5" fmla="*/ 711244 h 6858000"/>
              <a:gd name="connsiteX6" fmla="*/ 6096000 w 6096000"/>
              <a:gd name="connsiteY6" fmla="*/ 975600 h 6858000"/>
              <a:gd name="connsiteX7" fmla="*/ 6096000 w 6096000"/>
              <a:gd name="connsiteY7" fmla="*/ 1431131 h 6858000"/>
              <a:gd name="connsiteX8" fmla="*/ 6096000 w 6096000"/>
              <a:gd name="connsiteY8" fmla="*/ 6858000 h 6858000"/>
              <a:gd name="connsiteX9" fmla="*/ 5848350 w 6096000"/>
              <a:gd name="connsiteY9" fmla="*/ 6858000 h 6858000"/>
              <a:gd name="connsiteX10" fmla="*/ 0 w 6096000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4594225" y="0"/>
                </a:lnTo>
                <a:lnTo>
                  <a:pt x="5848350" y="0"/>
                </a:lnTo>
                <a:lnTo>
                  <a:pt x="5862637" y="0"/>
                </a:lnTo>
                <a:lnTo>
                  <a:pt x="5862637" y="711244"/>
                </a:lnTo>
                <a:lnTo>
                  <a:pt x="6096000" y="711244"/>
                </a:lnTo>
                <a:lnTo>
                  <a:pt x="6096000" y="975600"/>
                </a:lnTo>
                <a:lnTo>
                  <a:pt x="6096000" y="1431131"/>
                </a:lnTo>
                <a:lnTo>
                  <a:pt x="6096000" y="6858000"/>
                </a:lnTo>
                <a:lnTo>
                  <a:pt x="58483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61123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b="1" dirty="0" smtClean="0"/>
              <a:t>Spelregels</a:t>
            </a:r>
          </a:p>
          <a:p>
            <a:pPr marL="0" indent="0">
              <a:buNone/>
            </a:pPr>
            <a:endParaRPr lang="nl-NL" b="1" dirty="0"/>
          </a:p>
          <a:p>
            <a:r>
              <a:rPr lang="nl-NL" dirty="0" smtClean="0"/>
              <a:t>Microfoon op </a:t>
            </a:r>
            <a:r>
              <a:rPr lang="nl-NL" dirty="0" err="1" smtClean="0"/>
              <a:t>mute</a:t>
            </a:r>
            <a:r>
              <a:rPr lang="nl-NL" dirty="0" smtClean="0"/>
              <a:t> als je niet aan het woord bent</a:t>
            </a:r>
          </a:p>
          <a:p>
            <a:r>
              <a:rPr lang="nl-NL" dirty="0"/>
              <a:t>Een vraag stellen </a:t>
            </a:r>
            <a:r>
              <a:rPr lang="nl-NL" dirty="0" smtClean="0"/>
              <a:t>(direct via Zoom of via </a:t>
            </a:r>
            <a:r>
              <a:rPr lang="nl-NL" dirty="0"/>
              <a:t>de Chat</a:t>
            </a:r>
            <a:r>
              <a:rPr lang="nl-NL" dirty="0" smtClean="0"/>
              <a:t>)</a:t>
            </a: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3</a:t>
            </a:fld>
            <a:endParaRPr lang="nl-NL" dirty="0"/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8" name="Tijdelijke aanduiding voor afbeelding 7"/>
          <p:cNvPicPr>
            <a:picLocks noGrp="1" noChangeAspect="1"/>
          </p:cNvPicPr>
          <p:nvPr>
            <p:ph type="pic" sz="quarter" idx="2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0" r="832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8308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/>
          <p:cNvSpPr>
            <a:spLocks noGrp="1"/>
          </p:cNvSpPr>
          <p:nvPr>
            <p:ph type="body" sz="quarter" idx="13"/>
          </p:nvPr>
        </p:nvSpPr>
        <p:spPr>
          <a:xfrm>
            <a:off x="6555600" y="835076"/>
            <a:ext cx="5004000" cy="5187847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nl-NL" sz="1800" b="1" dirty="0" smtClean="0"/>
              <a:t>Doel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l-NL" sz="1800" dirty="0"/>
              <a:t>Het doel van Rijkswaterstaat is om een veilig en goed beheersbaar project te maken, waarbij een goede samenwerking met de markt noodzakelijk is en zij een optimale kwaliteit leveren.</a:t>
            </a:r>
          </a:p>
          <a:p>
            <a:pPr>
              <a:lnSpc>
                <a:spcPct val="120000"/>
              </a:lnSpc>
            </a:pPr>
            <a:endParaRPr lang="nl-NL" sz="18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nl-NL" sz="1800" b="1" dirty="0" smtClean="0"/>
              <a:t>Succesfactoren</a:t>
            </a:r>
          </a:p>
          <a:p>
            <a:pPr marL="514350" indent="-514350">
              <a:lnSpc>
                <a:spcPct val="120000"/>
              </a:lnSpc>
              <a:buFont typeface="Arial" panose="020B0604020202020204" pitchFamily="34" charset="0"/>
              <a:buAutoNum type="arabicPeriod"/>
              <a:defRPr/>
            </a:pPr>
            <a:r>
              <a:rPr lang="nl-NL" sz="1800" dirty="0"/>
              <a:t>Duidelijke scope met goede kwaliteit</a:t>
            </a:r>
          </a:p>
          <a:p>
            <a:pPr marL="514350" indent="-514350">
              <a:lnSpc>
                <a:spcPct val="120000"/>
              </a:lnSpc>
              <a:buFont typeface="Arial" panose="020B0604020202020204" pitchFamily="34" charset="0"/>
              <a:buAutoNum type="arabicPeriod"/>
              <a:defRPr/>
            </a:pPr>
            <a:r>
              <a:rPr lang="nl-NL" sz="1800" dirty="0"/>
              <a:t>Goed risicodossier en duidelijke risicoverdeling tussen OG en ON</a:t>
            </a:r>
          </a:p>
          <a:p>
            <a:pPr marL="514350" indent="-514350">
              <a:lnSpc>
                <a:spcPct val="120000"/>
              </a:lnSpc>
              <a:buFont typeface="Arial" panose="020B0604020202020204" pitchFamily="34" charset="0"/>
              <a:buAutoNum type="arabicPeriod"/>
              <a:defRPr/>
            </a:pPr>
            <a:r>
              <a:rPr lang="nl-NL" sz="1800" dirty="0"/>
              <a:t>Goede voorbereiding van zowel OG als ON voor </a:t>
            </a:r>
            <a:r>
              <a:rPr lang="nl-NL" sz="1800" dirty="0" smtClean="0"/>
              <a:t>gunning</a:t>
            </a:r>
            <a:endParaRPr lang="nl-NL" sz="1800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4</a:t>
            </a:fld>
            <a:endParaRPr lang="nl-NL" dirty="0"/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7" name="Tijdelijke aanduiding voor afbeelding 6"/>
          <p:cNvPicPr>
            <a:picLocks noGrp="1" noChangeAspect="1"/>
          </p:cNvPicPr>
          <p:nvPr>
            <p:ph type="pic" sz="quarter" idx="2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0" r="2018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5531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561747" y="1039355"/>
            <a:ext cx="5004000" cy="1069200"/>
          </a:xfrm>
        </p:spPr>
        <p:txBody>
          <a:bodyPr/>
          <a:lstStyle/>
          <a:p>
            <a:r>
              <a:rPr lang="nl-NL" dirty="0" smtClean="0">
                <a:solidFill>
                  <a:schemeClr val="tx2"/>
                </a:solidFill>
              </a:rPr>
              <a:t>Scope en kwaliteit</a:t>
            </a:r>
            <a:endParaRPr lang="nl-NL" dirty="0">
              <a:solidFill>
                <a:schemeClr val="tx2"/>
              </a:solidFill>
            </a:endParaRPr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4294967295"/>
          </p:nvPr>
        </p:nvSpPr>
        <p:spPr>
          <a:xfrm>
            <a:off x="11680825" y="6527800"/>
            <a:ext cx="511175" cy="184150"/>
          </a:xfrm>
        </p:spPr>
        <p:txBody>
          <a:bodyPr/>
          <a:lstStyle/>
          <a:p>
            <a:fld id="{6C93B359-CF0D-4389-949E-16A33FCBB3EC}" type="slidenum">
              <a:rPr lang="nl-NL" smtClean="0"/>
              <a:t>5</a:t>
            </a:fld>
            <a:endParaRPr lang="nl-NL" dirty="0"/>
          </a:p>
        </p:txBody>
      </p:sp>
      <p:sp>
        <p:nvSpPr>
          <p:cNvPr id="9" name="Tijdelijke aanduiding voor inhoud 2"/>
          <p:cNvSpPr txBox="1">
            <a:spLocks/>
          </p:cNvSpPr>
          <p:nvPr/>
        </p:nvSpPr>
        <p:spPr>
          <a:xfrm>
            <a:off x="567607" y="1760308"/>
            <a:ext cx="10515600" cy="4787900"/>
          </a:xfrm>
          <a:prstGeom prst="rect">
            <a:avLst/>
          </a:prstGeom>
        </p:spPr>
        <p:txBody>
          <a:bodyPr rtlCol="0">
            <a:normAutofit fontScale="85000" lnSpcReduction="20000"/>
          </a:bodyPr>
          <a:lstStyle>
            <a:lvl1pPr marL="316800" indent="-3168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Tx/>
              <a:buSzPct val="10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0000" indent="-316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Font typeface="Verdana" panose="020B060403050404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6800" indent="-3168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Tx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0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768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Verdana" panose="020B060403050404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00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72000" indent="-72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bg1"/>
              </a:buClr>
              <a:buSzPct val="25000"/>
              <a:buFont typeface="Verdana" panose="020B0604030504040204" pitchFamily="34" charset="0"/>
              <a:buChar char="'"/>
              <a:defRPr sz="1200" b="1" i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72000" indent="-72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bg1"/>
              </a:buClr>
              <a:buSzPct val="25000"/>
              <a:buFont typeface="Verdana" panose="020B0604030504040204" pitchFamily="34" charset="0"/>
              <a:buChar char="'"/>
              <a:defRPr sz="120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16000" indent="-14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–"/>
              <a:defRPr sz="120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nl-NL" dirty="0" smtClean="0"/>
              <a:t>Rijkswaterstaat stelt uitvoeringseisen op</a:t>
            </a:r>
          </a:p>
          <a:p>
            <a:pPr lvl="1">
              <a:defRPr/>
            </a:pPr>
            <a:r>
              <a:rPr lang="nl-NL" dirty="0" smtClean="0"/>
              <a:t>Faalkanseisen: aan hoeveel schuiven mag er tegelijk worden gewerkt</a:t>
            </a:r>
          </a:p>
          <a:p>
            <a:pPr lvl="2">
              <a:defRPr/>
            </a:pPr>
            <a:r>
              <a:rPr lang="nl-NL" dirty="0" smtClean="0"/>
              <a:t>Stormseizoen: 14 openingen beschikbaar voor keren en spuien</a:t>
            </a:r>
          </a:p>
          <a:p>
            <a:pPr lvl="2">
              <a:defRPr/>
            </a:pPr>
            <a:r>
              <a:rPr lang="nl-NL" dirty="0" smtClean="0"/>
              <a:t>Zomerseizoen: 11 openingen beschikbaar voor keren en spuien</a:t>
            </a:r>
          </a:p>
          <a:p>
            <a:pPr lvl="1">
              <a:defRPr/>
            </a:pPr>
            <a:r>
              <a:rPr lang="nl-NL" dirty="0" smtClean="0"/>
              <a:t>Stremmingseisen</a:t>
            </a:r>
          </a:p>
          <a:p>
            <a:pPr lvl="2">
              <a:defRPr/>
            </a:pPr>
            <a:r>
              <a:rPr lang="nl-NL" dirty="0" smtClean="0"/>
              <a:t>Rijksweg N57 dient zoveel mogelijk beschikbaar te blijven</a:t>
            </a:r>
          </a:p>
          <a:p>
            <a:pPr lvl="1">
              <a:defRPr/>
            </a:pPr>
            <a:r>
              <a:rPr lang="nl-NL" dirty="0" smtClean="0"/>
              <a:t>Technische eisen aangaande gebruik hulpconstructies</a:t>
            </a:r>
          </a:p>
          <a:p>
            <a:pPr>
              <a:defRPr/>
            </a:pPr>
            <a:endParaRPr lang="nl-NL" dirty="0" smtClean="0"/>
          </a:p>
          <a:p>
            <a:pPr>
              <a:defRPr/>
            </a:pPr>
            <a:r>
              <a:rPr lang="nl-NL" dirty="0" smtClean="0"/>
              <a:t>Vragen</a:t>
            </a:r>
          </a:p>
          <a:p>
            <a:pPr lvl="1">
              <a:lnSpc>
                <a:spcPct val="110000"/>
              </a:lnSpc>
              <a:defRPr/>
            </a:pPr>
            <a:r>
              <a:rPr lang="nl-NL" dirty="0" smtClean="0"/>
              <a:t>Is het mogelijk om gedurende de winter geconditioneerd verder te werken en daarbij te voldoen aan de gewenste kwaliteit?</a:t>
            </a:r>
          </a:p>
          <a:p>
            <a:pPr lvl="1">
              <a:lnSpc>
                <a:spcPct val="110000"/>
              </a:lnSpc>
              <a:defRPr/>
            </a:pPr>
            <a:r>
              <a:rPr lang="nl-NL" dirty="0" smtClean="0"/>
              <a:t>Acht u het interessant om aan één schuif tegelijk te werken in het stormseizoen of sluiten we deze gehele periode uit?</a:t>
            </a:r>
          </a:p>
          <a:p>
            <a:pPr lvl="1">
              <a:lnSpc>
                <a:spcPct val="110000"/>
              </a:lnSpc>
              <a:defRPr/>
            </a:pPr>
            <a:r>
              <a:rPr lang="nl-NL" dirty="0" smtClean="0"/>
              <a:t>Wat heeft voor de werkzaamheden aan de W-delen de voorkeur qua uitvoeringstermijn?</a:t>
            </a:r>
          </a:p>
          <a:p>
            <a:pPr lvl="1">
              <a:lnSpc>
                <a:spcPct val="110000"/>
              </a:lnSpc>
              <a:defRPr/>
            </a:pPr>
            <a:r>
              <a:rPr lang="nl-NL" dirty="0" smtClean="0"/>
              <a:t>Acht u het op voorhand realistisch om langdurige beperkingen aan de N57 uit te sluiten?</a:t>
            </a:r>
          </a:p>
          <a:p>
            <a:pPr>
              <a:lnSpc>
                <a:spcPct val="110000"/>
              </a:lnSpc>
              <a:defRPr/>
            </a:pPr>
            <a:endParaRPr lang="nl-NL" dirty="0" smtClean="0"/>
          </a:p>
          <a:p>
            <a:pPr>
              <a:defRPr/>
            </a:pPr>
            <a:endParaRPr lang="nl-NL" dirty="0" smtClean="0"/>
          </a:p>
          <a:p>
            <a:pPr>
              <a:defRPr/>
            </a:pPr>
            <a:endParaRPr lang="nl-NL" dirty="0" smtClean="0"/>
          </a:p>
        </p:txBody>
      </p:sp>
    </p:spTree>
    <p:extLst>
      <p:ext uri="{BB962C8B-B14F-4D97-AF65-F5344CB8AC3E}">
        <p14:creationId xmlns:p14="http://schemas.microsoft.com/office/powerpoint/2010/main" val="254891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561747" y="1039355"/>
            <a:ext cx="5004000" cy="1069200"/>
          </a:xfrm>
        </p:spPr>
        <p:txBody>
          <a:bodyPr/>
          <a:lstStyle/>
          <a:p>
            <a:r>
              <a:rPr lang="nl-NL" dirty="0" smtClean="0">
                <a:solidFill>
                  <a:schemeClr val="tx2"/>
                </a:solidFill>
              </a:rPr>
              <a:t>Risicobeheersing</a:t>
            </a:r>
            <a:endParaRPr lang="nl-NL" dirty="0">
              <a:solidFill>
                <a:schemeClr val="tx2"/>
              </a:solidFill>
            </a:endParaRPr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4294967295"/>
          </p:nvPr>
        </p:nvSpPr>
        <p:spPr>
          <a:xfrm>
            <a:off x="11680825" y="6527800"/>
            <a:ext cx="511175" cy="184150"/>
          </a:xfrm>
        </p:spPr>
        <p:txBody>
          <a:bodyPr/>
          <a:lstStyle/>
          <a:p>
            <a:fld id="{6C93B359-CF0D-4389-949E-16A33FCBB3EC}" type="slidenum">
              <a:rPr lang="nl-NL" smtClean="0"/>
              <a:t>6</a:t>
            </a:fld>
            <a:endParaRPr lang="nl-NL" dirty="0"/>
          </a:p>
        </p:txBody>
      </p:sp>
      <p:sp>
        <p:nvSpPr>
          <p:cNvPr id="7" name="Tijdelijke aanduiding voor inhoud 2"/>
          <p:cNvSpPr txBox="1">
            <a:spLocks/>
          </p:cNvSpPr>
          <p:nvPr/>
        </p:nvSpPr>
        <p:spPr>
          <a:xfrm>
            <a:off x="536690" y="2041592"/>
            <a:ext cx="10933200" cy="3963600"/>
          </a:xfrm>
          <a:prstGeom prst="rect">
            <a:avLst/>
          </a:prstGeom>
        </p:spPr>
        <p:txBody>
          <a:bodyPr/>
          <a:lstStyle>
            <a:lvl1pPr marL="316800" indent="-3168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Tx/>
              <a:buSzPct val="10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0000" indent="-316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Font typeface="Verdana" panose="020B060403050404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6800" indent="-3168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Tx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0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768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Verdana" panose="020B060403050404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00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72000" indent="-72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bg1"/>
              </a:buClr>
              <a:buSzPct val="25000"/>
              <a:buFont typeface="Verdana" panose="020B0604030504040204" pitchFamily="34" charset="0"/>
              <a:buChar char="'"/>
              <a:defRPr sz="1200" b="1" i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72000" indent="-72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bg1"/>
              </a:buClr>
              <a:buSzPct val="25000"/>
              <a:buFont typeface="Verdana" panose="020B0604030504040204" pitchFamily="34" charset="0"/>
              <a:buChar char="'"/>
              <a:defRPr sz="120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16000" indent="-14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–"/>
              <a:defRPr sz="120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altLang="nl-NL" dirty="0" smtClean="0"/>
              <a:t>Welke risico’s zijn volgens u van groot belang bij de uitvoering en prijsvorming?</a:t>
            </a:r>
          </a:p>
          <a:p>
            <a:r>
              <a:rPr lang="nl-NL" altLang="nl-NL" dirty="0" smtClean="0"/>
              <a:t>Wie zou volgens u welke risico’s moeten dragen?</a:t>
            </a:r>
          </a:p>
          <a:p>
            <a:endParaRPr lang="nl-NL" altLang="nl-NL" dirty="0" smtClean="0"/>
          </a:p>
          <a:p>
            <a:pPr lvl="1"/>
            <a:r>
              <a:rPr lang="nl-NL" altLang="nl-NL" dirty="0" smtClean="0"/>
              <a:t>Voorbeelden</a:t>
            </a:r>
          </a:p>
          <a:p>
            <a:pPr lvl="2"/>
            <a:r>
              <a:rPr lang="nl-NL" altLang="nl-NL" dirty="0" smtClean="0"/>
              <a:t>Hoe om te gaan met niet-werkbare dagen omwille van weersinvloeden (storm, vorst, hoogwater etc.)?</a:t>
            </a:r>
          </a:p>
          <a:p>
            <a:pPr lvl="2"/>
            <a:r>
              <a:rPr lang="nl-NL" altLang="nl-NL" dirty="0" smtClean="0"/>
              <a:t>Hoe om te gaan met verborgen schades?</a:t>
            </a:r>
          </a:p>
          <a:p>
            <a:pPr lvl="2"/>
            <a:r>
              <a:rPr lang="nl-NL" altLang="nl-NL" dirty="0" smtClean="0"/>
              <a:t>Hoe om te gaan met vertraging bij W-delen of conserveren, waardoor de andere partij ook vertraging oploopt?</a:t>
            </a:r>
          </a:p>
          <a:p>
            <a:pPr lvl="1"/>
            <a:endParaRPr lang="nl-NL" altLang="nl-NL" dirty="0" smtClean="0"/>
          </a:p>
        </p:txBody>
      </p:sp>
    </p:spTree>
    <p:extLst>
      <p:ext uri="{BB962C8B-B14F-4D97-AF65-F5344CB8AC3E}">
        <p14:creationId xmlns:p14="http://schemas.microsoft.com/office/powerpoint/2010/main" val="232300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561747" y="1039355"/>
            <a:ext cx="5004000" cy="1069200"/>
          </a:xfrm>
        </p:spPr>
        <p:txBody>
          <a:bodyPr/>
          <a:lstStyle/>
          <a:p>
            <a:r>
              <a:rPr lang="nl-NL" dirty="0" smtClean="0">
                <a:solidFill>
                  <a:schemeClr val="tx2"/>
                </a:solidFill>
              </a:rPr>
              <a:t>Voorbereiding</a:t>
            </a:r>
            <a:endParaRPr lang="nl-NL" dirty="0">
              <a:solidFill>
                <a:schemeClr val="tx2"/>
              </a:solidFill>
            </a:endParaRPr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4294967295"/>
          </p:nvPr>
        </p:nvSpPr>
        <p:spPr>
          <a:xfrm>
            <a:off x="11680825" y="6527800"/>
            <a:ext cx="511175" cy="184150"/>
          </a:xfrm>
        </p:spPr>
        <p:txBody>
          <a:bodyPr/>
          <a:lstStyle/>
          <a:p>
            <a:fld id="{6C93B359-CF0D-4389-949E-16A33FCBB3EC}" type="slidenum">
              <a:rPr lang="nl-NL" smtClean="0"/>
              <a:t>7</a:t>
            </a:fld>
            <a:endParaRPr lang="nl-NL" dirty="0"/>
          </a:p>
        </p:txBody>
      </p:sp>
      <p:sp>
        <p:nvSpPr>
          <p:cNvPr id="7" name="Tijdelijke aanduiding voor inhoud 2"/>
          <p:cNvSpPr txBox="1">
            <a:spLocks/>
          </p:cNvSpPr>
          <p:nvPr/>
        </p:nvSpPr>
        <p:spPr>
          <a:xfrm>
            <a:off x="546024" y="1882971"/>
            <a:ext cx="10933200" cy="3963600"/>
          </a:xfrm>
          <a:prstGeom prst="rect">
            <a:avLst/>
          </a:prstGeom>
        </p:spPr>
        <p:txBody>
          <a:bodyPr/>
          <a:lstStyle>
            <a:lvl1pPr marL="316800" indent="-3168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Tx/>
              <a:buSzPct val="10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0000" indent="-316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Font typeface="Verdana" panose="020B060403050404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6800" indent="-3168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Tx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0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768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Verdana" panose="020B060403050404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00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72000" indent="-72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bg1"/>
              </a:buClr>
              <a:buSzPct val="25000"/>
              <a:buFont typeface="Verdana" panose="020B0604030504040204" pitchFamily="34" charset="0"/>
              <a:buChar char="'"/>
              <a:defRPr sz="1200" b="1" i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72000" indent="-72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bg1"/>
              </a:buClr>
              <a:buSzPct val="25000"/>
              <a:buFont typeface="Verdana" panose="020B0604030504040204" pitchFamily="34" charset="0"/>
              <a:buChar char="'"/>
              <a:defRPr sz="120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16000" indent="-14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Verdana" panose="020B0604030504040204" pitchFamily="34" charset="0"/>
              <a:buChar char="–"/>
              <a:defRPr sz="120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altLang="nl-NL" dirty="0" smtClean="0"/>
              <a:t>Rijkswaterstaat voert vooraf verschillende inspecties uit.</a:t>
            </a:r>
          </a:p>
          <a:p>
            <a:r>
              <a:rPr lang="nl-NL" altLang="nl-NL" dirty="0" smtClean="0"/>
              <a:t>Welke vooronderzoeken zijn er nodig om werkzaamheden aan </a:t>
            </a:r>
            <a:br>
              <a:rPr lang="nl-NL" altLang="nl-NL" dirty="0" smtClean="0"/>
            </a:br>
            <a:r>
              <a:rPr lang="nl-NL" altLang="nl-NL" dirty="0" smtClean="0"/>
              <a:t>W-delen uit te kunnen voeren?</a:t>
            </a:r>
          </a:p>
          <a:p>
            <a:r>
              <a:rPr lang="nl-NL" altLang="nl-NL" dirty="0" smtClean="0"/>
              <a:t>Wat zou vooraf nog meer geïnspecteerd moeten worden in uw ogen?</a:t>
            </a:r>
          </a:p>
          <a:p>
            <a:r>
              <a:rPr lang="nl-NL" altLang="nl-NL" dirty="0" smtClean="0"/>
              <a:t>Hoe lang wenst u zelf de tijd te krijgen om te schouwen en op welke wijze? </a:t>
            </a:r>
          </a:p>
          <a:p>
            <a:endParaRPr lang="nl-NL" altLang="nl-NL" dirty="0" smtClean="0"/>
          </a:p>
        </p:txBody>
      </p:sp>
    </p:spTree>
    <p:extLst>
      <p:ext uri="{BB962C8B-B14F-4D97-AF65-F5344CB8AC3E}">
        <p14:creationId xmlns:p14="http://schemas.microsoft.com/office/powerpoint/2010/main" val="361606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ijdelijke aanduiding voor afbeelding 9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Vragen?</a:t>
            </a:r>
            <a:endParaRPr lang="nl-NL" dirty="0"/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4294967295"/>
          </p:nvPr>
        </p:nvSpPr>
        <p:spPr>
          <a:xfrm>
            <a:off x="11680825" y="6527800"/>
            <a:ext cx="511175" cy="184150"/>
          </a:xfrm>
        </p:spPr>
        <p:txBody>
          <a:bodyPr/>
          <a:lstStyle/>
          <a:p>
            <a:fld id="{6C93B359-CF0D-4389-949E-16A33FCBB3EC}" type="slidenum">
              <a:rPr lang="nl-NL" smtClean="0"/>
              <a:t>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1155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WS 16:9 NL">
  <a:themeElements>
    <a:clrScheme name="RWS">
      <a:dk1>
        <a:srgbClr val="000000"/>
      </a:dk1>
      <a:lt1>
        <a:srgbClr val="FFFFFF"/>
      </a:lt1>
      <a:dk2>
        <a:srgbClr val="007BC7"/>
      </a:dk2>
      <a:lt2>
        <a:srgbClr val="FFFFFF"/>
      </a:lt2>
      <a:accent1>
        <a:srgbClr val="007BC7"/>
      </a:accent1>
      <a:accent2>
        <a:srgbClr val="F9E11E"/>
      </a:accent2>
      <a:accent3>
        <a:srgbClr val="000000"/>
      </a:accent3>
      <a:accent4>
        <a:srgbClr val="007BC7"/>
      </a:accent4>
      <a:accent5>
        <a:srgbClr val="F9E11E"/>
      </a:accent5>
      <a:accent6>
        <a:srgbClr val="000000"/>
      </a:accent6>
      <a:hlink>
        <a:srgbClr val="007BC7"/>
      </a:hlink>
      <a:folHlink>
        <a:srgbClr val="007BC7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WS_Powerpoint_16x9_NL_v7 [Read-Only]" id="{2BCCA983-5322-48DC-BF4C-04F4FB9569A0}" vid="{1C9EABB5-911C-4521-B1B6-2157135CE514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Presentatie RWS 16X9 NL (3)</Template>
  <TotalTime>382</TotalTime>
  <Words>354</Words>
  <Application>Microsoft Office PowerPoint</Application>
  <PresentationFormat>Breedbeeld</PresentationFormat>
  <Paragraphs>56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3" baseType="lpstr">
      <vt:lpstr>Arial</vt:lpstr>
      <vt:lpstr>Calibri</vt:lpstr>
      <vt:lpstr>Verdana</vt:lpstr>
      <vt:lpstr>Wingdings</vt:lpstr>
      <vt:lpstr>RWS 16:9 NL</vt:lpstr>
      <vt:lpstr>Marktverkenning deelsessie 2: Risico’s</vt:lpstr>
      <vt:lpstr>Welkomstwoord</vt:lpstr>
      <vt:lpstr>PowerPoint-presentatie</vt:lpstr>
      <vt:lpstr>PowerPoint-presentatie</vt:lpstr>
      <vt:lpstr>Scope en kwaliteit</vt:lpstr>
      <vt:lpstr>Risicobeheersing</vt:lpstr>
      <vt:lpstr>Voorbereiding</vt:lpstr>
      <vt:lpstr>Vragen?</vt:lpstr>
    </vt:vector>
  </TitlesOfParts>
  <Company>Rijkswaterstaat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Groot Conserveren Haringvlietdam</dc:title>
  <dc:creator>Vester, Frank (PPO)</dc:creator>
  <dc:description>Template by Orange Pepper_x000d_
2018</dc:description>
  <cp:lastModifiedBy>Kuiken, Niels (WNZ)</cp:lastModifiedBy>
  <cp:revision>39</cp:revision>
  <dcterms:created xsi:type="dcterms:W3CDTF">2020-12-16T14:09:42Z</dcterms:created>
  <dcterms:modified xsi:type="dcterms:W3CDTF">2021-01-21T07:10:57Z</dcterms:modified>
</cp:coreProperties>
</file>