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04" r:id="rId2"/>
    <p:sldId id="256" r:id="rId3"/>
    <p:sldId id="284" r:id="rId4"/>
    <p:sldId id="263" r:id="rId5"/>
    <p:sldId id="279" r:id="rId6"/>
    <p:sldId id="283" r:id="rId7"/>
    <p:sldId id="302" r:id="rId8"/>
    <p:sldId id="282" r:id="rId9"/>
    <p:sldId id="277" r:id="rId10"/>
    <p:sldId id="270" r:id="rId11"/>
    <p:sldId id="271" r:id="rId12"/>
    <p:sldId id="278" r:id="rId13"/>
    <p:sldId id="286" r:id="rId14"/>
    <p:sldId id="303" r:id="rId15"/>
    <p:sldId id="269" r:id="rId16"/>
    <p:sldId id="297" r:id="rId17"/>
    <p:sldId id="294" r:id="rId18"/>
    <p:sldId id="295" r:id="rId19"/>
    <p:sldId id="276" r:id="rId20"/>
    <p:sldId id="287" r:id="rId21"/>
    <p:sldId id="299" r:id="rId22"/>
    <p:sldId id="300" r:id="rId23"/>
    <p:sldId id="301" r:id="rId24"/>
    <p:sldId id="289" r:id="rId25"/>
    <p:sldId id="298" r:id="rId26"/>
    <p:sldId id="290" r:id="rId27"/>
    <p:sldId id="280" r:id="rId28"/>
    <p:sldId id="268" r:id="rId29"/>
    <p:sldId id="281" r:id="rId30"/>
    <p:sldId id="285" r:id="rId31"/>
    <p:sldId id="296"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extLst/>
  </p:cmAuthor>
  <p:cmAuthor id="1" name="Arnout Drenthel" initials="AD" lastIdx="1" clrIdx="0">
    <p:extLst/>
  </p:cmAuthor>
  <p:cmAuthor id="8" name="Arnout Drenthel" initials="AD [8]" lastIdx="1" clrIdx="7">
    <p:extLst/>
  </p:cmAuthor>
  <p:cmAuthor id="2" name="Arnout Drenthel" initials="AD [2]" lastIdx="1" clrIdx="1">
    <p:extLst/>
  </p:cmAuthor>
  <p:cmAuthor id="9" name="Arnout Drenthel" initials="AD [9]" lastIdx="1" clrIdx="8">
    <p:extLst/>
  </p:cmAuthor>
  <p:cmAuthor id="3" name="Arnout Drenthel" initials="AD [3]" lastIdx="1" clrIdx="2">
    <p:extLst/>
  </p:cmAuthor>
  <p:cmAuthor id="4" name="Arnout Drenthel" initials="AD [4]" lastIdx="1" clrIdx="3">
    <p:extLst/>
  </p:cmAuthor>
  <p:cmAuthor id="5" name="Arnout Drenthel" initials="AD [5]" lastIdx="1" clrIdx="4">
    <p:extLst/>
  </p:cmAuthor>
  <p:cmAuthor id="6" name="Arnout Drenthel" initials="AD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363" autoAdjust="0"/>
  </p:normalViewPr>
  <p:slideViewPr>
    <p:cSldViewPr snapToGrid="0">
      <p:cViewPr varScale="1">
        <p:scale>
          <a:sx n="115" d="100"/>
          <a:sy n="115" d="100"/>
        </p:scale>
        <p:origin x="372" y="10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17D6FC-827C-48CB-9C5A-1D1EF9F56B5F}" type="doc">
      <dgm:prSet loTypeId="urn:microsoft.com/office/officeart/2008/layout/NameandTitleOrganizationalChart" loCatId="hierarchy" qsTypeId="urn:microsoft.com/office/officeart/2005/8/quickstyle/simple1" qsCatId="simple" csTypeId="urn:microsoft.com/office/officeart/2005/8/colors/accent1_1" csCatId="accent1" phldr="1"/>
      <dgm:spPr/>
      <dgm:t>
        <a:bodyPr/>
        <a:lstStyle/>
        <a:p>
          <a:endParaRPr lang="nl-NL"/>
        </a:p>
      </dgm:t>
    </dgm:pt>
    <dgm:pt modelId="{AC5A0D18-BE03-4465-A94B-8C9FCD9E1093}">
      <dgm:prSet phldrT="[Tekst]"/>
      <dgm:spPr/>
      <dgm:t>
        <a:bodyPr/>
        <a:lstStyle/>
        <a:p>
          <a:r>
            <a:rPr lang="nl-NL" dirty="0" smtClean="0"/>
            <a:t>Keringen II</a:t>
          </a:r>
          <a:endParaRPr lang="nl-NL" dirty="0"/>
        </a:p>
      </dgm:t>
    </dgm:pt>
    <dgm:pt modelId="{C1CF3076-CF56-4A01-B9F0-539A24358969}" type="parTrans" cxnId="{739BF14A-B8B9-4C48-8B7E-62DFE0F543BD}">
      <dgm:prSet/>
      <dgm:spPr/>
      <dgm:t>
        <a:bodyPr/>
        <a:lstStyle/>
        <a:p>
          <a:endParaRPr lang="nl-NL"/>
        </a:p>
      </dgm:t>
    </dgm:pt>
    <dgm:pt modelId="{2F47E6F4-52F7-44A1-977C-780D0A3B7AC2}" type="sibTrans" cxnId="{739BF14A-B8B9-4C48-8B7E-62DFE0F543BD}">
      <dgm:prSet/>
      <dgm:spPr/>
      <dgm:t>
        <a:bodyPr/>
        <a:lstStyle/>
        <a:p>
          <a:r>
            <a:rPr lang="nl-NL" dirty="0" smtClean="0"/>
            <a:t>RWS PPO</a:t>
          </a:r>
          <a:endParaRPr lang="nl-NL" dirty="0"/>
        </a:p>
      </dgm:t>
    </dgm:pt>
    <dgm:pt modelId="{20E7531B-9E1F-4214-8B2D-313475E0A09D}" type="asst">
      <dgm:prSet phldrT="[Tekst]"/>
      <dgm:spPr/>
      <dgm:t>
        <a:bodyPr/>
        <a:lstStyle/>
        <a:p>
          <a:r>
            <a:rPr lang="nl-NL" dirty="0" smtClean="0"/>
            <a:t>Irma van Leeuwen</a:t>
          </a:r>
          <a:endParaRPr lang="nl-NL" dirty="0"/>
        </a:p>
      </dgm:t>
    </dgm:pt>
    <dgm:pt modelId="{81C2E1C3-2A7E-4BB9-96F6-23DA22CD9B40}" type="parTrans" cxnId="{8CAE2D9B-D76D-4A27-BB82-C9ECAD47ADF4}">
      <dgm:prSet/>
      <dgm:spPr/>
      <dgm:t>
        <a:bodyPr/>
        <a:lstStyle/>
        <a:p>
          <a:endParaRPr lang="nl-NL"/>
        </a:p>
      </dgm:t>
    </dgm:pt>
    <dgm:pt modelId="{ECF85081-D46D-430D-BC6C-3BFA3242BFCF}" type="sibTrans" cxnId="{8CAE2D9B-D76D-4A27-BB82-C9ECAD47ADF4}">
      <dgm:prSet custT="1"/>
      <dgm:spPr/>
      <dgm:t>
        <a:bodyPr/>
        <a:lstStyle/>
        <a:p>
          <a:r>
            <a:rPr lang="nl-NL" sz="900" i="1" dirty="0" smtClean="0"/>
            <a:t>projectmanager</a:t>
          </a:r>
          <a:endParaRPr lang="nl-NL" sz="700" i="1" dirty="0"/>
        </a:p>
      </dgm:t>
    </dgm:pt>
    <dgm:pt modelId="{A4720161-2AF0-4607-9D0A-CEE4B44C90E4}">
      <dgm:prSet phldrT="[Tekst]" custT="1"/>
      <dgm:spPr/>
      <dgm:t>
        <a:bodyPr/>
        <a:lstStyle/>
        <a:p>
          <a:r>
            <a:rPr lang="nl-NL" sz="1900" dirty="0" smtClean="0"/>
            <a:t>Mark van de Zande</a:t>
          </a:r>
          <a:endParaRPr lang="nl-NL" sz="1900" dirty="0"/>
        </a:p>
      </dgm:t>
    </dgm:pt>
    <dgm:pt modelId="{11B973D6-A805-4B86-8257-39DC427CB788}" type="parTrans" cxnId="{A22E3EF5-5F7F-4F8C-B8BF-31B2C5B884D2}">
      <dgm:prSet/>
      <dgm:spPr/>
      <dgm:t>
        <a:bodyPr/>
        <a:lstStyle/>
        <a:p>
          <a:endParaRPr lang="nl-NL"/>
        </a:p>
      </dgm:t>
    </dgm:pt>
    <dgm:pt modelId="{5C404960-C09E-4458-90CD-7B2691B05E3F}" type="sibTrans" cxnId="{A22E3EF5-5F7F-4F8C-B8BF-31B2C5B884D2}">
      <dgm:prSet custT="1"/>
      <dgm:spPr/>
      <dgm:t>
        <a:bodyPr/>
        <a:lstStyle/>
        <a:p>
          <a:r>
            <a:rPr lang="nl-NL" sz="900" i="1" dirty="0" smtClean="0"/>
            <a:t>technisch manager</a:t>
          </a:r>
          <a:endParaRPr lang="nl-NL" sz="900" i="1" dirty="0"/>
        </a:p>
      </dgm:t>
    </dgm:pt>
    <dgm:pt modelId="{BFB829F8-834F-4F9D-B7AD-75CB03EECEFD}">
      <dgm:prSet phldrT="[Tekst]"/>
      <dgm:spPr/>
      <dgm:t>
        <a:bodyPr/>
        <a:lstStyle/>
        <a:p>
          <a:r>
            <a:rPr lang="nl-NL" dirty="0" smtClean="0"/>
            <a:t>Ruud Wijdeven</a:t>
          </a:r>
          <a:endParaRPr lang="nl-NL" dirty="0"/>
        </a:p>
      </dgm:t>
    </dgm:pt>
    <dgm:pt modelId="{ED471B3C-2B70-4B9E-BFC4-24023FAD9ADE}" type="parTrans" cxnId="{4F8EB994-5B2A-41CC-951D-96BD072C0F21}">
      <dgm:prSet/>
      <dgm:spPr/>
      <dgm:t>
        <a:bodyPr/>
        <a:lstStyle/>
        <a:p>
          <a:endParaRPr lang="nl-NL"/>
        </a:p>
      </dgm:t>
    </dgm:pt>
    <dgm:pt modelId="{E7ECD94D-6DFE-4E12-8D2B-2AD1CB7EAC5C}" type="sibTrans" cxnId="{4F8EB994-5B2A-41CC-951D-96BD072C0F21}">
      <dgm:prSet/>
      <dgm:spPr/>
      <dgm:t>
        <a:bodyPr/>
        <a:lstStyle/>
        <a:p>
          <a:r>
            <a:rPr lang="nl-NL" i="1" dirty="0" smtClean="0"/>
            <a:t>contractmanager</a:t>
          </a:r>
          <a:endParaRPr lang="nl-NL" i="1" dirty="0"/>
        </a:p>
      </dgm:t>
    </dgm:pt>
    <dgm:pt modelId="{42B43FD0-AEC4-467E-8930-1E3C02B4CE5F}">
      <dgm:prSet phldrT="[Tekst]"/>
      <dgm:spPr/>
      <dgm:t>
        <a:bodyPr/>
        <a:lstStyle/>
        <a:p>
          <a:r>
            <a:rPr lang="nl-NL" dirty="0" smtClean="0"/>
            <a:t>Sebastiaan Huls</a:t>
          </a:r>
          <a:endParaRPr lang="nl-NL" dirty="0"/>
        </a:p>
      </dgm:t>
    </dgm:pt>
    <dgm:pt modelId="{CB88C859-9077-40AF-BA03-71145ED51A03}" type="parTrans" cxnId="{FD0F1FCA-473A-4BC7-B25D-0E328361BFF6}">
      <dgm:prSet/>
      <dgm:spPr/>
      <dgm:t>
        <a:bodyPr/>
        <a:lstStyle/>
        <a:p>
          <a:endParaRPr lang="nl-NL"/>
        </a:p>
      </dgm:t>
    </dgm:pt>
    <dgm:pt modelId="{30B2885C-FD7E-4A99-801F-58AE443DD34E}" type="sibTrans" cxnId="{FD0F1FCA-473A-4BC7-B25D-0E328361BFF6}">
      <dgm:prSet/>
      <dgm:spPr/>
      <dgm:t>
        <a:bodyPr/>
        <a:lstStyle/>
        <a:p>
          <a:r>
            <a:rPr lang="nl-NL" i="1" dirty="0" smtClean="0"/>
            <a:t>omgevingsmanager</a:t>
          </a:r>
          <a:endParaRPr lang="nl-NL" i="1" dirty="0"/>
        </a:p>
      </dgm:t>
    </dgm:pt>
    <dgm:pt modelId="{94AE4EA9-3FFF-4B82-BD08-4EA5A5CBCBE2}">
      <dgm:prSet phldrT="[Tekst]"/>
      <dgm:spPr/>
      <dgm:t>
        <a:bodyPr/>
        <a:lstStyle/>
        <a:p>
          <a:r>
            <a:rPr lang="nl-NL" dirty="0" smtClean="0"/>
            <a:t>Frank Vester</a:t>
          </a:r>
          <a:endParaRPr lang="nl-NL" dirty="0"/>
        </a:p>
      </dgm:t>
    </dgm:pt>
    <dgm:pt modelId="{865A81EA-535F-4ECF-91E0-4CA0127E1199}" type="parTrans" cxnId="{795C143F-697C-46EE-A27A-FF45F993A085}">
      <dgm:prSet/>
      <dgm:spPr/>
      <dgm:t>
        <a:bodyPr/>
        <a:lstStyle/>
        <a:p>
          <a:endParaRPr lang="nl-NL"/>
        </a:p>
      </dgm:t>
    </dgm:pt>
    <dgm:pt modelId="{E8944B23-1CC7-4398-A89F-03B9EFC32EB1}" type="sibTrans" cxnId="{795C143F-697C-46EE-A27A-FF45F993A085}">
      <dgm:prSet/>
      <dgm:spPr/>
      <dgm:t>
        <a:bodyPr/>
        <a:lstStyle/>
        <a:p>
          <a:r>
            <a:rPr lang="nl-NL" i="1" dirty="0" smtClean="0"/>
            <a:t>adviseur omgeving</a:t>
          </a:r>
          <a:endParaRPr lang="nl-NL" i="1" dirty="0"/>
        </a:p>
      </dgm:t>
    </dgm:pt>
    <dgm:pt modelId="{A52F80E4-95A0-4674-AB0E-16CF7EC363C9}">
      <dgm:prSet phldrT="[Tekst]" custT="1"/>
      <dgm:spPr/>
      <dgm:t>
        <a:bodyPr/>
        <a:lstStyle/>
        <a:p>
          <a:r>
            <a:rPr lang="nl-NL" sz="1900" dirty="0" smtClean="0"/>
            <a:t>Heleen Payens</a:t>
          </a:r>
          <a:endParaRPr lang="nl-NL" sz="1900" dirty="0"/>
        </a:p>
      </dgm:t>
    </dgm:pt>
    <dgm:pt modelId="{2ECE3B23-6E84-48D3-BB2E-EE30A7A283B1}" type="parTrans" cxnId="{7BF7775D-7253-4B49-A7FC-52B07D7126F2}">
      <dgm:prSet/>
      <dgm:spPr/>
      <dgm:t>
        <a:bodyPr/>
        <a:lstStyle/>
        <a:p>
          <a:endParaRPr lang="nl-NL"/>
        </a:p>
      </dgm:t>
    </dgm:pt>
    <dgm:pt modelId="{3B9B915E-0603-4930-ACEB-F08B4120E2F3}" type="sibTrans" cxnId="{7BF7775D-7253-4B49-A7FC-52B07D7126F2}">
      <dgm:prSet custT="1"/>
      <dgm:spPr/>
      <dgm:t>
        <a:bodyPr/>
        <a:lstStyle/>
        <a:p>
          <a:r>
            <a:rPr lang="nl-NL" sz="900" i="1" dirty="0" smtClean="0"/>
            <a:t>adviseur werktuigbouw</a:t>
          </a:r>
          <a:endParaRPr lang="nl-NL" sz="900" i="1" dirty="0"/>
        </a:p>
      </dgm:t>
    </dgm:pt>
    <dgm:pt modelId="{3C5745AF-5F33-4B65-BE5D-FCE624B47702}">
      <dgm:prSet phldrT="[Tekst]"/>
      <dgm:spPr/>
      <dgm:t>
        <a:bodyPr/>
        <a:lstStyle/>
        <a:p>
          <a:r>
            <a:rPr lang="nl-NL" dirty="0" smtClean="0"/>
            <a:t>Jos Nellen</a:t>
          </a:r>
          <a:endParaRPr lang="nl-NL" dirty="0"/>
        </a:p>
      </dgm:t>
    </dgm:pt>
    <dgm:pt modelId="{A67F85BB-F136-48A3-9AC0-89A6334FE2D1}" type="parTrans" cxnId="{1AE49396-EDDA-477B-883D-0C6F0A06D95D}">
      <dgm:prSet/>
      <dgm:spPr/>
      <dgm:t>
        <a:bodyPr/>
        <a:lstStyle/>
        <a:p>
          <a:endParaRPr lang="nl-NL"/>
        </a:p>
      </dgm:t>
    </dgm:pt>
    <dgm:pt modelId="{59A50273-EE7E-4C84-97E3-3915C87E79FE}" type="sibTrans" cxnId="{1AE49396-EDDA-477B-883D-0C6F0A06D95D}">
      <dgm:prSet custT="1"/>
      <dgm:spPr/>
      <dgm:t>
        <a:bodyPr/>
        <a:lstStyle/>
        <a:p>
          <a:r>
            <a:rPr lang="nl-NL" sz="900" i="1" dirty="0" smtClean="0"/>
            <a:t>inkoopadviseur</a:t>
          </a:r>
          <a:endParaRPr lang="nl-NL" sz="700" i="1" dirty="0"/>
        </a:p>
      </dgm:t>
    </dgm:pt>
    <dgm:pt modelId="{16B0A63E-E108-44E2-BBFC-F38C71A7108F}">
      <dgm:prSet phldrT="[Tekst]"/>
      <dgm:spPr/>
      <dgm:t>
        <a:bodyPr/>
        <a:lstStyle/>
        <a:p>
          <a:r>
            <a:rPr lang="nl-NL" dirty="0" smtClean="0"/>
            <a:t>Ryan Budhan</a:t>
          </a:r>
          <a:endParaRPr lang="nl-NL" dirty="0"/>
        </a:p>
      </dgm:t>
    </dgm:pt>
    <dgm:pt modelId="{DDEBDC8A-B39B-4F1C-AB60-2FC027C08312}" type="parTrans" cxnId="{25FFC9E4-4ECC-4C0D-AF9B-E3AFBC0F623D}">
      <dgm:prSet/>
      <dgm:spPr/>
      <dgm:t>
        <a:bodyPr/>
        <a:lstStyle/>
        <a:p>
          <a:endParaRPr lang="nl-NL"/>
        </a:p>
      </dgm:t>
    </dgm:pt>
    <dgm:pt modelId="{A25A8CED-5716-4858-9873-A4F25A4F79F5}" type="sibTrans" cxnId="{25FFC9E4-4ECC-4C0D-AF9B-E3AFBC0F623D}">
      <dgm:prSet custT="1"/>
      <dgm:spPr/>
      <dgm:t>
        <a:bodyPr/>
        <a:lstStyle/>
        <a:p>
          <a:r>
            <a:rPr lang="nl-NL" sz="900" i="1" dirty="0" smtClean="0"/>
            <a:t>manager projectbeheersing</a:t>
          </a:r>
          <a:endParaRPr lang="nl-NL" sz="900" i="1" dirty="0"/>
        </a:p>
      </dgm:t>
    </dgm:pt>
    <dgm:pt modelId="{3100B695-070E-42A8-B147-2A2E7A4C068B}">
      <dgm:prSet phldrT="[Tekst]" custT="1"/>
      <dgm:spPr/>
      <dgm:t>
        <a:bodyPr/>
        <a:lstStyle/>
        <a:p>
          <a:r>
            <a:rPr lang="nl-NL" sz="1900" dirty="0" smtClean="0"/>
            <a:t>Huub van den Heuvel</a:t>
          </a:r>
          <a:endParaRPr lang="nl-NL" sz="1900" dirty="0"/>
        </a:p>
      </dgm:t>
    </dgm:pt>
    <dgm:pt modelId="{E5D8BA51-4A45-45A7-B5AC-EE6AFD1748F3}" type="parTrans" cxnId="{210C1193-EF99-413B-9ECB-107F1E2CC061}">
      <dgm:prSet/>
      <dgm:spPr/>
      <dgm:t>
        <a:bodyPr/>
        <a:lstStyle/>
        <a:p>
          <a:endParaRPr lang="nl-NL"/>
        </a:p>
      </dgm:t>
    </dgm:pt>
    <dgm:pt modelId="{76640E29-2758-4E2D-829A-F82B335DF187}" type="sibTrans" cxnId="{210C1193-EF99-413B-9ECB-107F1E2CC061}">
      <dgm:prSet custT="1"/>
      <dgm:spPr/>
      <dgm:t>
        <a:bodyPr/>
        <a:lstStyle/>
        <a:p>
          <a:r>
            <a:rPr lang="nl-NL" sz="900" i="1" dirty="0" smtClean="0"/>
            <a:t>adviseur conserveren</a:t>
          </a:r>
          <a:endParaRPr lang="nl-NL" sz="900" i="1" dirty="0"/>
        </a:p>
      </dgm:t>
    </dgm:pt>
    <dgm:pt modelId="{90DD54E4-03EE-47FE-8A17-BD9A66F3101D}" type="pres">
      <dgm:prSet presAssocID="{6417D6FC-827C-48CB-9C5A-1D1EF9F56B5F}" presName="hierChild1" presStyleCnt="0">
        <dgm:presLayoutVars>
          <dgm:orgChart val="1"/>
          <dgm:chPref val="1"/>
          <dgm:dir/>
          <dgm:animOne val="branch"/>
          <dgm:animLvl val="lvl"/>
          <dgm:resizeHandles/>
        </dgm:presLayoutVars>
      </dgm:prSet>
      <dgm:spPr/>
      <dgm:t>
        <a:bodyPr/>
        <a:lstStyle/>
        <a:p>
          <a:endParaRPr lang="nl-NL"/>
        </a:p>
      </dgm:t>
    </dgm:pt>
    <dgm:pt modelId="{8B14A1C4-0BB7-4F55-AFFD-B39094677ECC}" type="pres">
      <dgm:prSet presAssocID="{AC5A0D18-BE03-4465-A94B-8C9FCD9E1093}" presName="hierRoot1" presStyleCnt="0">
        <dgm:presLayoutVars>
          <dgm:hierBranch val="init"/>
        </dgm:presLayoutVars>
      </dgm:prSet>
      <dgm:spPr/>
    </dgm:pt>
    <dgm:pt modelId="{078F8E82-4E5A-4BCC-B1B9-644C11B45BAE}" type="pres">
      <dgm:prSet presAssocID="{AC5A0D18-BE03-4465-A94B-8C9FCD9E1093}" presName="rootComposite1" presStyleCnt="0"/>
      <dgm:spPr/>
    </dgm:pt>
    <dgm:pt modelId="{57488D52-C121-46FF-A4B5-286B349F066B}" type="pres">
      <dgm:prSet presAssocID="{AC5A0D18-BE03-4465-A94B-8C9FCD9E1093}" presName="rootText1" presStyleLbl="node0" presStyleIdx="0" presStyleCnt="1">
        <dgm:presLayoutVars>
          <dgm:chMax/>
          <dgm:chPref val="3"/>
        </dgm:presLayoutVars>
      </dgm:prSet>
      <dgm:spPr/>
      <dgm:t>
        <a:bodyPr/>
        <a:lstStyle/>
        <a:p>
          <a:endParaRPr lang="nl-NL"/>
        </a:p>
      </dgm:t>
    </dgm:pt>
    <dgm:pt modelId="{BDCA515D-BFBD-4EBF-8FFE-ABC423EAB8A3}" type="pres">
      <dgm:prSet presAssocID="{AC5A0D18-BE03-4465-A94B-8C9FCD9E1093}" presName="titleText1" presStyleLbl="fgAcc0" presStyleIdx="0" presStyleCnt="1">
        <dgm:presLayoutVars>
          <dgm:chMax val="0"/>
          <dgm:chPref val="0"/>
        </dgm:presLayoutVars>
      </dgm:prSet>
      <dgm:spPr/>
      <dgm:t>
        <a:bodyPr/>
        <a:lstStyle/>
        <a:p>
          <a:endParaRPr lang="nl-NL"/>
        </a:p>
      </dgm:t>
    </dgm:pt>
    <dgm:pt modelId="{B36531D9-FB60-48D4-AEF0-1C17F0B6746F}" type="pres">
      <dgm:prSet presAssocID="{AC5A0D18-BE03-4465-A94B-8C9FCD9E1093}" presName="rootConnector1" presStyleLbl="node1" presStyleIdx="0" presStyleCnt="8"/>
      <dgm:spPr/>
      <dgm:t>
        <a:bodyPr/>
        <a:lstStyle/>
        <a:p>
          <a:endParaRPr lang="nl-NL"/>
        </a:p>
      </dgm:t>
    </dgm:pt>
    <dgm:pt modelId="{9E2FA037-7177-4C6B-ADBB-B8E8C9163B9B}" type="pres">
      <dgm:prSet presAssocID="{AC5A0D18-BE03-4465-A94B-8C9FCD9E1093}" presName="hierChild2" presStyleCnt="0"/>
      <dgm:spPr/>
    </dgm:pt>
    <dgm:pt modelId="{9ADC5810-CC57-454F-B385-D7D7CCDC2520}" type="pres">
      <dgm:prSet presAssocID="{11B973D6-A805-4B86-8257-39DC427CB788}" presName="Name37" presStyleLbl="parChTrans1D2" presStyleIdx="0" presStyleCnt="5"/>
      <dgm:spPr/>
      <dgm:t>
        <a:bodyPr/>
        <a:lstStyle/>
        <a:p>
          <a:endParaRPr lang="nl-NL"/>
        </a:p>
      </dgm:t>
    </dgm:pt>
    <dgm:pt modelId="{FCC034F3-CD78-4C34-BE21-60192F484E74}" type="pres">
      <dgm:prSet presAssocID="{A4720161-2AF0-4607-9D0A-CEE4B44C90E4}" presName="hierRoot2" presStyleCnt="0">
        <dgm:presLayoutVars>
          <dgm:hierBranch val="init"/>
        </dgm:presLayoutVars>
      </dgm:prSet>
      <dgm:spPr/>
    </dgm:pt>
    <dgm:pt modelId="{154B57C8-F8E3-4EE7-97F4-AB0AEE42A3CF}" type="pres">
      <dgm:prSet presAssocID="{A4720161-2AF0-4607-9D0A-CEE4B44C90E4}" presName="rootComposite" presStyleCnt="0"/>
      <dgm:spPr/>
    </dgm:pt>
    <dgm:pt modelId="{DAEF48F9-A2D5-4EBB-B232-535194020BB5}" type="pres">
      <dgm:prSet presAssocID="{A4720161-2AF0-4607-9D0A-CEE4B44C90E4}" presName="rootText" presStyleLbl="node1" presStyleIdx="0" presStyleCnt="8">
        <dgm:presLayoutVars>
          <dgm:chMax/>
          <dgm:chPref val="3"/>
        </dgm:presLayoutVars>
      </dgm:prSet>
      <dgm:spPr/>
      <dgm:t>
        <a:bodyPr/>
        <a:lstStyle/>
        <a:p>
          <a:endParaRPr lang="nl-NL"/>
        </a:p>
      </dgm:t>
    </dgm:pt>
    <dgm:pt modelId="{E19FE71A-E783-4F4A-9141-7D298F89CE60}" type="pres">
      <dgm:prSet presAssocID="{A4720161-2AF0-4607-9D0A-CEE4B44C90E4}" presName="titleText2" presStyleLbl="fgAcc1" presStyleIdx="0" presStyleCnt="8">
        <dgm:presLayoutVars>
          <dgm:chMax val="0"/>
          <dgm:chPref val="0"/>
        </dgm:presLayoutVars>
      </dgm:prSet>
      <dgm:spPr/>
      <dgm:t>
        <a:bodyPr/>
        <a:lstStyle/>
        <a:p>
          <a:endParaRPr lang="nl-NL"/>
        </a:p>
      </dgm:t>
    </dgm:pt>
    <dgm:pt modelId="{5FED0E04-2509-42D3-9D95-F596A5E4902D}" type="pres">
      <dgm:prSet presAssocID="{A4720161-2AF0-4607-9D0A-CEE4B44C90E4}" presName="rootConnector" presStyleLbl="node2" presStyleIdx="0" presStyleCnt="0"/>
      <dgm:spPr/>
      <dgm:t>
        <a:bodyPr/>
        <a:lstStyle/>
        <a:p>
          <a:endParaRPr lang="nl-NL"/>
        </a:p>
      </dgm:t>
    </dgm:pt>
    <dgm:pt modelId="{23468C69-EB1A-4794-9E6A-873C6D62FA35}" type="pres">
      <dgm:prSet presAssocID="{A4720161-2AF0-4607-9D0A-CEE4B44C90E4}" presName="hierChild4" presStyleCnt="0"/>
      <dgm:spPr/>
    </dgm:pt>
    <dgm:pt modelId="{34BEF49E-E024-435F-AA19-B73E1B474204}" type="pres">
      <dgm:prSet presAssocID="{2ECE3B23-6E84-48D3-BB2E-EE30A7A283B1}" presName="Name37" presStyleLbl="parChTrans1D3" presStyleIdx="0" presStyleCnt="4"/>
      <dgm:spPr/>
      <dgm:t>
        <a:bodyPr/>
        <a:lstStyle/>
        <a:p>
          <a:endParaRPr lang="nl-NL"/>
        </a:p>
      </dgm:t>
    </dgm:pt>
    <dgm:pt modelId="{9CF21A75-9AAB-4B8E-9B39-834F375F2A68}" type="pres">
      <dgm:prSet presAssocID="{A52F80E4-95A0-4674-AB0E-16CF7EC363C9}" presName="hierRoot2" presStyleCnt="0">
        <dgm:presLayoutVars>
          <dgm:hierBranch val="init"/>
        </dgm:presLayoutVars>
      </dgm:prSet>
      <dgm:spPr/>
    </dgm:pt>
    <dgm:pt modelId="{EA17CC28-F6A0-4DC2-B3CA-166E90DEDBC9}" type="pres">
      <dgm:prSet presAssocID="{A52F80E4-95A0-4674-AB0E-16CF7EC363C9}" presName="rootComposite" presStyleCnt="0"/>
      <dgm:spPr/>
    </dgm:pt>
    <dgm:pt modelId="{644432AA-4293-4A9B-99BA-ED874476B85D}" type="pres">
      <dgm:prSet presAssocID="{A52F80E4-95A0-4674-AB0E-16CF7EC363C9}" presName="rootText" presStyleLbl="node1" presStyleIdx="1" presStyleCnt="8">
        <dgm:presLayoutVars>
          <dgm:chMax/>
          <dgm:chPref val="3"/>
        </dgm:presLayoutVars>
      </dgm:prSet>
      <dgm:spPr/>
      <dgm:t>
        <a:bodyPr/>
        <a:lstStyle/>
        <a:p>
          <a:endParaRPr lang="nl-NL"/>
        </a:p>
      </dgm:t>
    </dgm:pt>
    <dgm:pt modelId="{DBF86B2A-212D-46F9-83CE-F4E459298A53}" type="pres">
      <dgm:prSet presAssocID="{A52F80E4-95A0-4674-AB0E-16CF7EC363C9}" presName="titleText2" presStyleLbl="fgAcc1" presStyleIdx="1" presStyleCnt="8">
        <dgm:presLayoutVars>
          <dgm:chMax val="0"/>
          <dgm:chPref val="0"/>
        </dgm:presLayoutVars>
      </dgm:prSet>
      <dgm:spPr/>
      <dgm:t>
        <a:bodyPr/>
        <a:lstStyle/>
        <a:p>
          <a:endParaRPr lang="nl-NL"/>
        </a:p>
      </dgm:t>
    </dgm:pt>
    <dgm:pt modelId="{EC6F360E-DD81-4B22-82B5-BDCA1AECA1C3}" type="pres">
      <dgm:prSet presAssocID="{A52F80E4-95A0-4674-AB0E-16CF7EC363C9}" presName="rootConnector" presStyleLbl="node3" presStyleIdx="0" presStyleCnt="0"/>
      <dgm:spPr/>
      <dgm:t>
        <a:bodyPr/>
        <a:lstStyle/>
        <a:p>
          <a:endParaRPr lang="nl-NL"/>
        </a:p>
      </dgm:t>
    </dgm:pt>
    <dgm:pt modelId="{8CC274EB-B1B2-4132-A450-2A15C30E1053}" type="pres">
      <dgm:prSet presAssocID="{A52F80E4-95A0-4674-AB0E-16CF7EC363C9}" presName="hierChild4" presStyleCnt="0"/>
      <dgm:spPr/>
    </dgm:pt>
    <dgm:pt modelId="{D9D9D8C9-FBB5-4DCD-A9B4-036A4C9A5EAB}" type="pres">
      <dgm:prSet presAssocID="{A52F80E4-95A0-4674-AB0E-16CF7EC363C9}" presName="hierChild5" presStyleCnt="0"/>
      <dgm:spPr/>
    </dgm:pt>
    <dgm:pt modelId="{59E9972E-66F3-4B90-9D9A-1FF38A934501}" type="pres">
      <dgm:prSet presAssocID="{E5D8BA51-4A45-45A7-B5AC-EE6AFD1748F3}" presName="Name37" presStyleLbl="parChTrans1D3" presStyleIdx="1" presStyleCnt="4"/>
      <dgm:spPr/>
      <dgm:t>
        <a:bodyPr/>
        <a:lstStyle/>
        <a:p>
          <a:endParaRPr lang="nl-NL"/>
        </a:p>
      </dgm:t>
    </dgm:pt>
    <dgm:pt modelId="{2305EE49-6587-4DB8-B058-FFEDF019497D}" type="pres">
      <dgm:prSet presAssocID="{3100B695-070E-42A8-B147-2A2E7A4C068B}" presName="hierRoot2" presStyleCnt="0">
        <dgm:presLayoutVars>
          <dgm:hierBranch val="init"/>
        </dgm:presLayoutVars>
      </dgm:prSet>
      <dgm:spPr/>
    </dgm:pt>
    <dgm:pt modelId="{07AB7090-8208-40D6-A4E9-BDFCCA9F6B99}" type="pres">
      <dgm:prSet presAssocID="{3100B695-070E-42A8-B147-2A2E7A4C068B}" presName="rootComposite" presStyleCnt="0"/>
      <dgm:spPr/>
    </dgm:pt>
    <dgm:pt modelId="{C6995D83-6CAE-418B-8B67-232D763A9A31}" type="pres">
      <dgm:prSet presAssocID="{3100B695-070E-42A8-B147-2A2E7A4C068B}" presName="rootText" presStyleLbl="node1" presStyleIdx="2" presStyleCnt="8" custScaleX="120298">
        <dgm:presLayoutVars>
          <dgm:chMax/>
          <dgm:chPref val="3"/>
        </dgm:presLayoutVars>
      </dgm:prSet>
      <dgm:spPr/>
      <dgm:t>
        <a:bodyPr/>
        <a:lstStyle/>
        <a:p>
          <a:endParaRPr lang="nl-NL"/>
        </a:p>
      </dgm:t>
    </dgm:pt>
    <dgm:pt modelId="{C9A0F206-F243-49B6-B6A0-A9DF4EB6E2FB}" type="pres">
      <dgm:prSet presAssocID="{3100B695-070E-42A8-B147-2A2E7A4C068B}" presName="titleText2" presStyleLbl="fgAcc1" presStyleIdx="2" presStyleCnt="8">
        <dgm:presLayoutVars>
          <dgm:chMax val="0"/>
          <dgm:chPref val="0"/>
        </dgm:presLayoutVars>
      </dgm:prSet>
      <dgm:spPr/>
      <dgm:t>
        <a:bodyPr/>
        <a:lstStyle/>
        <a:p>
          <a:endParaRPr lang="nl-NL"/>
        </a:p>
      </dgm:t>
    </dgm:pt>
    <dgm:pt modelId="{D917DC64-82C8-496E-AB4F-D223E1288961}" type="pres">
      <dgm:prSet presAssocID="{3100B695-070E-42A8-B147-2A2E7A4C068B}" presName="rootConnector" presStyleLbl="node3" presStyleIdx="0" presStyleCnt="0"/>
      <dgm:spPr/>
      <dgm:t>
        <a:bodyPr/>
        <a:lstStyle/>
        <a:p>
          <a:endParaRPr lang="nl-NL"/>
        </a:p>
      </dgm:t>
    </dgm:pt>
    <dgm:pt modelId="{4B89D299-C849-40B3-9230-AD2CCD0566E2}" type="pres">
      <dgm:prSet presAssocID="{3100B695-070E-42A8-B147-2A2E7A4C068B}" presName="hierChild4" presStyleCnt="0"/>
      <dgm:spPr/>
    </dgm:pt>
    <dgm:pt modelId="{7CA6DAAD-A574-4C39-86F7-2CA9C9600DC5}" type="pres">
      <dgm:prSet presAssocID="{3100B695-070E-42A8-B147-2A2E7A4C068B}" presName="hierChild5" presStyleCnt="0"/>
      <dgm:spPr/>
    </dgm:pt>
    <dgm:pt modelId="{6ED6B6F9-313A-4A4A-9BC6-C15AB1E7800E}" type="pres">
      <dgm:prSet presAssocID="{A4720161-2AF0-4607-9D0A-CEE4B44C90E4}" presName="hierChild5" presStyleCnt="0"/>
      <dgm:spPr/>
    </dgm:pt>
    <dgm:pt modelId="{DEE6E23B-21D5-4C69-8B10-C458F7F50817}" type="pres">
      <dgm:prSet presAssocID="{ED471B3C-2B70-4B9E-BFC4-24023FAD9ADE}" presName="Name37" presStyleLbl="parChTrans1D2" presStyleIdx="1" presStyleCnt="5"/>
      <dgm:spPr/>
      <dgm:t>
        <a:bodyPr/>
        <a:lstStyle/>
        <a:p>
          <a:endParaRPr lang="nl-NL"/>
        </a:p>
      </dgm:t>
    </dgm:pt>
    <dgm:pt modelId="{A35C7357-F9A6-42C3-A035-DAB08D797FDD}" type="pres">
      <dgm:prSet presAssocID="{BFB829F8-834F-4F9D-B7AD-75CB03EECEFD}" presName="hierRoot2" presStyleCnt="0">
        <dgm:presLayoutVars>
          <dgm:hierBranch val="init"/>
        </dgm:presLayoutVars>
      </dgm:prSet>
      <dgm:spPr/>
    </dgm:pt>
    <dgm:pt modelId="{8D239681-8C66-4505-9254-C9AE3E916197}" type="pres">
      <dgm:prSet presAssocID="{BFB829F8-834F-4F9D-B7AD-75CB03EECEFD}" presName="rootComposite" presStyleCnt="0"/>
      <dgm:spPr/>
    </dgm:pt>
    <dgm:pt modelId="{68499740-0B6F-40A5-9ED2-CA23EA14D348}" type="pres">
      <dgm:prSet presAssocID="{BFB829F8-834F-4F9D-B7AD-75CB03EECEFD}" presName="rootText" presStyleLbl="node1" presStyleIdx="3" presStyleCnt="8">
        <dgm:presLayoutVars>
          <dgm:chMax/>
          <dgm:chPref val="3"/>
        </dgm:presLayoutVars>
      </dgm:prSet>
      <dgm:spPr/>
      <dgm:t>
        <a:bodyPr/>
        <a:lstStyle/>
        <a:p>
          <a:endParaRPr lang="nl-NL"/>
        </a:p>
      </dgm:t>
    </dgm:pt>
    <dgm:pt modelId="{0DE80153-0570-467C-A6F3-7F453007AAEC}" type="pres">
      <dgm:prSet presAssocID="{BFB829F8-834F-4F9D-B7AD-75CB03EECEFD}" presName="titleText2" presStyleLbl="fgAcc1" presStyleIdx="3" presStyleCnt="8">
        <dgm:presLayoutVars>
          <dgm:chMax val="0"/>
          <dgm:chPref val="0"/>
        </dgm:presLayoutVars>
      </dgm:prSet>
      <dgm:spPr/>
      <dgm:t>
        <a:bodyPr/>
        <a:lstStyle/>
        <a:p>
          <a:endParaRPr lang="nl-NL"/>
        </a:p>
      </dgm:t>
    </dgm:pt>
    <dgm:pt modelId="{7DF63880-78FE-4CC7-A737-CB98D81FCD3C}" type="pres">
      <dgm:prSet presAssocID="{BFB829F8-834F-4F9D-B7AD-75CB03EECEFD}" presName="rootConnector" presStyleLbl="node2" presStyleIdx="0" presStyleCnt="0"/>
      <dgm:spPr/>
      <dgm:t>
        <a:bodyPr/>
        <a:lstStyle/>
        <a:p>
          <a:endParaRPr lang="nl-NL"/>
        </a:p>
      </dgm:t>
    </dgm:pt>
    <dgm:pt modelId="{2AEAD8C5-5314-4C76-A371-F5D1639ABBBB}" type="pres">
      <dgm:prSet presAssocID="{BFB829F8-834F-4F9D-B7AD-75CB03EECEFD}" presName="hierChild4" presStyleCnt="0"/>
      <dgm:spPr/>
    </dgm:pt>
    <dgm:pt modelId="{223CF112-E918-490A-8B53-10FE8894E4D9}" type="pres">
      <dgm:prSet presAssocID="{A67F85BB-F136-48A3-9AC0-89A6334FE2D1}" presName="Name37" presStyleLbl="parChTrans1D3" presStyleIdx="2" presStyleCnt="4"/>
      <dgm:spPr/>
      <dgm:t>
        <a:bodyPr/>
        <a:lstStyle/>
        <a:p>
          <a:endParaRPr lang="nl-NL"/>
        </a:p>
      </dgm:t>
    </dgm:pt>
    <dgm:pt modelId="{EF579DCF-F81A-4233-AC02-36CECC5BFB28}" type="pres">
      <dgm:prSet presAssocID="{3C5745AF-5F33-4B65-BE5D-FCE624B47702}" presName="hierRoot2" presStyleCnt="0">
        <dgm:presLayoutVars>
          <dgm:hierBranch val="init"/>
        </dgm:presLayoutVars>
      </dgm:prSet>
      <dgm:spPr/>
    </dgm:pt>
    <dgm:pt modelId="{74B38AE7-96BF-4B2B-BBF2-BE98BF1007E9}" type="pres">
      <dgm:prSet presAssocID="{3C5745AF-5F33-4B65-BE5D-FCE624B47702}" presName="rootComposite" presStyleCnt="0"/>
      <dgm:spPr/>
    </dgm:pt>
    <dgm:pt modelId="{FFEA8830-5265-4C10-BA79-58C714B4EE0D}" type="pres">
      <dgm:prSet presAssocID="{3C5745AF-5F33-4B65-BE5D-FCE624B47702}" presName="rootText" presStyleLbl="node1" presStyleIdx="4" presStyleCnt="8">
        <dgm:presLayoutVars>
          <dgm:chMax/>
          <dgm:chPref val="3"/>
        </dgm:presLayoutVars>
      </dgm:prSet>
      <dgm:spPr/>
      <dgm:t>
        <a:bodyPr/>
        <a:lstStyle/>
        <a:p>
          <a:endParaRPr lang="nl-NL"/>
        </a:p>
      </dgm:t>
    </dgm:pt>
    <dgm:pt modelId="{A7CDAAAA-4CA2-4BB9-97FA-8E68C7872C70}" type="pres">
      <dgm:prSet presAssocID="{3C5745AF-5F33-4B65-BE5D-FCE624B47702}" presName="titleText2" presStyleLbl="fgAcc1" presStyleIdx="4" presStyleCnt="8">
        <dgm:presLayoutVars>
          <dgm:chMax val="0"/>
          <dgm:chPref val="0"/>
        </dgm:presLayoutVars>
      </dgm:prSet>
      <dgm:spPr/>
      <dgm:t>
        <a:bodyPr/>
        <a:lstStyle/>
        <a:p>
          <a:endParaRPr lang="nl-NL"/>
        </a:p>
      </dgm:t>
    </dgm:pt>
    <dgm:pt modelId="{65E73116-0E10-4EA5-8AD0-09DEA2A7EC66}" type="pres">
      <dgm:prSet presAssocID="{3C5745AF-5F33-4B65-BE5D-FCE624B47702}" presName="rootConnector" presStyleLbl="node3" presStyleIdx="0" presStyleCnt="0"/>
      <dgm:spPr/>
      <dgm:t>
        <a:bodyPr/>
        <a:lstStyle/>
        <a:p>
          <a:endParaRPr lang="nl-NL"/>
        </a:p>
      </dgm:t>
    </dgm:pt>
    <dgm:pt modelId="{BD968EA9-E26C-4601-B55A-BB8B7327B8BE}" type="pres">
      <dgm:prSet presAssocID="{3C5745AF-5F33-4B65-BE5D-FCE624B47702}" presName="hierChild4" presStyleCnt="0"/>
      <dgm:spPr/>
    </dgm:pt>
    <dgm:pt modelId="{BEED7778-E5D5-4445-8730-D2095389CFCF}" type="pres">
      <dgm:prSet presAssocID="{3C5745AF-5F33-4B65-BE5D-FCE624B47702}" presName="hierChild5" presStyleCnt="0"/>
      <dgm:spPr/>
    </dgm:pt>
    <dgm:pt modelId="{35977BE6-6154-4F8B-883D-BE1038B3A474}" type="pres">
      <dgm:prSet presAssocID="{BFB829F8-834F-4F9D-B7AD-75CB03EECEFD}" presName="hierChild5" presStyleCnt="0"/>
      <dgm:spPr/>
    </dgm:pt>
    <dgm:pt modelId="{74BD490C-318A-43AB-BC66-46D7D181A9E9}" type="pres">
      <dgm:prSet presAssocID="{CB88C859-9077-40AF-BA03-71145ED51A03}" presName="Name37" presStyleLbl="parChTrans1D2" presStyleIdx="2" presStyleCnt="5"/>
      <dgm:spPr/>
      <dgm:t>
        <a:bodyPr/>
        <a:lstStyle/>
        <a:p>
          <a:endParaRPr lang="nl-NL"/>
        </a:p>
      </dgm:t>
    </dgm:pt>
    <dgm:pt modelId="{DBDF4686-0B2E-4C04-AD9F-500B32640082}" type="pres">
      <dgm:prSet presAssocID="{42B43FD0-AEC4-467E-8930-1E3C02B4CE5F}" presName="hierRoot2" presStyleCnt="0">
        <dgm:presLayoutVars>
          <dgm:hierBranch val="init"/>
        </dgm:presLayoutVars>
      </dgm:prSet>
      <dgm:spPr/>
    </dgm:pt>
    <dgm:pt modelId="{E1B4700E-ECA5-4E33-884C-15D44705F55C}" type="pres">
      <dgm:prSet presAssocID="{42B43FD0-AEC4-467E-8930-1E3C02B4CE5F}" presName="rootComposite" presStyleCnt="0"/>
      <dgm:spPr/>
    </dgm:pt>
    <dgm:pt modelId="{3A1DD9D9-4EB4-415F-802D-FBC062F47D11}" type="pres">
      <dgm:prSet presAssocID="{42B43FD0-AEC4-467E-8930-1E3C02B4CE5F}" presName="rootText" presStyleLbl="node1" presStyleIdx="5" presStyleCnt="8">
        <dgm:presLayoutVars>
          <dgm:chMax/>
          <dgm:chPref val="3"/>
        </dgm:presLayoutVars>
      </dgm:prSet>
      <dgm:spPr/>
      <dgm:t>
        <a:bodyPr/>
        <a:lstStyle/>
        <a:p>
          <a:endParaRPr lang="nl-NL"/>
        </a:p>
      </dgm:t>
    </dgm:pt>
    <dgm:pt modelId="{903A14EC-61DD-49B4-9114-F3CF6741BE6B}" type="pres">
      <dgm:prSet presAssocID="{42B43FD0-AEC4-467E-8930-1E3C02B4CE5F}" presName="titleText2" presStyleLbl="fgAcc1" presStyleIdx="5" presStyleCnt="8">
        <dgm:presLayoutVars>
          <dgm:chMax val="0"/>
          <dgm:chPref val="0"/>
        </dgm:presLayoutVars>
      </dgm:prSet>
      <dgm:spPr/>
      <dgm:t>
        <a:bodyPr/>
        <a:lstStyle/>
        <a:p>
          <a:endParaRPr lang="nl-NL"/>
        </a:p>
      </dgm:t>
    </dgm:pt>
    <dgm:pt modelId="{503FDBC2-52CF-4B6D-A676-72192976E626}" type="pres">
      <dgm:prSet presAssocID="{42B43FD0-AEC4-467E-8930-1E3C02B4CE5F}" presName="rootConnector" presStyleLbl="node2" presStyleIdx="0" presStyleCnt="0"/>
      <dgm:spPr/>
      <dgm:t>
        <a:bodyPr/>
        <a:lstStyle/>
        <a:p>
          <a:endParaRPr lang="nl-NL"/>
        </a:p>
      </dgm:t>
    </dgm:pt>
    <dgm:pt modelId="{2DCD6DA3-AAB1-4A8D-8D4B-46197663CF97}" type="pres">
      <dgm:prSet presAssocID="{42B43FD0-AEC4-467E-8930-1E3C02B4CE5F}" presName="hierChild4" presStyleCnt="0"/>
      <dgm:spPr/>
    </dgm:pt>
    <dgm:pt modelId="{F0086C19-A1D6-4B84-B3D9-2F7C0715D0AA}" type="pres">
      <dgm:prSet presAssocID="{865A81EA-535F-4ECF-91E0-4CA0127E1199}" presName="Name37" presStyleLbl="parChTrans1D3" presStyleIdx="3" presStyleCnt="4"/>
      <dgm:spPr/>
      <dgm:t>
        <a:bodyPr/>
        <a:lstStyle/>
        <a:p>
          <a:endParaRPr lang="nl-NL"/>
        </a:p>
      </dgm:t>
    </dgm:pt>
    <dgm:pt modelId="{9E9CA74D-BE0F-47DD-AE1B-9499422D7F9C}" type="pres">
      <dgm:prSet presAssocID="{94AE4EA9-3FFF-4B82-BD08-4EA5A5CBCBE2}" presName="hierRoot2" presStyleCnt="0">
        <dgm:presLayoutVars>
          <dgm:hierBranch val="init"/>
        </dgm:presLayoutVars>
      </dgm:prSet>
      <dgm:spPr/>
    </dgm:pt>
    <dgm:pt modelId="{698F5FC1-E766-418B-8E8E-19616A619255}" type="pres">
      <dgm:prSet presAssocID="{94AE4EA9-3FFF-4B82-BD08-4EA5A5CBCBE2}" presName="rootComposite" presStyleCnt="0"/>
      <dgm:spPr/>
    </dgm:pt>
    <dgm:pt modelId="{E0DB96BB-2749-4D66-9C8F-A60ACA7A8416}" type="pres">
      <dgm:prSet presAssocID="{94AE4EA9-3FFF-4B82-BD08-4EA5A5CBCBE2}" presName="rootText" presStyleLbl="node1" presStyleIdx="6" presStyleCnt="8">
        <dgm:presLayoutVars>
          <dgm:chMax/>
          <dgm:chPref val="3"/>
        </dgm:presLayoutVars>
      </dgm:prSet>
      <dgm:spPr/>
      <dgm:t>
        <a:bodyPr/>
        <a:lstStyle/>
        <a:p>
          <a:endParaRPr lang="nl-NL"/>
        </a:p>
      </dgm:t>
    </dgm:pt>
    <dgm:pt modelId="{FE6083C4-81D5-4EFE-A4C0-68F29B990AF1}" type="pres">
      <dgm:prSet presAssocID="{94AE4EA9-3FFF-4B82-BD08-4EA5A5CBCBE2}" presName="titleText2" presStyleLbl="fgAcc1" presStyleIdx="6" presStyleCnt="8">
        <dgm:presLayoutVars>
          <dgm:chMax val="0"/>
          <dgm:chPref val="0"/>
        </dgm:presLayoutVars>
      </dgm:prSet>
      <dgm:spPr/>
      <dgm:t>
        <a:bodyPr/>
        <a:lstStyle/>
        <a:p>
          <a:endParaRPr lang="nl-NL"/>
        </a:p>
      </dgm:t>
    </dgm:pt>
    <dgm:pt modelId="{D1BFBF4D-833F-44D1-AB50-F87038C5DC77}" type="pres">
      <dgm:prSet presAssocID="{94AE4EA9-3FFF-4B82-BD08-4EA5A5CBCBE2}" presName="rootConnector" presStyleLbl="node3" presStyleIdx="0" presStyleCnt="0"/>
      <dgm:spPr/>
      <dgm:t>
        <a:bodyPr/>
        <a:lstStyle/>
        <a:p>
          <a:endParaRPr lang="nl-NL"/>
        </a:p>
      </dgm:t>
    </dgm:pt>
    <dgm:pt modelId="{C94EF243-3CA9-478C-BFD5-4FA080EEBE69}" type="pres">
      <dgm:prSet presAssocID="{94AE4EA9-3FFF-4B82-BD08-4EA5A5CBCBE2}" presName="hierChild4" presStyleCnt="0"/>
      <dgm:spPr/>
    </dgm:pt>
    <dgm:pt modelId="{79C08D6E-815C-4E23-9532-4C51BCDE586F}" type="pres">
      <dgm:prSet presAssocID="{94AE4EA9-3FFF-4B82-BD08-4EA5A5CBCBE2}" presName="hierChild5" presStyleCnt="0"/>
      <dgm:spPr/>
    </dgm:pt>
    <dgm:pt modelId="{5F32E096-3AFF-414A-A5E5-CEC94A60EA59}" type="pres">
      <dgm:prSet presAssocID="{42B43FD0-AEC4-467E-8930-1E3C02B4CE5F}" presName="hierChild5" presStyleCnt="0"/>
      <dgm:spPr/>
    </dgm:pt>
    <dgm:pt modelId="{6EBBC289-3DD4-44E1-816A-17072BD4F772}" type="pres">
      <dgm:prSet presAssocID="{DDEBDC8A-B39B-4F1C-AB60-2FC027C08312}" presName="Name37" presStyleLbl="parChTrans1D2" presStyleIdx="3" presStyleCnt="5"/>
      <dgm:spPr/>
      <dgm:t>
        <a:bodyPr/>
        <a:lstStyle/>
        <a:p>
          <a:endParaRPr lang="nl-NL"/>
        </a:p>
      </dgm:t>
    </dgm:pt>
    <dgm:pt modelId="{51C8C779-7271-46C0-819C-F6B3C1413946}" type="pres">
      <dgm:prSet presAssocID="{16B0A63E-E108-44E2-BBFC-F38C71A7108F}" presName="hierRoot2" presStyleCnt="0">
        <dgm:presLayoutVars>
          <dgm:hierBranch val="init"/>
        </dgm:presLayoutVars>
      </dgm:prSet>
      <dgm:spPr/>
    </dgm:pt>
    <dgm:pt modelId="{4BC9466F-BEF7-4FBB-8951-981FF5F72B85}" type="pres">
      <dgm:prSet presAssocID="{16B0A63E-E108-44E2-BBFC-F38C71A7108F}" presName="rootComposite" presStyleCnt="0"/>
      <dgm:spPr/>
    </dgm:pt>
    <dgm:pt modelId="{D7409163-826A-4F2C-89F4-271B2A079ADE}" type="pres">
      <dgm:prSet presAssocID="{16B0A63E-E108-44E2-BBFC-F38C71A7108F}" presName="rootText" presStyleLbl="node1" presStyleIdx="7" presStyleCnt="8">
        <dgm:presLayoutVars>
          <dgm:chMax/>
          <dgm:chPref val="3"/>
        </dgm:presLayoutVars>
      </dgm:prSet>
      <dgm:spPr/>
      <dgm:t>
        <a:bodyPr/>
        <a:lstStyle/>
        <a:p>
          <a:endParaRPr lang="nl-NL"/>
        </a:p>
      </dgm:t>
    </dgm:pt>
    <dgm:pt modelId="{D35A4F7B-9D65-49C6-B971-B29FF7D24E1B}" type="pres">
      <dgm:prSet presAssocID="{16B0A63E-E108-44E2-BBFC-F38C71A7108F}" presName="titleText2" presStyleLbl="fgAcc1" presStyleIdx="7" presStyleCnt="8">
        <dgm:presLayoutVars>
          <dgm:chMax val="0"/>
          <dgm:chPref val="0"/>
        </dgm:presLayoutVars>
      </dgm:prSet>
      <dgm:spPr/>
      <dgm:t>
        <a:bodyPr/>
        <a:lstStyle/>
        <a:p>
          <a:endParaRPr lang="nl-NL"/>
        </a:p>
      </dgm:t>
    </dgm:pt>
    <dgm:pt modelId="{9805CF7E-6F4D-4190-B107-6ADD2926CE95}" type="pres">
      <dgm:prSet presAssocID="{16B0A63E-E108-44E2-BBFC-F38C71A7108F}" presName="rootConnector" presStyleLbl="node2" presStyleIdx="0" presStyleCnt="0"/>
      <dgm:spPr/>
      <dgm:t>
        <a:bodyPr/>
        <a:lstStyle/>
        <a:p>
          <a:endParaRPr lang="nl-NL"/>
        </a:p>
      </dgm:t>
    </dgm:pt>
    <dgm:pt modelId="{129EF3EB-27BE-461A-B6FB-7C4D7BF082C5}" type="pres">
      <dgm:prSet presAssocID="{16B0A63E-E108-44E2-BBFC-F38C71A7108F}" presName="hierChild4" presStyleCnt="0"/>
      <dgm:spPr/>
    </dgm:pt>
    <dgm:pt modelId="{795BCA7B-6B5D-471A-9E0D-19AED19B65E1}" type="pres">
      <dgm:prSet presAssocID="{16B0A63E-E108-44E2-BBFC-F38C71A7108F}" presName="hierChild5" presStyleCnt="0"/>
      <dgm:spPr/>
    </dgm:pt>
    <dgm:pt modelId="{A4148227-3483-4117-8744-7972671CDC8A}" type="pres">
      <dgm:prSet presAssocID="{AC5A0D18-BE03-4465-A94B-8C9FCD9E1093}" presName="hierChild3" presStyleCnt="0"/>
      <dgm:spPr/>
    </dgm:pt>
    <dgm:pt modelId="{5306C6D2-009F-463E-BEEC-39C34A611325}" type="pres">
      <dgm:prSet presAssocID="{81C2E1C3-2A7E-4BB9-96F6-23DA22CD9B40}" presName="Name96" presStyleLbl="parChTrans1D2" presStyleIdx="4" presStyleCnt="5"/>
      <dgm:spPr/>
      <dgm:t>
        <a:bodyPr/>
        <a:lstStyle/>
        <a:p>
          <a:endParaRPr lang="nl-NL"/>
        </a:p>
      </dgm:t>
    </dgm:pt>
    <dgm:pt modelId="{CECAAFDA-A2C9-41BE-9750-F87C5F908D6B}" type="pres">
      <dgm:prSet presAssocID="{20E7531B-9E1F-4214-8B2D-313475E0A09D}" presName="hierRoot3" presStyleCnt="0">
        <dgm:presLayoutVars>
          <dgm:hierBranch val="init"/>
        </dgm:presLayoutVars>
      </dgm:prSet>
      <dgm:spPr/>
    </dgm:pt>
    <dgm:pt modelId="{9FC96D3C-8F34-43AD-B7DA-8EF5B7899D78}" type="pres">
      <dgm:prSet presAssocID="{20E7531B-9E1F-4214-8B2D-313475E0A09D}" presName="rootComposite3" presStyleCnt="0"/>
      <dgm:spPr/>
    </dgm:pt>
    <dgm:pt modelId="{B84FA250-D016-4B5B-8880-11C421E81DF4}" type="pres">
      <dgm:prSet presAssocID="{20E7531B-9E1F-4214-8B2D-313475E0A09D}" presName="rootText3" presStyleLbl="asst1" presStyleIdx="0" presStyleCnt="1">
        <dgm:presLayoutVars>
          <dgm:chPref val="3"/>
        </dgm:presLayoutVars>
      </dgm:prSet>
      <dgm:spPr/>
      <dgm:t>
        <a:bodyPr/>
        <a:lstStyle/>
        <a:p>
          <a:endParaRPr lang="nl-NL"/>
        </a:p>
      </dgm:t>
    </dgm:pt>
    <dgm:pt modelId="{D1942201-0CF7-4B00-9DE2-4EEFD38DCFB8}" type="pres">
      <dgm:prSet presAssocID="{20E7531B-9E1F-4214-8B2D-313475E0A09D}" presName="titleText3" presStyleLbl="fgAcc2" presStyleIdx="0" presStyleCnt="1">
        <dgm:presLayoutVars>
          <dgm:chMax val="0"/>
          <dgm:chPref val="0"/>
        </dgm:presLayoutVars>
      </dgm:prSet>
      <dgm:spPr/>
      <dgm:t>
        <a:bodyPr/>
        <a:lstStyle/>
        <a:p>
          <a:endParaRPr lang="nl-NL"/>
        </a:p>
      </dgm:t>
    </dgm:pt>
    <dgm:pt modelId="{F4F82DE4-518E-47BD-A3A0-F7DF2E6263AB}" type="pres">
      <dgm:prSet presAssocID="{20E7531B-9E1F-4214-8B2D-313475E0A09D}" presName="rootConnector3" presStyleLbl="asst1" presStyleIdx="0" presStyleCnt="1"/>
      <dgm:spPr/>
      <dgm:t>
        <a:bodyPr/>
        <a:lstStyle/>
        <a:p>
          <a:endParaRPr lang="nl-NL"/>
        </a:p>
      </dgm:t>
    </dgm:pt>
    <dgm:pt modelId="{3249EF82-3C93-4CF5-8030-5CE7D68B0DB0}" type="pres">
      <dgm:prSet presAssocID="{20E7531B-9E1F-4214-8B2D-313475E0A09D}" presName="hierChild6" presStyleCnt="0"/>
      <dgm:spPr/>
    </dgm:pt>
    <dgm:pt modelId="{E63D6DC9-9C06-44D1-ABFF-D0EC31CDFEAC}" type="pres">
      <dgm:prSet presAssocID="{20E7531B-9E1F-4214-8B2D-313475E0A09D}" presName="hierChild7" presStyleCnt="0"/>
      <dgm:spPr/>
    </dgm:pt>
  </dgm:ptLst>
  <dgm:cxnLst>
    <dgm:cxn modelId="{4FFFC60F-177D-4943-B687-475B3E4C9B0E}" type="presOf" srcId="{94AE4EA9-3FFF-4B82-BD08-4EA5A5CBCBE2}" destId="{E0DB96BB-2749-4D66-9C8F-A60ACA7A8416}" srcOrd="0" destOrd="0" presId="urn:microsoft.com/office/officeart/2008/layout/NameandTitleOrganizationalChart"/>
    <dgm:cxn modelId="{1309E3F9-8670-4FBB-936F-7708C500BABC}" type="presOf" srcId="{865A81EA-535F-4ECF-91E0-4CA0127E1199}" destId="{F0086C19-A1D6-4B84-B3D9-2F7C0715D0AA}" srcOrd="0" destOrd="0" presId="urn:microsoft.com/office/officeart/2008/layout/NameandTitleOrganizationalChart"/>
    <dgm:cxn modelId="{E320A811-3826-4AED-9B2F-091EB35E9675}" type="presOf" srcId="{A4720161-2AF0-4607-9D0A-CEE4B44C90E4}" destId="{DAEF48F9-A2D5-4EBB-B232-535194020BB5}" srcOrd="0" destOrd="0" presId="urn:microsoft.com/office/officeart/2008/layout/NameandTitleOrganizationalChart"/>
    <dgm:cxn modelId="{539A3020-DCC4-44AA-BF3F-61BB7E75A167}" type="presOf" srcId="{A25A8CED-5716-4858-9873-A4F25A4F79F5}" destId="{D35A4F7B-9D65-49C6-B971-B29FF7D24E1B}" srcOrd="0" destOrd="0" presId="urn:microsoft.com/office/officeart/2008/layout/NameandTitleOrganizationalChart"/>
    <dgm:cxn modelId="{739BF14A-B8B9-4C48-8B7E-62DFE0F543BD}" srcId="{6417D6FC-827C-48CB-9C5A-1D1EF9F56B5F}" destId="{AC5A0D18-BE03-4465-A94B-8C9FCD9E1093}" srcOrd="0" destOrd="0" parTransId="{C1CF3076-CF56-4A01-B9F0-539A24358969}" sibTransId="{2F47E6F4-52F7-44A1-977C-780D0A3B7AC2}"/>
    <dgm:cxn modelId="{D03376A2-56E4-42AA-98E6-19A007BE21AD}" type="presOf" srcId="{16B0A63E-E108-44E2-BBFC-F38C71A7108F}" destId="{9805CF7E-6F4D-4190-B107-6ADD2926CE95}" srcOrd="1" destOrd="0" presId="urn:microsoft.com/office/officeart/2008/layout/NameandTitleOrganizationalChart"/>
    <dgm:cxn modelId="{E91CA45F-FAF5-4418-BEFE-F45A8474972A}" type="presOf" srcId="{30B2885C-FD7E-4A99-801F-58AE443DD34E}" destId="{903A14EC-61DD-49B4-9114-F3CF6741BE6B}" srcOrd="0" destOrd="0" presId="urn:microsoft.com/office/officeart/2008/layout/NameandTitleOrganizationalChart"/>
    <dgm:cxn modelId="{FED39542-25F8-4BD5-B3CD-8B7B78DE5241}" type="presOf" srcId="{2ECE3B23-6E84-48D3-BB2E-EE30A7A283B1}" destId="{34BEF49E-E024-435F-AA19-B73E1B474204}" srcOrd="0" destOrd="0" presId="urn:microsoft.com/office/officeart/2008/layout/NameandTitleOrganizationalChart"/>
    <dgm:cxn modelId="{33876F1D-62E0-4CB3-B50A-CE01FC14F851}" type="presOf" srcId="{5C404960-C09E-4458-90CD-7B2691B05E3F}" destId="{E19FE71A-E783-4F4A-9141-7D298F89CE60}" srcOrd="0" destOrd="0" presId="urn:microsoft.com/office/officeart/2008/layout/NameandTitleOrganizationalChart"/>
    <dgm:cxn modelId="{25FFC9E4-4ECC-4C0D-AF9B-E3AFBC0F623D}" srcId="{AC5A0D18-BE03-4465-A94B-8C9FCD9E1093}" destId="{16B0A63E-E108-44E2-BBFC-F38C71A7108F}" srcOrd="4" destOrd="0" parTransId="{DDEBDC8A-B39B-4F1C-AB60-2FC027C08312}" sibTransId="{A25A8CED-5716-4858-9873-A4F25A4F79F5}"/>
    <dgm:cxn modelId="{3AB32B22-B36A-4C73-8804-740823D07090}" type="presOf" srcId="{6417D6FC-827C-48CB-9C5A-1D1EF9F56B5F}" destId="{90DD54E4-03EE-47FE-8A17-BD9A66F3101D}" srcOrd="0" destOrd="0" presId="urn:microsoft.com/office/officeart/2008/layout/NameandTitleOrganizationalChart"/>
    <dgm:cxn modelId="{9D51A179-0480-4F21-A3FA-3631BDACCD0C}" type="presOf" srcId="{E8944B23-1CC7-4398-A89F-03B9EFC32EB1}" destId="{FE6083C4-81D5-4EFE-A4C0-68F29B990AF1}" srcOrd="0" destOrd="0" presId="urn:microsoft.com/office/officeart/2008/layout/NameandTitleOrganizationalChart"/>
    <dgm:cxn modelId="{4BEBB03E-067D-4927-928E-8CB18F8F4AF3}" type="presOf" srcId="{2F47E6F4-52F7-44A1-977C-780D0A3B7AC2}" destId="{BDCA515D-BFBD-4EBF-8FFE-ABC423EAB8A3}" srcOrd="0" destOrd="0" presId="urn:microsoft.com/office/officeart/2008/layout/NameandTitleOrganizationalChart"/>
    <dgm:cxn modelId="{4E113AB4-2BA9-4A4C-8823-5EB46F7F1055}" type="presOf" srcId="{DDEBDC8A-B39B-4F1C-AB60-2FC027C08312}" destId="{6EBBC289-3DD4-44E1-816A-17072BD4F772}" srcOrd="0" destOrd="0" presId="urn:microsoft.com/office/officeart/2008/layout/NameandTitleOrganizationalChart"/>
    <dgm:cxn modelId="{CA47CD7B-CEF3-43D8-964C-E21B1C18A430}" type="presOf" srcId="{20E7531B-9E1F-4214-8B2D-313475E0A09D}" destId="{B84FA250-D016-4B5B-8880-11C421E81DF4}" srcOrd="0" destOrd="0" presId="urn:microsoft.com/office/officeart/2008/layout/NameandTitleOrganizationalChart"/>
    <dgm:cxn modelId="{6AC6B5CD-E0B4-42E9-B800-6A540170E28A}" type="presOf" srcId="{A52F80E4-95A0-4674-AB0E-16CF7EC363C9}" destId="{EC6F360E-DD81-4B22-82B5-BDCA1AECA1C3}" srcOrd="1" destOrd="0" presId="urn:microsoft.com/office/officeart/2008/layout/NameandTitleOrganizationalChart"/>
    <dgm:cxn modelId="{C73E5FFB-63D3-44E2-A294-E63CA4EE168C}" type="presOf" srcId="{E7ECD94D-6DFE-4E12-8D2B-2AD1CB7EAC5C}" destId="{0DE80153-0570-467C-A6F3-7F453007AAEC}" srcOrd="0" destOrd="0" presId="urn:microsoft.com/office/officeart/2008/layout/NameandTitleOrganizationalChart"/>
    <dgm:cxn modelId="{8CAE2D9B-D76D-4A27-BB82-C9ECAD47ADF4}" srcId="{AC5A0D18-BE03-4465-A94B-8C9FCD9E1093}" destId="{20E7531B-9E1F-4214-8B2D-313475E0A09D}" srcOrd="0" destOrd="0" parTransId="{81C2E1C3-2A7E-4BB9-96F6-23DA22CD9B40}" sibTransId="{ECF85081-D46D-430D-BC6C-3BFA3242BFCF}"/>
    <dgm:cxn modelId="{53B3B436-9F8A-49E9-8638-D7109C759D7B}" type="presOf" srcId="{AC5A0D18-BE03-4465-A94B-8C9FCD9E1093}" destId="{B36531D9-FB60-48D4-AEF0-1C17F0B6746F}" srcOrd="1" destOrd="0" presId="urn:microsoft.com/office/officeart/2008/layout/NameandTitleOrganizationalChart"/>
    <dgm:cxn modelId="{B3680556-D66F-4AD6-B2BC-0E365AF794CD}" type="presOf" srcId="{59A50273-EE7E-4C84-97E3-3915C87E79FE}" destId="{A7CDAAAA-4CA2-4BB9-97FA-8E68C7872C70}" srcOrd="0" destOrd="0" presId="urn:microsoft.com/office/officeart/2008/layout/NameandTitleOrganizationalChart"/>
    <dgm:cxn modelId="{4F8EB994-5B2A-41CC-951D-96BD072C0F21}" srcId="{AC5A0D18-BE03-4465-A94B-8C9FCD9E1093}" destId="{BFB829F8-834F-4F9D-B7AD-75CB03EECEFD}" srcOrd="2" destOrd="0" parTransId="{ED471B3C-2B70-4B9E-BFC4-24023FAD9ADE}" sibTransId="{E7ECD94D-6DFE-4E12-8D2B-2AD1CB7EAC5C}"/>
    <dgm:cxn modelId="{D06951D4-B482-4E63-A119-481A7510D9E3}" type="presOf" srcId="{76640E29-2758-4E2D-829A-F82B335DF187}" destId="{C9A0F206-F243-49B6-B6A0-A9DF4EB6E2FB}" srcOrd="0" destOrd="0" presId="urn:microsoft.com/office/officeart/2008/layout/NameandTitleOrganizationalChart"/>
    <dgm:cxn modelId="{1AE49396-EDDA-477B-883D-0C6F0A06D95D}" srcId="{BFB829F8-834F-4F9D-B7AD-75CB03EECEFD}" destId="{3C5745AF-5F33-4B65-BE5D-FCE624B47702}" srcOrd="0" destOrd="0" parTransId="{A67F85BB-F136-48A3-9AC0-89A6334FE2D1}" sibTransId="{59A50273-EE7E-4C84-97E3-3915C87E79FE}"/>
    <dgm:cxn modelId="{B1F24A59-413B-4D40-8430-3FD24409DF20}" type="presOf" srcId="{42B43FD0-AEC4-467E-8930-1E3C02B4CE5F}" destId="{3A1DD9D9-4EB4-415F-802D-FBC062F47D11}" srcOrd="0" destOrd="0" presId="urn:microsoft.com/office/officeart/2008/layout/NameandTitleOrganizationalChart"/>
    <dgm:cxn modelId="{5C9820BA-836C-4932-B92F-52908540B5AB}" type="presOf" srcId="{3C5745AF-5F33-4B65-BE5D-FCE624B47702}" destId="{65E73116-0E10-4EA5-8AD0-09DEA2A7EC66}" srcOrd="1" destOrd="0" presId="urn:microsoft.com/office/officeart/2008/layout/NameandTitleOrganizationalChart"/>
    <dgm:cxn modelId="{23DB71C4-B651-4240-97FB-30DFA734769A}" type="presOf" srcId="{AC5A0D18-BE03-4465-A94B-8C9FCD9E1093}" destId="{57488D52-C121-46FF-A4B5-286B349F066B}" srcOrd="0" destOrd="0" presId="urn:microsoft.com/office/officeart/2008/layout/NameandTitleOrganizationalChart"/>
    <dgm:cxn modelId="{13EE0089-6F54-4C2C-B3A4-2ACAA4EDD9AF}" type="presOf" srcId="{94AE4EA9-3FFF-4B82-BD08-4EA5A5CBCBE2}" destId="{D1BFBF4D-833F-44D1-AB50-F87038C5DC77}" srcOrd="1" destOrd="0" presId="urn:microsoft.com/office/officeart/2008/layout/NameandTitleOrganizationalChart"/>
    <dgm:cxn modelId="{A0AA006D-80D4-4ACC-933D-315A7AF24879}" type="presOf" srcId="{A4720161-2AF0-4607-9D0A-CEE4B44C90E4}" destId="{5FED0E04-2509-42D3-9D95-F596A5E4902D}" srcOrd="1" destOrd="0" presId="urn:microsoft.com/office/officeart/2008/layout/NameandTitleOrganizationalChart"/>
    <dgm:cxn modelId="{D32A1AD8-E5E3-4E7C-BC27-1BB8C9C87E86}" type="presOf" srcId="{42B43FD0-AEC4-467E-8930-1E3C02B4CE5F}" destId="{503FDBC2-52CF-4B6D-A676-72192976E626}" srcOrd="1" destOrd="0" presId="urn:microsoft.com/office/officeart/2008/layout/NameandTitleOrganizationalChart"/>
    <dgm:cxn modelId="{BAEDCEDD-F6AB-4874-9593-53225A963CFC}" type="presOf" srcId="{BFB829F8-834F-4F9D-B7AD-75CB03EECEFD}" destId="{68499740-0B6F-40A5-9ED2-CA23EA14D348}" srcOrd="0" destOrd="0" presId="urn:microsoft.com/office/officeart/2008/layout/NameandTitleOrganizationalChart"/>
    <dgm:cxn modelId="{586274B3-5EB6-4B77-9534-5AA9AD4CB328}" type="presOf" srcId="{3B9B915E-0603-4930-ACEB-F08B4120E2F3}" destId="{DBF86B2A-212D-46F9-83CE-F4E459298A53}" srcOrd="0" destOrd="0" presId="urn:microsoft.com/office/officeart/2008/layout/NameandTitleOrganizationalChart"/>
    <dgm:cxn modelId="{C0423745-772A-4120-B98C-2B805A264270}" type="presOf" srcId="{16B0A63E-E108-44E2-BBFC-F38C71A7108F}" destId="{D7409163-826A-4F2C-89F4-271B2A079ADE}" srcOrd="0" destOrd="0" presId="urn:microsoft.com/office/officeart/2008/layout/NameandTitleOrganizationalChart"/>
    <dgm:cxn modelId="{A22E3EF5-5F7F-4F8C-B8BF-31B2C5B884D2}" srcId="{AC5A0D18-BE03-4465-A94B-8C9FCD9E1093}" destId="{A4720161-2AF0-4607-9D0A-CEE4B44C90E4}" srcOrd="1" destOrd="0" parTransId="{11B973D6-A805-4B86-8257-39DC427CB788}" sibTransId="{5C404960-C09E-4458-90CD-7B2691B05E3F}"/>
    <dgm:cxn modelId="{8F72E46C-385B-4EFB-8CCF-9EADB6FFE67C}" type="presOf" srcId="{E5D8BA51-4A45-45A7-B5AC-EE6AFD1748F3}" destId="{59E9972E-66F3-4B90-9D9A-1FF38A934501}" srcOrd="0" destOrd="0" presId="urn:microsoft.com/office/officeart/2008/layout/NameandTitleOrganizationalChart"/>
    <dgm:cxn modelId="{B6429050-B086-4943-BE10-74E319066736}" type="presOf" srcId="{11B973D6-A805-4B86-8257-39DC427CB788}" destId="{9ADC5810-CC57-454F-B385-D7D7CCDC2520}" srcOrd="0" destOrd="0" presId="urn:microsoft.com/office/officeart/2008/layout/NameandTitleOrganizationalChart"/>
    <dgm:cxn modelId="{96436CA6-B187-4B94-818E-BF200E7CF946}" type="presOf" srcId="{3100B695-070E-42A8-B147-2A2E7A4C068B}" destId="{D917DC64-82C8-496E-AB4F-D223E1288961}" srcOrd="1" destOrd="0" presId="urn:microsoft.com/office/officeart/2008/layout/NameandTitleOrganizationalChart"/>
    <dgm:cxn modelId="{7BF7775D-7253-4B49-A7FC-52B07D7126F2}" srcId="{A4720161-2AF0-4607-9D0A-CEE4B44C90E4}" destId="{A52F80E4-95A0-4674-AB0E-16CF7EC363C9}" srcOrd="0" destOrd="0" parTransId="{2ECE3B23-6E84-48D3-BB2E-EE30A7A283B1}" sibTransId="{3B9B915E-0603-4930-ACEB-F08B4120E2F3}"/>
    <dgm:cxn modelId="{74148BDE-5CB2-4C6C-ADB4-97BEA2DCBB6A}" type="presOf" srcId="{3C5745AF-5F33-4B65-BE5D-FCE624B47702}" destId="{FFEA8830-5265-4C10-BA79-58C714B4EE0D}" srcOrd="0" destOrd="0" presId="urn:microsoft.com/office/officeart/2008/layout/NameandTitleOrganizationalChart"/>
    <dgm:cxn modelId="{B803B756-3B99-4422-813F-BBCF9D48EBCD}" type="presOf" srcId="{A67F85BB-F136-48A3-9AC0-89A6334FE2D1}" destId="{223CF112-E918-490A-8B53-10FE8894E4D9}" srcOrd="0" destOrd="0" presId="urn:microsoft.com/office/officeart/2008/layout/NameandTitleOrganizationalChart"/>
    <dgm:cxn modelId="{C3665CBD-6EE9-4260-84B3-EA7F15AA2739}" type="presOf" srcId="{CB88C859-9077-40AF-BA03-71145ED51A03}" destId="{74BD490C-318A-43AB-BC66-46D7D181A9E9}" srcOrd="0" destOrd="0" presId="urn:microsoft.com/office/officeart/2008/layout/NameandTitleOrganizationalChart"/>
    <dgm:cxn modelId="{4FCAAC61-E7A7-4C42-B3A2-AA8D95CB1D62}" type="presOf" srcId="{20E7531B-9E1F-4214-8B2D-313475E0A09D}" destId="{F4F82DE4-518E-47BD-A3A0-F7DF2E6263AB}" srcOrd="1" destOrd="0" presId="urn:microsoft.com/office/officeart/2008/layout/NameandTitleOrganizationalChart"/>
    <dgm:cxn modelId="{795C143F-697C-46EE-A27A-FF45F993A085}" srcId="{42B43FD0-AEC4-467E-8930-1E3C02B4CE5F}" destId="{94AE4EA9-3FFF-4B82-BD08-4EA5A5CBCBE2}" srcOrd="0" destOrd="0" parTransId="{865A81EA-535F-4ECF-91E0-4CA0127E1199}" sibTransId="{E8944B23-1CC7-4398-A89F-03B9EFC32EB1}"/>
    <dgm:cxn modelId="{210C1193-EF99-413B-9ECB-107F1E2CC061}" srcId="{A4720161-2AF0-4607-9D0A-CEE4B44C90E4}" destId="{3100B695-070E-42A8-B147-2A2E7A4C068B}" srcOrd="1" destOrd="0" parTransId="{E5D8BA51-4A45-45A7-B5AC-EE6AFD1748F3}" sibTransId="{76640E29-2758-4E2D-829A-F82B335DF187}"/>
    <dgm:cxn modelId="{470AA818-20C9-4CC7-8EBB-8C5FD023121D}" type="presOf" srcId="{BFB829F8-834F-4F9D-B7AD-75CB03EECEFD}" destId="{7DF63880-78FE-4CC7-A737-CB98D81FCD3C}" srcOrd="1" destOrd="0" presId="urn:microsoft.com/office/officeart/2008/layout/NameandTitleOrganizationalChart"/>
    <dgm:cxn modelId="{F8926614-21C7-4927-A3B9-8C46306DFBCF}" type="presOf" srcId="{ED471B3C-2B70-4B9E-BFC4-24023FAD9ADE}" destId="{DEE6E23B-21D5-4C69-8B10-C458F7F50817}" srcOrd="0" destOrd="0" presId="urn:microsoft.com/office/officeart/2008/layout/NameandTitleOrganizationalChart"/>
    <dgm:cxn modelId="{0AFCC8F0-5DFD-4252-BFA3-7EA31CA7DE65}" type="presOf" srcId="{3100B695-070E-42A8-B147-2A2E7A4C068B}" destId="{C6995D83-6CAE-418B-8B67-232D763A9A31}" srcOrd="0" destOrd="0" presId="urn:microsoft.com/office/officeart/2008/layout/NameandTitleOrganizationalChart"/>
    <dgm:cxn modelId="{CE514CE3-E161-4DDA-9E1D-371237018CF7}" type="presOf" srcId="{A52F80E4-95A0-4674-AB0E-16CF7EC363C9}" destId="{644432AA-4293-4A9B-99BA-ED874476B85D}" srcOrd="0" destOrd="0" presId="urn:microsoft.com/office/officeart/2008/layout/NameandTitleOrganizationalChart"/>
    <dgm:cxn modelId="{88980369-C9BD-4547-B715-ABC23EFB073D}" type="presOf" srcId="{ECF85081-D46D-430D-BC6C-3BFA3242BFCF}" destId="{D1942201-0CF7-4B00-9DE2-4EEFD38DCFB8}" srcOrd="0" destOrd="0" presId="urn:microsoft.com/office/officeart/2008/layout/NameandTitleOrganizationalChart"/>
    <dgm:cxn modelId="{FD0F1FCA-473A-4BC7-B25D-0E328361BFF6}" srcId="{AC5A0D18-BE03-4465-A94B-8C9FCD9E1093}" destId="{42B43FD0-AEC4-467E-8930-1E3C02B4CE5F}" srcOrd="3" destOrd="0" parTransId="{CB88C859-9077-40AF-BA03-71145ED51A03}" sibTransId="{30B2885C-FD7E-4A99-801F-58AE443DD34E}"/>
    <dgm:cxn modelId="{69A298A5-D500-414F-845A-D95B087D2FFA}" type="presOf" srcId="{81C2E1C3-2A7E-4BB9-96F6-23DA22CD9B40}" destId="{5306C6D2-009F-463E-BEEC-39C34A611325}" srcOrd="0" destOrd="0" presId="urn:microsoft.com/office/officeart/2008/layout/NameandTitleOrganizationalChart"/>
    <dgm:cxn modelId="{C9F03B52-F2E0-41D6-92DE-0CA0062161AA}" type="presParOf" srcId="{90DD54E4-03EE-47FE-8A17-BD9A66F3101D}" destId="{8B14A1C4-0BB7-4F55-AFFD-B39094677ECC}" srcOrd="0" destOrd="0" presId="urn:microsoft.com/office/officeart/2008/layout/NameandTitleOrganizationalChart"/>
    <dgm:cxn modelId="{8EAA0A55-A55D-40C8-A2FC-48AAE893E8D2}" type="presParOf" srcId="{8B14A1C4-0BB7-4F55-AFFD-B39094677ECC}" destId="{078F8E82-4E5A-4BCC-B1B9-644C11B45BAE}" srcOrd="0" destOrd="0" presId="urn:microsoft.com/office/officeart/2008/layout/NameandTitleOrganizationalChart"/>
    <dgm:cxn modelId="{FF5D4EE4-E9CF-408D-8463-D54854BA6825}" type="presParOf" srcId="{078F8E82-4E5A-4BCC-B1B9-644C11B45BAE}" destId="{57488D52-C121-46FF-A4B5-286B349F066B}" srcOrd="0" destOrd="0" presId="urn:microsoft.com/office/officeart/2008/layout/NameandTitleOrganizationalChart"/>
    <dgm:cxn modelId="{99129236-6F4C-417F-8951-9D001C847746}" type="presParOf" srcId="{078F8E82-4E5A-4BCC-B1B9-644C11B45BAE}" destId="{BDCA515D-BFBD-4EBF-8FFE-ABC423EAB8A3}" srcOrd="1" destOrd="0" presId="urn:microsoft.com/office/officeart/2008/layout/NameandTitleOrganizationalChart"/>
    <dgm:cxn modelId="{D6D044BF-5660-4196-877F-A6E248D45064}" type="presParOf" srcId="{078F8E82-4E5A-4BCC-B1B9-644C11B45BAE}" destId="{B36531D9-FB60-48D4-AEF0-1C17F0B6746F}" srcOrd="2" destOrd="0" presId="urn:microsoft.com/office/officeart/2008/layout/NameandTitleOrganizationalChart"/>
    <dgm:cxn modelId="{3FE82F6D-E728-4C11-BAA1-20A0781C73BC}" type="presParOf" srcId="{8B14A1C4-0BB7-4F55-AFFD-B39094677ECC}" destId="{9E2FA037-7177-4C6B-ADBB-B8E8C9163B9B}" srcOrd="1" destOrd="0" presId="urn:microsoft.com/office/officeart/2008/layout/NameandTitleOrganizationalChart"/>
    <dgm:cxn modelId="{9120F632-C732-4F8B-ADF8-97B9E72C8CAD}" type="presParOf" srcId="{9E2FA037-7177-4C6B-ADBB-B8E8C9163B9B}" destId="{9ADC5810-CC57-454F-B385-D7D7CCDC2520}" srcOrd="0" destOrd="0" presId="urn:microsoft.com/office/officeart/2008/layout/NameandTitleOrganizationalChart"/>
    <dgm:cxn modelId="{38528E54-6F85-4B7B-9FC3-F24613CEF5FB}" type="presParOf" srcId="{9E2FA037-7177-4C6B-ADBB-B8E8C9163B9B}" destId="{FCC034F3-CD78-4C34-BE21-60192F484E74}" srcOrd="1" destOrd="0" presId="urn:microsoft.com/office/officeart/2008/layout/NameandTitleOrganizationalChart"/>
    <dgm:cxn modelId="{CED6F7F7-339A-42BD-897A-41A3977D9CA8}" type="presParOf" srcId="{FCC034F3-CD78-4C34-BE21-60192F484E74}" destId="{154B57C8-F8E3-4EE7-97F4-AB0AEE42A3CF}" srcOrd="0" destOrd="0" presId="urn:microsoft.com/office/officeart/2008/layout/NameandTitleOrganizationalChart"/>
    <dgm:cxn modelId="{8B6BDBE2-3E3D-452C-9F60-02C783DC4FC9}" type="presParOf" srcId="{154B57C8-F8E3-4EE7-97F4-AB0AEE42A3CF}" destId="{DAEF48F9-A2D5-4EBB-B232-535194020BB5}" srcOrd="0" destOrd="0" presId="urn:microsoft.com/office/officeart/2008/layout/NameandTitleOrganizationalChart"/>
    <dgm:cxn modelId="{39C99240-831F-493A-9098-DD034D3685CF}" type="presParOf" srcId="{154B57C8-F8E3-4EE7-97F4-AB0AEE42A3CF}" destId="{E19FE71A-E783-4F4A-9141-7D298F89CE60}" srcOrd="1" destOrd="0" presId="urn:microsoft.com/office/officeart/2008/layout/NameandTitleOrganizationalChart"/>
    <dgm:cxn modelId="{F5202DEB-25C2-42F3-B134-22692D41FD15}" type="presParOf" srcId="{154B57C8-F8E3-4EE7-97F4-AB0AEE42A3CF}" destId="{5FED0E04-2509-42D3-9D95-F596A5E4902D}" srcOrd="2" destOrd="0" presId="urn:microsoft.com/office/officeart/2008/layout/NameandTitleOrganizationalChart"/>
    <dgm:cxn modelId="{EAF38915-674A-40E9-9D32-DB84457534E9}" type="presParOf" srcId="{FCC034F3-CD78-4C34-BE21-60192F484E74}" destId="{23468C69-EB1A-4794-9E6A-873C6D62FA35}" srcOrd="1" destOrd="0" presId="urn:microsoft.com/office/officeart/2008/layout/NameandTitleOrganizationalChart"/>
    <dgm:cxn modelId="{D659E924-B1CF-4AAA-BB7B-26B53629BDB8}" type="presParOf" srcId="{23468C69-EB1A-4794-9E6A-873C6D62FA35}" destId="{34BEF49E-E024-435F-AA19-B73E1B474204}" srcOrd="0" destOrd="0" presId="urn:microsoft.com/office/officeart/2008/layout/NameandTitleOrganizationalChart"/>
    <dgm:cxn modelId="{E882C8FD-0E6C-4E7C-ACE6-6E1A42EC9C46}" type="presParOf" srcId="{23468C69-EB1A-4794-9E6A-873C6D62FA35}" destId="{9CF21A75-9AAB-4B8E-9B39-834F375F2A68}" srcOrd="1" destOrd="0" presId="urn:microsoft.com/office/officeart/2008/layout/NameandTitleOrganizationalChart"/>
    <dgm:cxn modelId="{0C97B17A-2E0C-43B0-81A2-C5DBBCBA0356}" type="presParOf" srcId="{9CF21A75-9AAB-4B8E-9B39-834F375F2A68}" destId="{EA17CC28-F6A0-4DC2-B3CA-166E90DEDBC9}" srcOrd="0" destOrd="0" presId="urn:microsoft.com/office/officeart/2008/layout/NameandTitleOrganizationalChart"/>
    <dgm:cxn modelId="{71DDA002-1DF4-4E48-A8E1-1AD9B8022CBE}" type="presParOf" srcId="{EA17CC28-F6A0-4DC2-B3CA-166E90DEDBC9}" destId="{644432AA-4293-4A9B-99BA-ED874476B85D}" srcOrd="0" destOrd="0" presId="urn:microsoft.com/office/officeart/2008/layout/NameandTitleOrganizationalChart"/>
    <dgm:cxn modelId="{56872259-5D30-4A96-8780-2C786F18E4DE}" type="presParOf" srcId="{EA17CC28-F6A0-4DC2-B3CA-166E90DEDBC9}" destId="{DBF86B2A-212D-46F9-83CE-F4E459298A53}" srcOrd="1" destOrd="0" presId="urn:microsoft.com/office/officeart/2008/layout/NameandTitleOrganizationalChart"/>
    <dgm:cxn modelId="{4A2AA2BD-4928-4D48-A3A5-52DD2436B1F9}" type="presParOf" srcId="{EA17CC28-F6A0-4DC2-B3CA-166E90DEDBC9}" destId="{EC6F360E-DD81-4B22-82B5-BDCA1AECA1C3}" srcOrd="2" destOrd="0" presId="urn:microsoft.com/office/officeart/2008/layout/NameandTitleOrganizationalChart"/>
    <dgm:cxn modelId="{C62C70E4-C152-4F7B-958B-56FDE08643C3}" type="presParOf" srcId="{9CF21A75-9AAB-4B8E-9B39-834F375F2A68}" destId="{8CC274EB-B1B2-4132-A450-2A15C30E1053}" srcOrd="1" destOrd="0" presId="urn:microsoft.com/office/officeart/2008/layout/NameandTitleOrganizationalChart"/>
    <dgm:cxn modelId="{576F5A8B-B56D-4866-821A-14199F898F38}" type="presParOf" srcId="{9CF21A75-9AAB-4B8E-9B39-834F375F2A68}" destId="{D9D9D8C9-FBB5-4DCD-A9B4-036A4C9A5EAB}" srcOrd="2" destOrd="0" presId="urn:microsoft.com/office/officeart/2008/layout/NameandTitleOrganizationalChart"/>
    <dgm:cxn modelId="{C287FC98-28C1-4631-83D1-87726B33803E}" type="presParOf" srcId="{23468C69-EB1A-4794-9E6A-873C6D62FA35}" destId="{59E9972E-66F3-4B90-9D9A-1FF38A934501}" srcOrd="2" destOrd="0" presId="urn:microsoft.com/office/officeart/2008/layout/NameandTitleOrganizationalChart"/>
    <dgm:cxn modelId="{9AEBD580-668F-47C7-8CD8-BEB7B2048F54}" type="presParOf" srcId="{23468C69-EB1A-4794-9E6A-873C6D62FA35}" destId="{2305EE49-6587-4DB8-B058-FFEDF019497D}" srcOrd="3" destOrd="0" presId="urn:microsoft.com/office/officeart/2008/layout/NameandTitleOrganizationalChart"/>
    <dgm:cxn modelId="{561CFFB9-C02A-41D5-A7F0-E1576FA63425}" type="presParOf" srcId="{2305EE49-6587-4DB8-B058-FFEDF019497D}" destId="{07AB7090-8208-40D6-A4E9-BDFCCA9F6B99}" srcOrd="0" destOrd="0" presId="urn:microsoft.com/office/officeart/2008/layout/NameandTitleOrganizationalChart"/>
    <dgm:cxn modelId="{9EF124B8-C60F-475B-BF3A-5A16EA166B4C}" type="presParOf" srcId="{07AB7090-8208-40D6-A4E9-BDFCCA9F6B99}" destId="{C6995D83-6CAE-418B-8B67-232D763A9A31}" srcOrd="0" destOrd="0" presId="urn:microsoft.com/office/officeart/2008/layout/NameandTitleOrganizationalChart"/>
    <dgm:cxn modelId="{B2C15FF4-99E2-4FF8-85F1-F01EB624325B}" type="presParOf" srcId="{07AB7090-8208-40D6-A4E9-BDFCCA9F6B99}" destId="{C9A0F206-F243-49B6-B6A0-A9DF4EB6E2FB}" srcOrd="1" destOrd="0" presId="urn:microsoft.com/office/officeart/2008/layout/NameandTitleOrganizationalChart"/>
    <dgm:cxn modelId="{1A10AA3C-25F0-4F0E-9797-72FB4E63A476}" type="presParOf" srcId="{07AB7090-8208-40D6-A4E9-BDFCCA9F6B99}" destId="{D917DC64-82C8-496E-AB4F-D223E1288961}" srcOrd="2" destOrd="0" presId="urn:microsoft.com/office/officeart/2008/layout/NameandTitleOrganizationalChart"/>
    <dgm:cxn modelId="{8014B840-3A91-470E-B6DD-5EA0A9A88B20}" type="presParOf" srcId="{2305EE49-6587-4DB8-B058-FFEDF019497D}" destId="{4B89D299-C849-40B3-9230-AD2CCD0566E2}" srcOrd="1" destOrd="0" presId="urn:microsoft.com/office/officeart/2008/layout/NameandTitleOrganizationalChart"/>
    <dgm:cxn modelId="{63298499-2298-45BE-8B98-80E01DA0298E}" type="presParOf" srcId="{2305EE49-6587-4DB8-B058-FFEDF019497D}" destId="{7CA6DAAD-A574-4C39-86F7-2CA9C9600DC5}" srcOrd="2" destOrd="0" presId="urn:microsoft.com/office/officeart/2008/layout/NameandTitleOrganizationalChart"/>
    <dgm:cxn modelId="{43920093-F7A9-4A4E-A455-B29809398883}" type="presParOf" srcId="{FCC034F3-CD78-4C34-BE21-60192F484E74}" destId="{6ED6B6F9-313A-4A4A-9BC6-C15AB1E7800E}" srcOrd="2" destOrd="0" presId="urn:microsoft.com/office/officeart/2008/layout/NameandTitleOrganizationalChart"/>
    <dgm:cxn modelId="{A841B729-D22E-4B67-8BCE-458A102E3579}" type="presParOf" srcId="{9E2FA037-7177-4C6B-ADBB-B8E8C9163B9B}" destId="{DEE6E23B-21D5-4C69-8B10-C458F7F50817}" srcOrd="2" destOrd="0" presId="urn:microsoft.com/office/officeart/2008/layout/NameandTitleOrganizationalChart"/>
    <dgm:cxn modelId="{64411058-C724-43A3-8ED5-C6B394625356}" type="presParOf" srcId="{9E2FA037-7177-4C6B-ADBB-B8E8C9163B9B}" destId="{A35C7357-F9A6-42C3-A035-DAB08D797FDD}" srcOrd="3" destOrd="0" presId="urn:microsoft.com/office/officeart/2008/layout/NameandTitleOrganizationalChart"/>
    <dgm:cxn modelId="{C44653D5-7C96-48B6-AA79-397987DAFDD9}" type="presParOf" srcId="{A35C7357-F9A6-42C3-A035-DAB08D797FDD}" destId="{8D239681-8C66-4505-9254-C9AE3E916197}" srcOrd="0" destOrd="0" presId="urn:microsoft.com/office/officeart/2008/layout/NameandTitleOrganizationalChart"/>
    <dgm:cxn modelId="{E822E0CB-D46B-4DD4-80EB-02D07587AA34}" type="presParOf" srcId="{8D239681-8C66-4505-9254-C9AE3E916197}" destId="{68499740-0B6F-40A5-9ED2-CA23EA14D348}" srcOrd="0" destOrd="0" presId="urn:microsoft.com/office/officeart/2008/layout/NameandTitleOrganizationalChart"/>
    <dgm:cxn modelId="{54B8CA92-487D-4676-8139-ACE2D7B3746E}" type="presParOf" srcId="{8D239681-8C66-4505-9254-C9AE3E916197}" destId="{0DE80153-0570-467C-A6F3-7F453007AAEC}" srcOrd="1" destOrd="0" presId="urn:microsoft.com/office/officeart/2008/layout/NameandTitleOrganizationalChart"/>
    <dgm:cxn modelId="{D78E6264-D8EE-4971-BF34-58799AA1D021}" type="presParOf" srcId="{8D239681-8C66-4505-9254-C9AE3E916197}" destId="{7DF63880-78FE-4CC7-A737-CB98D81FCD3C}" srcOrd="2" destOrd="0" presId="urn:microsoft.com/office/officeart/2008/layout/NameandTitleOrganizationalChart"/>
    <dgm:cxn modelId="{B2E3ED69-D52E-489C-9D58-81B42BB8072C}" type="presParOf" srcId="{A35C7357-F9A6-42C3-A035-DAB08D797FDD}" destId="{2AEAD8C5-5314-4C76-A371-F5D1639ABBBB}" srcOrd="1" destOrd="0" presId="urn:microsoft.com/office/officeart/2008/layout/NameandTitleOrganizationalChart"/>
    <dgm:cxn modelId="{6CC030F9-8D52-4A2A-9861-2E84028F36ED}" type="presParOf" srcId="{2AEAD8C5-5314-4C76-A371-F5D1639ABBBB}" destId="{223CF112-E918-490A-8B53-10FE8894E4D9}" srcOrd="0" destOrd="0" presId="urn:microsoft.com/office/officeart/2008/layout/NameandTitleOrganizationalChart"/>
    <dgm:cxn modelId="{444223CA-4B80-41D5-B086-67E78A7BE500}" type="presParOf" srcId="{2AEAD8C5-5314-4C76-A371-F5D1639ABBBB}" destId="{EF579DCF-F81A-4233-AC02-36CECC5BFB28}" srcOrd="1" destOrd="0" presId="urn:microsoft.com/office/officeart/2008/layout/NameandTitleOrganizationalChart"/>
    <dgm:cxn modelId="{427ECD1F-8E44-4DF2-A431-F38206C0E110}" type="presParOf" srcId="{EF579DCF-F81A-4233-AC02-36CECC5BFB28}" destId="{74B38AE7-96BF-4B2B-BBF2-BE98BF1007E9}" srcOrd="0" destOrd="0" presId="urn:microsoft.com/office/officeart/2008/layout/NameandTitleOrganizationalChart"/>
    <dgm:cxn modelId="{61C9F9E4-9AF4-4BA7-9E0E-1D18905155B6}" type="presParOf" srcId="{74B38AE7-96BF-4B2B-BBF2-BE98BF1007E9}" destId="{FFEA8830-5265-4C10-BA79-58C714B4EE0D}" srcOrd="0" destOrd="0" presId="urn:microsoft.com/office/officeart/2008/layout/NameandTitleOrganizationalChart"/>
    <dgm:cxn modelId="{36991C23-3E64-46CE-BB20-A68B55828603}" type="presParOf" srcId="{74B38AE7-96BF-4B2B-BBF2-BE98BF1007E9}" destId="{A7CDAAAA-4CA2-4BB9-97FA-8E68C7872C70}" srcOrd="1" destOrd="0" presId="urn:microsoft.com/office/officeart/2008/layout/NameandTitleOrganizationalChart"/>
    <dgm:cxn modelId="{3C56749F-F1C3-48D9-A959-36222C44F57E}" type="presParOf" srcId="{74B38AE7-96BF-4B2B-BBF2-BE98BF1007E9}" destId="{65E73116-0E10-4EA5-8AD0-09DEA2A7EC66}" srcOrd="2" destOrd="0" presId="urn:microsoft.com/office/officeart/2008/layout/NameandTitleOrganizationalChart"/>
    <dgm:cxn modelId="{B629542B-1CD1-4A51-9D84-AE436533FB21}" type="presParOf" srcId="{EF579DCF-F81A-4233-AC02-36CECC5BFB28}" destId="{BD968EA9-E26C-4601-B55A-BB8B7327B8BE}" srcOrd="1" destOrd="0" presId="urn:microsoft.com/office/officeart/2008/layout/NameandTitleOrganizationalChart"/>
    <dgm:cxn modelId="{5CAC040D-20F1-4F5D-8888-354E07431E76}" type="presParOf" srcId="{EF579DCF-F81A-4233-AC02-36CECC5BFB28}" destId="{BEED7778-E5D5-4445-8730-D2095389CFCF}" srcOrd="2" destOrd="0" presId="urn:microsoft.com/office/officeart/2008/layout/NameandTitleOrganizationalChart"/>
    <dgm:cxn modelId="{310936AA-F55C-437B-9A5F-4B5C6019BD07}" type="presParOf" srcId="{A35C7357-F9A6-42C3-A035-DAB08D797FDD}" destId="{35977BE6-6154-4F8B-883D-BE1038B3A474}" srcOrd="2" destOrd="0" presId="urn:microsoft.com/office/officeart/2008/layout/NameandTitleOrganizationalChart"/>
    <dgm:cxn modelId="{F1A49041-2367-4E5F-887B-B74AA34C5C61}" type="presParOf" srcId="{9E2FA037-7177-4C6B-ADBB-B8E8C9163B9B}" destId="{74BD490C-318A-43AB-BC66-46D7D181A9E9}" srcOrd="4" destOrd="0" presId="urn:microsoft.com/office/officeart/2008/layout/NameandTitleOrganizationalChart"/>
    <dgm:cxn modelId="{1188EC54-9B07-497E-9E0D-2D4121E30B5C}" type="presParOf" srcId="{9E2FA037-7177-4C6B-ADBB-B8E8C9163B9B}" destId="{DBDF4686-0B2E-4C04-AD9F-500B32640082}" srcOrd="5" destOrd="0" presId="urn:microsoft.com/office/officeart/2008/layout/NameandTitleOrganizationalChart"/>
    <dgm:cxn modelId="{3C906A7A-3CC6-4202-860F-69A9DFD1B3E4}" type="presParOf" srcId="{DBDF4686-0B2E-4C04-AD9F-500B32640082}" destId="{E1B4700E-ECA5-4E33-884C-15D44705F55C}" srcOrd="0" destOrd="0" presId="urn:microsoft.com/office/officeart/2008/layout/NameandTitleOrganizationalChart"/>
    <dgm:cxn modelId="{7D3DE9C1-A106-42B9-A330-D2ECA2BB2CA6}" type="presParOf" srcId="{E1B4700E-ECA5-4E33-884C-15D44705F55C}" destId="{3A1DD9D9-4EB4-415F-802D-FBC062F47D11}" srcOrd="0" destOrd="0" presId="urn:microsoft.com/office/officeart/2008/layout/NameandTitleOrganizationalChart"/>
    <dgm:cxn modelId="{C72F342A-99BF-472D-AC8E-D58BE3C10C1A}" type="presParOf" srcId="{E1B4700E-ECA5-4E33-884C-15D44705F55C}" destId="{903A14EC-61DD-49B4-9114-F3CF6741BE6B}" srcOrd="1" destOrd="0" presId="urn:microsoft.com/office/officeart/2008/layout/NameandTitleOrganizationalChart"/>
    <dgm:cxn modelId="{BC116EEB-81AD-4176-A239-7FFF19457601}" type="presParOf" srcId="{E1B4700E-ECA5-4E33-884C-15D44705F55C}" destId="{503FDBC2-52CF-4B6D-A676-72192976E626}" srcOrd="2" destOrd="0" presId="urn:microsoft.com/office/officeart/2008/layout/NameandTitleOrganizationalChart"/>
    <dgm:cxn modelId="{BF8C79F9-E332-4A63-B427-FB35A595B8D6}" type="presParOf" srcId="{DBDF4686-0B2E-4C04-AD9F-500B32640082}" destId="{2DCD6DA3-AAB1-4A8D-8D4B-46197663CF97}" srcOrd="1" destOrd="0" presId="urn:microsoft.com/office/officeart/2008/layout/NameandTitleOrganizationalChart"/>
    <dgm:cxn modelId="{33CEE1CF-F3F8-4014-8399-02EEF0896D62}" type="presParOf" srcId="{2DCD6DA3-AAB1-4A8D-8D4B-46197663CF97}" destId="{F0086C19-A1D6-4B84-B3D9-2F7C0715D0AA}" srcOrd="0" destOrd="0" presId="urn:microsoft.com/office/officeart/2008/layout/NameandTitleOrganizationalChart"/>
    <dgm:cxn modelId="{0A64384F-B6A9-49C1-9588-87DBAD7C0A07}" type="presParOf" srcId="{2DCD6DA3-AAB1-4A8D-8D4B-46197663CF97}" destId="{9E9CA74D-BE0F-47DD-AE1B-9499422D7F9C}" srcOrd="1" destOrd="0" presId="urn:microsoft.com/office/officeart/2008/layout/NameandTitleOrganizationalChart"/>
    <dgm:cxn modelId="{12874854-948F-4ECD-B3D9-A2B7FF56B4EC}" type="presParOf" srcId="{9E9CA74D-BE0F-47DD-AE1B-9499422D7F9C}" destId="{698F5FC1-E766-418B-8E8E-19616A619255}" srcOrd="0" destOrd="0" presId="urn:microsoft.com/office/officeart/2008/layout/NameandTitleOrganizationalChart"/>
    <dgm:cxn modelId="{18888044-09ED-494D-86D3-8F5D24CBA811}" type="presParOf" srcId="{698F5FC1-E766-418B-8E8E-19616A619255}" destId="{E0DB96BB-2749-4D66-9C8F-A60ACA7A8416}" srcOrd="0" destOrd="0" presId="urn:microsoft.com/office/officeart/2008/layout/NameandTitleOrganizationalChart"/>
    <dgm:cxn modelId="{6DBB4E7B-6AE3-4425-BB74-731C62C855B9}" type="presParOf" srcId="{698F5FC1-E766-418B-8E8E-19616A619255}" destId="{FE6083C4-81D5-4EFE-A4C0-68F29B990AF1}" srcOrd="1" destOrd="0" presId="urn:microsoft.com/office/officeart/2008/layout/NameandTitleOrganizationalChart"/>
    <dgm:cxn modelId="{081702B0-3A3C-4E61-B54F-B5A0EF22174D}" type="presParOf" srcId="{698F5FC1-E766-418B-8E8E-19616A619255}" destId="{D1BFBF4D-833F-44D1-AB50-F87038C5DC77}" srcOrd="2" destOrd="0" presId="urn:microsoft.com/office/officeart/2008/layout/NameandTitleOrganizationalChart"/>
    <dgm:cxn modelId="{3F2E4B82-CDC4-4D4E-943B-21E516FE49F1}" type="presParOf" srcId="{9E9CA74D-BE0F-47DD-AE1B-9499422D7F9C}" destId="{C94EF243-3CA9-478C-BFD5-4FA080EEBE69}" srcOrd="1" destOrd="0" presId="urn:microsoft.com/office/officeart/2008/layout/NameandTitleOrganizationalChart"/>
    <dgm:cxn modelId="{8D74251A-4B5D-4446-8570-B2E907710177}" type="presParOf" srcId="{9E9CA74D-BE0F-47DD-AE1B-9499422D7F9C}" destId="{79C08D6E-815C-4E23-9532-4C51BCDE586F}" srcOrd="2" destOrd="0" presId="urn:microsoft.com/office/officeart/2008/layout/NameandTitleOrganizationalChart"/>
    <dgm:cxn modelId="{8BDE8535-A6FC-4A82-92CC-4B9BCAD88BFE}" type="presParOf" srcId="{DBDF4686-0B2E-4C04-AD9F-500B32640082}" destId="{5F32E096-3AFF-414A-A5E5-CEC94A60EA59}" srcOrd="2" destOrd="0" presId="urn:microsoft.com/office/officeart/2008/layout/NameandTitleOrganizationalChart"/>
    <dgm:cxn modelId="{10AB5353-89DA-4AE5-B72C-A46A2E1C5EF3}" type="presParOf" srcId="{9E2FA037-7177-4C6B-ADBB-B8E8C9163B9B}" destId="{6EBBC289-3DD4-44E1-816A-17072BD4F772}" srcOrd="6" destOrd="0" presId="urn:microsoft.com/office/officeart/2008/layout/NameandTitleOrganizationalChart"/>
    <dgm:cxn modelId="{A8D4BB40-B5E4-47EF-8991-9852AF082C3B}" type="presParOf" srcId="{9E2FA037-7177-4C6B-ADBB-B8E8C9163B9B}" destId="{51C8C779-7271-46C0-819C-F6B3C1413946}" srcOrd="7" destOrd="0" presId="urn:microsoft.com/office/officeart/2008/layout/NameandTitleOrganizationalChart"/>
    <dgm:cxn modelId="{BB002B61-8399-41F6-BCC6-5C53AA418E5E}" type="presParOf" srcId="{51C8C779-7271-46C0-819C-F6B3C1413946}" destId="{4BC9466F-BEF7-4FBB-8951-981FF5F72B85}" srcOrd="0" destOrd="0" presId="urn:microsoft.com/office/officeart/2008/layout/NameandTitleOrganizationalChart"/>
    <dgm:cxn modelId="{68C4DF9D-EF43-41D9-9627-C4BD51147A87}" type="presParOf" srcId="{4BC9466F-BEF7-4FBB-8951-981FF5F72B85}" destId="{D7409163-826A-4F2C-89F4-271B2A079ADE}" srcOrd="0" destOrd="0" presId="urn:microsoft.com/office/officeart/2008/layout/NameandTitleOrganizationalChart"/>
    <dgm:cxn modelId="{9716CDE3-7F11-4096-BF00-F4B4D191D273}" type="presParOf" srcId="{4BC9466F-BEF7-4FBB-8951-981FF5F72B85}" destId="{D35A4F7B-9D65-49C6-B971-B29FF7D24E1B}" srcOrd="1" destOrd="0" presId="urn:microsoft.com/office/officeart/2008/layout/NameandTitleOrganizationalChart"/>
    <dgm:cxn modelId="{8286E9BA-144B-48DA-8D9B-66B3C4F1E5BD}" type="presParOf" srcId="{4BC9466F-BEF7-4FBB-8951-981FF5F72B85}" destId="{9805CF7E-6F4D-4190-B107-6ADD2926CE95}" srcOrd="2" destOrd="0" presId="urn:microsoft.com/office/officeart/2008/layout/NameandTitleOrganizationalChart"/>
    <dgm:cxn modelId="{DB345C23-BF9B-4C85-B4E1-1F9FC642D861}" type="presParOf" srcId="{51C8C779-7271-46C0-819C-F6B3C1413946}" destId="{129EF3EB-27BE-461A-B6FB-7C4D7BF082C5}" srcOrd="1" destOrd="0" presId="urn:microsoft.com/office/officeart/2008/layout/NameandTitleOrganizationalChart"/>
    <dgm:cxn modelId="{E35583E3-9B17-467F-987F-F4F4F603785C}" type="presParOf" srcId="{51C8C779-7271-46C0-819C-F6B3C1413946}" destId="{795BCA7B-6B5D-471A-9E0D-19AED19B65E1}" srcOrd="2" destOrd="0" presId="urn:microsoft.com/office/officeart/2008/layout/NameandTitleOrganizationalChart"/>
    <dgm:cxn modelId="{4055D7B9-6682-4B23-9451-F8C9BFE9AAE1}" type="presParOf" srcId="{8B14A1C4-0BB7-4F55-AFFD-B39094677ECC}" destId="{A4148227-3483-4117-8744-7972671CDC8A}" srcOrd="2" destOrd="0" presId="urn:microsoft.com/office/officeart/2008/layout/NameandTitleOrganizationalChart"/>
    <dgm:cxn modelId="{2F25A2D1-A3C1-4AB5-BCB2-207A67727E91}" type="presParOf" srcId="{A4148227-3483-4117-8744-7972671CDC8A}" destId="{5306C6D2-009F-463E-BEEC-39C34A611325}" srcOrd="0" destOrd="0" presId="urn:microsoft.com/office/officeart/2008/layout/NameandTitleOrganizationalChart"/>
    <dgm:cxn modelId="{266F09D9-A3EC-4A16-B1B1-6A99A3C6F5C1}" type="presParOf" srcId="{A4148227-3483-4117-8744-7972671CDC8A}" destId="{CECAAFDA-A2C9-41BE-9750-F87C5F908D6B}" srcOrd="1" destOrd="0" presId="urn:microsoft.com/office/officeart/2008/layout/NameandTitleOrganizationalChart"/>
    <dgm:cxn modelId="{57A48681-504A-4457-A571-6567DF74EE38}" type="presParOf" srcId="{CECAAFDA-A2C9-41BE-9750-F87C5F908D6B}" destId="{9FC96D3C-8F34-43AD-B7DA-8EF5B7899D78}" srcOrd="0" destOrd="0" presId="urn:microsoft.com/office/officeart/2008/layout/NameandTitleOrganizationalChart"/>
    <dgm:cxn modelId="{FFE9CC5C-ED5E-42FB-91BD-49A30424FCC8}" type="presParOf" srcId="{9FC96D3C-8F34-43AD-B7DA-8EF5B7899D78}" destId="{B84FA250-D016-4B5B-8880-11C421E81DF4}" srcOrd="0" destOrd="0" presId="urn:microsoft.com/office/officeart/2008/layout/NameandTitleOrganizationalChart"/>
    <dgm:cxn modelId="{721E9B6B-9EDD-4D45-B19E-247A28AE42F6}" type="presParOf" srcId="{9FC96D3C-8F34-43AD-B7DA-8EF5B7899D78}" destId="{D1942201-0CF7-4B00-9DE2-4EEFD38DCFB8}" srcOrd="1" destOrd="0" presId="urn:microsoft.com/office/officeart/2008/layout/NameandTitleOrganizationalChart"/>
    <dgm:cxn modelId="{1ED9C031-661B-46B6-9D7A-D57BDD063D9D}" type="presParOf" srcId="{9FC96D3C-8F34-43AD-B7DA-8EF5B7899D78}" destId="{F4F82DE4-518E-47BD-A3A0-F7DF2E6263AB}" srcOrd="2" destOrd="0" presId="urn:microsoft.com/office/officeart/2008/layout/NameandTitleOrganizationalChart"/>
    <dgm:cxn modelId="{60BBFA17-CF1E-458A-A00E-0B9F9A4E25B4}" type="presParOf" srcId="{CECAAFDA-A2C9-41BE-9750-F87C5F908D6B}" destId="{3249EF82-3C93-4CF5-8030-5CE7D68B0DB0}" srcOrd="1" destOrd="0" presId="urn:microsoft.com/office/officeart/2008/layout/NameandTitleOrganizationalChart"/>
    <dgm:cxn modelId="{A74ECEAF-A15E-4E31-ACC9-7D4D120676E2}" type="presParOf" srcId="{CECAAFDA-A2C9-41BE-9750-F87C5F908D6B}" destId="{E63D6DC9-9C06-44D1-ABFF-D0EC31CDFEA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7AECA5-6FC2-47F0-B69E-8D0632E8719F}" type="doc">
      <dgm:prSet loTypeId="urn:microsoft.com/office/officeart/2008/layout/NameandTitleOrganizationalChart" loCatId="hierarchy" qsTypeId="urn:microsoft.com/office/officeart/2005/8/quickstyle/simple1" qsCatId="simple" csTypeId="urn:microsoft.com/office/officeart/2005/8/colors/accent2_1" csCatId="accent2" phldr="1"/>
      <dgm:spPr/>
      <dgm:t>
        <a:bodyPr/>
        <a:lstStyle/>
        <a:p>
          <a:endParaRPr lang="nl-NL"/>
        </a:p>
      </dgm:t>
    </dgm:pt>
    <dgm:pt modelId="{B094FFF1-D808-405A-B37C-426F596DAADD}">
      <dgm:prSet phldrT="[Tekst]" custT="1"/>
      <dgm:spPr/>
      <dgm:t>
        <a:bodyPr/>
        <a:lstStyle/>
        <a:p>
          <a:r>
            <a:rPr lang="nl-NL" sz="1600" dirty="0" smtClean="0"/>
            <a:t>Netwerk-management</a:t>
          </a:r>
          <a:endParaRPr lang="nl-NL" sz="1400" dirty="0"/>
        </a:p>
      </dgm:t>
    </dgm:pt>
    <dgm:pt modelId="{6867527F-9670-4942-B9CF-B65054B31FC9}" type="parTrans" cxnId="{9973B179-6547-406B-A08B-42EBFE629BAA}">
      <dgm:prSet/>
      <dgm:spPr/>
      <dgm:t>
        <a:bodyPr/>
        <a:lstStyle/>
        <a:p>
          <a:endParaRPr lang="nl-NL"/>
        </a:p>
      </dgm:t>
    </dgm:pt>
    <dgm:pt modelId="{DCFCEF3F-16F4-4ADF-92D2-A19253ABF077}" type="sibTrans" cxnId="{9973B179-6547-406B-A08B-42EBFE629BAA}">
      <dgm:prSet/>
      <dgm:spPr/>
      <dgm:t>
        <a:bodyPr/>
        <a:lstStyle/>
        <a:p>
          <a:r>
            <a:rPr lang="nl-NL" dirty="0" smtClean="0"/>
            <a:t>RWS WNZ</a:t>
          </a:r>
          <a:endParaRPr lang="nl-NL" dirty="0"/>
        </a:p>
      </dgm:t>
    </dgm:pt>
    <dgm:pt modelId="{EB4EA752-CDC1-400A-BE6B-8906F37F169E}" type="asst">
      <dgm:prSet phldrT="[Tekst]"/>
      <dgm:spPr/>
      <dgm:t>
        <a:bodyPr/>
        <a:lstStyle/>
        <a:p>
          <a:r>
            <a:rPr lang="nl-NL" dirty="0" smtClean="0"/>
            <a:t>Niels Kuiken</a:t>
          </a:r>
          <a:endParaRPr lang="nl-NL" dirty="0"/>
        </a:p>
      </dgm:t>
    </dgm:pt>
    <dgm:pt modelId="{CA7840FF-3BE5-4F97-8E09-C4F73245828B}" type="parTrans" cxnId="{9826C8E8-F961-4C4D-8078-F6F053288D3A}">
      <dgm:prSet/>
      <dgm:spPr/>
      <dgm:t>
        <a:bodyPr/>
        <a:lstStyle/>
        <a:p>
          <a:endParaRPr lang="nl-NL"/>
        </a:p>
      </dgm:t>
    </dgm:pt>
    <dgm:pt modelId="{0582FA92-188E-464C-B14A-4CE8DC757D2F}" type="sibTrans" cxnId="{9826C8E8-F961-4C4D-8078-F6F053288D3A}">
      <dgm:prSet custT="1"/>
      <dgm:spPr/>
      <dgm:t>
        <a:bodyPr/>
        <a:lstStyle/>
        <a:p>
          <a:r>
            <a:rPr lang="nl-NL" sz="1400" i="1" dirty="0" smtClean="0"/>
            <a:t>senior assetmanager</a:t>
          </a:r>
          <a:endParaRPr lang="nl-NL" sz="1400" i="1" dirty="0"/>
        </a:p>
      </dgm:t>
    </dgm:pt>
    <dgm:pt modelId="{25CB1B1D-A933-43FD-8020-7800793220E6}">
      <dgm:prSet phldrT="[Tekst]"/>
      <dgm:spPr/>
      <dgm:t>
        <a:bodyPr/>
        <a:lstStyle/>
        <a:p>
          <a:r>
            <a:rPr lang="nl-NL" dirty="0" smtClean="0"/>
            <a:t>Martin Stoutjesdijk</a:t>
          </a:r>
          <a:endParaRPr lang="nl-NL" dirty="0"/>
        </a:p>
      </dgm:t>
    </dgm:pt>
    <dgm:pt modelId="{99E08827-6031-4C30-AC9E-779DBDBEEEBB}" type="parTrans" cxnId="{6A2B66F9-156A-4C97-B469-EA40F1E6C231}">
      <dgm:prSet/>
      <dgm:spPr/>
      <dgm:t>
        <a:bodyPr/>
        <a:lstStyle/>
        <a:p>
          <a:endParaRPr lang="nl-NL"/>
        </a:p>
      </dgm:t>
    </dgm:pt>
    <dgm:pt modelId="{632BFD73-21BE-4AC5-9256-1B6311014ED3}" type="sibTrans" cxnId="{6A2B66F9-156A-4C97-B469-EA40F1E6C231}">
      <dgm:prSet custT="1"/>
      <dgm:spPr/>
      <dgm:t>
        <a:bodyPr/>
        <a:lstStyle/>
        <a:p>
          <a:r>
            <a:rPr lang="nl-NL" sz="1400" i="1" dirty="0" smtClean="0"/>
            <a:t>objectdeskundige</a:t>
          </a:r>
          <a:endParaRPr lang="nl-NL" sz="1400" i="1" dirty="0"/>
        </a:p>
      </dgm:t>
    </dgm:pt>
    <dgm:pt modelId="{561EBD52-55AF-4277-B85C-6758C9B32983}">
      <dgm:prSet phldrT="[Tekst]"/>
      <dgm:spPr/>
      <dgm:t>
        <a:bodyPr/>
        <a:lstStyle/>
        <a:p>
          <a:r>
            <a:rPr lang="nl-NL" dirty="0" err="1" smtClean="0"/>
            <a:t>Ahmet</a:t>
          </a:r>
          <a:r>
            <a:rPr lang="nl-NL" dirty="0" smtClean="0"/>
            <a:t> </a:t>
          </a:r>
          <a:r>
            <a:rPr lang="nl-NL" dirty="0" err="1" smtClean="0"/>
            <a:t>Yazan</a:t>
          </a:r>
          <a:endParaRPr lang="nl-NL" dirty="0"/>
        </a:p>
      </dgm:t>
    </dgm:pt>
    <dgm:pt modelId="{C2AEBD33-1A82-438B-9F5E-30B98092C49D}" type="parTrans" cxnId="{C5AF2E32-7B9B-4D5D-9D1F-22C44EB3DA5F}">
      <dgm:prSet/>
      <dgm:spPr/>
      <dgm:t>
        <a:bodyPr/>
        <a:lstStyle/>
        <a:p>
          <a:endParaRPr lang="nl-NL"/>
        </a:p>
      </dgm:t>
    </dgm:pt>
    <dgm:pt modelId="{7E4C8E22-A525-48FB-8E12-498C236E5BF1}" type="sibTrans" cxnId="{C5AF2E32-7B9B-4D5D-9D1F-22C44EB3DA5F}">
      <dgm:prSet custT="1"/>
      <dgm:spPr/>
      <dgm:t>
        <a:bodyPr/>
        <a:lstStyle/>
        <a:p>
          <a:r>
            <a:rPr lang="nl-NL" sz="1400" i="1" dirty="0" smtClean="0"/>
            <a:t>adviseur civiel</a:t>
          </a:r>
          <a:endParaRPr lang="nl-NL" sz="1400" i="1" dirty="0"/>
        </a:p>
      </dgm:t>
    </dgm:pt>
    <dgm:pt modelId="{AE98090A-2E55-4D76-9CA1-A44746E055F3}">
      <dgm:prSet phldrT="[Tekst]"/>
      <dgm:spPr/>
      <dgm:t>
        <a:bodyPr/>
        <a:lstStyle/>
        <a:p>
          <a:r>
            <a:rPr lang="nl-NL" dirty="0" smtClean="0"/>
            <a:t>Henk van den Heuvel</a:t>
          </a:r>
          <a:endParaRPr lang="nl-NL" dirty="0"/>
        </a:p>
      </dgm:t>
    </dgm:pt>
    <dgm:pt modelId="{AF79E330-0856-429F-BD5A-C4AB2D60578A}" type="parTrans" cxnId="{B55D732A-CC71-4262-9404-7D3978EF8525}">
      <dgm:prSet/>
      <dgm:spPr/>
      <dgm:t>
        <a:bodyPr/>
        <a:lstStyle/>
        <a:p>
          <a:endParaRPr lang="nl-NL"/>
        </a:p>
      </dgm:t>
    </dgm:pt>
    <dgm:pt modelId="{4DB0D442-8F92-455A-B07C-1D2F95B3175F}" type="sibTrans" cxnId="{B55D732A-CC71-4262-9404-7D3978EF8525}">
      <dgm:prSet custT="1"/>
      <dgm:spPr/>
      <dgm:t>
        <a:bodyPr/>
        <a:lstStyle/>
        <a:p>
          <a:r>
            <a:rPr lang="nl-NL" sz="1400" i="1" dirty="0" smtClean="0"/>
            <a:t>adviseur civiel</a:t>
          </a:r>
          <a:endParaRPr lang="nl-NL" sz="1400" i="1" dirty="0"/>
        </a:p>
      </dgm:t>
    </dgm:pt>
    <dgm:pt modelId="{56F91211-88BD-4410-976E-4390564E7034}" type="pres">
      <dgm:prSet presAssocID="{177AECA5-6FC2-47F0-B69E-8D0632E8719F}" presName="hierChild1" presStyleCnt="0">
        <dgm:presLayoutVars>
          <dgm:orgChart val="1"/>
          <dgm:chPref val="1"/>
          <dgm:dir/>
          <dgm:animOne val="branch"/>
          <dgm:animLvl val="lvl"/>
          <dgm:resizeHandles/>
        </dgm:presLayoutVars>
      </dgm:prSet>
      <dgm:spPr/>
      <dgm:t>
        <a:bodyPr/>
        <a:lstStyle/>
        <a:p>
          <a:endParaRPr lang="nl-NL"/>
        </a:p>
      </dgm:t>
    </dgm:pt>
    <dgm:pt modelId="{45C38478-4724-45AE-8E8C-425C983BD357}" type="pres">
      <dgm:prSet presAssocID="{B094FFF1-D808-405A-B37C-426F596DAADD}" presName="hierRoot1" presStyleCnt="0">
        <dgm:presLayoutVars>
          <dgm:hierBranch val="init"/>
        </dgm:presLayoutVars>
      </dgm:prSet>
      <dgm:spPr/>
    </dgm:pt>
    <dgm:pt modelId="{59AE845A-A550-4111-B75B-2AF7F1EFBA4E}" type="pres">
      <dgm:prSet presAssocID="{B094FFF1-D808-405A-B37C-426F596DAADD}" presName="rootComposite1" presStyleCnt="0"/>
      <dgm:spPr/>
    </dgm:pt>
    <dgm:pt modelId="{67C8708A-60A9-47C9-81F2-3FBD5CB4AA1C}" type="pres">
      <dgm:prSet presAssocID="{B094FFF1-D808-405A-B37C-426F596DAADD}" presName="rootText1" presStyleLbl="node0" presStyleIdx="0" presStyleCnt="1" custLinFactNeighborY="-3158">
        <dgm:presLayoutVars>
          <dgm:chMax/>
          <dgm:chPref val="3"/>
        </dgm:presLayoutVars>
      </dgm:prSet>
      <dgm:spPr/>
      <dgm:t>
        <a:bodyPr/>
        <a:lstStyle/>
        <a:p>
          <a:endParaRPr lang="nl-NL"/>
        </a:p>
      </dgm:t>
    </dgm:pt>
    <dgm:pt modelId="{B114F20A-7CAC-4717-A344-D67FCD395635}" type="pres">
      <dgm:prSet presAssocID="{B094FFF1-D808-405A-B37C-426F596DAADD}" presName="titleText1" presStyleLbl="fgAcc0" presStyleIdx="0" presStyleCnt="1">
        <dgm:presLayoutVars>
          <dgm:chMax val="0"/>
          <dgm:chPref val="0"/>
        </dgm:presLayoutVars>
      </dgm:prSet>
      <dgm:spPr/>
      <dgm:t>
        <a:bodyPr/>
        <a:lstStyle/>
        <a:p>
          <a:endParaRPr lang="nl-NL"/>
        </a:p>
      </dgm:t>
    </dgm:pt>
    <dgm:pt modelId="{AA85CAF9-A3A2-4C9E-9963-FF5088388C0B}" type="pres">
      <dgm:prSet presAssocID="{B094FFF1-D808-405A-B37C-426F596DAADD}" presName="rootConnector1" presStyleLbl="node1" presStyleIdx="0" presStyleCnt="3"/>
      <dgm:spPr/>
      <dgm:t>
        <a:bodyPr/>
        <a:lstStyle/>
        <a:p>
          <a:endParaRPr lang="nl-NL"/>
        </a:p>
      </dgm:t>
    </dgm:pt>
    <dgm:pt modelId="{AE686E06-A020-4BC0-AB96-130E8EC393DE}" type="pres">
      <dgm:prSet presAssocID="{B094FFF1-D808-405A-B37C-426F596DAADD}" presName="hierChild2" presStyleCnt="0"/>
      <dgm:spPr/>
    </dgm:pt>
    <dgm:pt modelId="{0E55E21C-E9FE-42F1-B93D-381939CB7D76}" type="pres">
      <dgm:prSet presAssocID="{99E08827-6031-4C30-AC9E-779DBDBEEEBB}" presName="Name37" presStyleLbl="parChTrans1D2" presStyleIdx="0" presStyleCnt="4"/>
      <dgm:spPr/>
      <dgm:t>
        <a:bodyPr/>
        <a:lstStyle/>
        <a:p>
          <a:endParaRPr lang="nl-NL"/>
        </a:p>
      </dgm:t>
    </dgm:pt>
    <dgm:pt modelId="{7EA5A92E-5AEC-4F09-B69C-19A7C57358E7}" type="pres">
      <dgm:prSet presAssocID="{25CB1B1D-A933-43FD-8020-7800793220E6}" presName="hierRoot2" presStyleCnt="0">
        <dgm:presLayoutVars>
          <dgm:hierBranch val="init"/>
        </dgm:presLayoutVars>
      </dgm:prSet>
      <dgm:spPr/>
    </dgm:pt>
    <dgm:pt modelId="{24530258-4F79-43FD-9F39-2F3896F8A2CD}" type="pres">
      <dgm:prSet presAssocID="{25CB1B1D-A933-43FD-8020-7800793220E6}" presName="rootComposite" presStyleCnt="0"/>
      <dgm:spPr/>
    </dgm:pt>
    <dgm:pt modelId="{6952C204-ED14-4D6C-B085-4DCC825C5690}" type="pres">
      <dgm:prSet presAssocID="{25CB1B1D-A933-43FD-8020-7800793220E6}" presName="rootText" presStyleLbl="node1" presStyleIdx="0" presStyleCnt="3">
        <dgm:presLayoutVars>
          <dgm:chMax/>
          <dgm:chPref val="3"/>
        </dgm:presLayoutVars>
      </dgm:prSet>
      <dgm:spPr/>
      <dgm:t>
        <a:bodyPr/>
        <a:lstStyle/>
        <a:p>
          <a:endParaRPr lang="nl-NL"/>
        </a:p>
      </dgm:t>
    </dgm:pt>
    <dgm:pt modelId="{02CF438C-B911-4D41-8060-DE3D5A1111CD}" type="pres">
      <dgm:prSet presAssocID="{25CB1B1D-A933-43FD-8020-7800793220E6}" presName="titleText2" presStyleLbl="fgAcc1" presStyleIdx="0" presStyleCnt="3" custScaleX="125764" custScaleY="65357">
        <dgm:presLayoutVars>
          <dgm:chMax val="0"/>
          <dgm:chPref val="0"/>
        </dgm:presLayoutVars>
      </dgm:prSet>
      <dgm:spPr/>
      <dgm:t>
        <a:bodyPr/>
        <a:lstStyle/>
        <a:p>
          <a:endParaRPr lang="nl-NL"/>
        </a:p>
      </dgm:t>
    </dgm:pt>
    <dgm:pt modelId="{05213C99-B664-4652-8606-E3733660695D}" type="pres">
      <dgm:prSet presAssocID="{25CB1B1D-A933-43FD-8020-7800793220E6}" presName="rootConnector" presStyleLbl="node2" presStyleIdx="0" presStyleCnt="0"/>
      <dgm:spPr/>
      <dgm:t>
        <a:bodyPr/>
        <a:lstStyle/>
        <a:p>
          <a:endParaRPr lang="nl-NL"/>
        </a:p>
      </dgm:t>
    </dgm:pt>
    <dgm:pt modelId="{0515EB31-D90F-4FBB-A066-E9F7F61F59E6}" type="pres">
      <dgm:prSet presAssocID="{25CB1B1D-A933-43FD-8020-7800793220E6}" presName="hierChild4" presStyleCnt="0"/>
      <dgm:spPr/>
    </dgm:pt>
    <dgm:pt modelId="{80404F56-E427-4A5E-B1AA-019B70D48F5F}" type="pres">
      <dgm:prSet presAssocID="{25CB1B1D-A933-43FD-8020-7800793220E6}" presName="hierChild5" presStyleCnt="0"/>
      <dgm:spPr/>
    </dgm:pt>
    <dgm:pt modelId="{BC429D43-05EB-4774-9CD1-3A9FE01154E5}" type="pres">
      <dgm:prSet presAssocID="{C2AEBD33-1A82-438B-9F5E-30B98092C49D}" presName="Name37" presStyleLbl="parChTrans1D2" presStyleIdx="1" presStyleCnt="4"/>
      <dgm:spPr/>
      <dgm:t>
        <a:bodyPr/>
        <a:lstStyle/>
        <a:p>
          <a:endParaRPr lang="nl-NL"/>
        </a:p>
      </dgm:t>
    </dgm:pt>
    <dgm:pt modelId="{C90454B1-7A8B-42EB-93FA-5CDDD655089B}" type="pres">
      <dgm:prSet presAssocID="{561EBD52-55AF-4277-B85C-6758C9B32983}" presName="hierRoot2" presStyleCnt="0">
        <dgm:presLayoutVars>
          <dgm:hierBranch val="init"/>
        </dgm:presLayoutVars>
      </dgm:prSet>
      <dgm:spPr/>
    </dgm:pt>
    <dgm:pt modelId="{88C07E7D-521C-4D1F-A71F-9FDBAC9C8F13}" type="pres">
      <dgm:prSet presAssocID="{561EBD52-55AF-4277-B85C-6758C9B32983}" presName="rootComposite" presStyleCnt="0"/>
      <dgm:spPr/>
    </dgm:pt>
    <dgm:pt modelId="{D0D1C6B1-6AD6-4701-BD32-3EC22090329D}" type="pres">
      <dgm:prSet presAssocID="{561EBD52-55AF-4277-B85C-6758C9B32983}" presName="rootText" presStyleLbl="node1" presStyleIdx="1" presStyleCnt="3">
        <dgm:presLayoutVars>
          <dgm:chMax/>
          <dgm:chPref val="3"/>
        </dgm:presLayoutVars>
      </dgm:prSet>
      <dgm:spPr/>
      <dgm:t>
        <a:bodyPr/>
        <a:lstStyle/>
        <a:p>
          <a:endParaRPr lang="nl-NL"/>
        </a:p>
      </dgm:t>
    </dgm:pt>
    <dgm:pt modelId="{1D77BAE5-343D-4AE4-BDF2-47CB5A072EF1}" type="pres">
      <dgm:prSet presAssocID="{561EBD52-55AF-4277-B85C-6758C9B32983}" presName="titleText2" presStyleLbl="fgAcc1" presStyleIdx="1" presStyleCnt="3" custScaleX="120202" custScaleY="78908">
        <dgm:presLayoutVars>
          <dgm:chMax val="0"/>
          <dgm:chPref val="0"/>
        </dgm:presLayoutVars>
      </dgm:prSet>
      <dgm:spPr/>
      <dgm:t>
        <a:bodyPr/>
        <a:lstStyle/>
        <a:p>
          <a:endParaRPr lang="nl-NL"/>
        </a:p>
      </dgm:t>
    </dgm:pt>
    <dgm:pt modelId="{0434C44B-069B-4C65-906B-ACF08F329FF7}" type="pres">
      <dgm:prSet presAssocID="{561EBD52-55AF-4277-B85C-6758C9B32983}" presName="rootConnector" presStyleLbl="node2" presStyleIdx="0" presStyleCnt="0"/>
      <dgm:spPr/>
      <dgm:t>
        <a:bodyPr/>
        <a:lstStyle/>
        <a:p>
          <a:endParaRPr lang="nl-NL"/>
        </a:p>
      </dgm:t>
    </dgm:pt>
    <dgm:pt modelId="{F2C504C9-A5AC-4C35-9A57-032645117343}" type="pres">
      <dgm:prSet presAssocID="{561EBD52-55AF-4277-B85C-6758C9B32983}" presName="hierChild4" presStyleCnt="0"/>
      <dgm:spPr/>
    </dgm:pt>
    <dgm:pt modelId="{25CBA664-9429-4945-AECF-8E2E7ACC6A66}" type="pres">
      <dgm:prSet presAssocID="{561EBD52-55AF-4277-B85C-6758C9B32983}" presName="hierChild5" presStyleCnt="0"/>
      <dgm:spPr/>
    </dgm:pt>
    <dgm:pt modelId="{02B72731-3F3B-46D5-999B-1820497B3E2A}" type="pres">
      <dgm:prSet presAssocID="{AF79E330-0856-429F-BD5A-C4AB2D60578A}" presName="Name37" presStyleLbl="parChTrans1D2" presStyleIdx="2" presStyleCnt="4"/>
      <dgm:spPr/>
      <dgm:t>
        <a:bodyPr/>
        <a:lstStyle/>
        <a:p>
          <a:endParaRPr lang="nl-NL"/>
        </a:p>
      </dgm:t>
    </dgm:pt>
    <dgm:pt modelId="{7AA0F918-005F-4BEF-8621-A64B6135E033}" type="pres">
      <dgm:prSet presAssocID="{AE98090A-2E55-4D76-9CA1-A44746E055F3}" presName="hierRoot2" presStyleCnt="0">
        <dgm:presLayoutVars>
          <dgm:hierBranch val="init"/>
        </dgm:presLayoutVars>
      </dgm:prSet>
      <dgm:spPr/>
    </dgm:pt>
    <dgm:pt modelId="{EFDA5419-98AD-4200-A268-1505580AE54C}" type="pres">
      <dgm:prSet presAssocID="{AE98090A-2E55-4D76-9CA1-A44746E055F3}" presName="rootComposite" presStyleCnt="0"/>
      <dgm:spPr/>
    </dgm:pt>
    <dgm:pt modelId="{924337CB-9378-43C1-BCAB-1246F54D948B}" type="pres">
      <dgm:prSet presAssocID="{AE98090A-2E55-4D76-9CA1-A44746E055F3}" presName="rootText" presStyleLbl="node1" presStyleIdx="2" presStyleCnt="3">
        <dgm:presLayoutVars>
          <dgm:chMax/>
          <dgm:chPref val="3"/>
        </dgm:presLayoutVars>
      </dgm:prSet>
      <dgm:spPr/>
      <dgm:t>
        <a:bodyPr/>
        <a:lstStyle/>
        <a:p>
          <a:endParaRPr lang="nl-NL"/>
        </a:p>
      </dgm:t>
    </dgm:pt>
    <dgm:pt modelId="{A074F7CB-2FE0-45D3-971F-0F536B8480EE}" type="pres">
      <dgm:prSet presAssocID="{AE98090A-2E55-4D76-9CA1-A44746E055F3}" presName="titleText2" presStyleLbl="fgAcc1" presStyleIdx="2" presStyleCnt="3" custScaleX="112389" custScaleY="49756">
        <dgm:presLayoutVars>
          <dgm:chMax val="0"/>
          <dgm:chPref val="0"/>
        </dgm:presLayoutVars>
      </dgm:prSet>
      <dgm:spPr/>
      <dgm:t>
        <a:bodyPr/>
        <a:lstStyle/>
        <a:p>
          <a:endParaRPr lang="nl-NL"/>
        </a:p>
      </dgm:t>
    </dgm:pt>
    <dgm:pt modelId="{E6129689-B572-4914-87CF-1354545E0AD4}" type="pres">
      <dgm:prSet presAssocID="{AE98090A-2E55-4D76-9CA1-A44746E055F3}" presName="rootConnector" presStyleLbl="node2" presStyleIdx="0" presStyleCnt="0"/>
      <dgm:spPr/>
      <dgm:t>
        <a:bodyPr/>
        <a:lstStyle/>
        <a:p>
          <a:endParaRPr lang="nl-NL"/>
        </a:p>
      </dgm:t>
    </dgm:pt>
    <dgm:pt modelId="{94069224-6422-4EFA-B209-C5BB53032ED2}" type="pres">
      <dgm:prSet presAssocID="{AE98090A-2E55-4D76-9CA1-A44746E055F3}" presName="hierChild4" presStyleCnt="0"/>
      <dgm:spPr/>
    </dgm:pt>
    <dgm:pt modelId="{780B5218-B8B2-4DAA-BAF1-D70E1F5E7079}" type="pres">
      <dgm:prSet presAssocID="{AE98090A-2E55-4D76-9CA1-A44746E055F3}" presName="hierChild5" presStyleCnt="0"/>
      <dgm:spPr/>
    </dgm:pt>
    <dgm:pt modelId="{265359FB-261D-47DC-84F3-059916C96CBD}" type="pres">
      <dgm:prSet presAssocID="{B094FFF1-D808-405A-B37C-426F596DAADD}" presName="hierChild3" presStyleCnt="0"/>
      <dgm:spPr/>
    </dgm:pt>
    <dgm:pt modelId="{C715D76B-CF05-49E2-98B6-F7404AF6A864}" type="pres">
      <dgm:prSet presAssocID="{CA7840FF-3BE5-4F97-8E09-C4F73245828B}" presName="Name96" presStyleLbl="parChTrans1D2" presStyleIdx="3" presStyleCnt="4"/>
      <dgm:spPr/>
      <dgm:t>
        <a:bodyPr/>
        <a:lstStyle/>
        <a:p>
          <a:endParaRPr lang="nl-NL"/>
        </a:p>
      </dgm:t>
    </dgm:pt>
    <dgm:pt modelId="{00FF4605-AB18-4FF4-B219-2D6B034864D6}" type="pres">
      <dgm:prSet presAssocID="{EB4EA752-CDC1-400A-BE6B-8906F37F169E}" presName="hierRoot3" presStyleCnt="0">
        <dgm:presLayoutVars>
          <dgm:hierBranch val="init"/>
        </dgm:presLayoutVars>
      </dgm:prSet>
      <dgm:spPr/>
    </dgm:pt>
    <dgm:pt modelId="{831B49FA-7998-4A4F-8848-7DF1DFD5AAC2}" type="pres">
      <dgm:prSet presAssocID="{EB4EA752-CDC1-400A-BE6B-8906F37F169E}" presName="rootComposite3" presStyleCnt="0"/>
      <dgm:spPr/>
    </dgm:pt>
    <dgm:pt modelId="{65266A75-3CE4-4905-BDCC-09C6CA7B34C3}" type="pres">
      <dgm:prSet presAssocID="{EB4EA752-CDC1-400A-BE6B-8906F37F169E}" presName="rootText3" presStyleLbl="asst1" presStyleIdx="0" presStyleCnt="1">
        <dgm:presLayoutVars>
          <dgm:chPref val="3"/>
        </dgm:presLayoutVars>
      </dgm:prSet>
      <dgm:spPr/>
      <dgm:t>
        <a:bodyPr/>
        <a:lstStyle/>
        <a:p>
          <a:endParaRPr lang="nl-NL"/>
        </a:p>
      </dgm:t>
    </dgm:pt>
    <dgm:pt modelId="{1A8CA954-5A2F-4EDF-A96E-0EFC8AC7F50B}" type="pres">
      <dgm:prSet presAssocID="{EB4EA752-CDC1-400A-BE6B-8906F37F169E}" presName="titleText3" presStyleLbl="fgAcc2" presStyleIdx="0" presStyleCnt="1" custScaleX="106373" custScaleY="176525">
        <dgm:presLayoutVars>
          <dgm:chMax val="0"/>
          <dgm:chPref val="0"/>
        </dgm:presLayoutVars>
      </dgm:prSet>
      <dgm:spPr/>
      <dgm:t>
        <a:bodyPr/>
        <a:lstStyle/>
        <a:p>
          <a:endParaRPr lang="nl-NL"/>
        </a:p>
      </dgm:t>
    </dgm:pt>
    <dgm:pt modelId="{CA69567A-E873-4CA2-B124-1D44CDAF3158}" type="pres">
      <dgm:prSet presAssocID="{EB4EA752-CDC1-400A-BE6B-8906F37F169E}" presName="rootConnector3" presStyleLbl="asst1" presStyleIdx="0" presStyleCnt="1"/>
      <dgm:spPr/>
      <dgm:t>
        <a:bodyPr/>
        <a:lstStyle/>
        <a:p>
          <a:endParaRPr lang="nl-NL"/>
        </a:p>
      </dgm:t>
    </dgm:pt>
    <dgm:pt modelId="{A25F17FF-8137-4FE4-9DC9-42EE1DE5C989}" type="pres">
      <dgm:prSet presAssocID="{EB4EA752-CDC1-400A-BE6B-8906F37F169E}" presName="hierChild6" presStyleCnt="0"/>
      <dgm:spPr/>
    </dgm:pt>
    <dgm:pt modelId="{494B80F1-8E72-4E93-A3BA-019110A5D09D}" type="pres">
      <dgm:prSet presAssocID="{EB4EA752-CDC1-400A-BE6B-8906F37F169E}" presName="hierChild7" presStyleCnt="0"/>
      <dgm:spPr/>
    </dgm:pt>
  </dgm:ptLst>
  <dgm:cxnLst>
    <dgm:cxn modelId="{4CBA2BA4-1A6D-4B63-B6BA-24D95D8C7EDE}" type="presOf" srcId="{25CB1B1D-A933-43FD-8020-7800793220E6}" destId="{05213C99-B664-4652-8606-E3733660695D}" srcOrd="1" destOrd="0" presId="urn:microsoft.com/office/officeart/2008/layout/NameandTitleOrganizationalChart"/>
    <dgm:cxn modelId="{77CED744-A7CE-4433-9072-0F519EDE62E9}" type="presOf" srcId="{561EBD52-55AF-4277-B85C-6758C9B32983}" destId="{D0D1C6B1-6AD6-4701-BD32-3EC22090329D}" srcOrd="0" destOrd="0" presId="urn:microsoft.com/office/officeart/2008/layout/NameandTitleOrganizationalChart"/>
    <dgm:cxn modelId="{188CBCFE-9A2F-4D66-A30B-280530E2A561}" type="presOf" srcId="{B094FFF1-D808-405A-B37C-426F596DAADD}" destId="{67C8708A-60A9-47C9-81F2-3FBD5CB4AA1C}" srcOrd="0" destOrd="0" presId="urn:microsoft.com/office/officeart/2008/layout/NameandTitleOrganizationalChart"/>
    <dgm:cxn modelId="{80C2BEAA-5050-469A-8A5A-9FFDCFC0F619}" type="presOf" srcId="{DCFCEF3F-16F4-4ADF-92D2-A19253ABF077}" destId="{B114F20A-7CAC-4717-A344-D67FCD395635}" srcOrd="0" destOrd="0" presId="urn:microsoft.com/office/officeart/2008/layout/NameandTitleOrganizationalChart"/>
    <dgm:cxn modelId="{396D82B0-5324-4D44-993D-9BFE87DC0E74}" type="presOf" srcId="{EB4EA752-CDC1-400A-BE6B-8906F37F169E}" destId="{CA69567A-E873-4CA2-B124-1D44CDAF3158}" srcOrd="1" destOrd="0" presId="urn:microsoft.com/office/officeart/2008/layout/NameandTitleOrganizationalChart"/>
    <dgm:cxn modelId="{80CF6A8A-5B96-4FAC-858B-5FD015A77712}" type="presOf" srcId="{AE98090A-2E55-4D76-9CA1-A44746E055F3}" destId="{924337CB-9378-43C1-BCAB-1246F54D948B}" srcOrd="0" destOrd="0" presId="urn:microsoft.com/office/officeart/2008/layout/NameandTitleOrganizationalChart"/>
    <dgm:cxn modelId="{CD35210F-8DFB-4AAF-A89A-57BAC34A7769}" type="presOf" srcId="{AF79E330-0856-429F-BD5A-C4AB2D60578A}" destId="{02B72731-3F3B-46D5-999B-1820497B3E2A}" srcOrd="0" destOrd="0" presId="urn:microsoft.com/office/officeart/2008/layout/NameandTitleOrganizationalChart"/>
    <dgm:cxn modelId="{B55D732A-CC71-4262-9404-7D3978EF8525}" srcId="{B094FFF1-D808-405A-B37C-426F596DAADD}" destId="{AE98090A-2E55-4D76-9CA1-A44746E055F3}" srcOrd="3" destOrd="0" parTransId="{AF79E330-0856-429F-BD5A-C4AB2D60578A}" sibTransId="{4DB0D442-8F92-455A-B07C-1D2F95B3175F}"/>
    <dgm:cxn modelId="{F0CACFDF-B395-407E-A8A6-7E83BA1E92EE}" type="presOf" srcId="{7E4C8E22-A525-48FB-8E12-498C236E5BF1}" destId="{1D77BAE5-343D-4AE4-BDF2-47CB5A072EF1}" srcOrd="0" destOrd="0" presId="urn:microsoft.com/office/officeart/2008/layout/NameandTitleOrganizationalChart"/>
    <dgm:cxn modelId="{379C0987-E823-457E-8A5E-DAAE155CD15B}" type="presOf" srcId="{B094FFF1-D808-405A-B37C-426F596DAADD}" destId="{AA85CAF9-A3A2-4C9E-9963-FF5088388C0B}" srcOrd="1" destOrd="0" presId="urn:microsoft.com/office/officeart/2008/layout/NameandTitleOrganizationalChart"/>
    <dgm:cxn modelId="{91656BA8-A3F6-4707-9302-41D441F3585A}" type="presOf" srcId="{CA7840FF-3BE5-4F97-8E09-C4F73245828B}" destId="{C715D76B-CF05-49E2-98B6-F7404AF6A864}" srcOrd="0" destOrd="0" presId="urn:microsoft.com/office/officeart/2008/layout/NameandTitleOrganizationalChart"/>
    <dgm:cxn modelId="{72BBD214-1749-4F74-B1B8-EA78C9869456}" type="presOf" srcId="{0582FA92-188E-464C-B14A-4CE8DC757D2F}" destId="{1A8CA954-5A2F-4EDF-A96E-0EFC8AC7F50B}" srcOrd="0" destOrd="0" presId="urn:microsoft.com/office/officeart/2008/layout/NameandTitleOrganizationalChart"/>
    <dgm:cxn modelId="{9973B179-6547-406B-A08B-42EBFE629BAA}" srcId="{177AECA5-6FC2-47F0-B69E-8D0632E8719F}" destId="{B094FFF1-D808-405A-B37C-426F596DAADD}" srcOrd="0" destOrd="0" parTransId="{6867527F-9670-4942-B9CF-B65054B31FC9}" sibTransId="{DCFCEF3F-16F4-4ADF-92D2-A19253ABF077}"/>
    <dgm:cxn modelId="{50262E08-DBE2-40BA-A294-1C46854BC73A}" type="presOf" srcId="{99E08827-6031-4C30-AC9E-779DBDBEEEBB}" destId="{0E55E21C-E9FE-42F1-B93D-381939CB7D76}" srcOrd="0" destOrd="0" presId="urn:microsoft.com/office/officeart/2008/layout/NameandTitleOrganizationalChart"/>
    <dgm:cxn modelId="{92F49596-445E-4F33-B488-69131F9D689E}" type="presOf" srcId="{AE98090A-2E55-4D76-9CA1-A44746E055F3}" destId="{E6129689-B572-4914-87CF-1354545E0AD4}" srcOrd="1" destOrd="0" presId="urn:microsoft.com/office/officeart/2008/layout/NameandTitleOrganizationalChart"/>
    <dgm:cxn modelId="{37EF1BEA-ADA0-4165-94C2-34CBC5033EAB}" type="presOf" srcId="{177AECA5-6FC2-47F0-B69E-8D0632E8719F}" destId="{56F91211-88BD-4410-976E-4390564E7034}" srcOrd="0" destOrd="0" presId="urn:microsoft.com/office/officeart/2008/layout/NameandTitleOrganizationalChart"/>
    <dgm:cxn modelId="{69048304-2759-4529-8150-89D7B775F23D}" type="presOf" srcId="{EB4EA752-CDC1-400A-BE6B-8906F37F169E}" destId="{65266A75-3CE4-4905-BDCC-09C6CA7B34C3}" srcOrd="0" destOrd="0" presId="urn:microsoft.com/office/officeart/2008/layout/NameandTitleOrganizationalChart"/>
    <dgm:cxn modelId="{C5AF2E32-7B9B-4D5D-9D1F-22C44EB3DA5F}" srcId="{B094FFF1-D808-405A-B37C-426F596DAADD}" destId="{561EBD52-55AF-4277-B85C-6758C9B32983}" srcOrd="2" destOrd="0" parTransId="{C2AEBD33-1A82-438B-9F5E-30B98092C49D}" sibTransId="{7E4C8E22-A525-48FB-8E12-498C236E5BF1}"/>
    <dgm:cxn modelId="{9826C8E8-F961-4C4D-8078-F6F053288D3A}" srcId="{B094FFF1-D808-405A-B37C-426F596DAADD}" destId="{EB4EA752-CDC1-400A-BE6B-8906F37F169E}" srcOrd="0" destOrd="0" parTransId="{CA7840FF-3BE5-4F97-8E09-C4F73245828B}" sibTransId="{0582FA92-188E-464C-B14A-4CE8DC757D2F}"/>
    <dgm:cxn modelId="{3D7FC1DF-65F4-42C4-A6B8-94352EBDFB67}" type="presOf" srcId="{4DB0D442-8F92-455A-B07C-1D2F95B3175F}" destId="{A074F7CB-2FE0-45D3-971F-0F536B8480EE}" srcOrd="0" destOrd="0" presId="urn:microsoft.com/office/officeart/2008/layout/NameandTitleOrganizationalChart"/>
    <dgm:cxn modelId="{84E2A62A-74EC-48A6-8C81-36FD3BC37F9B}" type="presOf" srcId="{632BFD73-21BE-4AC5-9256-1B6311014ED3}" destId="{02CF438C-B911-4D41-8060-DE3D5A1111CD}" srcOrd="0" destOrd="0" presId="urn:microsoft.com/office/officeart/2008/layout/NameandTitleOrganizationalChart"/>
    <dgm:cxn modelId="{54D7C313-F736-4E28-B73F-63B57D4E5ACA}" type="presOf" srcId="{25CB1B1D-A933-43FD-8020-7800793220E6}" destId="{6952C204-ED14-4D6C-B085-4DCC825C5690}" srcOrd="0" destOrd="0" presId="urn:microsoft.com/office/officeart/2008/layout/NameandTitleOrganizationalChart"/>
    <dgm:cxn modelId="{3BCF9534-EAB5-428C-959F-F50F007286D9}" type="presOf" srcId="{C2AEBD33-1A82-438B-9F5E-30B98092C49D}" destId="{BC429D43-05EB-4774-9CD1-3A9FE01154E5}" srcOrd="0" destOrd="0" presId="urn:microsoft.com/office/officeart/2008/layout/NameandTitleOrganizationalChart"/>
    <dgm:cxn modelId="{6A2B66F9-156A-4C97-B469-EA40F1E6C231}" srcId="{B094FFF1-D808-405A-B37C-426F596DAADD}" destId="{25CB1B1D-A933-43FD-8020-7800793220E6}" srcOrd="1" destOrd="0" parTransId="{99E08827-6031-4C30-AC9E-779DBDBEEEBB}" sibTransId="{632BFD73-21BE-4AC5-9256-1B6311014ED3}"/>
    <dgm:cxn modelId="{DA804D56-A207-41F5-8918-E5AB1FF9CCAB}" type="presOf" srcId="{561EBD52-55AF-4277-B85C-6758C9B32983}" destId="{0434C44B-069B-4C65-906B-ACF08F329FF7}" srcOrd="1" destOrd="0" presId="urn:microsoft.com/office/officeart/2008/layout/NameandTitleOrganizationalChart"/>
    <dgm:cxn modelId="{5D1DB2D7-A415-4EAA-A18D-27072D84D9FE}" type="presParOf" srcId="{56F91211-88BD-4410-976E-4390564E7034}" destId="{45C38478-4724-45AE-8E8C-425C983BD357}" srcOrd="0" destOrd="0" presId="urn:microsoft.com/office/officeart/2008/layout/NameandTitleOrganizationalChart"/>
    <dgm:cxn modelId="{9CB158A4-9464-4BD5-9660-6B30538887D2}" type="presParOf" srcId="{45C38478-4724-45AE-8E8C-425C983BD357}" destId="{59AE845A-A550-4111-B75B-2AF7F1EFBA4E}" srcOrd="0" destOrd="0" presId="urn:microsoft.com/office/officeart/2008/layout/NameandTitleOrganizationalChart"/>
    <dgm:cxn modelId="{3E17816F-00E8-4E0B-87FD-B0867E100B4E}" type="presParOf" srcId="{59AE845A-A550-4111-B75B-2AF7F1EFBA4E}" destId="{67C8708A-60A9-47C9-81F2-3FBD5CB4AA1C}" srcOrd="0" destOrd="0" presId="urn:microsoft.com/office/officeart/2008/layout/NameandTitleOrganizationalChart"/>
    <dgm:cxn modelId="{BC0FD3E3-8D3F-4883-AFA8-ED104E85EC3F}" type="presParOf" srcId="{59AE845A-A550-4111-B75B-2AF7F1EFBA4E}" destId="{B114F20A-7CAC-4717-A344-D67FCD395635}" srcOrd="1" destOrd="0" presId="urn:microsoft.com/office/officeart/2008/layout/NameandTitleOrganizationalChart"/>
    <dgm:cxn modelId="{E7EC5E6D-DFAC-4F33-9AFB-C2911E5A4093}" type="presParOf" srcId="{59AE845A-A550-4111-B75B-2AF7F1EFBA4E}" destId="{AA85CAF9-A3A2-4C9E-9963-FF5088388C0B}" srcOrd="2" destOrd="0" presId="urn:microsoft.com/office/officeart/2008/layout/NameandTitleOrganizationalChart"/>
    <dgm:cxn modelId="{E0FA29B7-0068-4973-ABEF-91D018FEC0C0}" type="presParOf" srcId="{45C38478-4724-45AE-8E8C-425C983BD357}" destId="{AE686E06-A020-4BC0-AB96-130E8EC393DE}" srcOrd="1" destOrd="0" presId="urn:microsoft.com/office/officeart/2008/layout/NameandTitleOrganizationalChart"/>
    <dgm:cxn modelId="{BBD08810-68EE-4492-8E98-0E4BCD3C5D89}" type="presParOf" srcId="{AE686E06-A020-4BC0-AB96-130E8EC393DE}" destId="{0E55E21C-E9FE-42F1-B93D-381939CB7D76}" srcOrd="0" destOrd="0" presId="urn:microsoft.com/office/officeart/2008/layout/NameandTitleOrganizationalChart"/>
    <dgm:cxn modelId="{E09229A1-55F5-4C6D-A763-29499C64A583}" type="presParOf" srcId="{AE686E06-A020-4BC0-AB96-130E8EC393DE}" destId="{7EA5A92E-5AEC-4F09-B69C-19A7C57358E7}" srcOrd="1" destOrd="0" presId="urn:microsoft.com/office/officeart/2008/layout/NameandTitleOrganizationalChart"/>
    <dgm:cxn modelId="{9A190ECF-EF77-43ED-8F81-0A8BF9EB273B}" type="presParOf" srcId="{7EA5A92E-5AEC-4F09-B69C-19A7C57358E7}" destId="{24530258-4F79-43FD-9F39-2F3896F8A2CD}" srcOrd="0" destOrd="0" presId="urn:microsoft.com/office/officeart/2008/layout/NameandTitleOrganizationalChart"/>
    <dgm:cxn modelId="{511A5602-F56E-4E0F-9E94-A4A6D2F10EE5}" type="presParOf" srcId="{24530258-4F79-43FD-9F39-2F3896F8A2CD}" destId="{6952C204-ED14-4D6C-B085-4DCC825C5690}" srcOrd="0" destOrd="0" presId="urn:microsoft.com/office/officeart/2008/layout/NameandTitleOrganizationalChart"/>
    <dgm:cxn modelId="{D193E782-4DE1-4B10-9B27-334BF980CC64}" type="presParOf" srcId="{24530258-4F79-43FD-9F39-2F3896F8A2CD}" destId="{02CF438C-B911-4D41-8060-DE3D5A1111CD}" srcOrd="1" destOrd="0" presId="urn:microsoft.com/office/officeart/2008/layout/NameandTitleOrganizationalChart"/>
    <dgm:cxn modelId="{B086D92B-5258-4C19-9DCD-57BF238FFE87}" type="presParOf" srcId="{24530258-4F79-43FD-9F39-2F3896F8A2CD}" destId="{05213C99-B664-4652-8606-E3733660695D}" srcOrd="2" destOrd="0" presId="urn:microsoft.com/office/officeart/2008/layout/NameandTitleOrganizationalChart"/>
    <dgm:cxn modelId="{1E52D763-3480-4832-AB9A-DB7415531625}" type="presParOf" srcId="{7EA5A92E-5AEC-4F09-B69C-19A7C57358E7}" destId="{0515EB31-D90F-4FBB-A066-E9F7F61F59E6}" srcOrd="1" destOrd="0" presId="urn:microsoft.com/office/officeart/2008/layout/NameandTitleOrganizationalChart"/>
    <dgm:cxn modelId="{C2511849-949F-4159-A85A-ACE39A0A7636}" type="presParOf" srcId="{7EA5A92E-5AEC-4F09-B69C-19A7C57358E7}" destId="{80404F56-E427-4A5E-B1AA-019B70D48F5F}" srcOrd="2" destOrd="0" presId="urn:microsoft.com/office/officeart/2008/layout/NameandTitleOrganizationalChart"/>
    <dgm:cxn modelId="{8AB14B7A-D82B-4330-A534-C6F28584F94A}" type="presParOf" srcId="{AE686E06-A020-4BC0-AB96-130E8EC393DE}" destId="{BC429D43-05EB-4774-9CD1-3A9FE01154E5}" srcOrd="2" destOrd="0" presId="urn:microsoft.com/office/officeart/2008/layout/NameandTitleOrganizationalChart"/>
    <dgm:cxn modelId="{4193C2E5-5282-4A81-9407-1F99228839FC}" type="presParOf" srcId="{AE686E06-A020-4BC0-AB96-130E8EC393DE}" destId="{C90454B1-7A8B-42EB-93FA-5CDDD655089B}" srcOrd="3" destOrd="0" presId="urn:microsoft.com/office/officeart/2008/layout/NameandTitleOrganizationalChart"/>
    <dgm:cxn modelId="{4FB4EEEE-3D9E-42A8-AA4A-A3F5A592900C}" type="presParOf" srcId="{C90454B1-7A8B-42EB-93FA-5CDDD655089B}" destId="{88C07E7D-521C-4D1F-A71F-9FDBAC9C8F13}" srcOrd="0" destOrd="0" presId="urn:microsoft.com/office/officeart/2008/layout/NameandTitleOrganizationalChart"/>
    <dgm:cxn modelId="{F806DFE7-51EB-420C-9595-5BCC32F93870}" type="presParOf" srcId="{88C07E7D-521C-4D1F-A71F-9FDBAC9C8F13}" destId="{D0D1C6B1-6AD6-4701-BD32-3EC22090329D}" srcOrd="0" destOrd="0" presId="urn:microsoft.com/office/officeart/2008/layout/NameandTitleOrganizationalChart"/>
    <dgm:cxn modelId="{3BD9207F-7D6A-4280-B4BF-DB3A501F7FC0}" type="presParOf" srcId="{88C07E7D-521C-4D1F-A71F-9FDBAC9C8F13}" destId="{1D77BAE5-343D-4AE4-BDF2-47CB5A072EF1}" srcOrd="1" destOrd="0" presId="urn:microsoft.com/office/officeart/2008/layout/NameandTitleOrganizationalChart"/>
    <dgm:cxn modelId="{6C791F9C-A742-4743-949F-D9D104B217CE}" type="presParOf" srcId="{88C07E7D-521C-4D1F-A71F-9FDBAC9C8F13}" destId="{0434C44B-069B-4C65-906B-ACF08F329FF7}" srcOrd="2" destOrd="0" presId="urn:microsoft.com/office/officeart/2008/layout/NameandTitleOrganizationalChart"/>
    <dgm:cxn modelId="{E5B608C8-C4FA-40F9-BC1A-7AA2FABE939B}" type="presParOf" srcId="{C90454B1-7A8B-42EB-93FA-5CDDD655089B}" destId="{F2C504C9-A5AC-4C35-9A57-032645117343}" srcOrd="1" destOrd="0" presId="urn:microsoft.com/office/officeart/2008/layout/NameandTitleOrganizationalChart"/>
    <dgm:cxn modelId="{5BEF6467-7E87-488D-BF2D-84AB4348BBC5}" type="presParOf" srcId="{C90454B1-7A8B-42EB-93FA-5CDDD655089B}" destId="{25CBA664-9429-4945-AECF-8E2E7ACC6A66}" srcOrd="2" destOrd="0" presId="urn:microsoft.com/office/officeart/2008/layout/NameandTitleOrganizationalChart"/>
    <dgm:cxn modelId="{CF3D7249-4D50-4BBA-BD5F-80CD2119B9E5}" type="presParOf" srcId="{AE686E06-A020-4BC0-AB96-130E8EC393DE}" destId="{02B72731-3F3B-46D5-999B-1820497B3E2A}" srcOrd="4" destOrd="0" presId="urn:microsoft.com/office/officeart/2008/layout/NameandTitleOrganizationalChart"/>
    <dgm:cxn modelId="{ED96A989-8EC7-4E86-BCE5-1C68A6B89F98}" type="presParOf" srcId="{AE686E06-A020-4BC0-AB96-130E8EC393DE}" destId="{7AA0F918-005F-4BEF-8621-A64B6135E033}" srcOrd="5" destOrd="0" presId="urn:microsoft.com/office/officeart/2008/layout/NameandTitleOrganizationalChart"/>
    <dgm:cxn modelId="{8FF80089-7DFA-40EA-BFBE-4616C46EF3D3}" type="presParOf" srcId="{7AA0F918-005F-4BEF-8621-A64B6135E033}" destId="{EFDA5419-98AD-4200-A268-1505580AE54C}" srcOrd="0" destOrd="0" presId="urn:microsoft.com/office/officeart/2008/layout/NameandTitleOrganizationalChart"/>
    <dgm:cxn modelId="{2A41D1E9-9147-41AC-9B2C-F7C0DF488F0B}" type="presParOf" srcId="{EFDA5419-98AD-4200-A268-1505580AE54C}" destId="{924337CB-9378-43C1-BCAB-1246F54D948B}" srcOrd="0" destOrd="0" presId="urn:microsoft.com/office/officeart/2008/layout/NameandTitleOrganizationalChart"/>
    <dgm:cxn modelId="{2510D96C-3389-4A9F-B9D6-FD43A92C3293}" type="presParOf" srcId="{EFDA5419-98AD-4200-A268-1505580AE54C}" destId="{A074F7CB-2FE0-45D3-971F-0F536B8480EE}" srcOrd="1" destOrd="0" presId="urn:microsoft.com/office/officeart/2008/layout/NameandTitleOrganizationalChart"/>
    <dgm:cxn modelId="{5C5FD87D-E249-49AE-B04C-4689A3B17AB8}" type="presParOf" srcId="{EFDA5419-98AD-4200-A268-1505580AE54C}" destId="{E6129689-B572-4914-87CF-1354545E0AD4}" srcOrd="2" destOrd="0" presId="urn:microsoft.com/office/officeart/2008/layout/NameandTitleOrganizationalChart"/>
    <dgm:cxn modelId="{ACF10A78-7FD7-4815-96D6-2F90CA53D8B9}" type="presParOf" srcId="{7AA0F918-005F-4BEF-8621-A64B6135E033}" destId="{94069224-6422-4EFA-B209-C5BB53032ED2}" srcOrd="1" destOrd="0" presId="urn:microsoft.com/office/officeart/2008/layout/NameandTitleOrganizationalChart"/>
    <dgm:cxn modelId="{D9737E99-F234-4C54-B3B9-809A5CE010AB}" type="presParOf" srcId="{7AA0F918-005F-4BEF-8621-A64B6135E033}" destId="{780B5218-B8B2-4DAA-BAF1-D70E1F5E7079}" srcOrd="2" destOrd="0" presId="urn:microsoft.com/office/officeart/2008/layout/NameandTitleOrganizationalChart"/>
    <dgm:cxn modelId="{77F9BB78-76A8-4E4F-B7BA-C9A916058FF4}" type="presParOf" srcId="{45C38478-4724-45AE-8E8C-425C983BD357}" destId="{265359FB-261D-47DC-84F3-059916C96CBD}" srcOrd="2" destOrd="0" presId="urn:microsoft.com/office/officeart/2008/layout/NameandTitleOrganizationalChart"/>
    <dgm:cxn modelId="{5E962C70-D8AD-4115-8077-423817A09946}" type="presParOf" srcId="{265359FB-261D-47DC-84F3-059916C96CBD}" destId="{C715D76B-CF05-49E2-98B6-F7404AF6A864}" srcOrd="0" destOrd="0" presId="urn:microsoft.com/office/officeart/2008/layout/NameandTitleOrganizationalChart"/>
    <dgm:cxn modelId="{42BE62EB-5BE0-4BA0-8526-F240403FA65C}" type="presParOf" srcId="{265359FB-261D-47DC-84F3-059916C96CBD}" destId="{00FF4605-AB18-4FF4-B219-2D6B034864D6}" srcOrd="1" destOrd="0" presId="urn:microsoft.com/office/officeart/2008/layout/NameandTitleOrganizationalChart"/>
    <dgm:cxn modelId="{A3F8C46C-8358-40CD-879E-F197D0759D5C}" type="presParOf" srcId="{00FF4605-AB18-4FF4-B219-2D6B034864D6}" destId="{831B49FA-7998-4A4F-8848-7DF1DFD5AAC2}" srcOrd="0" destOrd="0" presId="urn:microsoft.com/office/officeart/2008/layout/NameandTitleOrganizationalChart"/>
    <dgm:cxn modelId="{CFA30146-9AA3-4A64-9985-7BA0E8E342F1}" type="presParOf" srcId="{831B49FA-7998-4A4F-8848-7DF1DFD5AAC2}" destId="{65266A75-3CE4-4905-BDCC-09C6CA7B34C3}" srcOrd="0" destOrd="0" presId="urn:microsoft.com/office/officeart/2008/layout/NameandTitleOrganizationalChart"/>
    <dgm:cxn modelId="{34C579D3-3BFB-4D44-A8F9-5F86CFC1B2A4}" type="presParOf" srcId="{831B49FA-7998-4A4F-8848-7DF1DFD5AAC2}" destId="{1A8CA954-5A2F-4EDF-A96E-0EFC8AC7F50B}" srcOrd="1" destOrd="0" presId="urn:microsoft.com/office/officeart/2008/layout/NameandTitleOrganizationalChart"/>
    <dgm:cxn modelId="{79F18C65-EE90-45F1-9A4E-E2932D67554A}" type="presParOf" srcId="{831B49FA-7998-4A4F-8848-7DF1DFD5AAC2}" destId="{CA69567A-E873-4CA2-B124-1D44CDAF3158}" srcOrd="2" destOrd="0" presId="urn:microsoft.com/office/officeart/2008/layout/NameandTitleOrganizationalChart"/>
    <dgm:cxn modelId="{D84E1DA9-C82F-403D-8B19-25592CED6012}" type="presParOf" srcId="{00FF4605-AB18-4FF4-B219-2D6B034864D6}" destId="{A25F17FF-8137-4FE4-9DC9-42EE1DE5C989}" srcOrd="1" destOrd="0" presId="urn:microsoft.com/office/officeart/2008/layout/NameandTitleOrganizationalChart"/>
    <dgm:cxn modelId="{9C5DBEEF-E711-4367-B08A-9D422170FAA5}" type="presParOf" srcId="{00FF4605-AB18-4FF4-B219-2D6B034864D6}" destId="{494B80F1-8E72-4E93-A3BA-019110A5D09D}"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6C6D2-009F-463E-BEEC-39C34A611325}">
      <dsp:nvSpPr>
        <dsp:cNvPr id="0" name=""/>
        <dsp:cNvSpPr/>
      </dsp:nvSpPr>
      <dsp:spPr>
        <a:xfrm>
          <a:off x="4754469" y="1324345"/>
          <a:ext cx="232390" cy="759205"/>
        </a:xfrm>
        <a:custGeom>
          <a:avLst/>
          <a:gdLst/>
          <a:ahLst/>
          <a:cxnLst/>
          <a:rect l="0" t="0" r="0" b="0"/>
          <a:pathLst>
            <a:path>
              <a:moveTo>
                <a:pt x="232390" y="0"/>
              </a:moveTo>
              <a:lnTo>
                <a:pt x="232390" y="759205"/>
              </a:lnTo>
              <a:lnTo>
                <a:pt x="0" y="7592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BBC289-3DD4-44E1-816A-17072BD4F772}">
      <dsp:nvSpPr>
        <dsp:cNvPr id="0" name=""/>
        <dsp:cNvSpPr/>
      </dsp:nvSpPr>
      <dsp:spPr>
        <a:xfrm>
          <a:off x="4986859" y="1324345"/>
          <a:ext cx="3229303" cy="1518411"/>
        </a:xfrm>
        <a:custGeom>
          <a:avLst/>
          <a:gdLst/>
          <a:ahLst/>
          <a:cxnLst/>
          <a:rect l="0" t="0" r="0" b="0"/>
          <a:pathLst>
            <a:path>
              <a:moveTo>
                <a:pt x="0" y="0"/>
              </a:moveTo>
              <a:lnTo>
                <a:pt x="0" y="1354046"/>
              </a:lnTo>
              <a:lnTo>
                <a:pt x="3229303" y="1354046"/>
              </a:lnTo>
              <a:lnTo>
                <a:pt x="3229303" y="15184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086C19-A1D6-4B84-B3D9-2F7C0715D0AA}">
      <dsp:nvSpPr>
        <dsp:cNvPr id="0" name=""/>
        <dsp:cNvSpPr/>
      </dsp:nvSpPr>
      <dsp:spPr>
        <a:xfrm>
          <a:off x="6345141" y="3547173"/>
          <a:ext cx="91440" cy="406996"/>
        </a:xfrm>
        <a:custGeom>
          <a:avLst/>
          <a:gdLst/>
          <a:ahLst/>
          <a:cxnLst/>
          <a:rect l="0" t="0" r="0" b="0"/>
          <a:pathLst>
            <a:path>
              <a:moveTo>
                <a:pt x="45720" y="0"/>
              </a:moveTo>
              <a:lnTo>
                <a:pt x="45720" y="406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BD490C-318A-43AB-BC66-46D7D181A9E9}">
      <dsp:nvSpPr>
        <dsp:cNvPr id="0" name=""/>
        <dsp:cNvSpPr/>
      </dsp:nvSpPr>
      <dsp:spPr>
        <a:xfrm>
          <a:off x="4986859" y="1324345"/>
          <a:ext cx="1404002" cy="1518411"/>
        </a:xfrm>
        <a:custGeom>
          <a:avLst/>
          <a:gdLst/>
          <a:ahLst/>
          <a:cxnLst/>
          <a:rect l="0" t="0" r="0" b="0"/>
          <a:pathLst>
            <a:path>
              <a:moveTo>
                <a:pt x="0" y="0"/>
              </a:moveTo>
              <a:lnTo>
                <a:pt x="0" y="1354046"/>
              </a:lnTo>
              <a:lnTo>
                <a:pt x="1404002" y="1354046"/>
              </a:lnTo>
              <a:lnTo>
                <a:pt x="1404002" y="15184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3CF112-E918-490A-8B53-10FE8894E4D9}">
      <dsp:nvSpPr>
        <dsp:cNvPr id="0" name=""/>
        <dsp:cNvSpPr/>
      </dsp:nvSpPr>
      <dsp:spPr>
        <a:xfrm>
          <a:off x="4519840" y="3547173"/>
          <a:ext cx="91440" cy="406996"/>
        </a:xfrm>
        <a:custGeom>
          <a:avLst/>
          <a:gdLst/>
          <a:ahLst/>
          <a:cxnLst/>
          <a:rect l="0" t="0" r="0" b="0"/>
          <a:pathLst>
            <a:path>
              <a:moveTo>
                <a:pt x="45720" y="0"/>
              </a:moveTo>
              <a:lnTo>
                <a:pt x="45720" y="406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E6E23B-21D5-4C69-8B10-C458F7F50817}">
      <dsp:nvSpPr>
        <dsp:cNvPr id="0" name=""/>
        <dsp:cNvSpPr/>
      </dsp:nvSpPr>
      <dsp:spPr>
        <a:xfrm>
          <a:off x="4565560" y="1324345"/>
          <a:ext cx="421298" cy="1518411"/>
        </a:xfrm>
        <a:custGeom>
          <a:avLst/>
          <a:gdLst/>
          <a:ahLst/>
          <a:cxnLst/>
          <a:rect l="0" t="0" r="0" b="0"/>
          <a:pathLst>
            <a:path>
              <a:moveTo>
                <a:pt x="421298" y="0"/>
              </a:moveTo>
              <a:lnTo>
                <a:pt x="421298" y="1354046"/>
              </a:lnTo>
              <a:lnTo>
                <a:pt x="0" y="1354046"/>
              </a:lnTo>
              <a:lnTo>
                <a:pt x="0" y="15184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E9972E-66F3-4B90-9D9A-1FF38A934501}">
      <dsp:nvSpPr>
        <dsp:cNvPr id="0" name=""/>
        <dsp:cNvSpPr/>
      </dsp:nvSpPr>
      <dsp:spPr>
        <a:xfrm>
          <a:off x="1757555" y="3547173"/>
          <a:ext cx="980676" cy="406996"/>
        </a:xfrm>
        <a:custGeom>
          <a:avLst/>
          <a:gdLst/>
          <a:ahLst/>
          <a:cxnLst/>
          <a:rect l="0" t="0" r="0" b="0"/>
          <a:pathLst>
            <a:path>
              <a:moveTo>
                <a:pt x="0" y="0"/>
              </a:moveTo>
              <a:lnTo>
                <a:pt x="0" y="242632"/>
              </a:lnTo>
              <a:lnTo>
                <a:pt x="980676" y="242632"/>
              </a:lnTo>
              <a:lnTo>
                <a:pt x="980676" y="406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EF49E-E024-435F-AA19-B73E1B474204}">
      <dsp:nvSpPr>
        <dsp:cNvPr id="0" name=""/>
        <dsp:cNvSpPr/>
      </dsp:nvSpPr>
      <dsp:spPr>
        <a:xfrm>
          <a:off x="774851" y="3547173"/>
          <a:ext cx="982703" cy="406996"/>
        </a:xfrm>
        <a:custGeom>
          <a:avLst/>
          <a:gdLst/>
          <a:ahLst/>
          <a:cxnLst/>
          <a:rect l="0" t="0" r="0" b="0"/>
          <a:pathLst>
            <a:path>
              <a:moveTo>
                <a:pt x="982703" y="0"/>
              </a:moveTo>
              <a:lnTo>
                <a:pt x="982703" y="242632"/>
              </a:lnTo>
              <a:lnTo>
                <a:pt x="0" y="242632"/>
              </a:lnTo>
              <a:lnTo>
                <a:pt x="0" y="406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DC5810-CC57-454F-B385-D7D7CCDC2520}">
      <dsp:nvSpPr>
        <dsp:cNvPr id="0" name=""/>
        <dsp:cNvSpPr/>
      </dsp:nvSpPr>
      <dsp:spPr>
        <a:xfrm>
          <a:off x="1757555" y="1324345"/>
          <a:ext cx="3229303" cy="1518411"/>
        </a:xfrm>
        <a:custGeom>
          <a:avLst/>
          <a:gdLst/>
          <a:ahLst/>
          <a:cxnLst/>
          <a:rect l="0" t="0" r="0" b="0"/>
          <a:pathLst>
            <a:path>
              <a:moveTo>
                <a:pt x="3229303" y="0"/>
              </a:moveTo>
              <a:lnTo>
                <a:pt x="3229303" y="1354046"/>
              </a:lnTo>
              <a:lnTo>
                <a:pt x="0" y="1354046"/>
              </a:lnTo>
              <a:lnTo>
                <a:pt x="0" y="15184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488D52-C121-46FF-A4B5-286B349F066B}">
      <dsp:nvSpPr>
        <dsp:cNvPr id="0" name=""/>
        <dsp:cNvSpPr/>
      </dsp:nvSpPr>
      <dsp:spPr>
        <a:xfrm>
          <a:off x="4306598" y="619927"/>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Keringen II</a:t>
          </a:r>
          <a:endParaRPr lang="nl-NL" sz="1900" kern="1200" dirty="0"/>
        </a:p>
      </dsp:txBody>
      <dsp:txXfrm>
        <a:off x="4306598" y="619927"/>
        <a:ext cx="1360521" cy="704417"/>
      </dsp:txXfrm>
    </dsp:sp>
    <dsp:sp modelId="{BDCA515D-BFBD-4EBF-8FFE-ABC423EAB8A3}">
      <dsp:nvSpPr>
        <dsp:cNvPr id="0" name=""/>
        <dsp:cNvSpPr/>
      </dsp:nvSpPr>
      <dsp:spPr>
        <a:xfrm>
          <a:off x="4578703" y="1167807"/>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nl-NL" sz="1500" kern="1200" dirty="0" smtClean="0"/>
            <a:t>RWS PPO</a:t>
          </a:r>
          <a:endParaRPr lang="nl-NL" sz="1500" kern="1200" dirty="0"/>
        </a:p>
      </dsp:txBody>
      <dsp:txXfrm>
        <a:off x="4578703" y="1167807"/>
        <a:ext cx="1224468" cy="234805"/>
      </dsp:txXfrm>
    </dsp:sp>
    <dsp:sp modelId="{DAEF48F9-A2D5-4EBB-B232-535194020BB5}">
      <dsp:nvSpPr>
        <dsp:cNvPr id="0" name=""/>
        <dsp:cNvSpPr/>
      </dsp:nvSpPr>
      <dsp:spPr>
        <a:xfrm>
          <a:off x="1077294" y="2842756"/>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Mark van de Zande</a:t>
          </a:r>
          <a:endParaRPr lang="nl-NL" sz="1900" kern="1200" dirty="0"/>
        </a:p>
      </dsp:txBody>
      <dsp:txXfrm>
        <a:off x="1077294" y="2842756"/>
        <a:ext cx="1360521" cy="704417"/>
      </dsp:txXfrm>
    </dsp:sp>
    <dsp:sp modelId="{E19FE71A-E783-4F4A-9141-7D298F89CE60}">
      <dsp:nvSpPr>
        <dsp:cNvPr id="0" name=""/>
        <dsp:cNvSpPr/>
      </dsp:nvSpPr>
      <dsp:spPr>
        <a:xfrm>
          <a:off x="1349399" y="3390636"/>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technisch manager</a:t>
          </a:r>
          <a:endParaRPr lang="nl-NL" sz="900" i="1" kern="1200" dirty="0"/>
        </a:p>
      </dsp:txBody>
      <dsp:txXfrm>
        <a:off x="1349399" y="3390636"/>
        <a:ext cx="1224468" cy="234805"/>
      </dsp:txXfrm>
    </dsp:sp>
    <dsp:sp modelId="{644432AA-4293-4A9B-99BA-ED874476B85D}">
      <dsp:nvSpPr>
        <dsp:cNvPr id="0" name=""/>
        <dsp:cNvSpPr/>
      </dsp:nvSpPr>
      <dsp:spPr>
        <a:xfrm>
          <a:off x="94591" y="3954170"/>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Heleen Payens</a:t>
          </a:r>
          <a:endParaRPr lang="nl-NL" sz="1900" kern="1200" dirty="0"/>
        </a:p>
      </dsp:txBody>
      <dsp:txXfrm>
        <a:off x="94591" y="3954170"/>
        <a:ext cx="1360521" cy="704417"/>
      </dsp:txXfrm>
    </dsp:sp>
    <dsp:sp modelId="{DBF86B2A-212D-46F9-83CE-F4E459298A53}">
      <dsp:nvSpPr>
        <dsp:cNvPr id="0" name=""/>
        <dsp:cNvSpPr/>
      </dsp:nvSpPr>
      <dsp:spPr>
        <a:xfrm>
          <a:off x="366695" y="4502050"/>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adviseur werktuigbouw</a:t>
          </a:r>
          <a:endParaRPr lang="nl-NL" sz="900" i="1" kern="1200" dirty="0"/>
        </a:p>
      </dsp:txBody>
      <dsp:txXfrm>
        <a:off x="366695" y="4502050"/>
        <a:ext cx="1224468" cy="234805"/>
      </dsp:txXfrm>
    </dsp:sp>
    <dsp:sp modelId="{C6995D83-6CAE-418B-8B67-232D763A9A31}">
      <dsp:nvSpPr>
        <dsp:cNvPr id="0" name=""/>
        <dsp:cNvSpPr/>
      </dsp:nvSpPr>
      <dsp:spPr>
        <a:xfrm>
          <a:off x="1919892" y="3954170"/>
          <a:ext cx="1636679"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Huub van den Heuvel</a:t>
          </a:r>
          <a:endParaRPr lang="nl-NL" sz="1900" kern="1200" dirty="0"/>
        </a:p>
      </dsp:txBody>
      <dsp:txXfrm>
        <a:off x="1919892" y="3954170"/>
        <a:ext cx="1636679" cy="704417"/>
      </dsp:txXfrm>
    </dsp:sp>
    <dsp:sp modelId="{C9A0F206-F243-49B6-B6A0-A9DF4EB6E2FB}">
      <dsp:nvSpPr>
        <dsp:cNvPr id="0" name=""/>
        <dsp:cNvSpPr/>
      </dsp:nvSpPr>
      <dsp:spPr>
        <a:xfrm>
          <a:off x="2330075" y="4502050"/>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adviseur conserveren</a:t>
          </a:r>
          <a:endParaRPr lang="nl-NL" sz="900" i="1" kern="1200" dirty="0"/>
        </a:p>
      </dsp:txBody>
      <dsp:txXfrm>
        <a:off x="2330075" y="4502050"/>
        <a:ext cx="1224468" cy="234805"/>
      </dsp:txXfrm>
    </dsp:sp>
    <dsp:sp modelId="{68499740-0B6F-40A5-9ED2-CA23EA14D348}">
      <dsp:nvSpPr>
        <dsp:cNvPr id="0" name=""/>
        <dsp:cNvSpPr/>
      </dsp:nvSpPr>
      <dsp:spPr>
        <a:xfrm>
          <a:off x="3885300" y="2842756"/>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Ruud Wijdeven</a:t>
          </a:r>
          <a:endParaRPr lang="nl-NL" sz="1900" kern="1200" dirty="0"/>
        </a:p>
      </dsp:txBody>
      <dsp:txXfrm>
        <a:off x="3885300" y="2842756"/>
        <a:ext cx="1360521" cy="704417"/>
      </dsp:txXfrm>
    </dsp:sp>
    <dsp:sp modelId="{0DE80153-0570-467C-A6F3-7F453007AAEC}">
      <dsp:nvSpPr>
        <dsp:cNvPr id="0" name=""/>
        <dsp:cNvSpPr/>
      </dsp:nvSpPr>
      <dsp:spPr>
        <a:xfrm>
          <a:off x="4157404" y="3390636"/>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nl-NL" sz="1000" i="1" kern="1200" dirty="0" smtClean="0"/>
            <a:t>contractmanager</a:t>
          </a:r>
          <a:endParaRPr lang="nl-NL" sz="1000" i="1" kern="1200" dirty="0"/>
        </a:p>
      </dsp:txBody>
      <dsp:txXfrm>
        <a:off x="4157404" y="3390636"/>
        <a:ext cx="1224468" cy="234805"/>
      </dsp:txXfrm>
    </dsp:sp>
    <dsp:sp modelId="{FFEA8830-5265-4C10-BA79-58C714B4EE0D}">
      <dsp:nvSpPr>
        <dsp:cNvPr id="0" name=""/>
        <dsp:cNvSpPr/>
      </dsp:nvSpPr>
      <dsp:spPr>
        <a:xfrm>
          <a:off x="3885300" y="3954170"/>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Jos Nellen</a:t>
          </a:r>
          <a:endParaRPr lang="nl-NL" sz="1900" kern="1200" dirty="0"/>
        </a:p>
      </dsp:txBody>
      <dsp:txXfrm>
        <a:off x="3885300" y="3954170"/>
        <a:ext cx="1360521" cy="704417"/>
      </dsp:txXfrm>
    </dsp:sp>
    <dsp:sp modelId="{A7CDAAAA-4CA2-4BB9-97FA-8E68C7872C70}">
      <dsp:nvSpPr>
        <dsp:cNvPr id="0" name=""/>
        <dsp:cNvSpPr/>
      </dsp:nvSpPr>
      <dsp:spPr>
        <a:xfrm>
          <a:off x="4157404" y="4502050"/>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inkoopadviseur</a:t>
          </a:r>
          <a:endParaRPr lang="nl-NL" sz="700" i="1" kern="1200" dirty="0"/>
        </a:p>
      </dsp:txBody>
      <dsp:txXfrm>
        <a:off x="4157404" y="4502050"/>
        <a:ext cx="1224468" cy="234805"/>
      </dsp:txXfrm>
    </dsp:sp>
    <dsp:sp modelId="{3A1DD9D9-4EB4-415F-802D-FBC062F47D11}">
      <dsp:nvSpPr>
        <dsp:cNvPr id="0" name=""/>
        <dsp:cNvSpPr/>
      </dsp:nvSpPr>
      <dsp:spPr>
        <a:xfrm>
          <a:off x="5710601" y="2842756"/>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Sebastiaan Huls</a:t>
          </a:r>
          <a:endParaRPr lang="nl-NL" sz="1900" kern="1200" dirty="0"/>
        </a:p>
      </dsp:txBody>
      <dsp:txXfrm>
        <a:off x="5710601" y="2842756"/>
        <a:ext cx="1360521" cy="704417"/>
      </dsp:txXfrm>
    </dsp:sp>
    <dsp:sp modelId="{903A14EC-61DD-49B4-9114-F3CF6741BE6B}">
      <dsp:nvSpPr>
        <dsp:cNvPr id="0" name=""/>
        <dsp:cNvSpPr/>
      </dsp:nvSpPr>
      <dsp:spPr>
        <a:xfrm>
          <a:off x="5982705" y="3390636"/>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omgevingsmanager</a:t>
          </a:r>
          <a:endParaRPr lang="nl-NL" sz="900" i="1" kern="1200" dirty="0"/>
        </a:p>
      </dsp:txBody>
      <dsp:txXfrm>
        <a:off x="5982705" y="3390636"/>
        <a:ext cx="1224468" cy="234805"/>
      </dsp:txXfrm>
    </dsp:sp>
    <dsp:sp modelId="{E0DB96BB-2749-4D66-9C8F-A60ACA7A8416}">
      <dsp:nvSpPr>
        <dsp:cNvPr id="0" name=""/>
        <dsp:cNvSpPr/>
      </dsp:nvSpPr>
      <dsp:spPr>
        <a:xfrm>
          <a:off x="5710601" y="3954170"/>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Frank Vester</a:t>
          </a:r>
          <a:endParaRPr lang="nl-NL" sz="1900" kern="1200" dirty="0"/>
        </a:p>
      </dsp:txBody>
      <dsp:txXfrm>
        <a:off x="5710601" y="3954170"/>
        <a:ext cx="1360521" cy="704417"/>
      </dsp:txXfrm>
    </dsp:sp>
    <dsp:sp modelId="{FE6083C4-81D5-4EFE-A4C0-68F29B990AF1}">
      <dsp:nvSpPr>
        <dsp:cNvPr id="0" name=""/>
        <dsp:cNvSpPr/>
      </dsp:nvSpPr>
      <dsp:spPr>
        <a:xfrm>
          <a:off x="5982705" y="4502050"/>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adviseur omgeving</a:t>
          </a:r>
          <a:endParaRPr lang="nl-NL" sz="900" i="1" kern="1200" dirty="0"/>
        </a:p>
      </dsp:txBody>
      <dsp:txXfrm>
        <a:off x="5982705" y="4502050"/>
        <a:ext cx="1224468" cy="234805"/>
      </dsp:txXfrm>
    </dsp:sp>
    <dsp:sp modelId="{D7409163-826A-4F2C-89F4-271B2A079ADE}">
      <dsp:nvSpPr>
        <dsp:cNvPr id="0" name=""/>
        <dsp:cNvSpPr/>
      </dsp:nvSpPr>
      <dsp:spPr>
        <a:xfrm>
          <a:off x="7535902" y="2842756"/>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Ryan Budhan</a:t>
          </a:r>
          <a:endParaRPr lang="nl-NL" sz="1900" kern="1200" dirty="0"/>
        </a:p>
      </dsp:txBody>
      <dsp:txXfrm>
        <a:off x="7535902" y="2842756"/>
        <a:ext cx="1360521" cy="704417"/>
      </dsp:txXfrm>
    </dsp:sp>
    <dsp:sp modelId="{D35A4F7B-9D65-49C6-B971-B29FF7D24E1B}">
      <dsp:nvSpPr>
        <dsp:cNvPr id="0" name=""/>
        <dsp:cNvSpPr/>
      </dsp:nvSpPr>
      <dsp:spPr>
        <a:xfrm>
          <a:off x="7808006" y="3390636"/>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manager projectbeheersing</a:t>
          </a:r>
          <a:endParaRPr lang="nl-NL" sz="900" i="1" kern="1200" dirty="0"/>
        </a:p>
      </dsp:txBody>
      <dsp:txXfrm>
        <a:off x="7808006" y="3390636"/>
        <a:ext cx="1224468" cy="234805"/>
      </dsp:txXfrm>
    </dsp:sp>
    <dsp:sp modelId="{B84FA250-D016-4B5B-8880-11C421E81DF4}">
      <dsp:nvSpPr>
        <dsp:cNvPr id="0" name=""/>
        <dsp:cNvSpPr/>
      </dsp:nvSpPr>
      <dsp:spPr>
        <a:xfrm>
          <a:off x="3393948" y="1731341"/>
          <a:ext cx="1360521" cy="704417"/>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9401" numCol="1" spcCol="1270" anchor="ctr" anchorCtr="0">
          <a:noAutofit/>
        </a:bodyPr>
        <a:lstStyle/>
        <a:p>
          <a:pPr lvl="0" algn="ctr" defTabSz="844550">
            <a:lnSpc>
              <a:spcPct val="90000"/>
            </a:lnSpc>
            <a:spcBef>
              <a:spcPct val="0"/>
            </a:spcBef>
            <a:spcAft>
              <a:spcPct val="35000"/>
            </a:spcAft>
          </a:pPr>
          <a:r>
            <a:rPr lang="nl-NL" sz="1900" kern="1200" dirty="0" smtClean="0"/>
            <a:t>Irma van Leeuwen</a:t>
          </a:r>
          <a:endParaRPr lang="nl-NL" sz="1900" kern="1200" dirty="0"/>
        </a:p>
      </dsp:txBody>
      <dsp:txXfrm>
        <a:off x="3393948" y="1731341"/>
        <a:ext cx="1360521" cy="704417"/>
      </dsp:txXfrm>
    </dsp:sp>
    <dsp:sp modelId="{D1942201-0CF7-4B00-9DE2-4EEFD38DCFB8}">
      <dsp:nvSpPr>
        <dsp:cNvPr id="0" name=""/>
        <dsp:cNvSpPr/>
      </dsp:nvSpPr>
      <dsp:spPr>
        <a:xfrm>
          <a:off x="3666052" y="2279222"/>
          <a:ext cx="1224468" cy="23480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nl-NL" sz="900" i="1" kern="1200" dirty="0" smtClean="0"/>
            <a:t>projectmanager</a:t>
          </a:r>
          <a:endParaRPr lang="nl-NL" sz="700" i="1" kern="1200" dirty="0"/>
        </a:p>
      </dsp:txBody>
      <dsp:txXfrm>
        <a:off x="3666052" y="2279222"/>
        <a:ext cx="1224468" cy="234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5D76B-CF05-49E2-98B6-F7404AF6A864}">
      <dsp:nvSpPr>
        <dsp:cNvPr id="0" name=""/>
        <dsp:cNvSpPr/>
      </dsp:nvSpPr>
      <dsp:spPr>
        <a:xfrm>
          <a:off x="2786035" y="1984282"/>
          <a:ext cx="306176" cy="881557"/>
        </a:xfrm>
        <a:custGeom>
          <a:avLst/>
          <a:gdLst/>
          <a:ahLst/>
          <a:cxnLst/>
          <a:rect l="0" t="0" r="0" b="0"/>
          <a:pathLst>
            <a:path>
              <a:moveTo>
                <a:pt x="306176" y="0"/>
              </a:moveTo>
              <a:lnTo>
                <a:pt x="306176" y="881557"/>
              </a:lnTo>
              <a:lnTo>
                <a:pt x="0" y="88155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B72731-3F3B-46D5-999B-1820497B3E2A}">
      <dsp:nvSpPr>
        <dsp:cNvPr id="0" name=""/>
        <dsp:cNvSpPr/>
      </dsp:nvSpPr>
      <dsp:spPr>
        <a:xfrm>
          <a:off x="3092211" y="1984282"/>
          <a:ext cx="2175080" cy="1839371"/>
        </a:xfrm>
        <a:custGeom>
          <a:avLst/>
          <a:gdLst/>
          <a:ahLst/>
          <a:cxnLst/>
          <a:rect l="0" t="0" r="0" b="0"/>
          <a:pathLst>
            <a:path>
              <a:moveTo>
                <a:pt x="0" y="0"/>
              </a:moveTo>
              <a:lnTo>
                <a:pt x="0" y="1653951"/>
              </a:lnTo>
              <a:lnTo>
                <a:pt x="2175080" y="1653951"/>
              </a:lnTo>
              <a:lnTo>
                <a:pt x="2175080" y="183937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429D43-05EB-4774-9CD1-3A9FE01154E5}">
      <dsp:nvSpPr>
        <dsp:cNvPr id="0" name=""/>
        <dsp:cNvSpPr/>
      </dsp:nvSpPr>
      <dsp:spPr>
        <a:xfrm>
          <a:off x="3022915" y="1984282"/>
          <a:ext cx="91440" cy="1839371"/>
        </a:xfrm>
        <a:custGeom>
          <a:avLst/>
          <a:gdLst/>
          <a:ahLst/>
          <a:cxnLst/>
          <a:rect l="0" t="0" r="0" b="0"/>
          <a:pathLst>
            <a:path>
              <a:moveTo>
                <a:pt x="69295" y="0"/>
              </a:moveTo>
              <a:lnTo>
                <a:pt x="69295" y="1653951"/>
              </a:lnTo>
              <a:lnTo>
                <a:pt x="45720" y="1653951"/>
              </a:lnTo>
              <a:lnTo>
                <a:pt x="45720" y="183937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55E21C-E9FE-42F1-B93D-381939CB7D76}">
      <dsp:nvSpPr>
        <dsp:cNvPr id="0" name=""/>
        <dsp:cNvSpPr/>
      </dsp:nvSpPr>
      <dsp:spPr>
        <a:xfrm>
          <a:off x="831564" y="1984282"/>
          <a:ext cx="2260646" cy="1839371"/>
        </a:xfrm>
        <a:custGeom>
          <a:avLst/>
          <a:gdLst/>
          <a:ahLst/>
          <a:cxnLst/>
          <a:rect l="0" t="0" r="0" b="0"/>
          <a:pathLst>
            <a:path>
              <a:moveTo>
                <a:pt x="2260646" y="0"/>
              </a:moveTo>
              <a:lnTo>
                <a:pt x="2260646" y="1653951"/>
              </a:lnTo>
              <a:lnTo>
                <a:pt x="0" y="1653951"/>
              </a:lnTo>
              <a:lnTo>
                <a:pt x="0" y="183937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C8708A-60A9-47C9-81F2-3FBD5CB4AA1C}">
      <dsp:nvSpPr>
        <dsp:cNvPr id="0" name=""/>
        <dsp:cNvSpPr/>
      </dsp:nvSpPr>
      <dsp:spPr>
        <a:xfrm>
          <a:off x="2324807" y="1189626"/>
          <a:ext cx="1534808" cy="794655"/>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12135" numCol="1" spcCol="1270" anchor="ctr" anchorCtr="0">
          <a:noAutofit/>
        </a:bodyPr>
        <a:lstStyle/>
        <a:p>
          <a:pPr lvl="0" algn="ctr" defTabSz="711200">
            <a:lnSpc>
              <a:spcPct val="90000"/>
            </a:lnSpc>
            <a:spcBef>
              <a:spcPct val="0"/>
            </a:spcBef>
            <a:spcAft>
              <a:spcPct val="35000"/>
            </a:spcAft>
          </a:pPr>
          <a:r>
            <a:rPr lang="nl-NL" sz="1600" kern="1200" dirty="0" smtClean="0"/>
            <a:t>Netwerk-management</a:t>
          </a:r>
          <a:endParaRPr lang="nl-NL" sz="1400" kern="1200" dirty="0"/>
        </a:p>
      </dsp:txBody>
      <dsp:txXfrm>
        <a:off x="2324807" y="1189626"/>
        <a:ext cx="1534808" cy="794655"/>
      </dsp:txXfrm>
    </dsp:sp>
    <dsp:sp modelId="{B114F20A-7CAC-4717-A344-D67FCD395635}">
      <dsp:nvSpPr>
        <dsp:cNvPr id="0" name=""/>
        <dsp:cNvSpPr/>
      </dsp:nvSpPr>
      <dsp:spPr>
        <a:xfrm>
          <a:off x="2631769" y="1832787"/>
          <a:ext cx="1381327" cy="264885"/>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nl-NL" sz="1700" kern="1200" dirty="0" smtClean="0"/>
            <a:t>RWS WNZ</a:t>
          </a:r>
          <a:endParaRPr lang="nl-NL" sz="1700" kern="1200" dirty="0"/>
        </a:p>
      </dsp:txBody>
      <dsp:txXfrm>
        <a:off x="2631769" y="1832787"/>
        <a:ext cx="1381327" cy="264885"/>
      </dsp:txXfrm>
    </dsp:sp>
    <dsp:sp modelId="{6952C204-ED14-4D6C-B085-4DCC825C5690}">
      <dsp:nvSpPr>
        <dsp:cNvPr id="0" name=""/>
        <dsp:cNvSpPr/>
      </dsp:nvSpPr>
      <dsp:spPr>
        <a:xfrm>
          <a:off x="64160" y="3823653"/>
          <a:ext cx="1534808" cy="794655"/>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12135" numCol="1" spcCol="1270" anchor="ctr" anchorCtr="0">
          <a:noAutofit/>
        </a:bodyPr>
        <a:lstStyle/>
        <a:p>
          <a:pPr lvl="0" algn="ctr" defTabSz="844550">
            <a:lnSpc>
              <a:spcPct val="90000"/>
            </a:lnSpc>
            <a:spcBef>
              <a:spcPct val="0"/>
            </a:spcBef>
            <a:spcAft>
              <a:spcPct val="35000"/>
            </a:spcAft>
          </a:pPr>
          <a:r>
            <a:rPr lang="nl-NL" sz="1900" kern="1200" dirty="0" smtClean="0"/>
            <a:t>Martin Stoutjesdijk</a:t>
          </a:r>
          <a:endParaRPr lang="nl-NL" sz="1900" kern="1200" dirty="0"/>
        </a:p>
      </dsp:txBody>
      <dsp:txXfrm>
        <a:off x="64160" y="3823653"/>
        <a:ext cx="1534808" cy="794655"/>
      </dsp:txXfrm>
    </dsp:sp>
    <dsp:sp modelId="{02CF438C-B911-4D41-8060-DE3D5A1111CD}">
      <dsp:nvSpPr>
        <dsp:cNvPr id="0" name=""/>
        <dsp:cNvSpPr/>
      </dsp:nvSpPr>
      <dsp:spPr>
        <a:xfrm>
          <a:off x="193179" y="4487601"/>
          <a:ext cx="1737212" cy="173121"/>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l-NL" sz="1400" i="1" kern="1200" dirty="0" smtClean="0"/>
            <a:t>objectdeskundige</a:t>
          </a:r>
          <a:endParaRPr lang="nl-NL" sz="1400" i="1" kern="1200" dirty="0"/>
        </a:p>
      </dsp:txBody>
      <dsp:txXfrm>
        <a:off x="193179" y="4487601"/>
        <a:ext cx="1737212" cy="173121"/>
      </dsp:txXfrm>
    </dsp:sp>
    <dsp:sp modelId="{D0D1C6B1-6AD6-4701-BD32-3EC22090329D}">
      <dsp:nvSpPr>
        <dsp:cNvPr id="0" name=""/>
        <dsp:cNvSpPr/>
      </dsp:nvSpPr>
      <dsp:spPr>
        <a:xfrm>
          <a:off x="2301231" y="3823653"/>
          <a:ext cx="1534808" cy="794655"/>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12135" numCol="1" spcCol="1270" anchor="ctr" anchorCtr="0">
          <a:noAutofit/>
        </a:bodyPr>
        <a:lstStyle/>
        <a:p>
          <a:pPr lvl="0" algn="ctr" defTabSz="844550">
            <a:lnSpc>
              <a:spcPct val="90000"/>
            </a:lnSpc>
            <a:spcBef>
              <a:spcPct val="0"/>
            </a:spcBef>
            <a:spcAft>
              <a:spcPct val="35000"/>
            </a:spcAft>
          </a:pPr>
          <a:r>
            <a:rPr lang="nl-NL" sz="1900" kern="1200" dirty="0" err="1" smtClean="0"/>
            <a:t>Ahmet</a:t>
          </a:r>
          <a:r>
            <a:rPr lang="nl-NL" sz="1900" kern="1200" dirty="0" smtClean="0"/>
            <a:t> </a:t>
          </a:r>
          <a:r>
            <a:rPr lang="nl-NL" sz="1900" kern="1200" dirty="0" err="1" smtClean="0"/>
            <a:t>Yazan</a:t>
          </a:r>
          <a:endParaRPr lang="nl-NL" sz="1900" kern="1200" dirty="0"/>
        </a:p>
      </dsp:txBody>
      <dsp:txXfrm>
        <a:off x="2301231" y="3823653"/>
        <a:ext cx="1534808" cy="794655"/>
      </dsp:txXfrm>
    </dsp:sp>
    <dsp:sp modelId="{1D77BAE5-343D-4AE4-BDF2-47CB5A072EF1}">
      <dsp:nvSpPr>
        <dsp:cNvPr id="0" name=""/>
        <dsp:cNvSpPr/>
      </dsp:nvSpPr>
      <dsp:spPr>
        <a:xfrm>
          <a:off x="2468665" y="4469654"/>
          <a:ext cx="1660383" cy="209015"/>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l-NL" sz="1400" i="1" kern="1200" dirty="0" smtClean="0"/>
            <a:t>adviseur civiel</a:t>
          </a:r>
          <a:endParaRPr lang="nl-NL" sz="1400" i="1" kern="1200" dirty="0"/>
        </a:p>
      </dsp:txBody>
      <dsp:txXfrm>
        <a:off x="2468665" y="4469654"/>
        <a:ext cx="1660383" cy="209015"/>
      </dsp:txXfrm>
    </dsp:sp>
    <dsp:sp modelId="{924337CB-9378-43C1-BCAB-1246F54D948B}">
      <dsp:nvSpPr>
        <dsp:cNvPr id="0" name=""/>
        <dsp:cNvSpPr/>
      </dsp:nvSpPr>
      <dsp:spPr>
        <a:xfrm>
          <a:off x="4499887" y="3823653"/>
          <a:ext cx="1534808" cy="794655"/>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12135" numCol="1" spcCol="1270" anchor="ctr" anchorCtr="0">
          <a:noAutofit/>
        </a:bodyPr>
        <a:lstStyle/>
        <a:p>
          <a:pPr lvl="0" algn="ctr" defTabSz="844550">
            <a:lnSpc>
              <a:spcPct val="90000"/>
            </a:lnSpc>
            <a:spcBef>
              <a:spcPct val="0"/>
            </a:spcBef>
            <a:spcAft>
              <a:spcPct val="35000"/>
            </a:spcAft>
          </a:pPr>
          <a:r>
            <a:rPr lang="nl-NL" sz="1900" kern="1200" dirty="0" smtClean="0"/>
            <a:t>Henk van den Heuvel</a:t>
          </a:r>
          <a:endParaRPr lang="nl-NL" sz="1900" kern="1200" dirty="0"/>
        </a:p>
      </dsp:txBody>
      <dsp:txXfrm>
        <a:off x="4499887" y="3823653"/>
        <a:ext cx="1534808" cy="794655"/>
      </dsp:txXfrm>
    </dsp:sp>
    <dsp:sp modelId="{A074F7CB-2FE0-45D3-971F-0F536B8480EE}">
      <dsp:nvSpPr>
        <dsp:cNvPr id="0" name=""/>
        <dsp:cNvSpPr/>
      </dsp:nvSpPr>
      <dsp:spPr>
        <a:xfrm>
          <a:off x="4721283" y="4508264"/>
          <a:ext cx="1552460" cy="131796"/>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l-NL" sz="1400" i="1" kern="1200" dirty="0" smtClean="0"/>
            <a:t>adviseur civiel</a:t>
          </a:r>
          <a:endParaRPr lang="nl-NL" sz="1400" i="1" kern="1200" dirty="0"/>
        </a:p>
      </dsp:txBody>
      <dsp:txXfrm>
        <a:off x="4721283" y="4508264"/>
        <a:ext cx="1552460" cy="131796"/>
      </dsp:txXfrm>
    </dsp:sp>
    <dsp:sp modelId="{65266A75-3CE4-4905-BDCC-09C6CA7B34C3}">
      <dsp:nvSpPr>
        <dsp:cNvPr id="0" name=""/>
        <dsp:cNvSpPr/>
      </dsp:nvSpPr>
      <dsp:spPr>
        <a:xfrm>
          <a:off x="1251227" y="2468512"/>
          <a:ext cx="1534808" cy="794655"/>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12135" numCol="1" spcCol="1270" anchor="ctr" anchorCtr="0">
          <a:noAutofit/>
        </a:bodyPr>
        <a:lstStyle/>
        <a:p>
          <a:pPr lvl="0" algn="ctr" defTabSz="844550">
            <a:lnSpc>
              <a:spcPct val="90000"/>
            </a:lnSpc>
            <a:spcBef>
              <a:spcPct val="0"/>
            </a:spcBef>
            <a:spcAft>
              <a:spcPct val="35000"/>
            </a:spcAft>
          </a:pPr>
          <a:r>
            <a:rPr lang="nl-NL" sz="1900" kern="1200" dirty="0" smtClean="0"/>
            <a:t>Niels Kuiken</a:t>
          </a:r>
          <a:endParaRPr lang="nl-NL" sz="1900" kern="1200" dirty="0"/>
        </a:p>
      </dsp:txBody>
      <dsp:txXfrm>
        <a:off x="1251227" y="2468512"/>
        <a:ext cx="1534808" cy="794655"/>
      </dsp:txXfrm>
    </dsp:sp>
    <dsp:sp modelId="{1A8CA954-5A2F-4EDF-A96E-0EFC8AC7F50B}">
      <dsp:nvSpPr>
        <dsp:cNvPr id="0" name=""/>
        <dsp:cNvSpPr/>
      </dsp:nvSpPr>
      <dsp:spPr>
        <a:xfrm>
          <a:off x="1514172" y="2985225"/>
          <a:ext cx="1469359" cy="467588"/>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l-NL" sz="1400" i="1" kern="1200" dirty="0" smtClean="0"/>
            <a:t>senior assetmanager</a:t>
          </a:r>
          <a:endParaRPr lang="nl-NL" sz="1400" i="1" kern="1200" dirty="0"/>
        </a:p>
      </dsp:txBody>
      <dsp:txXfrm>
        <a:off x="1514172" y="2985225"/>
        <a:ext cx="1469359" cy="467588"/>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29-1-2021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29-1-2021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r>
              <a:rPr lang="nl-NL" sz="3000" dirty="0" smtClean="0"/>
              <a:t>Vergeet niet om de vragenlijst in te vullen, en via </a:t>
            </a:r>
            <a:r>
              <a:rPr lang="nl-NL" sz="3000" dirty="0" err="1" smtClean="0"/>
              <a:t>TenderNed</a:t>
            </a:r>
            <a:r>
              <a:rPr lang="nl-NL" sz="3000" dirty="0" smtClean="0"/>
              <a:t> (berichten) te retourneren</a:t>
            </a:r>
          </a:p>
          <a:p>
            <a:endParaRPr lang="nl-NL" sz="3000" dirty="0" smtClean="0"/>
          </a:p>
          <a:p>
            <a:r>
              <a:rPr lang="nl-NL" sz="3000" dirty="0" smtClean="0"/>
              <a:t>De vragenlijst is te vinden in </a:t>
            </a:r>
            <a:r>
              <a:rPr lang="nl-NL" sz="3000" dirty="0" err="1" smtClean="0"/>
              <a:t>TenderNed</a:t>
            </a:r>
            <a:r>
              <a:rPr lang="nl-NL" sz="3000" dirty="0"/>
              <a:t>, onder “</a:t>
            </a:r>
            <a:r>
              <a:rPr lang="nl-NL" sz="3000" dirty="0" smtClean="0"/>
              <a:t>Marktconsultatiedocumenten” </a:t>
            </a:r>
          </a:p>
          <a:p>
            <a:endParaRPr lang="nl-NL" sz="3000" dirty="0" smtClean="0"/>
          </a:p>
          <a:p>
            <a:r>
              <a:rPr lang="nl-NL" sz="3000" dirty="0" smtClean="0"/>
              <a:t>Deadline voor het indienen van de vragenlijst is 2 februari 2021.</a:t>
            </a:r>
            <a:endParaRPr lang="nl-NL" sz="3000"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a:t>
            </a:fld>
            <a:endParaRPr lang="nl-NL" dirty="0"/>
          </a:p>
        </p:txBody>
      </p:sp>
      <p:sp>
        <p:nvSpPr>
          <p:cNvPr id="4" name="Tijdelijke aanduiding voor tekst 3"/>
          <p:cNvSpPr>
            <a:spLocks noGrp="1"/>
          </p:cNvSpPr>
          <p:nvPr>
            <p:ph type="body" sz="quarter" idx="26"/>
          </p:nvPr>
        </p:nvSpPr>
        <p:spPr/>
        <p:txBody>
          <a:bodyPr/>
          <a:lstStyle/>
          <a:p>
            <a:r>
              <a:rPr lang="nl-NL" dirty="0" smtClean="0"/>
              <a:t>RWS BEDRIJFSVERTROUWELIJK</a:t>
            </a:r>
            <a:endParaRPr lang="nl-NL" dirty="0"/>
          </a:p>
        </p:txBody>
      </p:sp>
      <p:sp>
        <p:nvSpPr>
          <p:cNvPr id="5" name="Titel 4"/>
          <p:cNvSpPr>
            <a:spLocks noGrp="1"/>
          </p:cNvSpPr>
          <p:nvPr>
            <p:ph type="title"/>
          </p:nvPr>
        </p:nvSpPr>
        <p:spPr/>
        <p:txBody>
          <a:bodyPr/>
          <a:lstStyle/>
          <a:p>
            <a:r>
              <a:rPr lang="nl-NL" dirty="0" smtClean="0"/>
              <a:t>Vragenlijst</a:t>
            </a:r>
            <a:endParaRPr lang="nl-NL" dirty="0"/>
          </a:p>
        </p:txBody>
      </p:sp>
    </p:spTree>
    <p:extLst>
      <p:ext uri="{BB962C8B-B14F-4D97-AF65-F5344CB8AC3E}">
        <p14:creationId xmlns:p14="http://schemas.microsoft.com/office/powerpoint/2010/main" val="859255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a:spLocks noGrp="1"/>
          </p:cNvSpPr>
          <p:nvPr>
            <p:ph type="sldNum" sz="quarter" idx="27"/>
          </p:nvPr>
        </p:nvSpPr>
        <p:spPr/>
        <p:txBody>
          <a:bodyPr/>
          <a:lstStyle/>
          <a:p>
            <a:fld id="{6C93B359-CF0D-4389-949E-16A33FCBB3EC}" type="slidenum">
              <a:rPr lang="nl-NL" smtClean="0"/>
              <a:t>2</a:t>
            </a:fld>
            <a:endParaRPr lang="nl-NL" dirty="0"/>
          </a:p>
        </p:txBody>
      </p:sp>
      <p:pic>
        <p:nvPicPr>
          <p:cNvPr id="10" name="Tijdelijke aanduiding voor afbeelding 9"/>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2225" r="22225"/>
          <a:stretch>
            <a:fillRect/>
          </a:stretch>
        </p:blipFill>
        <p:spPr/>
      </p:pic>
      <p:sp>
        <p:nvSpPr>
          <p:cNvPr id="8" name="Tijdelijke aanduiding voor tekst 7"/>
          <p:cNvSpPr>
            <a:spLocks noGrp="1"/>
          </p:cNvSpPr>
          <p:nvPr>
            <p:ph type="body" sz="quarter" idx="26"/>
          </p:nvPr>
        </p:nvSpPr>
        <p:spPr/>
        <p:txBody>
          <a:bodyPr/>
          <a:lstStyle/>
          <a:p>
            <a:r>
              <a:rPr lang="nl-NL" dirty="0" smtClean="0"/>
              <a:t>RWS </a:t>
            </a:r>
            <a:r>
              <a:rPr lang="nl-NL" dirty="0" smtClean="0"/>
              <a:t>BEDRIJFSVERTROUWELIJK</a:t>
            </a:r>
            <a:endParaRPr lang="nl-NL" dirty="0"/>
          </a:p>
        </p:txBody>
      </p:sp>
      <p:sp>
        <p:nvSpPr>
          <p:cNvPr id="2" name="Ondertitel 1"/>
          <p:cNvSpPr>
            <a:spLocks noGrp="1"/>
          </p:cNvSpPr>
          <p:nvPr>
            <p:ph type="subTitle" idx="1"/>
          </p:nvPr>
        </p:nvSpPr>
        <p:spPr/>
        <p:txBody>
          <a:bodyPr/>
          <a:lstStyle/>
          <a:p>
            <a:r>
              <a:rPr lang="nl-NL" dirty="0"/>
              <a:t>Groot </a:t>
            </a:r>
            <a:r>
              <a:rPr lang="nl-NL" dirty="0" smtClean="0"/>
              <a:t>Variabel Onderhoud Haringvlietsluizen</a:t>
            </a:r>
            <a:endParaRPr lang="nl-NL" dirty="0"/>
          </a:p>
        </p:txBody>
      </p:sp>
      <p:sp>
        <p:nvSpPr>
          <p:cNvPr id="4" name="Titel 3"/>
          <p:cNvSpPr>
            <a:spLocks noGrp="1"/>
          </p:cNvSpPr>
          <p:nvPr>
            <p:ph type="ctrTitle"/>
          </p:nvPr>
        </p:nvSpPr>
        <p:spPr/>
        <p:txBody>
          <a:bodyPr>
            <a:normAutofit/>
          </a:bodyPr>
          <a:lstStyle/>
          <a:p>
            <a:r>
              <a:rPr lang="nl-NL" dirty="0" smtClean="0"/>
              <a:t>Marktverkenning</a:t>
            </a:r>
            <a:endParaRPr lang="nl-NL" dirty="0"/>
          </a:p>
        </p:txBody>
      </p:sp>
      <p:sp>
        <p:nvSpPr>
          <p:cNvPr id="3" name="Tijdelijke aanduiding voor tekst 2"/>
          <p:cNvSpPr>
            <a:spLocks noGrp="1"/>
          </p:cNvSpPr>
          <p:nvPr>
            <p:ph type="body" sz="quarter" idx="21"/>
          </p:nvPr>
        </p:nvSpPr>
        <p:spPr/>
        <p:txBody>
          <a:bodyPr/>
          <a:lstStyle/>
          <a:p>
            <a:endParaRPr lang="nl-NL" dirty="0"/>
          </a:p>
        </p:txBody>
      </p:sp>
      <p:sp>
        <p:nvSpPr>
          <p:cNvPr id="5" name="Tijdelijke aanduiding voor tekst 4"/>
          <p:cNvSpPr>
            <a:spLocks noGrp="1"/>
          </p:cNvSpPr>
          <p:nvPr>
            <p:ph type="body" sz="quarter" idx="25"/>
          </p:nvPr>
        </p:nvSpPr>
        <p:spPr/>
        <p:txBody>
          <a:bodyPr/>
          <a:lstStyle/>
          <a:p>
            <a:r>
              <a:rPr lang="nl-NL" dirty="0" smtClean="0"/>
              <a:t>21 januari 2021</a:t>
            </a:r>
            <a:endParaRPr lang="nl-NL" dirty="0"/>
          </a:p>
        </p:txBody>
      </p:sp>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pPr marL="0" indent="0">
              <a:buNone/>
            </a:pPr>
            <a:r>
              <a:rPr lang="nl-NL" b="1" dirty="0" smtClean="0"/>
              <a:t>Spelregels</a:t>
            </a:r>
          </a:p>
          <a:p>
            <a:pPr marL="0" indent="0">
              <a:buNone/>
            </a:pPr>
            <a:endParaRPr lang="nl-NL" b="1" dirty="0"/>
          </a:p>
          <a:p>
            <a:r>
              <a:rPr lang="nl-NL" dirty="0" smtClean="0"/>
              <a:t>Microfoon dempen als je niet aan het woord bent</a:t>
            </a:r>
          </a:p>
          <a:p>
            <a:r>
              <a:rPr lang="nl-NL" dirty="0" smtClean="0"/>
              <a:t>Nieuwste Zoomapplicatie voor deelsessies vereist</a:t>
            </a:r>
          </a:p>
          <a:p>
            <a:endParaRPr lang="nl-NL" dirty="0" smtClean="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3</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333" r="20333"/>
          <a:stretch>
            <a:fillRect/>
          </a:stretch>
        </p:blipFill>
        <p:spPr/>
      </p:pic>
      <p:sp>
        <p:nvSpPr>
          <p:cNvPr id="6" name="Tijdelijke aanduiding voor tekst 5"/>
          <p:cNvSpPr>
            <a:spLocks noGrp="1"/>
          </p:cNvSpPr>
          <p:nvPr>
            <p:ph type="body" sz="quarter" idx="26"/>
          </p:nvPr>
        </p:nvSpPr>
        <p:spPr/>
        <p:txBody>
          <a:bodyPr/>
          <a:lstStyle/>
          <a:p>
            <a:r>
              <a:rPr lang="nl-NL" dirty="0"/>
              <a:t>RWS </a:t>
            </a:r>
            <a:r>
              <a:rPr lang="nl-NL" dirty="0" smtClean="0"/>
              <a:t>BEDRIJFSVERTROUWELIJK</a:t>
            </a:r>
            <a:endParaRPr lang="nl-NL" dirty="0"/>
          </a:p>
        </p:txBody>
      </p:sp>
    </p:spTree>
    <p:extLst>
      <p:ext uri="{BB962C8B-B14F-4D97-AF65-F5344CB8AC3E}">
        <p14:creationId xmlns:p14="http://schemas.microsoft.com/office/powerpoint/2010/main" val="1683081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6552000" y="2350799"/>
            <a:ext cx="5283442" cy="3963600"/>
          </a:xfrm>
        </p:spPr>
        <p:txBody>
          <a:bodyPr/>
          <a:lstStyle/>
          <a:p>
            <a:pPr marL="0" indent="0">
              <a:buNone/>
            </a:pPr>
            <a:r>
              <a:rPr lang="nl-NL" b="1" dirty="0" smtClean="0"/>
              <a:t>Programma</a:t>
            </a:r>
          </a:p>
          <a:p>
            <a:endParaRPr lang="nl-NL" dirty="0" smtClean="0"/>
          </a:p>
          <a:p>
            <a:r>
              <a:rPr lang="nl-NL" sz="2000" dirty="0" smtClean="0"/>
              <a:t>9.00-10.00 	Plenaire sessie</a:t>
            </a:r>
            <a:endParaRPr lang="nl-NL" sz="2000" dirty="0"/>
          </a:p>
          <a:p>
            <a:r>
              <a:rPr lang="nl-NL" sz="2000" dirty="0" smtClean="0"/>
              <a:t>10.00-10.50 	Dialoogsessie 1</a:t>
            </a:r>
          </a:p>
          <a:p>
            <a:r>
              <a:rPr lang="nl-NL" sz="2000" dirty="0" smtClean="0"/>
              <a:t>10.50-11.00 	Pauze</a:t>
            </a:r>
          </a:p>
          <a:p>
            <a:r>
              <a:rPr lang="nl-NL" sz="2000" dirty="0" smtClean="0"/>
              <a:t>11.00-11.50 	Dialoogsessie 2</a:t>
            </a:r>
          </a:p>
          <a:p>
            <a:r>
              <a:rPr lang="nl-NL" sz="2000" dirty="0" smtClean="0"/>
              <a:t>11.50-12.00 	Plenaire afsluiting</a:t>
            </a:r>
            <a:endParaRPr lang="nl-NL" sz="2000" dirty="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4</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333" r="20333"/>
          <a:stretch>
            <a:fillRect/>
          </a:stretch>
        </p:blipFill>
        <p:spPr/>
      </p:pic>
      <p:sp>
        <p:nvSpPr>
          <p:cNvPr id="6" name="Tijdelijke aanduiding voor tekst 5"/>
          <p:cNvSpPr>
            <a:spLocks noGrp="1"/>
          </p:cNvSpPr>
          <p:nvPr>
            <p:ph type="body" sz="quarter" idx="26"/>
          </p:nvPr>
        </p:nvSpPr>
        <p:spPr/>
        <p:txBody>
          <a:bodyPr/>
          <a:lstStyle/>
          <a:p>
            <a:r>
              <a:rPr lang="nl-NL" dirty="0"/>
              <a:t>RWS </a:t>
            </a:r>
            <a:r>
              <a:rPr lang="nl-NL" dirty="0" smtClean="0"/>
              <a:t>BEDRIJFSVERTROUWELIJK</a:t>
            </a:r>
            <a:endParaRPr lang="nl-NL" dirty="0"/>
          </a:p>
        </p:txBody>
      </p:sp>
    </p:spTree>
    <p:extLst>
      <p:ext uri="{BB962C8B-B14F-4D97-AF65-F5344CB8AC3E}">
        <p14:creationId xmlns:p14="http://schemas.microsoft.com/office/powerpoint/2010/main" val="9553165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pPr marL="0" indent="0">
              <a:buNone/>
            </a:pPr>
            <a:r>
              <a:rPr lang="nl-NL" b="1" dirty="0" smtClean="0"/>
              <a:t>Adri de Groot </a:t>
            </a:r>
          </a:p>
          <a:p>
            <a:pPr marL="0" indent="0">
              <a:buNone/>
            </a:pPr>
            <a:r>
              <a:rPr lang="nl-NL" dirty="0" smtClean="0"/>
              <a:t>Portfoliomanager </a:t>
            </a:r>
          </a:p>
          <a:p>
            <a:pPr marL="0" indent="0">
              <a:buNone/>
            </a:pPr>
            <a:r>
              <a:rPr lang="nl-NL" dirty="0" smtClean="0"/>
              <a:t>Rijkswaterstaat West-Nederland Zuid</a:t>
            </a:r>
            <a:endParaRPr lang="nl-NL" dirty="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5</a:t>
            </a:fld>
            <a:endParaRPr lang="nl-NL" dirty="0"/>
          </a:p>
        </p:txBody>
      </p:sp>
      <p:pic>
        <p:nvPicPr>
          <p:cNvPr id="7" name="Tijdelijke aanduiding voor afbeelding 6"/>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5" name="Titel 4"/>
          <p:cNvSpPr>
            <a:spLocks noGrp="1"/>
          </p:cNvSpPr>
          <p:nvPr>
            <p:ph type="title"/>
          </p:nvPr>
        </p:nvSpPr>
        <p:spPr/>
        <p:txBody>
          <a:bodyPr/>
          <a:lstStyle/>
          <a:p>
            <a:r>
              <a:rPr lang="nl-NL" dirty="0" smtClean="0"/>
              <a:t>Welkomstwoord</a:t>
            </a:r>
            <a:endParaRPr lang="nl-NL" dirty="0"/>
          </a:p>
        </p:txBody>
      </p:sp>
      <p:sp>
        <p:nvSpPr>
          <p:cNvPr id="6" name="Tijdelijke aanduiding voor tekst 5"/>
          <p:cNvSpPr>
            <a:spLocks noGrp="1"/>
          </p:cNvSpPr>
          <p:nvPr>
            <p:ph type="body" sz="quarter" idx="26"/>
          </p:nvPr>
        </p:nvSpPr>
        <p:spPr/>
        <p:txBody>
          <a:bodyPr/>
          <a:lstStyle/>
          <a:p>
            <a:r>
              <a:rPr lang="nl-NL" dirty="0"/>
              <a:t>RWS BEDRIJFSVERTROUWELIJK</a:t>
            </a:r>
          </a:p>
        </p:txBody>
      </p:sp>
    </p:spTree>
    <p:extLst>
      <p:ext uri="{BB962C8B-B14F-4D97-AF65-F5344CB8AC3E}">
        <p14:creationId xmlns:p14="http://schemas.microsoft.com/office/powerpoint/2010/main" val="3611234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ijdelijke aanduiding voor inhoud 4"/>
          <p:cNvGraphicFramePr>
            <a:graphicFrameLocks noGrp="1"/>
          </p:cNvGraphicFramePr>
          <p:nvPr>
            <p:ph sz="quarter" idx="13"/>
            <p:extLst>
              <p:ext uri="{D42A27DB-BD31-4B8C-83A1-F6EECF244321}">
                <p14:modId xmlns:p14="http://schemas.microsoft.com/office/powerpoint/2010/main" val="2045541181"/>
              </p:ext>
            </p:extLst>
          </p:nvPr>
        </p:nvGraphicFramePr>
        <p:xfrm>
          <a:off x="1151467" y="1384271"/>
          <a:ext cx="9127067" cy="5356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jdelijke aanduiding voor dianummer 2"/>
          <p:cNvSpPr>
            <a:spLocks noGrp="1"/>
          </p:cNvSpPr>
          <p:nvPr>
            <p:ph type="sldNum" sz="quarter" idx="14"/>
          </p:nvPr>
        </p:nvSpPr>
        <p:spPr/>
        <p:txBody>
          <a:bodyPr/>
          <a:lstStyle/>
          <a:p>
            <a:fld id="{6C93B359-CF0D-4389-949E-16A33FCBB3EC}" type="slidenum">
              <a:rPr lang="nl-NL" smtClean="0"/>
              <a:t>6</a:t>
            </a:fld>
            <a:endParaRPr lang="nl-NL" dirty="0"/>
          </a:p>
        </p:txBody>
      </p:sp>
      <p:sp>
        <p:nvSpPr>
          <p:cNvPr id="4" name="Tijdelijke aanduiding voor tekst 3"/>
          <p:cNvSpPr>
            <a:spLocks noGrp="1"/>
          </p:cNvSpPr>
          <p:nvPr>
            <p:ph type="body" sz="quarter" idx="26"/>
          </p:nvPr>
        </p:nvSpPr>
        <p:spPr/>
        <p:txBody>
          <a:bodyPr/>
          <a:lstStyle/>
          <a:p>
            <a:r>
              <a:rPr lang="nl-NL" dirty="0"/>
              <a:t>RWS BEDRIJFSVERTROUWELIJK</a:t>
            </a:r>
          </a:p>
        </p:txBody>
      </p:sp>
      <p:sp>
        <p:nvSpPr>
          <p:cNvPr id="7" name="Titel 6"/>
          <p:cNvSpPr>
            <a:spLocks noGrp="1"/>
          </p:cNvSpPr>
          <p:nvPr>
            <p:ph type="title"/>
          </p:nvPr>
        </p:nvSpPr>
        <p:spPr/>
        <p:txBody>
          <a:bodyPr/>
          <a:lstStyle/>
          <a:p>
            <a:r>
              <a:rPr lang="nl-NL" dirty="0" smtClean="0"/>
              <a:t>Introductie organisatie</a:t>
            </a:r>
            <a:endParaRPr lang="nl-NL" dirty="0"/>
          </a:p>
        </p:txBody>
      </p:sp>
    </p:spTree>
    <p:extLst>
      <p:ext uri="{BB962C8B-B14F-4D97-AF65-F5344CB8AC3E}">
        <p14:creationId xmlns:p14="http://schemas.microsoft.com/office/powerpoint/2010/main" val="937047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7</a:t>
            </a:fld>
            <a:endParaRPr lang="nl-NL" dirty="0"/>
          </a:p>
        </p:txBody>
      </p:sp>
      <p:sp>
        <p:nvSpPr>
          <p:cNvPr id="4" name="Tijdelijke aanduiding voor tekst 3"/>
          <p:cNvSpPr>
            <a:spLocks noGrp="1"/>
          </p:cNvSpPr>
          <p:nvPr>
            <p:ph type="body" sz="quarter" idx="26"/>
          </p:nvPr>
        </p:nvSpPr>
        <p:spPr/>
        <p:txBody>
          <a:bodyPr/>
          <a:lstStyle/>
          <a:p>
            <a:r>
              <a:rPr lang="nl-NL" dirty="0"/>
              <a:t>RWS BEDRIJFSVERTROUWELIJK</a:t>
            </a:r>
          </a:p>
        </p:txBody>
      </p:sp>
      <p:sp>
        <p:nvSpPr>
          <p:cNvPr id="7" name="Titel 6"/>
          <p:cNvSpPr>
            <a:spLocks noGrp="1"/>
          </p:cNvSpPr>
          <p:nvPr>
            <p:ph type="title"/>
          </p:nvPr>
        </p:nvSpPr>
        <p:spPr/>
        <p:txBody>
          <a:bodyPr/>
          <a:lstStyle/>
          <a:p>
            <a:r>
              <a:rPr lang="nl-NL" dirty="0" smtClean="0"/>
              <a:t>Introductie organisatie</a:t>
            </a:r>
            <a:endParaRPr lang="nl-NL" dirty="0"/>
          </a:p>
        </p:txBody>
      </p:sp>
      <p:graphicFrame>
        <p:nvGraphicFramePr>
          <p:cNvPr id="6" name="Diagram 5"/>
          <p:cNvGraphicFramePr/>
          <p:nvPr>
            <p:extLst>
              <p:ext uri="{D42A27DB-BD31-4B8C-83A1-F6EECF244321}">
                <p14:modId xmlns:p14="http://schemas.microsoft.com/office/powerpoint/2010/main" val="2733878957"/>
              </p:ext>
            </p:extLst>
          </p:nvPr>
        </p:nvGraphicFramePr>
        <p:xfrm>
          <a:off x="2927648" y="1151321"/>
          <a:ext cx="6337904" cy="5893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8693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8"/>
          <p:cNvSpPr>
            <a:spLocks noGrp="1"/>
          </p:cNvSpPr>
          <p:nvPr>
            <p:ph sz="quarter" idx="13"/>
          </p:nvPr>
        </p:nvSpPr>
        <p:spPr/>
        <p:txBody>
          <a:bodyPr/>
          <a:lstStyle/>
          <a:p>
            <a:pPr>
              <a:lnSpc>
                <a:spcPct val="100000"/>
              </a:lnSpc>
            </a:pPr>
            <a:r>
              <a:rPr lang="nl-NL" dirty="0" smtClean="0"/>
              <a:t>Marktpartijen de gelegenheid bieden om mee te denken over de aanbesteding en de uitvoering van het groot variabel onderhoud.</a:t>
            </a:r>
          </a:p>
          <a:p>
            <a:pPr>
              <a:lnSpc>
                <a:spcPct val="100000"/>
              </a:lnSpc>
            </a:pPr>
            <a:r>
              <a:rPr lang="nl-NL" dirty="0" smtClean="0"/>
              <a:t>De </a:t>
            </a:r>
            <a:r>
              <a:rPr lang="nl-NL" dirty="0"/>
              <a:t>verkregen inzichten uit de marktverkenning gebruikt Rijkswaterstaat (waar relevant) in de voorbereiding van de aanbesteding en de aanbestedingsstukken. </a:t>
            </a:r>
          </a:p>
        </p:txBody>
      </p:sp>
      <p:sp>
        <p:nvSpPr>
          <p:cNvPr id="10" name="Tijdelijke aanduiding voor tekst 9"/>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Doel van de marktverkenning</a:t>
            </a:r>
            <a:endParaRPr lang="nl-NL" dirty="0"/>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8</a:t>
            </a:fld>
            <a:endParaRPr lang="nl-NL" dirty="0"/>
          </a:p>
        </p:txBody>
      </p:sp>
    </p:spTree>
    <p:extLst>
      <p:ext uri="{BB962C8B-B14F-4D97-AF65-F5344CB8AC3E}">
        <p14:creationId xmlns:p14="http://schemas.microsoft.com/office/powerpoint/2010/main" val="30008649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endParaRPr lang="nl-NL" dirty="0"/>
          </a:p>
        </p:txBody>
      </p:sp>
      <p:pic>
        <p:nvPicPr>
          <p:cNvPr id="10" name="Tijdelijke aanduiding voor afbeelding 9"/>
          <p:cNvPicPr>
            <a:picLocks noGrp="1" noChangeAspect="1"/>
          </p:cNvPicPr>
          <p:nvPr>
            <p:ph type="pic" sz="quarter" idx="29"/>
          </p:nvPr>
        </p:nvPicPr>
        <p:blipFill rotWithShape="1">
          <a:blip r:embed="rId2" cstate="print">
            <a:extLst>
              <a:ext uri="{28A0092B-C50C-407E-A947-70E740481C1C}">
                <a14:useLocalDpi xmlns:a14="http://schemas.microsoft.com/office/drawing/2010/main" val="0"/>
              </a:ext>
            </a:extLst>
          </a:blip>
          <a:srcRect l="34514" r="2782"/>
          <a:stretch/>
        </p:blipFill>
        <p:spPr/>
      </p:pic>
      <p:sp>
        <p:nvSpPr>
          <p:cNvPr id="6" name="Titel 5"/>
          <p:cNvSpPr>
            <a:spLocks noGrp="1"/>
          </p:cNvSpPr>
          <p:nvPr>
            <p:ph type="title"/>
          </p:nvPr>
        </p:nvSpPr>
        <p:spPr/>
        <p:txBody>
          <a:bodyPr/>
          <a:lstStyle/>
          <a:p>
            <a:r>
              <a:rPr lang="nl-NL" dirty="0" smtClean="0"/>
              <a:t>Toelichting object</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9</a:t>
            </a:fld>
            <a:endParaRPr lang="nl-NL" dirty="0"/>
          </a:p>
        </p:txBody>
      </p:sp>
    </p:spTree>
    <p:extLst>
      <p:ext uri="{BB962C8B-B14F-4D97-AF65-F5344CB8AC3E}">
        <p14:creationId xmlns:p14="http://schemas.microsoft.com/office/powerpoint/2010/main" val="3393320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a:lnSpc>
                <a:spcPct val="100000"/>
              </a:lnSpc>
            </a:pPr>
            <a:r>
              <a:rPr lang="nl-NL" dirty="0"/>
              <a:t>De Haringvlietdam sluit het Haringvliet af van de Noordzee en </a:t>
            </a:r>
            <a:r>
              <a:rPr lang="nl-NL" dirty="0" smtClean="0"/>
              <a:t>verbindt </a:t>
            </a:r>
            <a:r>
              <a:rPr lang="nl-NL" dirty="0"/>
              <a:t>Voorne-Putten (noord) met Goeree-Overflakkee (zuid</a:t>
            </a:r>
            <a:r>
              <a:rPr lang="nl-NL" dirty="0" smtClean="0"/>
              <a:t>).</a:t>
            </a:r>
            <a:endParaRPr lang="nl-NL" dirty="0"/>
          </a:p>
          <a:p>
            <a:r>
              <a:rPr lang="nl-NL" dirty="0"/>
              <a:t>De Haringvlietsluizen hebben de volgende functies:</a:t>
            </a:r>
          </a:p>
          <a:p>
            <a:pPr lvl="1"/>
            <a:r>
              <a:rPr lang="nl-NL" dirty="0"/>
              <a:t>Het achterland beschermen tegen hoog zeewater.</a:t>
            </a:r>
          </a:p>
          <a:p>
            <a:pPr lvl="1"/>
            <a:r>
              <a:rPr lang="nl-NL" dirty="0"/>
              <a:t>Het </a:t>
            </a:r>
            <a:r>
              <a:rPr lang="nl-NL" dirty="0" smtClean="0"/>
              <a:t>keren en spuien van rivier en zeewater. </a:t>
            </a:r>
            <a:endParaRPr lang="nl-NL" dirty="0"/>
          </a:p>
          <a:p>
            <a:pPr lvl="1"/>
            <a:r>
              <a:rPr lang="nl-NL" dirty="0"/>
              <a:t>Waterpeilbeheer tot aan Moerdijk (minimale waterstand van +0 NAP). </a:t>
            </a:r>
          </a:p>
          <a:p>
            <a:endParaRPr lang="nl-NL" dirty="0" smtClean="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10</a:t>
            </a:fld>
            <a:endParaRPr lang="nl-NL" dirty="0"/>
          </a:p>
        </p:txBody>
      </p:sp>
      <p:sp>
        <p:nvSpPr>
          <p:cNvPr id="4" name="Tijdelijke aanduiding voor tekst 3"/>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De Haringvlietdam (1)</a:t>
            </a:r>
            <a:endParaRPr lang="nl-NL" dirty="0"/>
          </a:p>
        </p:txBody>
      </p:sp>
    </p:spTree>
    <p:extLst>
      <p:ext uri="{BB962C8B-B14F-4D97-AF65-F5344CB8AC3E}">
        <p14:creationId xmlns:p14="http://schemas.microsoft.com/office/powerpoint/2010/main" val="11038500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pPr>
              <a:lnSpc>
                <a:spcPct val="100000"/>
              </a:lnSpc>
            </a:pPr>
            <a:r>
              <a:rPr lang="nl-NL" dirty="0" smtClean="0"/>
              <a:t>De Haringvlietdam heeft 17 spuiopeningen voor het afvoeren van rivierwater naar zee. Elke opening heeft 2 stalen schuiven.</a:t>
            </a:r>
          </a:p>
          <a:p>
            <a:pPr>
              <a:lnSpc>
                <a:spcPct val="100000"/>
              </a:lnSpc>
            </a:pPr>
            <a:r>
              <a:rPr lang="nl-NL" dirty="0"/>
              <a:t>De </a:t>
            </a:r>
            <a:r>
              <a:rPr lang="nl-NL" dirty="0" smtClean="0"/>
              <a:t>in totaal 34 </a:t>
            </a:r>
            <a:r>
              <a:rPr lang="nl-NL" dirty="0"/>
              <a:t>stalen schuiven hebben een levensduur van 100 jaar, mits ze periodiek worden geconserveerd. </a:t>
            </a:r>
            <a:endParaRPr lang="nl-NL" dirty="0" smtClean="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11</a:t>
            </a:fld>
            <a:endParaRPr lang="nl-NL" dirty="0"/>
          </a:p>
        </p:txBody>
      </p:sp>
      <p:sp>
        <p:nvSpPr>
          <p:cNvPr id="4" name="Tijdelijke aanduiding voor tekst 3"/>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De Haringvlietdam (2)</a:t>
            </a:r>
            <a:endParaRPr lang="nl-NL" dirty="0"/>
          </a:p>
        </p:txBody>
      </p:sp>
    </p:spTree>
    <p:extLst>
      <p:ext uri="{BB962C8B-B14F-4D97-AF65-F5344CB8AC3E}">
        <p14:creationId xmlns:p14="http://schemas.microsoft.com/office/powerpoint/2010/main" val="2011818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r>
              <a:rPr lang="nl-NL" dirty="0" smtClean="0"/>
              <a:t>Conserveren </a:t>
            </a:r>
          </a:p>
          <a:p>
            <a:r>
              <a:rPr lang="nl-NL" dirty="0" smtClean="0"/>
              <a:t>Onderhoud werktuigbouwkundige delen</a:t>
            </a:r>
            <a:endParaRPr lang="nl-NL" dirty="0"/>
          </a:p>
        </p:txBody>
      </p:sp>
      <p:pic>
        <p:nvPicPr>
          <p:cNvPr id="10" name="Tijdelijke aanduiding voor afbeelding 9"/>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6" name="Titel 5"/>
          <p:cNvSpPr>
            <a:spLocks noGrp="1"/>
          </p:cNvSpPr>
          <p:nvPr>
            <p:ph type="title"/>
          </p:nvPr>
        </p:nvSpPr>
        <p:spPr/>
        <p:txBody>
          <a:bodyPr/>
          <a:lstStyle/>
          <a:p>
            <a:r>
              <a:rPr lang="nl-NL" dirty="0" smtClean="0"/>
              <a:t>Werkzaamheden</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12</a:t>
            </a:fld>
            <a:endParaRPr lang="nl-NL" dirty="0"/>
          </a:p>
        </p:txBody>
      </p:sp>
    </p:spTree>
    <p:extLst>
      <p:ext uri="{BB962C8B-B14F-4D97-AF65-F5344CB8AC3E}">
        <p14:creationId xmlns:p14="http://schemas.microsoft.com/office/powerpoint/2010/main" val="1536072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inhoud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63518" y="2433233"/>
            <a:ext cx="8666163" cy="3156626"/>
          </a:xfrm>
        </p:spPr>
      </p:pic>
      <p:sp>
        <p:nvSpPr>
          <p:cNvPr id="10" name="Tijdelijke aanduiding voor tekst 9"/>
          <p:cNvSpPr>
            <a:spLocks noGrp="1"/>
          </p:cNvSpPr>
          <p:nvPr>
            <p:ph type="body" sz="quarter" idx="26"/>
          </p:nvPr>
        </p:nvSpPr>
        <p:spPr/>
        <p:txBody>
          <a:bodyPr/>
          <a:lstStyle/>
          <a:p>
            <a:r>
              <a:rPr lang="nl-NL" dirty="0"/>
              <a:t>RWS BEDRIJFSVERTROUWELIJK</a:t>
            </a:r>
          </a:p>
        </p:txBody>
      </p:sp>
      <p:sp>
        <p:nvSpPr>
          <p:cNvPr id="7" name="Titel 6"/>
          <p:cNvSpPr>
            <a:spLocks noGrp="1"/>
          </p:cNvSpPr>
          <p:nvPr>
            <p:ph type="title"/>
          </p:nvPr>
        </p:nvSpPr>
        <p:spPr/>
        <p:txBody>
          <a:bodyPr/>
          <a:lstStyle/>
          <a:p>
            <a:r>
              <a:rPr lang="nl-NL" dirty="0" smtClean="0"/>
              <a:t>Groot variabel onderhoud Haringvlietsluizen</a:t>
            </a:r>
            <a:endParaRPr lang="nl-NL" dirty="0"/>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pPr/>
              <a:t>13</a:t>
            </a:fld>
            <a:endParaRPr lang="nl-NL" dirty="0"/>
          </a:p>
        </p:txBody>
      </p:sp>
    </p:spTree>
    <p:extLst>
      <p:ext uri="{BB962C8B-B14F-4D97-AF65-F5344CB8AC3E}">
        <p14:creationId xmlns:p14="http://schemas.microsoft.com/office/powerpoint/2010/main" val="3097702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inhoud 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5475" y="659921"/>
            <a:ext cx="11055350" cy="5959954"/>
          </a:xfrm>
        </p:spPr>
      </p:pic>
      <p:sp>
        <p:nvSpPr>
          <p:cNvPr id="10" name="Tijdelijke aanduiding voor tekst 9"/>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pPr/>
              <a:t>14</a:t>
            </a:fld>
            <a:endParaRPr lang="nl-NL" dirty="0"/>
          </a:p>
        </p:txBody>
      </p:sp>
    </p:spTree>
    <p:extLst>
      <p:ext uri="{BB962C8B-B14F-4D97-AF65-F5344CB8AC3E}">
        <p14:creationId xmlns:p14="http://schemas.microsoft.com/office/powerpoint/2010/main" val="3464192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8"/>
          <p:cNvSpPr>
            <a:spLocks noGrp="1"/>
          </p:cNvSpPr>
          <p:nvPr>
            <p:ph sz="quarter" idx="13"/>
          </p:nvPr>
        </p:nvSpPr>
        <p:spPr/>
        <p:txBody>
          <a:bodyPr/>
          <a:lstStyle/>
          <a:p>
            <a:pPr>
              <a:lnSpc>
                <a:spcPct val="120000"/>
              </a:lnSpc>
            </a:pPr>
            <a:r>
              <a:rPr lang="nl-NL" dirty="0"/>
              <a:t>Het conserveren van de schuiven kent een cyclus van 25 jaar. Het eerstvolgende volledige conserveren van de 34 schuiven staat gepland vanaf </a:t>
            </a:r>
            <a:r>
              <a:rPr lang="nl-NL" dirty="0" smtClean="0"/>
              <a:t>2023. Inschatting RWS is dat dit circa </a:t>
            </a:r>
            <a:r>
              <a:rPr lang="nl-NL" dirty="0"/>
              <a:t>8 jaar </a:t>
            </a:r>
            <a:r>
              <a:rPr lang="nl-NL" dirty="0" smtClean="0"/>
              <a:t>duurt.</a:t>
            </a:r>
            <a:endParaRPr lang="nl-NL" dirty="0"/>
          </a:p>
          <a:p>
            <a:pPr>
              <a:lnSpc>
                <a:spcPct val="120000"/>
              </a:lnSpc>
            </a:pPr>
            <a:endParaRPr lang="nl-NL" dirty="0"/>
          </a:p>
          <a:p>
            <a:pPr>
              <a:lnSpc>
                <a:spcPct val="120000"/>
              </a:lnSpc>
            </a:pPr>
            <a:r>
              <a:rPr lang="nl-NL" dirty="0"/>
              <a:t>De functionele levensduur van de conservering dient met 25 jaar verlengd te worden, om de constructieve veiligheid van de schuiven te waarborgen.  </a:t>
            </a:r>
          </a:p>
          <a:p>
            <a:endParaRPr lang="nl-NL" dirty="0"/>
          </a:p>
          <a:p>
            <a:pPr marL="0" indent="0">
              <a:buNone/>
            </a:pPr>
            <a:endParaRPr lang="nl-NL" dirty="0"/>
          </a:p>
          <a:p>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15</a:t>
            </a:fld>
            <a:endParaRPr lang="nl-NL" dirty="0"/>
          </a:p>
        </p:txBody>
      </p:sp>
      <p:sp>
        <p:nvSpPr>
          <p:cNvPr id="10" name="Tijdelijke aanduiding voor tekst 9"/>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Werkzaamheden conserveren</a:t>
            </a:r>
            <a:endParaRPr lang="nl-NL" dirty="0"/>
          </a:p>
        </p:txBody>
      </p:sp>
    </p:spTree>
    <p:extLst>
      <p:ext uri="{BB962C8B-B14F-4D97-AF65-F5344CB8AC3E}">
        <p14:creationId xmlns:p14="http://schemas.microsoft.com/office/powerpoint/2010/main" val="24639711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r>
              <a:rPr lang="nl-NL" dirty="0" smtClean="0"/>
              <a:t>Schuiven</a:t>
            </a:r>
            <a:endParaRPr lang="nl-NL" dirty="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16</a:t>
            </a:fld>
            <a:endParaRPr lang="nl-NL" dirty="0"/>
          </a:p>
        </p:txBody>
      </p:sp>
      <p:pic>
        <p:nvPicPr>
          <p:cNvPr id="8" name="Tijdelijke aanduiding voor afbeelding 7"/>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0248" r="20248"/>
          <a:stretch>
            <a:fillRect/>
          </a:stretch>
        </p:blipFill>
        <p:spPr/>
      </p:pic>
      <p:sp>
        <p:nvSpPr>
          <p:cNvPr id="5" name="Titel 4"/>
          <p:cNvSpPr>
            <a:spLocks noGrp="1"/>
          </p:cNvSpPr>
          <p:nvPr>
            <p:ph type="title"/>
          </p:nvPr>
        </p:nvSpPr>
        <p:spPr/>
        <p:txBody>
          <a:bodyPr/>
          <a:lstStyle/>
          <a:p>
            <a:r>
              <a:rPr lang="nl-NL" dirty="0" smtClean="0"/>
              <a:t>Conserveren	</a:t>
            </a:r>
            <a:endParaRPr lang="nl-NL" dirty="0"/>
          </a:p>
        </p:txBody>
      </p:sp>
      <p:sp>
        <p:nvSpPr>
          <p:cNvPr id="6" name="Tijdelijke aanduiding voor tekst 5"/>
          <p:cNvSpPr>
            <a:spLocks noGrp="1"/>
          </p:cNvSpPr>
          <p:nvPr>
            <p:ph type="body" sz="quarter" idx="26"/>
          </p:nvPr>
        </p:nvSpPr>
        <p:spPr/>
        <p:txBody>
          <a:bodyPr/>
          <a:lstStyle/>
          <a:p>
            <a:endParaRPr lang="nl-NL"/>
          </a:p>
        </p:txBody>
      </p:sp>
    </p:spTree>
    <p:extLst>
      <p:ext uri="{BB962C8B-B14F-4D97-AF65-F5344CB8AC3E}">
        <p14:creationId xmlns:p14="http://schemas.microsoft.com/office/powerpoint/2010/main" val="3330226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r>
              <a:rPr lang="nl-NL" dirty="0" smtClean="0"/>
              <a:t>Luchtkisten</a:t>
            </a:r>
          </a:p>
          <a:p>
            <a:r>
              <a:rPr lang="nl-NL" dirty="0" smtClean="0"/>
              <a:t>In </a:t>
            </a:r>
            <a:r>
              <a:rPr lang="nl-NL" dirty="0"/>
              <a:t>totaal bestaat een schuif uit </a:t>
            </a:r>
            <a:r>
              <a:rPr lang="nl-NL" dirty="0" smtClean="0"/>
              <a:t>24 </a:t>
            </a:r>
            <a:r>
              <a:rPr lang="nl-NL" dirty="0"/>
              <a:t>luchtkisten per schuif. In totaal dus 816 luchtkisten</a:t>
            </a:r>
            <a:r>
              <a:rPr lang="nl-NL" dirty="0" smtClean="0"/>
              <a:t>.</a:t>
            </a:r>
          </a:p>
          <a:p>
            <a:r>
              <a:rPr lang="nl-NL" dirty="0" smtClean="0"/>
              <a:t>Luchtkisten </a:t>
            </a:r>
            <a:r>
              <a:rPr lang="nl-NL" dirty="0"/>
              <a:t>zijn voorzien van een waxcoating en zijn afzonderlijk niet verbonden. </a:t>
            </a:r>
            <a:endParaRPr lang="nl-NL" dirty="0" smtClean="0"/>
          </a:p>
          <a:p>
            <a:r>
              <a:rPr lang="nl-NL" dirty="0" smtClean="0"/>
              <a:t>Toegang </a:t>
            </a:r>
            <a:r>
              <a:rPr lang="nl-NL" dirty="0"/>
              <a:t>vindt plaats door mangat deksels.</a:t>
            </a:r>
          </a:p>
          <a:p>
            <a:endParaRPr lang="nl-NL" dirty="0"/>
          </a:p>
        </p:txBody>
      </p:sp>
      <p:pic>
        <p:nvPicPr>
          <p:cNvPr id="5" name="Tijdelijke aanduiding voor afbeelding 4"/>
          <p:cNvPicPr>
            <a:picLocks noGrp="1" noChangeAspect="1"/>
          </p:cNvPicPr>
          <p:nvPr>
            <p:ph type="pic" sz="quarter" idx="29"/>
          </p:nvPr>
        </p:nvPicPr>
        <p:blipFill rotWithShape="1">
          <a:blip r:embed="rId2">
            <a:extLst>
              <a:ext uri="{28A0092B-C50C-407E-A947-70E740481C1C}">
                <a14:useLocalDpi xmlns:a14="http://schemas.microsoft.com/office/drawing/2010/main" val="0"/>
              </a:ext>
            </a:extLst>
          </a:blip>
          <a:srcRect l="509" t="2175" r="2650" b="-80680"/>
          <a:stretch/>
        </p:blipFill>
        <p:spPr/>
      </p:pic>
      <p:sp>
        <p:nvSpPr>
          <p:cNvPr id="6" name="Titel 5"/>
          <p:cNvSpPr>
            <a:spLocks noGrp="1"/>
          </p:cNvSpPr>
          <p:nvPr>
            <p:ph type="title"/>
          </p:nvPr>
        </p:nvSpPr>
        <p:spPr/>
        <p:txBody>
          <a:bodyPr/>
          <a:lstStyle/>
          <a:p>
            <a:r>
              <a:rPr lang="nl-NL" dirty="0" smtClean="0"/>
              <a:t>Conserveren</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17</a:t>
            </a:fld>
            <a:endParaRPr lang="nl-NL" dirty="0"/>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62506"/>
            <a:ext cx="6096000" cy="3438623"/>
          </a:xfrm>
          <a:prstGeom prst="rect">
            <a:avLst/>
          </a:prstGeom>
        </p:spPr>
      </p:pic>
    </p:spTree>
    <p:extLst>
      <p:ext uri="{BB962C8B-B14F-4D97-AF65-F5344CB8AC3E}">
        <p14:creationId xmlns:p14="http://schemas.microsoft.com/office/powerpoint/2010/main" val="1934464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r>
              <a:rPr lang="nl-NL" dirty="0" smtClean="0"/>
              <a:t>Bordessen</a:t>
            </a:r>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733" r="733"/>
          <a:stretch>
            <a:fillRect/>
          </a:stretch>
        </p:blipFill>
        <p:spPr/>
      </p:pic>
      <p:sp>
        <p:nvSpPr>
          <p:cNvPr id="6" name="Titel 5"/>
          <p:cNvSpPr>
            <a:spLocks noGrp="1"/>
          </p:cNvSpPr>
          <p:nvPr>
            <p:ph type="title"/>
          </p:nvPr>
        </p:nvSpPr>
        <p:spPr/>
        <p:txBody>
          <a:bodyPr/>
          <a:lstStyle/>
          <a:p>
            <a:r>
              <a:rPr lang="nl-NL" dirty="0" smtClean="0"/>
              <a:t>Conserveren</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18</a:t>
            </a:fld>
            <a:endParaRPr lang="nl-NL" dirty="0"/>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593" y="3536830"/>
            <a:ext cx="5474819" cy="2461789"/>
          </a:xfrm>
          <a:prstGeom prst="rect">
            <a:avLst/>
          </a:prstGeom>
        </p:spPr>
      </p:pic>
    </p:spTree>
    <p:extLst>
      <p:ext uri="{BB962C8B-B14F-4D97-AF65-F5344CB8AC3E}">
        <p14:creationId xmlns:p14="http://schemas.microsoft.com/office/powerpoint/2010/main" val="184295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a:lnSpc>
                <a:spcPct val="120000"/>
              </a:lnSpc>
            </a:pPr>
            <a:r>
              <a:rPr lang="nl-NL" dirty="0"/>
              <a:t>Onderhoud aan de werktuigbouwkundige onderdelen in de machinekamers (hydrauliek), het vervangen van alle hydraulische olie, renoveren machinekamers, inspecteren en vervangen van lagers, verwijderen pijlerwandverwarming en het vervangen van de balgen aan de zeezijde. </a:t>
            </a:r>
          </a:p>
          <a:p>
            <a:pPr>
              <a:lnSpc>
                <a:spcPct val="120000"/>
              </a:lnSpc>
            </a:pPr>
            <a:endParaRPr lang="nl-NL" dirty="0"/>
          </a:p>
          <a:p>
            <a:pPr>
              <a:lnSpc>
                <a:spcPct val="120000"/>
              </a:lnSpc>
            </a:pPr>
            <a:r>
              <a:rPr lang="nl-NL" dirty="0"/>
              <a:t>Onderhoudsplan voor komende 50 jaar</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19</a:t>
            </a:fld>
            <a:endParaRPr lang="nl-NL" dirty="0"/>
          </a:p>
        </p:txBody>
      </p:sp>
      <p:sp>
        <p:nvSpPr>
          <p:cNvPr id="4" name="Tijdelijke aanduiding voor tekst 3"/>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Werkzaamheden werktuigbouwkundige delen</a:t>
            </a:r>
            <a:endParaRPr lang="nl-NL" dirty="0"/>
          </a:p>
        </p:txBody>
      </p:sp>
    </p:spTree>
    <p:extLst>
      <p:ext uri="{BB962C8B-B14F-4D97-AF65-F5344CB8AC3E}">
        <p14:creationId xmlns:p14="http://schemas.microsoft.com/office/powerpoint/2010/main" val="1374371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Machinekamer W-delen</a:t>
            </a:r>
            <a:endParaRPr lang="nl-NL" dirty="0"/>
          </a:p>
        </p:txBody>
      </p:sp>
      <p:pic>
        <p:nvPicPr>
          <p:cNvPr id="13" name="Tijdelijke aanduiding voor afbeelding 12"/>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t="8148" b="8148"/>
          <a:stretch>
            <a:fillRect/>
          </a:stretch>
        </p:blipFill>
        <p:spPr/>
      </p:pic>
      <p:sp>
        <p:nvSpPr>
          <p:cNvPr id="9" name="Titel 8"/>
          <p:cNvSpPr>
            <a:spLocks noGrp="1"/>
          </p:cNvSpPr>
          <p:nvPr>
            <p:ph type="title"/>
          </p:nvPr>
        </p:nvSpPr>
        <p:spPr>
          <a:xfrm>
            <a:off x="6551999" y="1281950"/>
            <a:ext cx="5128825" cy="1069200"/>
          </a:xfrm>
        </p:spPr>
        <p:txBody>
          <a:bodyPr/>
          <a:lstStyle/>
          <a:p>
            <a:r>
              <a:rPr lang="nl-NL" dirty="0" smtClean="0"/>
              <a:t>Werktuigbouwkundige delen</a:t>
            </a:r>
            <a:endParaRPr lang="nl-NL" dirty="0"/>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20</a:t>
            </a:fld>
            <a:endParaRPr lang="nl-NL" dirty="0"/>
          </a:p>
        </p:txBody>
      </p:sp>
    </p:spTree>
    <p:extLst>
      <p:ext uri="{BB962C8B-B14F-4D97-AF65-F5344CB8AC3E}">
        <p14:creationId xmlns:p14="http://schemas.microsoft.com/office/powerpoint/2010/main" val="3704343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Machinekamer W-delen</a:t>
            </a:r>
            <a:endParaRPr lang="nl-NL" dirty="0"/>
          </a:p>
        </p:txBody>
      </p:sp>
      <p:sp>
        <p:nvSpPr>
          <p:cNvPr id="9" name="Titel 8"/>
          <p:cNvSpPr>
            <a:spLocks noGrp="1"/>
          </p:cNvSpPr>
          <p:nvPr>
            <p:ph type="title"/>
          </p:nvPr>
        </p:nvSpPr>
        <p:spPr>
          <a:xfrm>
            <a:off x="6551999" y="1281950"/>
            <a:ext cx="5128825" cy="1069200"/>
          </a:xfrm>
        </p:spPr>
        <p:txBody>
          <a:bodyPr/>
          <a:lstStyle/>
          <a:p>
            <a:r>
              <a:rPr lang="nl-NL" dirty="0" smtClean="0"/>
              <a:t>Werktuigbouwkundige delen</a:t>
            </a:r>
            <a:endParaRPr lang="nl-NL" dirty="0"/>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21</a:t>
            </a:fld>
            <a:endParaRPr lang="nl-NL" dirty="0"/>
          </a:p>
        </p:txBody>
      </p:sp>
      <p:pic>
        <p:nvPicPr>
          <p:cNvPr id="4" name="Tijdelijke aanduiding voor afbeelding 3"/>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t="7355" b="7355"/>
          <a:stretch>
            <a:fillRect/>
          </a:stretch>
        </p:blipFill>
        <p:spPr/>
      </p:pic>
    </p:spTree>
    <p:extLst>
      <p:ext uri="{BB962C8B-B14F-4D97-AF65-F5344CB8AC3E}">
        <p14:creationId xmlns:p14="http://schemas.microsoft.com/office/powerpoint/2010/main" val="773047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Machinekamer W-delen</a:t>
            </a:r>
            <a:endParaRPr lang="nl-NL" dirty="0"/>
          </a:p>
        </p:txBody>
      </p:sp>
      <p:sp>
        <p:nvSpPr>
          <p:cNvPr id="9" name="Titel 8"/>
          <p:cNvSpPr>
            <a:spLocks noGrp="1"/>
          </p:cNvSpPr>
          <p:nvPr>
            <p:ph type="title"/>
          </p:nvPr>
        </p:nvSpPr>
        <p:spPr>
          <a:xfrm>
            <a:off x="6551999" y="1281950"/>
            <a:ext cx="5128825" cy="1069200"/>
          </a:xfrm>
        </p:spPr>
        <p:txBody>
          <a:bodyPr/>
          <a:lstStyle/>
          <a:p>
            <a:r>
              <a:rPr lang="nl-NL" dirty="0" smtClean="0"/>
              <a:t>Werktuigbouwkundige delen</a:t>
            </a:r>
            <a:endParaRPr lang="nl-NL" dirty="0"/>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22</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8320" r="8320"/>
          <a:stretch>
            <a:fillRect/>
          </a:stretch>
        </p:blipFill>
        <p:spPr/>
      </p:pic>
    </p:spTree>
    <p:extLst>
      <p:ext uri="{BB962C8B-B14F-4D97-AF65-F5344CB8AC3E}">
        <p14:creationId xmlns:p14="http://schemas.microsoft.com/office/powerpoint/2010/main" val="2419456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Machinekamer W-delen</a:t>
            </a:r>
            <a:endParaRPr lang="nl-NL" dirty="0"/>
          </a:p>
        </p:txBody>
      </p:sp>
      <p:sp>
        <p:nvSpPr>
          <p:cNvPr id="9" name="Titel 8"/>
          <p:cNvSpPr>
            <a:spLocks noGrp="1"/>
          </p:cNvSpPr>
          <p:nvPr>
            <p:ph type="title"/>
          </p:nvPr>
        </p:nvSpPr>
        <p:spPr>
          <a:xfrm>
            <a:off x="6551999" y="1281950"/>
            <a:ext cx="5128825" cy="1069200"/>
          </a:xfrm>
        </p:spPr>
        <p:txBody>
          <a:bodyPr/>
          <a:lstStyle/>
          <a:p>
            <a:r>
              <a:rPr lang="nl-NL" dirty="0" smtClean="0"/>
              <a:t>Werktuigbouwkundige delen</a:t>
            </a:r>
            <a:endParaRPr lang="nl-NL" dirty="0"/>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23</a:t>
            </a:fld>
            <a:endParaRPr lang="nl-NL" dirty="0"/>
          </a:p>
        </p:txBody>
      </p:sp>
      <p:pic>
        <p:nvPicPr>
          <p:cNvPr id="8" name="Tijdelijke aanduiding voor afbeelding 7"/>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16609" r="16609"/>
          <a:stretch>
            <a:fillRect/>
          </a:stretch>
        </p:blipFill>
        <p:spPr/>
      </p:pic>
      <p:pic>
        <p:nvPicPr>
          <p:cNvPr id="12" name="Afbeelding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999" y="2380025"/>
            <a:ext cx="5249008" cy="3934374"/>
          </a:xfrm>
          <a:prstGeom prst="rect">
            <a:avLst/>
          </a:prstGeom>
        </p:spPr>
      </p:pic>
    </p:spTree>
    <p:extLst>
      <p:ext uri="{BB962C8B-B14F-4D97-AF65-F5344CB8AC3E}">
        <p14:creationId xmlns:p14="http://schemas.microsoft.com/office/powerpoint/2010/main" val="864362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Pijlerwandverwarming</a:t>
            </a:r>
            <a:endParaRPr lang="nl-NL" dirty="0"/>
          </a:p>
          <a:p>
            <a:r>
              <a:rPr lang="nl-NL" dirty="0" smtClean="0"/>
              <a:t>Eerdere vervanging gebeurde </a:t>
            </a:r>
            <a:r>
              <a:rPr lang="nl-NL" dirty="0"/>
              <a:t>met een hulpconstructie. Zie </a:t>
            </a:r>
            <a:r>
              <a:rPr lang="nl-NL" dirty="0" smtClean="0"/>
              <a:t>hiernaast, </a:t>
            </a:r>
            <a:r>
              <a:rPr lang="nl-NL" dirty="0"/>
              <a:t>is eenmalig gebeurd in 1995.</a:t>
            </a:r>
          </a:p>
        </p:txBody>
      </p:sp>
      <p:pic>
        <p:nvPicPr>
          <p:cNvPr id="2" name="Tijdelijke aanduiding voor afbeelding 1"/>
          <p:cNvPicPr>
            <a:picLocks noGrp="1" noChangeAspect="1"/>
          </p:cNvPicPr>
          <p:nvPr>
            <p:ph type="pic" sz="quarter" idx="29"/>
          </p:nvPr>
        </p:nvPicPr>
        <p:blipFill rotWithShape="1">
          <a:blip r:embed="rId2">
            <a:extLst>
              <a:ext uri="{28A0092B-C50C-407E-A947-70E740481C1C}">
                <a14:useLocalDpi xmlns:a14="http://schemas.microsoft.com/office/drawing/2010/main" val="0"/>
              </a:ext>
            </a:extLst>
          </a:blip>
          <a:srcRect l="18801" r="9493"/>
          <a:stretch/>
        </p:blipFill>
        <p:spPr/>
      </p:pic>
      <p:sp>
        <p:nvSpPr>
          <p:cNvPr id="9" name="Titel 8"/>
          <p:cNvSpPr>
            <a:spLocks noGrp="1"/>
          </p:cNvSpPr>
          <p:nvPr>
            <p:ph type="title"/>
          </p:nvPr>
        </p:nvSpPr>
        <p:spPr>
          <a:xfrm>
            <a:off x="6551999" y="1281950"/>
            <a:ext cx="5128826" cy="1069200"/>
          </a:xfrm>
        </p:spPr>
        <p:txBody>
          <a:bodyPr/>
          <a:lstStyle/>
          <a:p>
            <a:r>
              <a:rPr lang="nl-NL" dirty="0"/>
              <a:t>Werktuigbouwkundige delen</a:t>
            </a:r>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24</a:t>
            </a:fld>
            <a:endParaRPr lang="nl-NL" dirty="0"/>
          </a:p>
        </p:txBody>
      </p:sp>
    </p:spTree>
    <p:extLst>
      <p:ext uri="{BB962C8B-B14F-4D97-AF65-F5344CB8AC3E}">
        <p14:creationId xmlns:p14="http://schemas.microsoft.com/office/powerpoint/2010/main" val="1400277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endParaRPr lang="nl-NL" dirty="0" smtClean="0"/>
          </a:p>
          <a:p>
            <a:r>
              <a:rPr lang="nl-NL" dirty="0" smtClean="0"/>
              <a:t>Pijlerwandverwarming</a:t>
            </a:r>
            <a:endParaRPr lang="nl-NL" dirty="0"/>
          </a:p>
          <a:p>
            <a:r>
              <a:rPr lang="nl-NL" dirty="0" smtClean="0"/>
              <a:t>Eerdere vervanging gebeurde </a:t>
            </a:r>
            <a:r>
              <a:rPr lang="nl-NL" dirty="0"/>
              <a:t>met een hulpconstructie. Zie </a:t>
            </a:r>
            <a:r>
              <a:rPr lang="nl-NL" dirty="0" smtClean="0"/>
              <a:t>hiernaast, </a:t>
            </a:r>
            <a:r>
              <a:rPr lang="nl-NL" dirty="0"/>
              <a:t>is eenmalig gebeurd in 1995.</a:t>
            </a:r>
          </a:p>
        </p:txBody>
      </p:sp>
      <p:sp>
        <p:nvSpPr>
          <p:cNvPr id="9" name="Titel 8"/>
          <p:cNvSpPr>
            <a:spLocks noGrp="1"/>
          </p:cNvSpPr>
          <p:nvPr>
            <p:ph type="title"/>
          </p:nvPr>
        </p:nvSpPr>
        <p:spPr>
          <a:xfrm>
            <a:off x="6551999" y="1281950"/>
            <a:ext cx="5128826" cy="1069200"/>
          </a:xfrm>
        </p:spPr>
        <p:txBody>
          <a:bodyPr/>
          <a:lstStyle/>
          <a:p>
            <a:r>
              <a:rPr lang="nl-NL" dirty="0"/>
              <a:t>Werktuigbouwkundige delen</a:t>
            </a:r>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25</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13519" r="13519"/>
          <a:stretch>
            <a:fillRect/>
          </a:stretch>
        </p:blipFill>
        <p:spPr/>
      </p:pic>
    </p:spTree>
    <p:extLst>
      <p:ext uri="{BB962C8B-B14F-4D97-AF65-F5344CB8AC3E}">
        <p14:creationId xmlns:p14="http://schemas.microsoft.com/office/powerpoint/2010/main" val="859165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13"/>
          </p:nvPr>
        </p:nvSpPr>
        <p:spPr/>
        <p:txBody>
          <a:bodyPr/>
          <a:lstStyle/>
          <a:p>
            <a:r>
              <a:rPr lang="nl-NL" dirty="0" smtClean="0"/>
              <a:t>Lagers</a:t>
            </a:r>
            <a:endParaRPr lang="nl-NL" dirty="0"/>
          </a:p>
        </p:txBody>
      </p:sp>
      <p:pic>
        <p:nvPicPr>
          <p:cNvPr id="2" name="Tijdelijke aanduiding voor afbeelding 1"/>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180" r="20180"/>
          <a:stretch>
            <a:fillRect/>
          </a:stretch>
        </p:blipFill>
        <p:spPr/>
      </p:pic>
      <p:sp>
        <p:nvSpPr>
          <p:cNvPr id="9" name="Titel 8"/>
          <p:cNvSpPr>
            <a:spLocks noGrp="1"/>
          </p:cNvSpPr>
          <p:nvPr>
            <p:ph type="title"/>
          </p:nvPr>
        </p:nvSpPr>
        <p:spPr>
          <a:xfrm>
            <a:off x="6551999" y="1281950"/>
            <a:ext cx="5128825" cy="1069200"/>
          </a:xfrm>
        </p:spPr>
        <p:txBody>
          <a:bodyPr/>
          <a:lstStyle/>
          <a:p>
            <a:r>
              <a:rPr lang="nl-NL" dirty="0"/>
              <a:t>Werktuigbouwkundige delen</a:t>
            </a:r>
          </a:p>
        </p:txBody>
      </p:sp>
      <p:sp>
        <p:nvSpPr>
          <p:cNvPr id="11" name="Tijdelijke aanduiding voor tekst 10"/>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26</a:t>
            </a:fld>
            <a:endParaRPr lang="nl-NL"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999" y="2866991"/>
            <a:ext cx="4703250" cy="3447408"/>
          </a:xfrm>
          <a:prstGeom prst="rect">
            <a:avLst/>
          </a:prstGeom>
        </p:spPr>
      </p:pic>
    </p:spTree>
    <p:extLst>
      <p:ext uri="{BB962C8B-B14F-4D97-AF65-F5344CB8AC3E}">
        <p14:creationId xmlns:p14="http://schemas.microsoft.com/office/powerpoint/2010/main" val="1618599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7"/>
          <p:cNvSpPr>
            <a:spLocks noGrp="1"/>
          </p:cNvSpPr>
          <p:nvPr>
            <p:ph type="body" sz="quarter" idx="13"/>
          </p:nvPr>
        </p:nvSpPr>
        <p:spPr/>
        <p:txBody>
          <a:bodyPr/>
          <a:lstStyle/>
          <a:p>
            <a:endParaRPr lang="nl-NL" dirty="0"/>
          </a:p>
        </p:txBody>
      </p:sp>
      <p:pic>
        <p:nvPicPr>
          <p:cNvPr id="11" name="Tijdelijke aanduiding voor afbeelding 10"/>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15794" r="15794"/>
          <a:stretch>
            <a:fillRect/>
          </a:stretch>
        </p:blipFill>
        <p:spPr/>
      </p:pic>
      <p:sp>
        <p:nvSpPr>
          <p:cNvPr id="7" name="Titel 6"/>
          <p:cNvSpPr>
            <a:spLocks noGrp="1"/>
          </p:cNvSpPr>
          <p:nvPr>
            <p:ph type="title"/>
          </p:nvPr>
        </p:nvSpPr>
        <p:spPr/>
        <p:txBody>
          <a:bodyPr/>
          <a:lstStyle/>
          <a:p>
            <a:r>
              <a:rPr lang="nl-NL" dirty="0" smtClean="0"/>
              <a:t>Planning</a:t>
            </a:r>
            <a:endParaRPr lang="nl-NL" dirty="0"/>
          </a:p>
        </p:txBody>
      </p:sp>
      <p:sp>
        <p:nvSpPr>
          <p:cNvPr id="9" name="Tijdelijke aanduiding voor tekst 8"/>
          <p:cNvSpPr>
            <a:spLocks noGrp="1"/>
          </p:cNvSpPr>
          <p:nvPr>
            <p:ph type="body" sz="quarter" idx="26"/>
          </p:nvPr>
        </p:nvSpPr>
        <p:spPr/>
        <p:txBody>
          <a:bodyPr/>
          <a:lstStyle/>
          <a:p>
            <a:r>
              <a:rPr lang="nl-NL" dirty="0"/>
              <a:t>RWS BEDRIJFSVERTROUWELIJK</a:t>
            </a:r>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27</a:t>
            </a:fld>
            <a:endParaRPr lang="nl-NL" dirty="0"/>
          </a:p>
        </p:txBody>
      </p:sp>
    </p:spTree>
    <p:extLst>
      <p:ext uri="{BB962C8B-B14F-4D97-AF65-F5344CB8AC3E}">
        <p14:creationId xmlns:p14="http://schemas.microsoft.com/office/powerpoint/2010/main" val="3533891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half" idx="1"/>
          </p:nvPr>
        </p:nvSpPr>
        <p:spPr/>
        <p:txBody>
          <a:bodyPr/>
          <a:lstStyle/>
          <a:p>
            <a:pPr marL="0" indent="0">
              <a:buNone/>
            </a:pPr>
            <a:r>
              <a:rPr lang="nl-NL" u="sng" dirty="0"/>
              <a:t>Aanbesteding:</a:t>
            </a:r>
          </a:p>
          <a:p>
            <a:pPr marL="0" indent="0">
              <a:buNone/>
            </a:pPr>
            <a:r>
              <a:rPr lang="nl-NL" dirty="0" smtClean="0"/>
              <a:t>Q2 2022</a:t>
            </a:r>
            <a:r>
              <a:rPr lang="nl-NL" dirty="0"/>
              <a:t>: Start Aanbesteding</a:t>
            </a:r>
          </a:p>
          <a:p>
            <a:pPr marL="0" indent="0">
              <a:buNone/>
            </a:pPr>
            <a:r>
              <a:rPr lang="nl-NL" dirty="0" smtClean="0"/>
              <a:t>Q4 2022: </a:t>
            </a:r>
            <a:r>
              <a:rPr lang="nl-NL" dirty="0"/>
              <a:t>Gunning</a:t>
            </a:r>
          </a:p>
          <a:p>
            <a:endParaRPr lang="nl-NL" dirty="0"/>
          </a:p>
        </p:txBody>
      </p:sp>
      <p:sp>
        <p:nvSpPr>
          <p:cNvPr id="3" name="Tijdelijke aanduiding voor inhoud 2"/>
          <p:cNvSpPr>
            <a:spLocks noGrp="1"/>
          </p:cNvSpPr>
          <p:nvPr>
            <p:ph sz="half" idx="2"/>
          </p:nvPr>
        </p:nvSpPr>
        <p:spPr/>
        <p:txBody>
          <a:bodyPr/>
          <a:lstStyle/>
          <a:p>
            <a:pPr marL="0" indent="0">
              <a:buNone/>
            </a:pPr>
            <a:r>
              <a:rPr lang="nl-NL" u="sng" dirty="0"/>
              <a:t>Uitvoering:</a:t>
            </a:r>
          </a:p>
          <a:p>
            <a:pPr marL="0" indent="0">
              <a:buNone/>
            </a:pPr>
            <a:r>
              <a:rPr lang="nl-NL" dirty="0" smtClean="0"/>
              <a:t>2023: </a:t>
            </a:r>
            <a:r>
              <a:rPr lang="nl-NL" dirty="0"/>
              <a:t>Start uitvoering</a:t>
            </a:r>
          </a:p>
          <a:p>
            <a:pPr marL="0" indent="0">
              <a:buNone/>
            </a:pPr>
            <a:r>
              <a:rPr lang="nl-NL" dirty="0" smtClean="0"/>
              <a:t>2031: </a:t>
            </a:r>
            <a:r>
              <a:rPr lang="nl-NL" dirty="0"/>
              <a:t>Einde uitvoering</a:t>
            </a:r>
          </a:p>
          <a:p>
            <a:endParaRPr lang="nl-NL" dirty="0"/>
          </a:p>
        </p:txBody>
      </p:sp>
      <p:sp>
        <p:nvSpPr>
          <p:cNvPr id="4" name="Tijdelijke aanduiding voor dianummer 3"/>
          <p:cNvSpPr>
            <a:spLocks noGrp="1"/>
          </p:cNvSpPr>
          <p:nvPr>
            <p:ph type="sldNum" sz="quarter" idx="10"/>
          </p:nvPr>
        </p:nvSpPr>
        <p:spPr/>
        <p:txBody>
          <a:bodyPr/>
          <a:lstStyle/>
          <a:p>
            <a:fld id="{6C93B359-CF0D-4389-949E-16A33FCBB3EC}" type="slidenum">
              <a:rPr lang="nl-NL" smtClean="0"/>
              <a:t>28</a:t>
            </a:fld>
            <a:endParaRPr lang="nl-NL" dirty="0"/>
          </a:p>
        </p:txBody>
      </p:sp>
      <p:sp>
        <p:nvSpPr>
          <p:cNvPr id="5" name="Tijdelijke aanduiding voor tekst 4"/>
          <p:cNvSpPr>
            <a:spLocks noGrp="1"/>
          </p:cNvSpPr>
          <p:nvPr>
            <p:ph type="body" sz="quarter" idx="26"/>
          </p:nvPr>
        </p:nvSpPr>
        <p:spPr/>
        <p:txBody>
          <a:bodyPr/>
          <a:lstStyle/>
          <a:p>
            <a:r>
              <a:rPr lang="nl-NL" dirty="0"/>
              <a:t>RWS BEDRIJFSVERTROUWELIJK</a:t>
            </a:r>
          </a:p>
        </p:txBody>
      </p:sp>
      <p:sp>
        <p:nvSpPr>
          <p:cNvPr id="6" name="Titel 5"/>
          <p:cNvSpPr>
            <a:spLocks noGrp="1"/>
          </p:cNvSpPr>
          <p:nvPr>
            <p:ph type="title"/>
          </p:nvPr>
        </p:nvSpPr>
        <p:spPr/>
        <p:txBody>
          <a:bodyPr/>
          <a:lstStyle/>
          <a:p>
            <a:r>
              <a:rPr lang="nl-NL" dirty="0" smtClean="0"/>
              <a:t>Planning (onder voorbehoud)</a:t>
            </a:r>
            <a:endParaRPr lang="nl-NL" dirty="0"/>
          </a:p>
        </p:txBody>
      </p:sp>
    </p:spTree>
    <p:extLst>
      <p:ext uri="{BB962C8B-B14F-4D97-AF65-F5344CB8AC3E}">
        <p14:creationId xmlns:p14="http://schemas.microsoft.com/office/powerpoint/2010/main" val="2080186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7" name="Titel 6"/>
          <p:cNvSpPr>
            <a:spLocks noGrp="1"/>
          </p:cNvSpPr>
          <p:nvPr>
            <p:ph type="title"/>
          </p:nvPr>
        </p:nvSpPr>
        <p:spPr/>
        <p:txBody>
          <a:bodyPr/>
          <a:lstStyle/>
          <a:p>
            <a:r>
              <a:rPr lang="nl-NL" dirty="0" smtClean="0"/>
              <a:t>Vragen voor dit moment?</a:t>
            </a:r>
            <a:endParaRPr lang="nl-NL" dirty="0"/>
          </a:p>
        </p:txBody>
      </p:sp>
      <p:sp>
        <p:nvSpPr>
          <p:cNvPr id="8" name="Tijdelijke aanduiding voor tekst 7"/>
          <p:cNvSpPr>
            <a:spLocks noGrp="1"/>
          </p:cNvSpPr>
          <p:nvPr>
            <p:ph type="body" sz="quarter" idx="10"/>
          </p:nvPr>
        </p:nvSpPr>
        <p:spPr/>
        <p:txBody>
          <a:bodyPr/>
          <a:lstStyle/>
          <a:p>
            <a:r>
              <a:rPr lang="nl-NL" dirty="0" smtClean="0"/>
              <a:t>Graag stellen via de chat</a:t>
            </a:r>
            <a:endParaRPr lang="nl-NL" dirty="0"/>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29</a:t>
            </a:fld>
            <a:endParaRPr lang="nl-NL" dirty="0"/>
          </a:p>
        </p:txBody>
      </p:sp>
    </p:spTree>
    <p:extLst>
      <p:ext uri="{BB962C8B-B14F-4D97-AF65-F5344CB8AC3E}">
        <p14:creationId xmlns:p14="http://schemas.microsoft.com/office/powerpoint/2010/main" val="711550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inhoud 9"/>
          <p:cNvSpPr>
            <a:spLocks noGrp="1"/>
          </p:cNvSpPr>
          <p:nvPr>
            <p:ph sz="half" idx="1"/>
          </p:nvPr>
        </p:nvSpPr>
        <p:spPr/>
        <p:txBody>
          <a:bodyPr/>
          <a:lstStyle/>
          <a:p>
            <a:r>
              <a:rPr lang="nl-NL" dirty="0" smtClean="0"/>
              <a:t>Deelsessie 1:</a:t>
            </a:r>
            <a:br>
              <a:rPr lang="nl-NL" dirty="0" smtClean="0"/>
            </a:br>
            <a:r>
              <a:rPr lang="nl-NL" i="1" dirty="0" smtClean="0"/>
              <a:t>Scope en duurzaamheid</a:t>
            </a:r>
            <a:endParaRPr lang="nl-NL" dirty="0" smtClean="0"/>
          </a:p>
          <a:p>
            <a:endParaRPr lang="nl-NL" dirty="0"/>
          </a:p>
          <a:p>
            <a:r>
              <a:rPr lang="nl-NL" dirty="0" smtClean="0"/>
              <a:t>10.00-10.50 	Groep A</a:t>
            </a:r>
          </a:p>
          <a:p>
            <a:r>
              <a:rPr lang="nl-NL" dirty="0" smtClean="0"/>
              <a:t>10.50-11.00 	</a:t>
            </a:r>
            <a:r>
              <a:rPr lang="nl-NL" i="1" dirty="0" smtClean="0"/>
              <a:t>pauze</a:t>
            </a:r>
          </a:p>
          <a:p>
            <a:r>
              <a:rPr lang="nl-NL" dirty="0" smtClean="0"/>
              <a:t>11.00-11.50 	Groep B</a:t>
            </a:r>
            <a:endParaRPr lang="nl-NL" dirty="0"/>
          </a:p>
        </p:txBody>
      </p:sp>
      <p:sp>
        <p:nvSpPr>
          <p:cNvPr id="11" name="Tijdelijke aanduiding voor inhoud 10"/>
          <p:cNvSpPr>
            <a:spLocks noGrp="1"/>
          </p:cNvSpPr>
          <p:nvPr>
            <p:ph sz="half" idx="2"/>
          </p:nvPr>
        </p:nvSpPr>
        <p:spPr/>
        <p:txBody>
          <a:bodyPr/>
          <a:lstStyle/>
          <a:p>
            <a:r>
              <a:rPr lang="nl-NL" dirty="0" smtClean="0"/>
              <a:t>Deelsessie 2:</a:t>
            </a:r>
            <a:br>
              <a:rPr lang="nl-NL" dirty="0" smtClean="0"/>
            </a:br>
            <a:r>
              <a:rPr lang="nl-NL" i="1" dirty="0" smtClean="0"/>
              <a:t>Risico’s</a:t>
            </a:r>
            <a:endParaRPr lang="nl-NL" dirty="0" smtClean="0"/>
          </a:p>
          <a:p>
            <a:endParaRPr lang="nl-NL" dirty="0" smtClean="0"/>
          </a:p>
          <a:p>
            <a:r>
              <a:rPr lang="nl-NL" dirty="0"/>
              <a:t>10.00-10.50 	Groep </a:t>
            </a:r>
            <a:r>
              <a:rPr lang="nl-NL" dirty="0" smtClean="0"/>
              <a:t>B</a:t>
            </a:r>
            <a:endParaRPr lang="nl-NL" dirty="0"/>
          </a:p>
          <a:p>
            <a:r>
              <a:rPr lang="nl-NL" dirty="0"/>
              <a:t>10.50-11.00 	</a:t>
            </a:r>
            <a:r>
              <a:rPr lang="nl-NL" i="1" dirty="0"/>
              <a:t>pauze</a:t>
            </a:r>
          </a:p>
          <a:p>
            <a:r>
              <a:rPr lang="nl-NL" dirty="0"/>
              <a:t>11.00-11.50 	Groep </a:t>
            </a:r>
            <a:r>
              <a:rPr lang="nl-NL" dirty="0" smtClean="0"/>
              <a:t>A</a:t>
            </a:r>
            <a:endParaRPr lang="nl-NL" dirty="0"/>
          </a:p>
          <a:p>
            <a:endParaRPr lang="nl-NL" dirty="0"/>
          </a:p>
        </p:txBody>
      </p:sp>
      <p:sp>
        <p:nvSpPr>
          <p:cNvPr id="5" name="Tijdelijke aanduiding voor dianummer 4"/>
          <p:cNvSpPr>
            <a:spLocks noGrp="1"/>
          </p:cNvSpPr>
          <p:nvPr>
            <p:ph type="sldNum" sz="quarter" idx="10"/>
          </p:nvPr>
        </p:nvSpPr>
        <p:spPr/>
        <p:txBody>
          <a:bodyPr/>
          <a:lstStyle/>
          <a:p>
            <a:fld id="{6C93B359-CF0D-4389-949E-16A33FCBB3EC}" type="slidenum">
              <a:rPr lang="nl-NL" smtClean="0"/>
              <a:pPr/>
              <a:t>30</a:t>
            </a:fld>
            <a:endParaRPr lang="nl-NL" dirty="0"/>
          </a:p>
        </p:txBody>
      </p:sp>
      <p:sp>
        <p:nvSpPr>
          <p:cNvPr id="12" name="Tijdelijke aanduiding voor tekst 11"/>
          <p:cNvSpPr>
            <a:spLocks noGrp="1"/>
          </p:cNvSpPr>
          <p:nvPr>
            <p:ph type="body" sz="quarter" idx="26"/>
          </p:nvPr>
        </p:nvSpPr>
        <p:spPr/>
        <p:txBody>
          <a:bodyPr/>
          <a:lstStyle/>
          <a:p>
            <a:r>
              <a:rPr lang="nl-NL" dirty="0"/>
              <a:t>RWS BEDRIJFSVERTROUWELIJK</a:t>
            </a:r>
          </a:p>
        </p:txBody>
      </p:sp>
      <p:sp>
        <p:nvSpPr>
          <p:cNvPr id="9" name="Titel 8"/>
          <p:cNvSpPr>
            <a:spLocks noGrp="1"/>
          </p:cNvSpPr>
          <p:nvPr>
            <p:ph type="title"/>
          </p:nvPr>
        </p:nvSpPr>
        <p:spPr/>
        <p:txBody>
          <a:bodyPr/>
          <a:lstStyle/>
          <a:p>
            <a:r>
              <a:rPr lang="nl-NL" dirty="0" smtClean="0"/>
              <a:t>Deelsessies</a:t>
            </a:r>
            <a:endParaRPr lang="nl-NL" dirty="0"/>
          </a:p>
        </p:txBody>
      </p:sp>
    </p:spTree>
    <p:extLst>
      <p:ext uri="{BB962C8B-B14F-4D97-AF65-F5344CB8AC3E}">
        <p14:creationId xmlns:p14="http://schemas.microsoft.com/office/powerpoint/2010/main" val="1770031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7" name="Titel 6"/>
          <p:cNvSpPr>
            <a:spLocks noGrp="1"/>
          </p:cNvSpPr>
          <p:nvPr>
            <p:ph type="title"/>
          </p:nvPr>
        </p:nvSpPr>
        <p:spPr/>
        <p:txBody>
          <a:bodyPr/>
          <a:lstStyle/>
          <a:p>
            <a:r>
              <a:rPr lang="nl-NL" dirty="0" smtClean="0"/>
              <a:t>Plenaire afsluiting</a:t>
            </a:r>
            <a:endParaRPr lang="nl-NL" dirty="0"/>
          </a:p>
        </p:txBody>
      </p:sp>
      <p:sp>
        <p:nvSpPr>
          <p:cNvPr id="8" name="Tijdelijke aanduiding voor tekst 7"/>
          <p:cNvSpPr>
            <a:spLocks noGrp="1"/>
          </p:cNvSpPr>
          <p:nvPr>
            <p:ph type="body" sz="quarter" idx="10"/>
          </p:nvPr>
        </p:nvSpPr>
        <p:spPr/>
        <p:txBody>
          <a:bodyPr/>
          <a:lstStyle/>
          <a:p>
            <a:r>
              <a:rPr lang="nl-NL" dirty="0" smtClean="0"/>
              <a:t>Bedankt voor uw aanwezigheid!</a:t>
            </a:r>
            <a:endParaRPr lang="nl-NL" dirty="0"/>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31</a:t>
            </a:fld>
            <a:endParaRPr lang="nl-NL" dirty="0"/>
          </a:p>
        </p:txBody>
      </p:sp>
    </p:spTree>
    <p:extLst>
      <p:ext uri="{BB962C8B-B14F-4D97-AF65-F5344CB8AC3E}">
        <p14:creationId xmlns:p14="http://schemas.microsoft.com/office/powerpoint/2010/main" val="1207589949"/>
      </p:ext>
    </p:extLst>
  </p:cSld>
  <p:clrMapOvr>
    <a:masterClrMapping/>
  </p:clrMapOvr>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Presentatie RWS 16X9 NL (3)</Template>
  <TotalTime>508</TotalTime>
  <Words>693</Words>
  <Application>Microsoft Office PowerPoint</Application>
  <PresentationFormat>Breedbeeld</PresentationFormat>
  <Paragraphs>196</Paragraphs>
  <Slides>31</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31</vt:i4>
      </vt:variant>
    </vt:vector>
  </HeadingPairs>
  <TitlesOfParts>
    <vt:vector size="36" baseType="lpstr">
      <vt:lpstr>Arial</vt:lpstr>
      <vt:lpstr>Calibri</vt:lpstr>
      <vt:lpstr>Verdana</vt:lpstr>
      <vt:lpstr>Wingdings</vt:lpstr>
      <vt:lpstr>RWS 16:9 NL</vt:lpstr>
      <vt:lpstr>Vragenlijst</vt:lpstr>
      <vt:lpstr>Marktverkenning</vt:lpstr>
      <vt:lpstr>PowerPoint-presentatie</vt:lpstr>
      <vt:lpstr>PowerPoint-presentatie</vt:lpstr>
      <vt:lpstr>Welkomstwoord</vt:lpstr>
      <vt:lpstr>Introductie organisatie</vt:lpstr>
      <vt:lpstr>Introductie organisatie</vt:lpstr>
      <vt:lpstr>Doel van de marktverkenning</vt:lpstr>
      <vt:lpstr>Toelichting object</vt:lpstr>
      <vt:lpstr>De Haringvlietdam (1)</vt:lpstr>
      <vt:lpstr>De Haringvlietdam (2)</vt:lpstr>
      <vt:lpstr>Werkzaamheden</vt:lpstr>
      <vt:lpstr>Groot variabel onderhoud Haringvlietsluizen</vt:lpstr>
      <vt:lpstr>PowerPoint-presentatie</vt:lpstr>
      <vt:lpstr>Werkzaamheden conserveren</vt:lpstr>
      <vt:lpstr>Conserveren </vt:lpstr>
      <vt:lpstr>Conserveren</vt:lpstr>
      <vt:lpstr>Conserveren</vt:lpstr>
      <vt:lpstr>Werkzaamheden werktuigbouwkundige delen</vt:lpstr>
      <vt:lpstr>Werktuigbouwkundige delen</vt:lpstr>
      <vt:lpstr>Werktuigbouwkundige delen</vt:lpstr>
      <vt:lpstr>Werktuigbouwkundige delen</vt:lpstr>
      <vt:lpstr>Werktuigbouwkundige delen</vt:lpstr>
      <vt:lpstr>Werktuigbouwkundige delen</vt:lpstr>
      <vt:lpstr>Werktuigbouwkundige delen</vt:lpstr>
      <vt:lpstr>Werktuigbouwkundige delen</vt:lpstr>
      <vt:lpstr>Planning</vt:lpstr>
      <vt:lpstr>Planning (onder voorbehoud)</vt:lpstr>
      <vt:lpstr>Vragen voor dit moment?</vt:lpstr>
      <vt:lpstr>Deelsessies</vt:lpstr>
      <vt:lpstr>Plenaire afsluiting</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Groot Conserveren Haringvlietdam</dc:title>
  <dc:creator>Vester, Frank (PPO)</dc:creator>
  <dc:description>Template by Orange Pepper_x000d_
2018</dc:description>
  <cp:lastModifiedBy>Nellen, Jos (PPO)</cp:lastModifiedBy>
  <cp:revision>54</cp:revision>
  <dcterms:created xsi:type="dcterms:W3CDTF">2020-12-16T14:09:42Z</dcterms:created>
  <dcterms:modified xsi:type="dcterms:W3CDTF">2021-01-29T09:09:44Z</dcterms:modified>
</cp:coreProperties>
</file>