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3" autoAdjust="0"/>
    <p:restoredTop sz="94660"/>
  </p:normalViewPr>
  <p:slideViewPr>
    <p:cSldViewPr snapToGrid="0">
      <p:cViewPr varScale="1">
        <p:scale>
          <a:sx n="50" d="100"/>
          <a:sy n="50" d="100"/>
        </p:scale>
        <p:origin x="38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83AC9CE8-10E3-4113-8806-3E8DF8EA63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l-NL"/>
              <a:t>Organogram CID Binckhorst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CDA4568-2C38-41C3-8417-F1B9A0A674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E0243-ECD1-495F-A736-E5FE7AEE82B7}" type="datetimeFigureOut">
              <a:rPr lang="nl-NL" smtClean="0"/>
              <a:t>16-11-2020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6A54372-DA29-4A6D-89C8-E55C690050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E7A1F5E-1811-4C82-97E1-9D76339E9C2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93611-BE56-4564-870D-ADC40EE85FF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7425899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l-NL"/>
              <a:t>Organogram CID Binckhorst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A028D-88E5-4A20-AFD1-4182504E809C}" type="datetimeFigureOut">
              <a:rPr lang="nl-NL" smtClean="0"/>
              <a:t>16-11-2020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5DC10-4D23-4A71-8C03-91832E35899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0393924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23D39-9266-43FF-90F4-EA2A9A093A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746BCB5-4C04-4B8E-90ED-CBECD39BE1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BFD562A-9556-4679-B6B8-C6D825F42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9C567-3B96-4E33-81A5-9BE78865EBFB}" type="datetime1">
              <a:rPr lang="nl-NL" smtClean="0"/>
              <a:t>16-11-2020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2F91756-6090-4484-A2C4-2DDF02170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95F3FD7-02FD-4B30-9404-22117FDA6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FBF-0F91-4DEB-AC78-6A6F35E8C6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4945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7D5E60-B5E8-49EC-8779-99A8B112B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31AF9FE-8DE0-4251-B2A2-97719C714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4579E35-0048-4A8D-8AAF-5A2BD90A1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36C79-9B0A-49C2-B78F-5052C9752EEA}" type="datetime1">
              <a:rPr lang="nl-NL" smtClean="0"/>
              <a:t>16-11-2020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D02A8D6-ABCE-427E-BBD7-2157F4603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84FBB8F-0D10-4C83-8B7E-BF759134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FBF-0F91-4DEB-AC78-6A6F35E8C6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5629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8806C1-9409-439F-B3CA-28C437926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68B0C21-5C7F-49FE-86E1-42C9CC0E3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665B7E3-D8A1-4F7C-B0EA-8507AF259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2A71D-9DBF-43DD-9E1F-F25A996D6720}" type="datetime1">
              <a:rPr lang="nl-NL" smtClean="0"/>
              <a:t>16-11-2020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B4C1B2-C51D-4BDF-847C-26A753AFD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E12A4EA-C771-47CB-AAA3-B2E96FB64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FBF-0F91-4DEB-AC78-6A6F35E8C6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8110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3AB215-0034-42B8-9874-5970A643E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14D16D-2F65-4722-9A72-8123BECAFD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DB34100-D920-455E-B1C1-4B964621A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413C286-2C8E-4CEF-9674-48DA63B94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4131B-2C79-4A50-8780-5B25F9E96825}" type="datetime1">
              <a:rPr lang="nl-NL" smtClean="0"/>
              <a:t>16-11-2020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6313AE4-A6AF-4002-B488-1CD68DAC4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4474BB5-F9FA-4A95-907E-2B56FB113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FBF-0F91-4DEB-AC78-6A6F35E8C6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7165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D7D5A1-7318-411B-BE04-538AECCA5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BD7C7B0-6743-4971-94D8-52D4A7946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F4B1140-89DD-4B66-96D8-4F1350DEA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11DABD8-D8BE-40F1-B935-BC64ED3CDE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17BC273-A3B1-406D-A304-99C803118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C826799-1DCE-4C25-9D7C-F035BA487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86461-2F22-42F4-8BA7-2F64E6E36330}" type="datetime1">
              <a:rPr lang="nl-NL" smtClean="0"/>
              <a:t>16-11-2020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903A8B6-D9B2-4DEC-99AC-5DEAD3DBC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6E11D4B-FE44-4350-8821-0B22E1036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FBF-0F91-4DEB-AC78-6A6F35E8C6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661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AE1D39-E38C-4741-8D06-9501865EA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1EEEE56-4F66-42C5-9818-90E0831C3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7ABEF-8A61-404E-9CE9-720F4CCBF729}" type="datetime1">
              <a:rPr lang="nl-NL" smtClean="0"/>
              <a:t>16-11-2020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A8ECFF4-1261-4ABF-8F24-DBFC877F5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2411A53-5E2C-48F1-8869-5EE953B08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FBF-0F91-4DEB-AC78-6A6F35E8C6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2892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FF2B4DE-F1CA-4BD0-89AF-E0069E4F6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078-CEE5-4510-B64B-30E88B014773}" type="datetime1">
              <a:rPr lang="nl-NL" smtClean="0"/>
              <a:t>16-11-2020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2C13F85-A9B6-47A2-BE04-299088CAA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BE867DE-719E-4CD6-90E7-4F0FE605D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FBF-0F91-4DEB-AC78-6A6F35E8C6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1742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B7A693-7C67-43C6-BF5A-B1F171575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4431FCB-FFC8-4153-A9E3-90E6FC55E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72C0819-4125-4122-9DF4-AB5111763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5FE6DC4-F3B4-4AC4-8D62-5F713B3E6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CEE2B-4BFC-4C1B-AC7E-2548FAB7A435}" type="datetime1">
              <a:rPr lang="nl-NL" smtClean="0"/>
              <a:t>16-11-2020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AA926D1-E150-4AE4-B7CF-DD8583568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6A6FDF5-107A-4F11-8933-FBD69CEAE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FBF-0F91-4DEB-AC78-6A6F35E8C6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1953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8630DD-E8E6-4452-AC92-704D9B75F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08A3467-52D9-4F1E-949C-F11B98EBDE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6A1A3D9-8D10-48D5-B04D-726B0A4BA5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3489A8C-206A-4AEB-BF90-DCAD519CC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F4BC-E026-413F-B2BC-C51885587BE0}" type="datetime1">
              <a:rPr lang="nl-NL" smtClean="0"/>
              <a:t>16-11-2020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517321A-272E-4B9D-9391-B2DE768E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9062BF2-052E-4700-B6C2-B9364F310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FBF-0F91-4DEB-AC78-6A6F35E8C6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0114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FBB483-1807-4A9B-8F3F-72461718F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EC5F216-AC3A-485F-842F-FD97C84BB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EA6F68B-7C8A-41B0-8F83-65F4FDB1C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A50A-CC5F-4DB4-83ED-B590764AA9E8}" type="datetime1">
              <a:rPr lang="nl-NL" smtClean="0"/>
              <a:t>16-11-2020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630BD2-C1DE-4108-860E-237E8268A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0693F8C-F6C7-4513-8578-86CE86A3F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FBF-0F91-4DEB-AC78-6A6F35E8C6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3991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2A32CD1-B579-477C-BBB6-A0330CDA00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8DEABD7-4ECC-41D1-8051-65D778037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714A6DB-103C-4EC8-80B8-6A0B3E1C3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F6018-27A3-4839-A532-209321B7DD4A}" type="datetime1">
              <a:rPr lang="nl-NL" smtClean="0"/>
              <a:t>16-11-2020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047792-0972-414A-85E1-391956A8C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1FBC27E-A2D6-455F-A74E-7B82455F6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FBF-0F91-4DEB-AC78-6A6F35E8C6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0825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9A46994-99E5-4832-8E4D-9C8694C62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84CCED-5827-4819-837A-BA139987A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718A27-7E9D-44B3-A131-3A7C368A56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E0D11-CBE8-4242-BB8B-2057F41D5C49}" type="datetime1">
              <a:rPr lang="nl-NL" smtClean="0"/>
              <a:t>16-11-2020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C33B412-AB37-4350-9092-F144AA66DC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FA889DF-32F3-470C-8622-7C040D7DC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C1FBF-0F91-4DEB-AC78-6A6F35E8C6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596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B359CBD4-4CDE-41C9-AD89-42EB1C76485F}"/>
              </a:ext>
            </a:extLst>
          </p:cNvPr>
          <p:cNvSpPr/>
          <p:nvPr/>
        </p:nvSpPr>
        <p:spPr>
          <a:xfrm>
            <a:off x="4641525" y="382645"/>
            <a:ext cx="1552353" cy="7442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BO MIRT</a:t>
            </a: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346DCA54-B8B7-420A-B325-B5B7300037D1}"/>
              </a:ext>
            </a:extLst>
          </p:cNvPr>
          <p:cNvSpPr/>
          <p:nvPr/>
        </p:nvSpPr>
        <p:spPr>
          <a:xfrm>
            <a:off x="7994658" y="1636686"/>
            <a:ext cx="1881962" cy="8293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Programmaraad MOVE</a:t>
            </a: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37E1D011-0133-4A61-BC09-963122FC4A78}"/>
              </a:ext>
            </a:extLst>
          </p:cNvPr>
          <p:cNvSpPr/>
          <p:nvPr/>
        </p:nvSpPr>
        <p:spPr>
          <a:xfrm>
            <a:off x="1899766" y="2763009"/>
            <a:ext cx="1881962" cy="8293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Ambtelijk Delegatieoverleg MIRT/</a:t>
            </a:r>
            <a:r>
              <a:rPr lang="nl-NL" dirty="0" err="1"/>
              <a:t>MoVe</a:t>
            </a:r>
            <a:r>
              <a:rPr lang="nl-NL" dirty="0"/>
              <a:t> </a:t>
            </a: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FF795400-CA8B-4534-923C-B0B4D0EB6FA6}"/>
              </a:ext>
            </a:extLst>
          </p:cNvPr>
          <p:cNvCxnSpPr>
            <a:cxnSpLocks/>
          </p:cNvCxnSpPr>
          <p:nvPr/>
        </p:nvCxnSpPr>
        <p:spPr>
          <a:xfrm flipH="1">
            <a:off x="5417702" y="1134999"/>
            <a:ext cx="1" cy="3402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67522425-7D5E-4E0E-8B72-268DE09CC298}"/>
              </a:ext>
            </a:extLst>
          </p:cNvPr>
          <p:cNvCxnSpPr>
            <a:cxnSpLocks/>
          </p:cNvCxnSpPr>
          <p:nvPr/>
        </p:nvCxnSpPr>
        <p:spPr>
          <a:xfrm>
            <a:off x="2840747" y="1475244"/>
            <a:ext cx="6214476" cy="160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241E415-C31B-4DFA-9F7E-9B8F8F8D2398}"/>
              </a:ext>
            </a:extLst>
          </p:cNvPr>
          <p:cNvCxnSpPr/>
          <p:nvPr/>
        </p:nvCxnSpPr>
        <p:spPr>
          <a:xfrm>
            <a:off x="2840747" y="1475243"/>
            <a:ext cx="0" cy="2020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DE404031-62F6-4E19-A5AC-0503845A9827}"/>
              </a:ext>
            </a:extLst>
          </p:cNvPr>
          <p:cNvCxnSpPr/>
          <p:nvPr/>
        </p:nvCxnSpPr>
        <p:spPr>
          <a:xfrm>
            <a:off x="7788347" y="166931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FB616CAC-A856-4B60-8509-72E1FB568AF5}"/>
              </a:ext>
            </a:extLst>
          </p:cNvPr>
          <p:cNvCxnSpPr/>
          <p:nvPr/>
        </p:nvCxnSpPr>
        <p:spPr>
          <a:xfrm>
            <a:off x="3976577" y="1669312"/>
            <a:ext cx="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68DAC519-E601-4886-8AFB-FEC8F36B19DB}"/>
              </a:ext>
            </a:extLst>
          </p:cNvPr>
          <p:cNvSpPr/>
          <p:nvPr/>
        </p:nvSpPr>
        <p:spPr>
          <a:xfrm>
            <a:off x="9351253" y="2753012"/>
            <a:ext cx="1881961" cy="6326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DO MOVE</a:t>
            </a:r>
          </a:p>
        </p:txBody>
      </p:sp>
      <p:sp>
        <p:nvSpPr>
          <p:cNvPr id="37" name="Rechthoek: afgeronde hoeken 36">
            <a:extLst>
              <a:ext uri="{FF2B5EF4-FFF2-40B4-BE49-F238E27FC236}">
                <a16:creationId xmlns:a16="http://schemas.microsoft.com/office/drawing/2014/main" id="{663A1ABA-55AE-46F4-B25C-3CC2F37EBCA7}"/>
              </a:ext>
            </a:extLst>
          </p:cNvPr>
          <p:cNvSpPr/>
          <p:nvPr/>
        </p:nvSpPr>
        <p:spPr>
          <a:xfrm>
            <a:off x="8187742" y="3709089"/>
            <a:ext cx="1866016" cy="7495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Ambtelijke stuurgroep</a:t>
            </a:r>
          </a:p>
        </p:txBody>
      </p:sp>
      <p:cxnSp>
        <p:nvCxnSpPr>
          <p:cNvPr id="39" name="Rechte verbindingslijn 38">
            <a:extLst>
              <a:ext uri="{FF2B5EF4-FFF2-40B4-BE49-F238E27FC236}">
                <a16:creationId xmlns:a16="http://schemas.microsoft.com/office/drawing/2014/main" id="{63E4246D-FF69-48A3-B5D7-6B6E93CE56A3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10292234" y="3385643"/>
            <a:ext cx="0" cy="2005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Rechthoek: afgeronde hoeken 45">
            <a:extLst>
              <a:ext uri="{FF2B5EF4-FFF2-40B4-BE49-F238E27FC236}">
                <a16:creationId xmlns:a16="http://schemas.microsoft.com/office/drawing/2014/main" id="{16D10E3F-0CCB-4A89-840B-6782CA534717}"/>
              </a:ext>
            </a:extLst>
          </p:cNvPr>
          <p:cNvSpPr/>
          <p:nvPr/>
        </p:nvSpPr>
        <p:spPr>
          <a:xfrm>
            <a:off x="6728590" y="2772563"/>
            <a:ext cx="1812846" cy="6326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Programmateam MOVE</a:t>
            </a:r>
          </a:p>
        </p:txBody>
      </p:sp>
      <p:sp>
        <p:nvSpPr>
          <p:cNvPr id="49" name="Rechthoek: afgeronde hoeken 48">
            <a:extLst>
              <a:ext uri="{FF2B5EF4-FFF2-40B4-BE49-F238E27FC236}">
                <a16:creationId xmlns:a16="http://schemas.microsoft.com/office/drawing/2014/main" id="{93727FAB-A453-420E-BF49-008988CB8105}"/>
              </a:ext>
            </a:extLst>
          </p:cNvPr>
          <p:cNvSpPr/>
          <p:nvPr/>
        </p:nvSpPr>
        <p:spPr>
          <a:xfrm>
            <a:off x="9876620" y="4724476"/>
            <a:ext cx="1743740" cy="7655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Ambtelijke werkgroep No-</a:t>
            </a:r>
            <a:r>
              <a:rPr lang="nl-NL" dirty="0" err="1"/>
              <a:t>regret</a:t>
            </a:r>
            <a:endParaRPr lang="nl-NL" dirty="0"/>
          </a:p>
        </p:txBody>
      </p:sp>
      <p:sp>
        <p:nvSpPr>
          <p:cNvPr id="50" name="Rechthoek: afgeronde hoeken 49">
            <a:extLst>
              <a:ext uri="{FF2B5EF4-FFF2-40B4-BE49-F238E27FC236}">
                <a16:creationId xmlns:a16="http://schemas.microsoft.com/office/drawing/2014/main" id="{75F447A2-F3C7-4E71-BCF6-15B4A5F43E59}"/>
              </a:ext>
            </a:extLst>
          </p:cNvPr>
          <p:cNvSpPr/>
          <p:nvPr/>
        </p:nvSpPr>
        <p:spPr>
          <a:xfrm>
            <a:off x="6444003" y="4775160"/>
            <a:ext cx="1743739" cy="7655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Kernteam CID Binckhorst</a:t>
            </a:r>
          </a:p>
        </p:txBody>
      </p:sp>
      <p:sp>
        <p:nvSpPr>
          <p:cNvPr id="51" name="Rechthoek: afgeronde hoeken 50">
            <a:extLst>
              <a:ext uri="{FF2B5EF4-FFF2-40B4-BE49-F238E27FC236}">
                <a16:creationId xmlns:a16="http://schemas.microsoft.com/office/drawing/2014/main" id="{D0959DC7-E436-480B-8E93-A6A5B9690E70}"/>
              </a:ext>
            </a:extLst>
          </p:cNvPr>
          <p:cNvSpPr/>
          <p:nvPr/>
        </p:nvSpPr>
        <p:spPr>
          <a:xfrm>
            <a:off x="9876620" y="5785830"/>
            <a:ext cx="1743738" cy="7655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Uitvoerings-</a:t>
            </a:r>
          </a:p>
          <a:p>
            <a:pPr algn="ctr"/>
            <a:r>
              <a:rPr lang="nl-NL" dirty="0"/>
              <a:t>organisatie</a:t>
            </a:r>
          </a:p>
        </p:txBody>
      </p:sp>
      <p:sp>
        <p:nvSpPr>
          <p:cNvPr id="52" name="Rechthoek: afgeronde hoeken 51">
            <a:extLst>
              <a:ext uri="{FF2B5EF4-FFF2-40B4-BE49-F238E27FC236}">
                <a16:creationId xmlns:a16="http://schemas.microsoft.com/office/drawing/2014/main" id="{A74D00A5-55DA-42B0-AB65-AD17BC9334D6}"/>
              </a:ext>
            </a:extLst>
          </p:cNvPr>
          <p:cNvSpPr/>
          <p:nvPr/>
        </p:nvSpPr>
        <p:spPr>
          <a:xfrm>
            <a:off x="6444004" y="5794744"/>
            <a:ext cx="1743738" cy="7655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Projectteam Lange Termijn Verkenning</a:t>
            </a:r>
          </a:p>
        </p:txBody>
      </p:sp>
      <p:cxnSp>
        <p:nvCxnSpPr>
          <p:cNvPr id="54" name="Rechte verbindingslijn 53">
            <a:extLst>
              <a:ext uri="{FF2B5EF4-FFF2-40B4-BE49-F238E27FC236}">
                <a16:creationId xmlns:a16="http://schemas.microsoft.com/office/drawing/2014/main" id="{EDBB8DBE-C935-4FF0-A730-F7583F4F5C19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9120750" y="4458686"/>
            <a:ext cx="0" cy="1848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Rechte verbindingslijn 59">
            <a:extLst>
              <a:ext uri="{FF2B5EF4-FFF2-40B4-BE49-F238E27FC236}">
                <a16:creationId xmlns:a16="http://schemas.microsoft.com/office/drawing/2014/main" id="{A2E9697A-6CC5-4C58-BC63-1217CD095215}"/>
              </a:ext>
            </a:extLst>
          </p:cNvPr>
          <p:cNvCxnSpPr>
            <a:cxnSpLocks/>
          </p:cNvCxnSpPr>
          <p:nvPr/>
        </p:nvCxnSpPr>
        <p:spPr>
          <a:xfrm flipV="1">
            <a:off x="7315872" y="4603638"/>
            <a:ext cx="3432617" cy="211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Rechte verbindingslijn 68">
            <a:extLst>
              <a:ext uri="{FF2B5EF4-FFF2-40B4-BE49-F238E27FC236}">
                <a16:creationId xmlns:a16="http://schemas.microsoft.com/office/drawing/2014/main" id="{4C28FD4A-05E4-47A4-9BC6-1DA5DE151E73}"/>
              </a:ext>
            </a:extLst>
          </p:cNvPr>
          <p:cNvCxnSpPr>
            <a:cxnSpLocks/>
            <a:stCxn id="50" idx="2"/>
            <a:endCxn id="52" idx="0"/>
          </p:cNvCxnSpPr>
          <p:nvPr/>
        </p:nvCxnSpPr>
        <p:spPr>
          <a:xfrm>
            <a:off x="7315873" y="5540693"/>
            <a:ext cx="0" cy="2540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C44A8E8E-1701-4F2C-8035-5ADAD79C2F60}"/>
              </a:ext>
            </a:extLst>
          </p:cNvPr>
          <p:cNvSpPr/>
          <p:nvPr/>
        </p:nvSpPr>
        <p:spPr>
          <a:xfrm>
            <a:off x="1899766" y="1669321"/>
            <a:ext cx="1881962" cy="8293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DO MIRT Rijk Regio</a:t>
            </a:r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10139A5A-B9D7-4772-ABC5-E3CABB850364}"/>
              </a:ext>
            </a:extLst>
          </p:cNvPr>
          <p:cNvCxnSpPr>
            <a:stCxn id="3" idx="2"/>
            <a:endCxn id="6" idx="0"/>
          </p:cNvCxnSpPr>
          <p:nvPr/>
        </p:nvCxnSpPr>
        <p:spPr>
          <a:xfrm>
            <a:off x="2840747" y="2498649"/>
            <a:ext cx="0" cy="2643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65AE0F49-D401-4FA7-B64E-8778DF2C11E3}"/>
              </a:ext>
            </a:extLst>
          </p:cNvPr>
          <p:cNvSpPr/>
          <p:nvPr/>
        </p:nvSpPr>
        <p:spPr>
          <a:xfrm>
            <a:off x="1899766" y="3944691"/>
            <a:ext cx="1881962" cy="8293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MIRT/</a:t>
            </a:r>
            <a:r>
              <a:rPr lang="nl-NL" dirty="0" err="1"/>
              <a:t>MoVe</a:t>
            </a:r>
            <a:r>
              <a:rPr lang="nl-NL" dirty="0"/>
              <a:t>-coördinatoren Regio</a:t>
            </a:r>
          </a:p>
        </p:txBody>
      </p: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E523BA27-7C22-4532-853B-CAF713856B96}"/>
              </a:ext>
            </a:extLst>
          </p:cNvPr>
          <p:cNvCxnSpPr>
            <a:stCxn id="6" idx="2"/>
            <a:endCxn id="11" idx="0"/>
          </p:cNvCxnSpPr>
          <p:nvPr/>
        </p:nvCxnSpPr>
        <p:spPr>
          <a:xfrm>
            <a:off x="2840747" y="3592337"/>
            <a:ext cx="0" cy="3523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80196DA1-B16C-4E95-AE2E-4B2856C51546}"/>
              </a:ext>
            </a:extLst>
          </p:cNvPr>
          <p:cNvSpPr/>
          <p:nvPr/>
        </p:nvSpPr>
        <p:spPr>
          <a:xfrm>
            <a:off x="4476722" y="1698422"/>
            <a:ext cx="1881962" cy="8293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Bestuurlijk Delegatieoverleg MIRT/</a:t>
            </a:r>
            <a:r>
              <a:rPr lang="nl-NL" dirty="0" err="1"/>
              <a:t>MoVe</a:t>
            </a:r>
            <a:r>
              <a:rPr lang="nl-NL" dirty="0"/>
              <a:t> </a:t>
            </a:r>
          </a:p>
        </p:txBody>
      </p:sp>
      <p:cxnSp>
        <p:nvCxnSpPr>
          <p:cNvPr id="33" name="Rechte verbindingslijn 32">
            <a:extLst>
              <a:ext uri="{FF2B5EF4-FFF2-40B4-BE49-F238E27FC236}">
                <a16:creationId xmlns:a16="http://schemas.microsoft.com/office/drawing/2014/main" id="{3D322F0E-599C-4282-B472-A4A3AB9598AB}"/>
              </a:ext>
            </a:extLst>
          </p:cNvPr>
          <p:cNvCxnSpPr>
            <a:cxnSpLocks/>
            <a:endCxn id="30" idx="2"/>
          </p:cNvCxnSpPr>
          <p:nvPr/>
        </p:nvCxnSpPr>
        <p:spPr>
          <a:xfrm flipV="1">
            <a:off x="5417702" y="2527750"/>
            <a:ext cx="1" cy="3752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Rechte verbindingslijn 41">
            <a:extLst>
              <a:ext uri="{FF2B5EF4-FFF2-40B4-BE49-F238E27FC236}">
                <a16:creationId xmlns:a16="http://schemas.microsoft.com/office/drawing/2014/main" id="{37160749-ED11-4A01-BC22-5C964FC6AC4A}"/>
              </a:ext>
            </a:extLst>
          </p:cNvPr>
          <p:cNvCxnSpPr>
            <a:stCxn id="30" idx="0"/>
          </p:cNvCxnSpPr>
          <p:nvPr/>
        </p:nvCxnSpPr>
        <p:spPr>
          <a:xfrm flipV="1">
            <a:off x="5417703" y="1475243"/>
            <a:ext cx="0" cy="2231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chte verbindingslijn 55">
            <a:extLst>
              <a:ext uri="{FF2B5EF4-FFF2-40B4-BE49-F238E27FC236}">
                <a16:creationId xmlns:a16="http://schemas.microsoft.com/office/drawing/2014/main" id="{B1A48AE5-4DDF-413A-B939-B784B27D5526}"/>
              </a:ext>
            </a:extLst>
          </p:cNvPr>
          <p:cNvCxnSpPr>
            <a:stCxn id="46" idx="3"/>
            <a:endCxn id="2" idx="1"/>
          </p:cNvCxnSpPr>
          <p:nvPr/>
        </p:nvCxnSpPr>
        <p:spPr>
          <a:xfrm flipV="1">
            <a:off x="8541436" y="3069328"/>
            <a:ext cx="809817" cy="195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33535705-9E00-4D81-ADFF-EEE12C5803F6}"/>
              </a:ext>
            </a:extLst>
          </p:cNvPr>
          <p:cNvCxnSpPr/>
          <p:nvPr/>
        </p:nvCxnSpPr>
        <p:spPr>
          <a:xfrm flipH="1">
            <a:off x="3781728" y="2920753"/>
            <a:ext cx="163597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649855EB-8D91-4F80-A8A9-307E1DD9431E}"/>
              </a:ext>
            </a:extLst>
          </p:cNvPr>
          <p:cNvCxnSpPr>
            <a:cxnSpLocks/>
          </p:cNvCxnSpPr>
          <p:nvPr/>
        </p:nvCxnSpPr>
        <p:spPr>
          <a:xfrm flipH="1" flipV="1">
            <a:off x="5918773" y="3084418"/>
            <a:ext cx="818673" cy="34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Rechte verbindingslijn 56">
            <a:extLst>
              <a:ext uri="{FF2B5EF4-FFF2-40B4-BE49-F238E27FC236}">
                <a16:creationId xmlns:a16="http://schemas.microsoft.com/office/drawing/2014/main" id="{10C9F6A0-FAF4-49BE-B215-C83E948326A7}"/>
              </a:ext>
            </a:extLst>
          </p:cNvPr>
          <p:cNvCxnSpPr/>
          <p:nvPr/>
        </p:nvCxnSpPr>
        <p:spPr>
          <a:xfrm>
            <a:off x="9046346" y="1500483"/>
            <a:ext cx="0" cy="1314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Rechte verbindingslijn 84">
            <a:extLst>
              <a:ext uri="{FF2B5EF4-FFF2-40B4-BE49-F238E27FC236}">
                <a16:creationId xmlns:a16="http://schemas.microsoft.com/office/drawing/2014/main" id="{EB913F9E-361E-422E-9679-8123594805F5}"/>
              </a:ext>
            </a:extLst>
          </p:cNvPr>
          <p:cNvCxnSpPr>
            <a:endCxn id="50" idx="0"/>
          </p:cNvCxnSpPr>
          <p:nvPr/>
        </p:nvCxnSpPr>
        <p:spPr>
          <a:xfrm>
            <a:off x="7315872" y="4611496"/>
            <a:ext cx="1" cy="1636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Rechte verbindingslijn 87">
            <a:extLst>
              <a:ext uri="{FF2B5EF4-FFF2-40B4-BE49-F238E27FC236}">
                <a16:creationId xmlns:a16="http://schemas.microsoft.com/office/drawing/2014/main" id="{14C438A5-0936-4183-92A3-271E83491A4A}"/>
              </a:ext>
            </a:extLst>
          </p:cNvPr>
          <p:cNvCxnSpPr>
            <a:endCxn id="49" idx="0"/>
          </p:cNvCxnSpPr>
          <p:nvPr/>
        </p:nvCxnSpPr>
        <p:spPr>
          <a:xfrm>
            <a:off x="10748489" y="4632075"/>
            <a:ext cx="1" cy="924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Rechte verbindingslijn 89">
            <a:extLst>
              <a:ext uri="{FF2B5EF4-FFF2-40B4-BE49-F238E27FC236}">
                <a16:creationId xmlns:a16="http://schemas.microsoft.com/office/drawing/2014/main" id="{E700D812-85C0-4F2A-A3DB-2576050F42E0}"/>
              </a:ext>
            </a:extLst>
          </p:cNvPr>
          <p:cNvCxnSpPr>
            <a:stCxn id="49" idx="2"/>
            <a:endCxn id="51" idx="0"/>
          </p:cNvCxnSpPr>
          <p:nvPr/>
        </p:nvCxnSpPr>
        <p:spPr>
          <a:xfrm flipH="1">
            <a:off x="10748489" y="5490010"/>
            <a:ext cx="1" cy="2958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Rechte verbindingslijn 95">
            <a:extLst>
              <a:ext uri="{FF2B5EF4-FFF2-40B4-BE49-F238E27FC236}">
                <a16:creationId xmlns:a16="http://schemas.microsoft.com/office/drawing/2014/main" id="{041F4919-C3E0-44C6-8FE7-94A1C733ED5E}"/>
              </a:ext>
            </a:extLst>
          </p:cNvPr>
          <p:cNvCxnSpPr>
            <a:stCxn id="5" idx="2"/>
          </p:cNvCxnSpPr>
          <p:nvPr/>
        </p:nvCxnSpPr>
        <p:spPr>
          <a:xfrm>
            <a:off x="8935639" y="2466023"/>
            <a:ext cx="10705" cy="1648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Rechte verbindingslijn 97">
            <a:extLst>
              <a:ext uri="{FF2B5EF4-FFF2-40B4-BE49-F238E27FC236}">
                <a16:creationId xmlns:a16="http://schemas.microsoft.com/office/drawing/2014/main" id="{F30BF049-B824-4BD2-8205-DA2F5F0B9F20}"/>
              </a:ext>
            </a:extLst>
          </p:cNvPr>
          <p:cNvCxnSpPr/>
          <p:nvPr/>
        </p:nvCxnSpPr>
        <p:spPr>
          <a:xfrm flipV="1">
            <a:off x="7874493" y="2611462"/>
            <a:ext cx="2417740" cy="182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Rechte verbindingslijn 99">
            <a:extLst>
              <a:ext uri="{FF2B5EF4-FFF2-40B4-BE49-F238E27FC236}">
                <a16:creationId xmlns:a16="http://schemas.microsoft.com/office/drawing/2014/main" id="{72B3D5F4-383E-4E8B-ABAD-69549FD022B9}"/>
              </a:ext>
            </a:extLst>
          </p:cNvPr>
          <p:cNvCxnSpPr/>
          <p:nvPr/>
        </p:nvCxnSpPr>
        <p:spPr>
          <a:xfrm>
            <a:off x="7874493" y="2622179"/>
            <a:ext cx="0" cy="172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Rechte verbindingslijn 101">
            <a:extLst>
              <a:ext uri="{FF2B5EF4-FFF2-40B4-BE49-F238E27FC236}">
                <a16:creationId xmlns:a16="http://schemas.microsoft.com/office/drawing/2014/main" id="{E5BE67E1-C80D-4064-88B2-A765747DBE44}"/>
              </a:ext>
            </a:extLst>
          </p:cNvPr>
          <p:cNvCxnSpPr>
            <a:endCxn id="2" idx="0"/>
          </p:cNvCxnSpPr>
          <p:nvPr/>
        </p:nvCxnSpPr>
        <p:spPr>
          <a:xfrm>
            <a:off x="10292233" y="2611462"/>
            <a:ext cx="1" cy="1415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Rechte verbindingslijn 105">
            <a:extLst>
              <a:ext uri="{FF2B5EF4-FFF2-40B4-BE49-F238E27FC236}">
                <a16:creationId xmlns:a16="http://schemas.microsoft.com/office/drawing/2014/main" id="{8CA1594D-D06D-4455-8BE7-235816574FEA}"/>
              </a:ext>
            </a:extLst>
          </p:cNvPr>
          <p:cNvCxnSpPr/>
          <p:nvPr/>
        </p:nvCxnSpPr>
        <p:spPr>
          <a:xfrm flipH="1">
            <a:off x="9120750" y="3592337"/>
            <a:ext cx="117148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Rechte verbindingslijn 107">
            <a:extLst>
              <a:ext uri="{FF2B5EF4-FFF2-40B4-BE49-F238E27FC236}">
                <a16:creationId xmlns:a16="http://schemas.microsoft.com/office/drawing/2014/main" id="{48ED20A5-C1C6-4EB8-BECF-B9E3C9D74352}"/>
              </a:ext>
            </a:extLst>
          </p:cNvPr>
          <p:cNvCxnSpPr>
            <a:endCxn id="37" idx="0"/>
          </p:cNvCxnSpPr>
          <p:nvPr/>
        </p:nvCxnSpPr>
        <p:spPr>
          <a:xfrm>
            <a:off x="9120750" y="3586238"/>
            <a:ext cx="0" cy="1228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Rechte verbindingslijn 110">
            <a:extLst>
              <a:ext uri="{FF2B5EF4-FFF2-40B4-BE49-F238E27FC236}">
                <a16:creationId xmlns:a16="http://schemas.microsoft.com/office/drawing/2014/main" id="{2B10D213-5637-41C6-9421-AEB85897B5F8}"/>
              </a:ext>
            </a:extLst>
          </p:cNvPr>
          <p:cNvCxnSpPr/>
          <p:nvPr/>
        </p:nvCxnSpPr>
        <p:spPr>
          <a:xfrm>
            <a:off x="5914345" y="3088877"/>
            <a:ext cx="0" cy="11199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Rechte verbindingslijn 112">
            <a:extLst>
              <a:ext uri="{FF2B5EF4-FFF2-40B4-BE49-F238E27FC236}">
                <a16:creationId xmlns:a16="http://schemas.microsoft.com/office/drawing/2014/main" id="{D37718E7-D997-4F29-8F40-C71CEF460435}"/>
              </a:ext>
            </a:extLst>
          </p:cNvPr>
          <p:cNvCxnSpPr/>
          <p:nvPr/>
        </p:nvCxnSpPr>
        <p:spPr>
          <a:xfrm flipH="1">
            <a:off x="3781728" y="4234649"/>
            <a:ext cx="21370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Rechte verbindingslijn 115">
            <a:extLst>
              <a:ext uri="{FF2B5EF4-FFF2-40B4-BE49-F238E27FC236}">
                <a16:creationId xmlns:a16="http://schemas.microsoft.com/office/drawing/2014/main" id="{16DF97B0-2D26-414B-9ED1-EC16CEC2A160}"/>
              </a:ext>
            </a:extLst>
          </p:cNvPr>
          <p:cNvCxnSpPr/>
          <p:nvPr/>
        </p:nvCxnSpPr>
        <p:spPr>
          <a:xfrm>
            <a:off x="3781728" y="4503938"/>
            <a:ext cx="309846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Rechte verbindingslijn 117">
            <a:extLst>
              <a:ext uri="{FF2B5EF4-FFF2-40B4-BE49-F238E27FC236}">
                <a16:creationId xmlns:a16="http://schemas.microsoft.com/office/drawing/2014/main" id="{BF7DD055-65F8-430E-B6E9-443AFC290563}"/>
              </a:ext>
            </a:extLst>
          </p:cNvPr>
          <p:cNvCxnSpPr>
            <a:cxnSpLocks/>
          </p:cNvCxnSpPr>
          <p:nvPr/>
        </p:nvCxnSpPr>
        <p:spPr>
          <a:xfrm>
            <a:off x="6880194" y="4503938"/>
            <a:ext cx="0" cy="2700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Rechte verbindingslijn 120">
            <a:extLst>
              <a:ext uri="{FF2B5EF4-FFF2-40B4-BE49-F238E27FC236}">
                <a16:creationId xmlns:a16="http://schemas.microsoft.com/office/drawing/2014/main" id="{69A3EF61-9C02-48A6-AA13-C0E23CB5AF16}"/>
              </a:ext>
            </a:extLst>
          </p:cNvPr>
          <p:cNvCxnSpPr/>
          <p:nvPr/>
        </p:nvCxnSpPr>
        <p:spPr>
          <a:xfrm>
            <a:off x="6358684" y="1939636"/>
            <a:ext cx="163597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16971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BC1EA2743EAC46B9D3A8C0DB234D39" ma:contentTypeVersion="12" ma:contentTypeDescription="Een nieuw document maken." ma:contentTypeScope="" ma:versionID="d27f3ee095e3beb55f672eaaa9b3ced0">
  <xsd:schema xmlns:xsd="http://www.w3.org/2001/XMLSchema" xmlns:xs="http://www.w3.org/2001/XMLSchema" xmlns:p="http://schemas.microsoft.com/office/2006/metadata/properties" xmlns:ns3="7e351c4c-36cb-4aee-86b2-d583eeaae0ba" xmlns:ns4="05b0da79-586f-4eb6-a2ed-555a0dd1a170" targetNamespace="http://schemas.microsoft.com/office/2006/metadata/properties" ma:root="true" ma:fieldsID="4f14a5d568a470f653177571765162d2" ns3:_="" ns4:_="">
    <xsd:import namespace="7e351c4c-36cb-4aee-86b2-d583eeaae0ba"/>
    <xsd:import namespace="05b0da79-586f-4eb6-a2ed-555a0dd1a17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351c4c-36cb-4aee-86b2-d583eeaae0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b0da79-586f-4eb6-a2ed-555a0dd1a17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2AE2BDD-CF3C-43F1-A63C-DCFA0D3ED0C8}">
  <ds:schemaRefs>
    <ds:schemaRef ds:uri="05b0da79-586f-4eb6-a2ed-555a0dd1a170"/>
    <ds:schemaRef ds:uri="http://purl.org/dc/elements/1.1/"/>
    <ds:schemaRef ds:uri="http://schemas.microsoft.com/office/2006/metadata/properties"/>
    <ds:schemaRef ds:uri="7e351c4c-36cb-4aee-86b2-d583eeaae0ba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EC7A61C-4F38-42A3-BAD0-3783ABE27B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6F1335-0344-4C52-A262-0546E9BB34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351c4c-36cb-4aee-86b2-d583eeaae0ba"/>
    <ds:schemaRef ds:uri="05b0da79-586f-4eb6-a2ed-555a0dd1a1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40</Words>
  <Application>Microsoft Office PowerPoint</Application>
  <PresentationFormat>Breedbeeld</PresentationFormat>
  <Paragraphs>14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Angela, van van Eck</dc:creator>
  <cp:lastModifiedBy>Angela, van van Eck</cp:lastModifiedBy>
  <cp:revision>8</cp:revision>
  <dcterms:created xsi:type="dcterms:W3CDTF">2020-11-09T11:40:53Z</dcterms:created>
  <dcterms:modified xsi:type="dcterms:W3CDTF">2020-11-16T14:21:30Z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0x0101001CBC1EA2743EAC46B9D3A8C0DB234D39</vt:lpwstr>
  </property>
</Properties>
</file>