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492" r:id="rId5"/>
    <p:sldId id="483" r:id="rId6"/>
    <p:sldId id="493" r:id="rId7"/>
    <p:sldId id="482" r:id="rId8"/>
    <p:sldId id="490" r:id="rId9"/>
    <p:sldId id="480" r:id="rId10"/>
    <p:sldId id="479" r:id="rId11"/>
    <p:sldId id="478" r:id="rId12"/>
    <p:sldId id="463" r:id="rId13"/>
    <p:sldId id="481" r:id="rId14"/>
    <p:sldId id="487" r:id="rId15"/>
    <p:sldId id="488" r:id="rId16"/>
    <p:sldId id="489" r:id="rId17"/>
    <p:sldId id="485" r:id="rId18"/>
    <p:sldId id="486" r:id="rId19"/>
    <p:sldId id="484" r:id="rId20"/>
    <p:sldId id="491" r:id="rId21"/>
  </p:sldIdLst>
  <p:sldSz cx="9144000" cy="6858000" type="screen4x3"/>
  <p:notesSz cx="6797675" cy="987266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0" userDrawn="1">
          <p15:clr>
            <a:srgbClr val="A4A3A4"/>
          </p15:clr>
        </p15:guide>
        <p15:guide id="2" pos="2155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B3"/>
    <a:srgbClr val="C7002B"/>
    <a:srgbClr val="38A52F"/>
    <a:srgbClr val="003300"/>
    <a:srgbClr val="CCFF66"/>
    <a:srgbClr val="010000"/>
    <a:srgbClr val="C0C0C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16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60"/>
        <p:guide pos="2155"/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ty van Teeffelen" userId="S::cg.vanteeffelen@avans.nl::8b8cd136-e5c9-42a3-89a4-f79f9e5ef057" providerId="AD" clId="Web-{DE3A527B-3E77-4E7D-A2A8-35177B3BB3A6}"/>
    <pc:docChg chg="modSld">
      <pc:chgData name="Kitty van Teeffelen" userId="S::cg.vanteeffelen@avans.nl::8b8cd136-e5c9-42a3-89a4-f79f9e5ef057" providerId="AD" clId="Web-{DE3A527B-3E77-4E7D-A2A8-35177B3BB3A6}" dt="2020-10-20T07:30:55.091" v="2" actId="20577"/>
      <pc:docMkLst>
        <pc:docMk/>
      </pc:docMkLst>
      <pc:sldChg chg="delSp">
        <pc:chgData name="Kitty van Teeffelen" userId="S::cg.vanteeffelen@avans.nl::8b8cd136-e5c9-42a3-89a4-f79f9e5ef057" providerId="AD" clId="Web-{DE3A527B-3E77-4E7D-A2A8-35177B3BB3A6}" dt="2020-10-20T07:30:18.230" v="0"/>
        <pc:sldMkLst>
          <pc:docMk/>
          <pc:sldMk cId="2423243771" sldId="463"/>
        </pc:sldMkLst>
        <pc:picChg chg="del">
          <ac:chgData name="Kitty van Teeffelen" userId="S::cg.vanteeffelen@avans.nl::8b8cd136-e5c9-42a3-89a4-f79f9e5ef057" providerId="AD" clId="Web-{DE3A527B-3E77-4E7D-A2A8-35177B3BB3A6}" dt="2020-10-20T07:30:18.230" v="0"/>
          <ac:picMkLst>
            <pc:docMk/>
            <pc:sldMk cId="2423243771" sldId="463"/>
            <ac:picMk id="3" creationId="{6A5EF37B-1B57-4DC8-9C27-03ABB368A947}"/>
          </ac:picMkLst>
        </pc:picChg>
      </pc:sldChg>
      <pc:sldChg chg="modSp">
        <pc:chgData name="Kitty van Teeffelen" userId="S::cg.vanteeffelen@avans.nl::8b8cd136-e5c9-42a3-89a4-f79f9e5ef057" providerId="AD" clId="Web-{DE3A527B-3E77-4E7D-A2A8-35177B3BB3A6}" dt="2020-10-20T07:30:55.091" v="2" actId="20577"/>
        <pc:sldMkLst>
          <pc:docMk/>
          <pc:sldMk cId="3063382962" sldId="480"/>
        </pc:sldMkLst>
        <pc:spChg chg="mod">
          <ac:chgData name="Kitty van Teeffelen" userId="S::cg.vanteeffelen@avans.nl::8b8cd136-e5c9-42a3-89a4-f79f9e5ef057" providerId="AD" clId="Web-{DE3A527B-3E77-4E7D-A2A8-35177B3BB3A6}" dt="2020-10-20T07:30:55.091" v="2" actId="20577"/>
          <ac:spMkLst>
            <pc:docMk/>
            <pc:sldMk cId="3063382962" sldId="480"/>
            <ac:spMk id="14" creationId="{D9AA8D21-DD0A-452A-96E8-0167D881CA55}"/>
          </ac:spMkLst>
        </pc:spChg>
      </pc:sldChg>
    </pc:docChg>
  </pc:docChgLst>
  <pc:docChgLst>
    <pc:chgData name="Miranda Vos" userId="fe88e061-d858-4da9-a500-a3c18e0b5d34" providerId="ADAL" clId="{84643439-4118-4DC3-AFE2-1A4733C0F9C8}"/>
    <pc:docChg chg="modSld">
      <pc:chgData name="Miranda Vos" userId="fe88e061-d858-4da9-a500-a3c18e0b5d34" providerId="ADAL" clId="{84643439-4118-4DC3-AFE2-1A4733C0F9C8}" dt="2020-01-13T13:18:28.406" v="145" actId="14100"/>
      <pc:docMkLst>
        <pc:docMk/>
      </pc:docMkLst>
      <pc:sldChg chg="modSp">
        <pc:chgData name="Miranda Vos" userId="fe88e061-d858-4da9-a500-a3c18e0b5d34" providerId="ADAL" clId="{84643439-4118-4DC3-AFE2-1A4733C0F9C8}" dt="2020-01-13T13:18:28.406" v="145" actId="14100"/>
        <pc:sldMkLst>
          <pc:docMk/>
          <pc:sldMk cId="433379918" sldId="484"/>
        </pc:sldMkLst>
        <pc:spChg chg="mod">
          <ac:chgData name="Miranda Vos" userId="fe88e061-d858-4da9-a500-a3c18e0b5d34" providerId="ADAL" clId="{84643439-4118-4DC3-AFE2-1A4733C0F9C8}" dt="2020-01-13T13:18:28.406" v="145" actId="14100"/>
          <ac:spMkLst>
            <pc:docMk/>
            <pc:sldMk cId="433379918" sldId="484"/>
            <ac:spMk id="14" creationId="{3FD90785-2E00-4EAC-9FB6-12C31AF6BF58}"/>
          </ac:spMkLst>
        </pc:spChg>
      </pc:sldChg>
      <pc:sldChg chg="modSp">
        <pc:chgData name="Miranda Vos" userId="fe88e061-d858-4da9-a500-a3c18e0b5d34" providerId="ADAL" clId="{84643439-4118-4DC3-AFE2-1A4733C0F9C8}" dt="2020-01-13T13:16:04.542" v="105" actId="14100"/>
        <pc:sldMkLst>
          <pc:docMk/>
          <pc:sldMk cId="3778400194" sldId="490"/>
        </pc:sldMkLst>
        <pc:spChg chg="mod">
          <ac:chgData name="Miranda Vos" userId="fe88e061-d858-4da9-a500-a3c18e0b5d34" providerId="ADAL" clId="{84643439-4118-4DC3-AFE2-1A4733C0F9C8}" dt="2020-01-13T13:16:04.542" v="105" actId="14100"/>
          <ac:spMkLst>
            <pc:docMk/>
            <pc:sldMk cId="3778400194" sldId="490"/>
            <ac:spMk id="13" creationId="{60DA9EDA-6325-493B-826D-8D3946822E14}"/>
          </ac:spMkLst>
        </pc:spChg>
      </pc:sldChg>
    </pc:docChg>
  </pc:docChgLst>
  <pc:docChgLst>
    <pc:chgData name="Miranda Vos" userId="fe88e061-d858-4da9-a500-a3c18e0b5d34" providerId="ADAL" clId="{A036E15F-4515-4096-B23C-3EE45BC0C1EB}"/>
    <pc:docChg chg="modSld">
      <pc:chgData name="Miranda Vos" userId="fe88e061-d858-4da9-a500-a3c18e0b5d34" providerId="ADAL" clId="{A036E15F-4515-4096-B23C-3EE45BC0C1EB}" dt="2020-11-04T19:22:06.259" v="42" actId="20577"/>
      <pc:docMkLst>
        <pc:docMk/>
      </pc:docMkLst>
      <pc:sldChg chg="modSp">
        <pc:chgData name="Miranda Vos" userId="fe88e061-d858-4da9-a500-a3c18e0b5d34" providerId="ADAL" clId="{A036E15F-4515-4096-B23C-3EE45BC0C1EB}" dt="2020-11-04T19:22:06.259" v="42" actId="20577"/>
        <pc:sldMkLst>
          <pc:docMk/>
          <pc:sldMk cId="3168755215" sldId="483"/>
        </pc:sldMkLst>
        <pc:spChg chg="mod">
          <ac:chgData name="Miranda Vos" userId="fe88e061-d858-4da9-a500-a3c18e0b5d34" providerId="ADAL" clId="{A036E15F-4515-4096-B23C-3EE45BC0C1EB}" dt="2020-11-04T19:21:56.868" v="33" actId="14100"/>
          <ac:spMkLst>
            <pc:docMk/>
            <pc:sldMk cId="3168755215" sldId="483"/>
            <ac:spMk id="8" creationId="{09384F5C-138C-4D3F-86FB-C95E9F82930C}"/>
          </ac:spMkLst>
        </pc:spChg>
        <pc:spChg chg="mod">
          <ac:chgData name="Miranda Vos" userId="fe88e061-d858-4da9-a500-a3c18e0b5d34" providerId="ADAL" clId="{A036E15F-4515-4096-B23C-3EE45BC0C1EB}" dt="2020-11-04T19:22:06.259" v="42" actId="20577"/>
          <ac:spMkLst>
            <pc:docMk/>
            <pc:sldMk cId="3168755215" sldId="483"/>
            <ac:spMk id="12" creationId="{73D51AE7-48ED-4731-B34A-2F0C52B3DEEA}"/>
          </ac:spMkLst>
        </pc:spChg>
      </pc:sldChg>
    </pc:docChg>
  </pc:docChgLst>
  <pc:docChgLst>
    <pc:chgData name="Miranda Vos" userId="fe88e061-d858-4da9-a500-a3c18e0b5d34" providerId="ADAL" clId="{7EE187F5-4242-4817-80DD-93D030428282}"/>
    <pc:docChg chg="custSel modSld">
      <pc:chgData name="Miranda Vos" userId="fe88e061-d858-4da9-a500-a3c18e0b5d34" providerId="ADAL" clId="{7EE187F5-4242-4817-80DD-93D030428282}" dt="2020-10-16T12:08:55.806" v="114" actId="20577"/>
      <pc:docMkLst>
        <pc:docMk/>
      </pc:docMkLst>
      <pc:sldChg chg="delSp">
        <pc:chgData name="Miranda Vos" userId="fe88e061-d858-4da9-a500-a3c18e0b5d34" providerId="ADAL" clId="{7EE187F5-4242-4817-80DD-93D030428282}" dt="2020-10-16T12:03:35.217" v="48" actId="478"/>
        <pc:sldMkLst>
          <pc:docMk/>
          <pc:sldMk cId="2513174857" sldId="478"/>
        </pc:sldMkLst>
        <pc:picChg chg="del">
          <ac:chgData name="Miranda Vos" userId="fe88e061-d858-4da9-a500-a3c18e0b5d34" providerId="ADAL" clId="{7EE187F5-4242-4817-80DD-93D030428282}" dt="2020-10-16T12:03:33.918" v="46" actId="478"/>
          <ac:picMkLst>
            <pc:docMk/>
            <pc:sldMk cId="2513174857" sldId="478"/>
            <ac:picMk id="11" creationId="{D75E2C18-5F75-4144-8535-0E40CAD9DF2C}"/>
          </ac:picMkLst>
        </pc:picChg>
        <pc:picChg chg="del">
          <ac:chgData name="Miranda Vos" userId="fe88e061-d858-4da9-a500-a3c18e0b5d34" providerId="ADAL" clId="{7EE187F5-4242-4817-80DD-93D030428282}" dt="2020-10-16T12:03:34.468" v="47" actId="478"/>
          <ac:picMkLst>
            <pc:docMk/>
            <pc:sldMk cId="2513174857" sldId="478"/>
            <ac:picMk id="17" creationId="{80BCA12D-9CED-4BA9-B41F-D39B6E86D7BB}"/>
          </ac:picMkLst>
        </pc:picChg>
        <pc:picChg chg="del">
          <ac:chgData name="Miranda Vos" userId="fe88e061-d858-4da9-a500-a3c18e0b5d34" providerId="ADAL" clId="{7EE187F5-4242-4817-80DD-93D030428282}" dt="2020-10-16T12:03:35.217" v="48" actId="478"/>
          <ac:picMkLst>
            <pc:docMk/>
            <pc:sldMk cId="2513174857" sldId="478"/>
            <ac:picMk id="19" creationId="{37FAA59F-38BB-4F0B-A7C9-0C719E7A090C}"/>
          </ac:picMkLst>
        </pc:picChg>
      </pc:sldChg>
      <pc:sldChg chg="delSp">
        <pc:chgData name="Miranda Vos" userId="fe88e061-d858-4da9-a500-a3c18e0b5d34" providerId="ADAL" clId="{7EE187F5-4242-4817-80DD-93D030428282}" dt="2020-10-16T12:03:27.388" v="45" actId="478"/>
        <pc:sldMkLst>
          <pc:docMk/>
          <pc:sldMk cId="42459349" sldId="479"/>
        </pc:sldMkLst>
        <pc:picChg chg="del">
          <ac:chgData name="Miranda Vos" userId="fe88e061-d858-4da9-a500-a3c18e0b5d34" providerId="ADAL" clId="{7EE187F5-4242-4817-80DD-93D030428282}" dt="2020-10-16T12:03:24.672" v="44" actId="478"/>
          <ac:picMkLst>
            <pc:docMk/>
            <pc:sldMk cId="42459349" sldId="479"/>
            <ac:picMk id="3" creationId="{7DA56AA1-73D8-4FAF-BF89-81DA7E44AF3B}"/>
          </ac:picMkLst>
        </pc:picChg>
        <pc:picChg chg="del">
          <ac:chgData name="Miranda Vos" userId="fe88e061-d858-4da9-a500-a3c18e0b5d34" providerId="ADAL" clId="{7EE187F5-4242-4817-80DD-93D030428282}" dt="2020-10-16T12:03:27.388" v="45" actId="478"/>
          <ac:picMkLst>
            <pc:docMk/>
            <pc:sldMk cId="42459349" sldId="479"/>
            <ac:picMk id="9" creationId="{ACAC273E-4671-475F-942A-524495705C4A}"/>
          </ac:picMkLst>
        </pc:picChg>
      </pc:sldChg>
      <pc:sldChg chg="delSp">
        <pc:chgData name="Miranda Vos" userId="fe88e061-d858-4da9-a500-a3c18e0b5d34" providerId="ADAL" clId="{7EE187F5-4242-4817-80DD-93D030428282}" dt="2020-10-16T12:03:40.457" v="52" actId="478"/>
        <pc:sldMkLst>
          <pc:docMk/>
          <pc:sldMk cId="2937809624" sldId="481"/>
        </pc:sldMkLst>
        <pc:picChg chg="del">
          <ac:chgData name="Miranda Vos" userId="fe88e061-d858-4da9-a500-a3c18e0b5d34" providerId="ADAL" clId="{7EE187F5-4242-4817-80DD-93D030428282}" dt="2020-10-16T12:03:37.532" v="49" actId="478"/>
          <ac:picMkLst>
            <pc:docMk/>
            <pc:sldMk cId="2937809624" sldId="481"/>
            <ac:picMk id="3" creationId="{BCBF8231-0F50-4945-B9E8-86762DA0BAB6}"/>
          </ac:picMkLst>
        </pc:picChg>
        <pc:picChg chg="del">
          <ac:chgData name="Miranda Vos" userId="fe88e061-d858-4da9-a500-a3c18e0b5d34" providerId="ADAL" clId="{7EE187F5-4242-4817-80DD-93D030428282}" dt="2020-10-16T12:03:38.307" v="50" actId="478"/>
          <ac:picMkLst>
            <pc:docMk/>
            <pc:sldMk cId="2937809624" sldId="481"/>
            <ac:picMk id="5" creationId="{927D70BE-68FF-4CAA-A7C6-D1B45FB4C968}"/>
          </ac:picMkLst>
        </pc:picChg>
        <pc:picChg chg="del">
          <ac:chgData name="Miranda Vos" userId="fe88e061-d858-4da9-a500-a3c18e0b5d34" providerId="ADAL" clId="{7EE187F5-4242-4817-80DD-93D030428282}" dt="2020-10-16T12:03:39.388" v="51" actId="478"/>
          <ac:picMkLst>
            <pc:docMk/>
            <pc:sldMk cId="2937809624" sldId="481"/>
            <ac:picMk id="7" creationId="{DA76384F-6A2F-4BB6-9914-4B768BD12964}"/>
          </ac:picMkLst>
        </pc:picChg>
        <pc:picChg chg="del">
          <ac:chgData name="Miranda Vos" userId="fe88e061-d858-4da9-a500-a3c18e0b5d34" providerId="ADAL" clId="{7EE187F5-4242-4817-80DD-93D030428282}" dt="2020-10-16T12:03:40.457" v="52" actId="478"/>
          <ac:picMkLst>
            <pc:docMk/>
            <pc:sldMk cId="2937809624" sldId="481"/>
            <ac:picMk id="9" creationId="{BAFE4787-6A3F-474D-AD55-2DFE8B56A718}"/>
          </ac:picMkLst>
        </pc:picChg>
      </pc:sldChg>
      <pc:sldChg chg="addSp delSp modSp">
        <pc:chgData name="Miranda Vos" userId="fe88e061-d858-4da9-a500-a3c18e0b5d34" providerId="ADAL" clId="{7EE187F5-4242-4817-80DD-93D030428282}" dt="2020-10-16T12:06:24.171" v="90" actId="1076"/>
        <pc:sldMkLst>
          <pc:docMk/>
          <pc:sldMk cId="3506882233" sldId="482"/>
        </pc:sldMkLst>
        <pc:spChg chg="del mod">
          <ac:chgData name="Miranda Vos" userId="fe88e061-d858-4da9-a500-a3c18e0b5d34" providerId="ADAL" clId="{7EE187F5-4242-4817-80DD-93D030428282}" dt="2020-10-16T12:02:47.733" v="39"/>
          <ac:spMkLst>
            <pc:docMk/>
            <pc:sldMk cId="3506882233" sldId="482"/>
            <ac:spMk id="25" creationId="{F1FDE504-71C5-4CF3-A3E9-AB83431C0083}"/>
          </ac:spMkLst>
        </pc:spChg>
        <pc:spChg chg="del mod">
          <ac:chgData name="Miranda Vos" userId="fe88e061-d858-4da9-a500-a3c18e0b5d34" providerId="ADAL" clId="{7EE187F5-4242-4817-80DD-93D030428282}" dt="2020-10-16T12:02:47.734" v="41"/>
          <ac:spMkLst>
            <pc:docMk/>
            <pc:sldMk cId="3506882233" sldId="482"/>
            <ac:spMk id="27" creationId="{0151CE57-7544-4461-A287-DE6B21F53B4A}"/>
          </ac:spMkLst>
        </pc:spChg>
        <pc:picChg chg="del">
          <ac:chgData name="Miranda Vos" userId="fe88e061-d858-4da9-a500-a3c18e0b5d34" providerId="ADAL" clId="{7EE187F5-4242-4817-80DD-93D030428282}" dt="2020-10-16T12:02:09.870" v="33" actId="478"/>
          <ac:picMkLst>
            <pc:docMk/>
            <pc:sldMk cId="3506882233" sldId="482"/>
            <ac:picMk id="3" creationId="{9E754C65-4A98-4F56-B370-8614E4365C14}"/>
          </ac:picMkLst>
        </pc:picChg>
        <pc:picChg chg="add mod">
          <ac:chgData name="Miranda Vos" userId="fe88e061-d858-4da9-a500-a3c18e0b5d34" providerId="ADAL" clId="{7EE187F5-4242-4817-80DD-93D030428282}" dt="2020-10-16T12:06:24.171" v="90" actId="1076"/>
          <ac:picMkLst>
            <pc:docMk/>
            <pc:sldMk cId="3506882233" sldId="482"/>
            <ac:picMk id="4" creationId="{96762516-FD58-4515-B9DB-95AB1AE12F89}"/>
          </ac:picMkLst>
        </pc:picChg>
        <pc:picChg chg="del">
          <ac:chgData name="Miranda Vos" userId="fe88e061-d858-4da9-a500-a3c18e0b5d34" providerId="ADAL" clId="{7EE187F5-4242-4817-80DD-93D030428282}" dt="2020-10-16T12:02:08.160" v="31" actId="478"/>
          <ac:picMkLst>
            <pc:docMk/>
            <pc:sldMk cId="3506882233" sldId="482"/>
            <ac:picMk id="6" creationId="{1A21A06F-D3F3-4B12-BE8D-AFA4A6030BEA}"/>
          </ac:picMkLst>
        </pc:picChg>
        <pc:picChg chg="del">
          <ac:chgData name="Miranda Vos" userId="fe88e061-d858-4da9-a500-a3c18e0b5d34" providerId="ADAL" clId="{7EE187F5-4242-4817-80DD-93D030428282}" dt="2020-10-16T12:02:09.633" v="32" actId="478"/>
          <ac:picMkLst>
            <pc:docMk/>
            <pc:sldMk cId="3506882233" sldId="482"/>
            <ac:picMk id="8" creationId="{0C06ADF3-BABC-48FA-90EE-E7C6E9D4CBCC}"/>
          </ac:picMkLst>
        </pc:picChg>
        <pc:picChg chg="mod">
          <ac:chgData name="Miranda Vos" userId="fe88e061-d858-4da9-a500-a3c18e0b5d34" providerId="ADAL" clId="{7EE187F5-4242-4817-80DD-93D030428282}" dt="2020-10-16T12:02:07.276" v="30" actId="1076"/>
          <ac:picMkLst>
            <pc:docMk/>
            <pc:sldMk cId="3506882233" sldId="482"/>
            <ac:picMk id="10" creationId="{33D1AD73-9D87-4182-92F0-6F6D6AA01424}"/>
          </ac:picMkLst>
        </pc:picChg>
        <pc:picChg chg="del">
          <ac:chgData name="Miranda Vos" userId="fe88e061-d858-4da9-a500-a3c18e0b5d34" providerId="ADAL" clId="{7EE187F5-4242-4817-80DD-93D030428282}" dt="2020-10-16T12:02:01.644" v="29" actId="478"/>
          <ac:picMkLst>
            <pc:docMk/>
            <pc:sldMk cId="3506882233" sldId="482"/>
            <ac:picMk id="12" creationId="{D4222C22-93F7-493E-AAD9-36D092C9D935}"/>
          </ac:picMkLst>
        </pc:picChg>
        <pc:picChg chg="del">
          <ac:chgData name="Miranda Vos" userId="fe88e061-d858-4da9-a500-a3c18e0b5d34" providerId="ADAL" clId="{7EE187F5-4242-4817-80DD-93D030428282}" dt="2020-10-16T12:02:00.078" v="28" actId="478"/>
          <ac:picMkLst>
            <pc:docMk/>
            <pc:sldMk cId="3506882233" sldId="482"/>
            <ac:picMk id="18" creationId="{C24035A7-5E08-41E7-854E-4FA5F6E06ADC}"/>
          </ac:picMkLst>
        </pc:picChg>
      </pc:sldChg>
      <pc:sldChg chg="addSp delSp modSp">
        <pc:chgData name="Miranda Vos" userId="fe88e061-d858-4da9-a500-a3c18e0b5d34" providerId="ADAL" clId="{7EE187F5-4242-4817-80DD-93D030428282}" dt="2020-10-16T12:07:02.323" v="95" actId="1076"/>
        <pc:sldMkLst>
          <pc:docMk/>
          <pc:sldMk cId="3168755215" sldId="483"/>
        </pc:sldMkLst>
        <pc:picChg chg="del">
          <ac:chgData name="Miranda Vos" userId="fe88e061-d858-4da9-a500-a3c18e0b5d34" providerId="ADAL" clId="{7EE187F5-4242-4817-80DD-93D030428282}" dt="2020-10-16T12:01:12.606" v="25" actId="478"/>
          <ac:picMkLst>
            <pc:docMk/>
            <pc:sldMk cId="3168755215" sldId="483"/>
            <ac:picMk id="3" creationId="{B5A80767-254E-411B-8F9D-F6CFBAD02D90}"/>
          </ac:picMkLst>
        </pc:picChg>
        <pc:picChg chg="add mod">
          <ac:chgData name="Miranda Vos" userId="fe88e061-d858-4da9-a500-a3c18e0b5d34" providerId="ADAL" clId="{7EE187F5-4242-4817-80DD-93D030428282}" dt="2020-10-16T12:07:02.323" v="95" actId="1076"/>
          <ac:picMkLst>
            <pc:docMk/>
            <pc:sldMk cId="3168755215" sldId="483"/>
            <ac:picMk id="4" creationId="{36728D11-C92A-4172-85BE-64034A904EE4}"/>
          </ac:picMkLst>
        </pc:picChg>
        <pc:picChg chg="del">
          <ac:chgData name="Miranda Vos" userId="fe88e061-d858-4da9-a500-a3c18e0b5d34" providerId="ADAL" clId="{7EE187F5-4242-4817-80DD-93D030428282}" dt="2020-10-16T12:01:14.349" v="27" actId="478"/>
          <ac:picMkLst>
            <pc:docMk/>
            <pc:sldMk cId="3168755215" sldId="483"/>
            <ac:picMk id="5" creationId="{E3AA31E1-83D0-4958-B5FC-D32259F2B91B}"/>
          </ac:picMkLst>
        </pc:picChg>
        <pc:picChg chg="del">
          <ac:chgData name="Miranda Vos" userId="fe88e061-d858-4da9-a500-a3c18e0b5d34" providerId="ADAL" clId="{7EE187F5-4242-4817-80DD-93D030428282}" dt="2020-10-16T12:01:13.484" v="26" actId="478"/>
          <ac:picMkLst>
            <pc:docMk/>
            <pc:sldMk cId="3168755215" sldId="483"/>
            <ac:picMk id="7" creationId="{6042D4CE-D4F0-400B-B7B6-E7913124CA15}"/>
          </ac:picMkLst>
        </pc:picChg>
        <pc:picChg chg="del">
          <ac:chgData name="Miranda Vos" userId="fe88e061-d858-4da9-a500-a3c18e0b5d34" providerId="ADAL" clId="{7EE187F5-4242-4817-80DD-93D030428282}" dt="2020-10-16T12:01:10.754" v="23" actId="478"/>
          <ac:picMkLst>
            <pc:docMk/>
            <pc:sldMk cId="3168755215" sldId="483"/>
            <ac:picMk id="14" creationId="{C9496FD4-3626-4897-850C-D31FDB816263}"/>
          </ac:picMkLst>
        </pc:picChg>
        <pc:picChg chg="del">
          <ac:chgData name="Miranda Vos" userId="fe88e061-d858-4da9-a500-a3c18e0b5d34" providerId="ADAL" clId="{7EE187F5-4242-4817-80DD-93D030428282}" dt="2020-10-16T12:01:11.918" v="24" actId="478"/>
          <ac:picMkLst>
            <pc:docMk/>
            <pc:sldMk cId="3168755215" sldId="483"/>
            <ac:picMk id="17" creationId="{A0BF4899-856B-446B-A374-0273EE6ABAE4}"/>
          </ac:picMkLst>
        </pc:picChg>
      </pc:sldChg>
      <pc:sldChg chg="addSp delSp modSp">
        <pc:chgData name="Miranda Vos" userId="fe88e061-d858-4da9-a500-a3c18e0b5d34" providerId="ADAL" clId="{7EE187F5-4242-4817-80DD-93D030428282}" dt="2020-10-16T12:07:33.611" v="100" actId="1076"/>
        <pc:sldMkLst>
          <pc:docMk/>
          <pc:sldMk cId="433379918" sldId="484"/>
        </pc:sldMkLst>
        <pc:picChg chg="del">
          <ac:chgData name="Miranda Vos" userId="fe88e061-d858-4da9-a500-a3c18e0b5d34" providerId="ADAL" clId="{7EE187F5-4242-4817-80DD-93D030428282}" dt="2020-10-16T12:04:29.852" v="75" actId="478"/>
          <ac:picMkLst>
            <pc:docMk/>
            <pc:sldMk cId="433379918" sldId="484"/>
            <ac:picMk id="3" creationId="{2B973324-AFB3-4614-8210-ACD0F12C7A9A}"/>
          </ac:picMkLst>
        </pc:picChg>
        <pc:picChg chg="add mod">
          <ac:chgData name="Miranda Vos" userId="fe88e061-d858-4da9-a500-a3c18e0b5d34" providerId="ADAL" clId="{7EE187F5-4242-4817-80DD-93D030428282}" dt="2020-10-16T12:07:33.611" v="100" actId="1076"/>
          <ac:picMkLst>
            <pc:docMk/>
            <pc:sldMk cId="433379918" sldId="484"/>
            <ac:picMk id="4" creationId="{173073DB-E330-48E4-B403-BE45AE154B98}"/>
          </ac:picMkLst>
        </pc:picChg>
        <pc:picChg chg="del">
          <ac:chgData name="Miranda Vos" userId="fe88e061-d858-4da9-a500-a3c18e0b5d34" providerId="ADAL" clId="{7EE187F5-4242-4817-80DD-93D030428282}" dt="2020-10-16T12:04:26.540" v="74" actId="478"/>
          <ac:picMkLst>
            <pc:docMk/>
            <pc:sldMk cId="433379918" sldId="484"/>
            <ac:picMk id="7" creationId="{2119B7FF-E7C7-4CD6-8E10-D6DDA739C906}"/>
          </ac:picMkLst>
        </pc:picChg>
      </pc:sldChg>
      <pc:sldChg chg="addSp delSp modSp">
        <pc:chgData name="Miranda Vos" userId="fe88e061-d858-4da9-a500-a3c18e0b5d34" providerId="ADAL" clId="{7EE187F5-4242-4817-80DD-93D030428282}" dt="2020-10-16T12:08:31.867" v="113" actId="1076"/>
        <pc:sldMkLst>
          <pc:docMk/>
          <pc:sldMk cId="3927859456" sldId="485"/>
        </pc:sldMkLst>
        <pc:spChg chg="del mod">
          <ac:chgData name="Miranda Vos" userId="fe88e061-d858-4da9-a500-a3c18e0b5d34" providerId="ADAL" clId="{7EE187F5-4242-4817-80DD-93D030428282}" dt="2020-10-16T12:04:16.227" v="73"/>
          <ac:spMkLst>
            <pc:docMk/>
            <pc:sldMk cId="3927859456" sldId="485"/>
            <ac:spMk id="10" creationId="{DB28B549-EDD3-4A90-8D7D-F4B30153DE2C}"/>
          </ac:spMkLst>
        </pc:spChg>
        <pc:spChg chg="del mod">
          <ac:chgData name="Miranda Vos" userId="fe88e061-d858-4da9-a500-a3c18e0b5d34" providerId="ADAL" clId="{7EE187F5-4242-4817-80DD-93D030428282}" dt="2020-10-16T12:04:10.166" v="65" actId="478"/>
          <ac:spMkLst>
            <pc:docMk/>
            <pc:sldMk cId="3927859456" sldId="485"/>
            <ac:spMk id="14" creationId="{943B1151-DFED-4160-8E8F-4F1C34D84C45}"/>
          </ac:spMkLst>
        </pc:spChg>
        <pc:spChg chg="del mod">
          <ac:chgData name="Miranda Vos" userId="fe88e061-d858-4da9-a500-a3c18e0b5d34" providerId="ADAL" clId="{7EE187F5-4242-4817-80DD-93D030428282}" dt="2020-10-16T12:04:12.072" v="67" actId="478"/>
          <ac:spMkLst>
            <pc:docMk/>
            <pc:sldMk cId="3927859456" sldId="485"/>
            <ac:spMk id="15" creationId="{468D5023-DD9D-4E7A-97FB-4EF90B82C5F6}"/>
          </ac:spMkLst>
        </pc:spChg>
        <pc:picChg chg="del">
          <ac:chgData name="Miranda Vos" userId="fe88e061-d858-4da9-a500-a3c18e0b5d34" providerId="ADAL" clId="{7EE187F5-4242-4817-80DD-93D030428282}" dt="2020-10-16T12:04:05.405" v="62" actId="478"/>
          <ac:picMkLst>
            <pc:docMk/>
            <pc:sldMk cId="3927859456" sldId="485"/>
            <ac:picMk id="3" creationId="{A2C49BD1-E014-42BF-B0C6-9A03911D8847}"/>
          </ac:picMkLst>
        </pc:picChg>
        <pc:picChg chg="add mod">
          <ac:chgData name="Miranda Vos" userId="fe88e061-d858-4da9-a500-a3c18e0b5d34" providerId="ADAL" clId="{7EE187F5-4242-4817-80DD-93D030428282}" dt="2020-10-16T12:08:04.962" v="106" actId="1076"/>
          <ac:picMkLst>
            <pc:docMk/>
            <pc:sldMk cId="3927859456" sldId="485"/>
            <ac:picMk id="4" creationId="{B3D36E29-45C0-40FC-A806-D3505F9BE49E}"/>
          </ac:picMkLst>
        </pc:picChg>
        <pc:picChg chg="del">
          <ac:chgData name="Miranda Vos" userId="fe88e061-d858-4da9-a500-a3c18e0b5d34" providerId="ADAL" clId="{7EE187F5-4242-4817-80DD-93D030428282}" dt="2020-10-16T12:04:05.932" v="63" actId="478"/>
          <ac:picMkLst>
            <pc:docMk/>
            <pc:sldMk cId="3927859456" sldId="485"/>
            <ac:picMk id="5" creationId="{27232CDB-F122-4330-8AF9-D32F8A4BD7E5}"/>
          </ac:picMkLst>
        </pc:picChg>
        <pc:picChg chg="del">
          <ac:chgData name="Miranda Vos" userId="fe88e061-d858-4da9-a500-a3c18e0b5d34" providerId="ADAL" clId="{7EE187F5-4242-4817-80DD-93D030428282}" dt="2020-10-16T12:04:04.315" v="61" actId="478"/>
          <ac:picMkLst>
            <pc:docMk/>
            <pc:sldMk cId="3927859456" sldId="485"/>
            <ac:picMk id="7" creationId="{1AC5DE15-B0A0-4461-9ABB-B5BC8958B08E}"/>
          </ac:picMkLst>
        </pc:picChg>
        <pc:picChg chg="add mod">
          <ac:chgData name="Miranda Vos" userId="fe88e061-d858-4da9-a500-a3c18e0b5d34" providerId="ADAL" clId="{7EE187F5-4242-4817-80DD-93D030428282}" dt="2020-10-16T12:08:31.867" v="113" actId="1076"/>
          <ac:picMkLst>
            <pc:docMk/>
            <pc:sldMk cId="3927859456" sldId="485"/>
            <ac:picMk id="8" creationId="{50F6A7DB-A4A9-432F-B6D0-DFB73E555391}"/>
          </ac:picMkLst>
        </pc:picChg>
        <pc:picChg chg="del">
          <ac:chgData name="Miranda Vos" userId="fe88e061-d858-4da9-a500-a3c18e0b5d34" providerId="ADAL" clId="{7EE187F5-4242-4817-80DD-93D030428282}" dt="2020-10-16T12:04:03.548" v="60" actId="478"/>
          <ac:picMkLst>
            <pc:docMk/>
            <pc:sldMk cId="3927859456" sldId="485"/>
            <ac:picMk id="9" creationId="{EB924772-B492-4405-A43C-90B46FDE49BA}"/>
          </ac:picMkLst>
        </pc:picChg>
        <pc:picChg chg="add del mod">
          <ac:chgData name="Miranda Vos" userId="fe88e061-d858-4da9-a500-a3c18e0b5d34" providerId="ADAL" clId="{7EE187F5-4242-4817-80DD-93D030428282}" dt="2020-10-16T12:08:17.900" v="108" actId="478"/>
          <ac:picMkLst>
            <pc:docMk/>
            <pc:sldMk cId="3927859456" sldId="485"/>
            <ac:picMk id="1026" creationId="{9DDD317F-A54F-4631-AF5C-561D41E21075}"/>
          </ac:picMkLst>
        </pc:picChg>
        <pc:picChg chg="add mod">
          <ac:chgData name="Miranda Vos" userId="fe88e061-d858-4da9-a500-a3c18e0b5d34" providerId="ADAL" clId="{7EE187F5-4242-4817-80DD-93D030428282}" dt="2020-10-16T12:07:55.659" v="101" actId="1076"/>
          <ac:picMkLst>
            <pc:docMk/>
            <pc:sldMk cId="3927859456" sldId="485"/>
            <ac:picMk id="1027" creationId="{5DF9947B-910F-4D47-AE95-297A5D894BFA}"/>
          </ac:picMkLst>
        </pc:picChg>
      </pc:sldChg>
      <pc:sldChg chg="modSp">
        <pc:chgData name="Miranda Vos" userId="fe88e061-d858-4da9-a500-a3c18e0b5d34" providerId="ADAL" clId="{7EE187F5-4242-4817-80DD-93D030428282}" dt="2020-10-16T12:03:51.614" v="56" actId="6549"/>
        <pc:sldMkLst>
          <pc:docMk/>
          <pc:sldMk cId="2975559292" sldId="487"/>
        </pc:sldMkLst>
        <pc:spChg chg="mod">
          <ac:chgData name="Miranda Vos" userId="fe88e061-d858-4da9-a500-a3c18e0b5d34" providerId="ADAL" clId="{7EE187F5-4242-4817-80DD-93D030428282}" dt="2020-10-16T12:03:51.614" v="56" actId="6549"/>
          <ac:spMkLst>
            <pc:docMk/>
            <pc:sldMk cId="2975559292" sldId="487"/>
            <ac:spMk id="14" creationId="{8DF1B004-2F66-4CC4-9551-606997BE4DF2}"/>
          </ac:spMkLst>
        </pc:spChg>
      </pc:sldChg>
      <pc:sldChg chg="delSp">
        <pc:chgData name="Miranda Vos" userId="fe88e061-d858-4da9-a500-a3c18e0b5d34" providerId="ADAL" clId="{7EE187F5-4242-4817-80DD-93D030428282}" dt="2020-10-16T12:03:56.663" v="58" actId="478"/>
        <pc:sldMkLst>
          <pc:docMk/>
          <pc:sldMk cId="3510336932" sldId="488"/>
        </pc:sldMkLst>
        <pc:picChg chg="del">
          <ac:chgData name="Miranda Vos" userId="fe88e061-d858-4da9-a500-a3c18e0b5d34" providerId="ADAL" clId="{7EE187F5-4242-4817-80DD-93D030428282}" dt="2020-10-16T12:03:55.815" v="57" actId="478"/>
          <ac:picMkLst>
            <pc:docMk/>
            <pc:sldMk cId="3510336932" sldId="488"/>
            <ac:picMk id="5" creationId="{B13A8501-2033-4315-8B25-75A4919E7C21}"/>
          </ac:picMkLst>
        </pc:picChg>
        <pc:picChg chg="del">
          <ac:chgData name="Miranda Vos" userId="fe88e061-d858-4da9-a500-a3c18e0b5d34" providerId="ADAL" clId="{7EE187F5-4242-4817-80DD-93D030428282}" dt="2020-10-16T12:03:56.663" v="58" actId="478"/>
          <ac:picMkLst>
            <pc:docMk/>
            <pc:sldMk cId="3510336932" sldId="488"/>
            <ac:picMk id="7" creationId="{E5007129-FA1F-4BA5-8911-B591D90A73D0}"/>
          </ac:picMkLst>
        </pc:picChg>
      </pc:sldChg>
      <pc:sldChg chg="delSp">
        <pc:chgData name="Miranda Vos" userId="fe88e061-d858-4da9-a500-a3c18e0b5d34" providerId="ADAL" clId="{7EE187F5-4242-4817-80DD-93D030428282}" dt="2020-10-16T12:04:00.977" v="59" actId="478"/>
        <pc:sldMkLst>
          <pc:docMk/>
          <pc:sldMk cId="3631520849" sldId="489"/>
        </pc:sldMkLst>
        <pc:picChg chg="del">
          <ac:chgData name="Miranda Vos" userId="fe88e061-d858-4da9-a500-a3c18e0b5d34" providerId="ADAL" clId="{7EE187F5-4242-4817-80DD-93D030428282}" dt="2020-10-16T12:04:00.977" v="59" actId="478"/>
          <ac:picMkLst>
            <pc:docMk/>
            <pc:sldMk cId="3631520849" sldId="489"/>
            <ac:picMk id="3" creationId="{7C38976D-7ABC-4C7C-8AB6-6A27B623C130}"/>
          </ac:picMkLst>
        </pc:picChg>
      </pc:sldChg>
      <pc:sldChg chg="delSp">
        <pc:chgData name="Miranda Vos" userId="fe88e061-d858-4da9-a500-a3c18e0b5d34" providerId="ADAL" clId="{7EE187F5-4242-4817-80DD-93D030428282}" dt="2020-10-16T12:03:11.190" v="43" actId="478"/>
        <pc:sldMkLst>
          <pc:docMk/>
          <pc:sldMk cId="3778400194" sldId="490"/>
        </pc:sldMkLst>
        <pc:picChg chg="del">
          <ac:chgData name="Miranda Vos" userId="fe88e061-d858-4da9-a500-a3c18e0b5d34" providerId="ADAL" clId="{7EE187F5-4242-4817-80DD-93D030428282}" dt="2020-10-16T12:03:10.161" v="42" actId="478"/>
          <ac:picMkLst>
            <pc:docMk/>
            <pc:sldMk cId="3778400194" sldId="490"/>
            <ac:picMk id="4" creationId="{8E0284DD-4D1A-4B92-8808-AEEFA2CD061C}"/>
          </ac:picMkLst>
        </pc:picChg>
        <pc:picChg chg="del">
          <ac:chgData name="Miranda Vos" userId="fe88e061-d858-4da9-a500-a3c18e0b5d34" providerId="ADAL" clId="{7EE187F5-4242-4817-80DD-93D030428282}" dt="2020-10-16T12:03:11.190" v="43" actId="478"/>
          <ac:picMkLst>
            <pc:docMk/>
            <pc:sldMk cId="3778400194" sldId="490"/>
            <ac:picMk id="5" creationId="{506BF369-706A-4C90-9229-4368D305E6EC}"/>
          </ac:picMkLst>
        </pc:picChg>
      </pc:sldChg>
      <pc:sldChg chg="delSp">
        <pc:chgData name="Miranda Vos" userId="fe88e061-d858-4da9-a500-a3c18e0b5d34" providerId="ADAL" clId="{7EE187F5-4242-4817-80DD-93D030428282}" dt="2020-10-16T12:04:41.214" v="80" actId="478"/>
        <pc:sldMkLst>
          <pc:docMk/>
          <pc:sldMk cId="817829674" sldId="491"/>
        </pc:sldMkLst>
        <pc:picChg chg="del">
          <ac:chgData name="Miranda Vos" userId="fe88e061-d858-4da9-a500-a3c18e0b5d34" providerId="ADAL" clId="{7EE187F5-4242-4817-80DD-93D030428282}" dt="2020-10-16T12:04:38.861" v="77" actId="478"/>
          <ac:picMkLst>
            <pc:docMk/>
            <pc:sldMk cId="817829674" sldId="491"/>
            <ac:picMk id="3" creationId="{CEFBF36C-35C3-4643-9B80-AC212BDE5059}"/>
          </ac:picMkLst>
        </pc:picChg>
        <pc:picChg chg="del">
          <ac:chgData name="Miranda Vos" userId="fe88e061-d858-4da9-a500-a3c18e0b5d34" providerId="ADAL" clId="{7EE187F5-4242-4817-80DD-93D030428282}" dt="2020-10-16T12:04:38.159" v="76" actId="478"/>
          <ac:picMkLst>
            <pc:docMk/>
            <pc:sldMk cId="817829674" sldId="491"/>
            <ac:picMk id="6" creationId="{C66C6C9E-1087-4606-9FDF-757AA31FE1E8}"/>
          </ac:picMkLst>
        </pc:picChg>
        <pc:picChg chg="del">
          <ac:chgData name="Miranda Vos" userId="fe88e061-d858-4da9-a500-a3c18e0b5d34" providerId="ADAL" clId="{7EE187F5-4242-4817-80DD-93D030428282}" dt="2020-10-16T12:04:41.214" v="80" actId="478"/>
          <ac:picMkLst>
            <pc:docMk/>
            <pc:sldMk cId="817829674" sldId="491"/>
            <ac:picMk id="9" creationId="{5A7627D0-8223-4185-8A3B-6063786CBD3A}"/>
          </ac:picMkLst>
        </pc:picChg>
        <pc:picChg chg="del">
          <ac:chgData name="Miranda Vos" userId="fe88e061-d858-4da9-a500-a3c18e0b5d34" providerId="ADAL" clId="{7EE187F5-4242-4817-80DD-93D030428282}" dt="2020-10-16T12:04:40.299" v="79" actId="478"/>
          <ac:picMkLst>
            <pc:docMk/>
            <pc:sldMk cId="817829674" sldId="491"/>
            <ac:picMk id="12" creationId="{AC7EDAC6-C3F5-448F-87C1-01221232C228}"/>
          </ac:picMkLst>
        </pc:picChg>
        <pc:picChg chg="del">
          <ac:chgData name="Miranda Vos" userId="fe88e061-d858-4da9-a500-a3c18e0b5d34" providerId="ADAL" clId="{7EE187F5-4242-4817-80DD-93D030428282}" dt="2020-10-16T12:04:39.921" v="78" actId="478"/>
          <ac:picMkLst>
            <pc:docMk/>
            <pc:sldMk cId="817829674" sldId="491"/>
            <ac:picMk id="16" creationId="{14DF1B9F-C763-42BF-9C03-606E305C42EC}"/>
          </ac:picMkLst>
        </pc:picChg>
      </pc:sldChg>
      <pc:sldChg chg="modSp">
        <pc:chgData name="Miranda Vos" userId="fe88e061-d858-4da9-a500-a3c18e0b5d34" providerId="ADAL" clId="{7EE187F5-4242-4817-80DD-93D030428282}" dt="2020-10-16T12:08:55.806" v="114" actId="20577"/>
        <pc:sldMkLst>
          <pc:docMk/>
          <pc:sldMk cId="3599221878" sldId="492"/>
        </pc:sldMkLst>
        <pc:spChg chg="mod">
          <ac:chgData name="Miranda Vos" userId="fe88e061-d858-4da9-a500-a3c18e0b5d34" providerId="ADAL" clId="{7EE187F5-4242-4817-80DD-93D030428282}" dt="2020-10-16T12:08:55.806" v="114" actId="20577"/>
          <ac:spMkLst>
            <pc:docMk/>
            <pc:sldMk cId="3599221878" sldId="492"/>
            <ac:spMk id="2" creationId="{DABB92B0-C53F-4B8E-BB5C-CEB9A41D9AF2}"/>
          </ac:spMkLst>
        </pc:spChg>
      </pc:sldChg>
    </pc:docChg>
  </pc:docChgLst>
  <pc:docChgLst>
    <pc:chgData name="Kitty van Teeffelen" userId="S::cg.vanteeffelen@avans.nl::8b8cd136-e5c9-42a3-89a4-f79f9e5ef057" providerId="AD" clId="Web-{46501BDC-7BFE-4675-8BF0-D3E2E506A137}"/>
    <pc:docChg chg="modSld">
      <pc:chgData name="Kitty van Teeffelen" userId="S::cg.vanteeffelen@avans.nl::8b8cd136-e5c9-42a3-89a4-f79f9e5ef057" providerId="AD" clId="Web-{46501BDC-7BFE-4675-8BF0-D3E2E506A137}" dt="2020-10-19T06:56:21.642" v="39" actId="20577"/>
      <pc:docMkLst>
        <pc:docMk/>
      </pc:docMkLst>
      <pc:sldChg chg="addSp modSp">
        <pc:chgData name="Kitty van Teeffelen" userId="S::cg.vanteeffelen@avans.nl::8b8cd136-e5c9-42a3-89a4-f79f9e5ef057" providerId="AD" clId="Web-{46501BDC-7BFE-4675-8BF0-D3E2E506A137}" dt="2020-10-19T06:51:28.543" v="21" actId="14100"/>
        <pc:sldMkLst>
          <pc:docMk/>
          <pc:sldMk cId="3506882233" sldId="482"/>
        </pc:sldMkLst>
        <pc:picChg chg="add mod">
          <ac:chgData name="Kitty van Teeffelen" userId="S::cg.vanteeffelen@avans.nl::8b8cd136-e5c9-42a3-89a4-f79f9e5ef057" providerId="AD" clId="Web-{46501BDC-7BFE-4675-8BF0-D3E2E506A137}" dt="2020-10-19T06:51:22.230" v="19" actId="14100"/>
          <ac:picMkLst>
            <pc:docMk/>
            <pc:sldMk cId="3506882233" sldId="482"/>
            <ac:picMk id="2" creationId="{E55E9C0C-2091-4B8C-9AC7-DE00BA8AD339}"/>
          </ac:picMkLst>
        </pc:picChg>
        <pc:picChg chg="add mod">
          <ac:chgData name="Kitty van Teeffelen" userId="S::cg.vanteeffelen@avans.nl::8b8cd136-e5c9-42a3-89a4-f79f9e5ef057" providerId="AD" clId="Web-{46501BDC-7BFE-4675-8BF0-D3E2E506A137}" dt="2020-10-19T06:51:28.543" v="21" actId="14100"/>
          <ac:picMkLst>
            <pc:docMk/>
            <pc:sldMk cId="3506882233" sldId="482"/>
            <ac:picMk id="3" creationId="{70891FF0-5658-43B7-AE48-CB5C94F000DD}"/>
          </ac:picMkLst>
        </pc:picChg>
      </pc:sldChg>
      <pc:sldChg chg="addSp delSp modSp">
        <pc:chgData name="Kitty van Teeffelen" userId="S::cg.vanteeffelen@avans.nl::8b8cd136-e5c9-42a3-89a4-f79f9e5ef057" providerId="AD" clId="Web-{46501BDC-7BFE-4675-8BF0-D3E2E506A137}" dt="2020-10-19T06:56:21.642" v="39" actId="20577"/>
        <pc:sldMkLst>
          <pc:docMk/>
          <pc:sldMk cId="433379918" sldId="484"/>
        </pc:sldMkLst>
        <pc:spChg chg="mod">
          <ac:chgData name="Kitty van Teeffelen" userId="S::cg.vanteeffelen@avans.nl::8b8cd136-e5c9-42a3-89a4-f79f9e5ef057" providerId="AD" clId="Web-{46501BDC-7BFE-4675-8BF0-D3E2E506A137}" dt="2020-10-19T06:56:21.642" v="39" actId="20577"/>
          <ac:spMkLst>
            <pc:docMk/>
            <pc:sldMk cId="433379918" sldId="484"/>
            <ac:spMk id="14" creationId="{3FD90785-2E00-4EAC-9FB6-12C31AF6BF58}"/>
          </ac:spMkLst>
        </pc:spChg>
        <pc:picChg chg="add del mod">
          <ac:chgData name="Kitty van Teeffelen" userId="S::cg.vanteeffelen@avans.nl::8b8cd136-e5c9-42a3-89a4-f79f9e5ef057" providerId="AD" clId="Web-{46501BDC-7BFE-4675-8BF0-D3E2E506A137}" dt="2020-10-19T06:53:24.123" v="28"/>
          <ac:picMkLst>
            <pc:docMk/>
            <pc:sldMk cId="433379918" sldId="484"/>
            <ac:picMk id="2" creationId="{D5815348-DC47-4FB3-9B5A-BF0F3C9D7F54}"/>
          </ac:picMkLst>
        </pc:picChg>
        <pc:picChg chg="mod">
          <ac:chgData name="Kitty van Teeffelen" userId="S::cg.vanteeffelen@avans.nl::8b8cd136-e5c9-42a3-89a4-f79f9e5ef057" providerId="AD" clId="Web-{46501BDC-7BFE-4675-8BF0-D3E2E506A137}" dt="2020-10-19T06:53:30.467" v="29" actId="1076"/>
          <ac:picMkLst>
            <pc:docMk/>
            <pc:sldMk cId="433379918" sldId="484"/>
            <ac:picMk id="4" creationId="{173073DB-E330-48E4-B403-BE45AE154B98}"/>
          </ac:picMkLst>
        </pc:picChg>
        <pc:picChg chg="mod">
          <ac:chgData name="Kitty van Teeffelen" userId="S::cg.vanteeffelen@avans.nl::8b8cd136-e5c9-42a3-89a4-f79f9e5ef057" providerId="AD" clId="Web-{46501BDC-7BFE-4675-8BF0-D3E2E506A137}" dt="2020-10-19T06:53:38.030" v="30" actId="1076"/>
          <ac:picMkLst>
            <pc:docMk/>
            <pc:sldMk cId="433379918" sldId="484"/>
            <ac:picMk id="5" creationId="{CD3279BC-BE8E-416D-AB9A-A0B8B4FFE135}"/>
          </ac:picMkLst>
        </pc:picChg>
      </pc:sldChg>
      <pc:sldChg chg="modSp">
        <pc:chgData name="Kitty van Teeffelen" userId="S::cg.vanteeffelen@avans.nl::8b8cd136-e5c9-42a3-89a4-f79f9e5ef057" providerId="AD" clId="Web-{46501BDC-7BFE-4675-8BF0-D3E2E506A137}" dt="2020-10-19T06:52:25.935" v="23" actId="20577"/>
        <pc:sldMkLst>
          <pc:docMk/>
          <pc:sldMk cId="817829674" sldId="491"/>
        </pc:sldMkLst>
        <pc:spChg chg="mod">
          <ac:chgData name="Kitty van Teeffelen" userId="S::cg.vanteeffelen@avans.nl::8b8cd136-e5c9-42a3-89a4-f79f9e5ef057" providerId="AD" clId="Web-{46501BDC-7BFE-4675-8BF0-D3E2E506A137}" dt="2020-10-19T06:52:25.935" v="23" actId="20577"/>
          <ac:spMkLst>
            <pc:docMk/>
            <pc:sldMk cId="817829674" sldId="491"/>
            <ac:spMk id="13" creationId="{8F2188BE-749E-49DA-ACCB-8E7051CA3C10}"/>
          </ac:spMkLst>
        </pc:spChg>
      </pc:sldChg>
      <pc:sldChg chg="addSp modSp">
        <pc:chgData name="Kitty van Teeffelen" userId="S::cg.vanteeffelen@avans.nl::8b8cd136-e5c9-42a3-89a4-f79f9e5ef057" providerId="AD" clId="Web-{46501BDC-7BFE-4675-8BF0-D3E2E506A137}" dt="2020-10-19T06:49:54.651" v="10" actId="14100"/>
        <pc:sldMkLst>
          <pc:docMk/>
          <pc:sldMk cId="1342728227" sldId="493"/>
        </pc:sldMkLst>
        <pc:picChg chg="add mod">
          <ac:chgData name="Kitty van Teeffelen" userId="S::cg.vanteeffelen@avans.nl::8b8cd136-e5c9-42a3-89a4-f79f9e5ef057" providerId="AD" clId="Web-{46501BDC-7BFE-4675-8BF0-D3E2E506A137}" dt="2020-10-19T06:49:54.651" v="10" actId="14100"/>
          <ac:picMkLst>
            <pc:docMk/>
            <pc:sldMk cId="1342728227" sldId="493"/>
            <ac:picMk id="2" creationId="{89010B11-71BE-4967-8DE8-644A3171F2F6}"/>
          </ac:picMkLst>
        </pc:picChg>
      </pc:sldChg>
    </pc:docChg>
  </pc:docChgLst>
  <pc:docChgLst>
    <pc:chgData name="Miranda Vos" userId="S::m.vos22@avans.nl::fe88e061-d858-4da9-a500-a3c18e0b5d34" providerId="AD" clId="Web-{6B629129-FD12-4C2E-9CF4-3F0D4BB9F781}"/>
    <pc:docChg chg="modSld">
      <pc:chgData name="Miranda Vos" userId="S::m.vos22@avans.nl::fe88e061-d858-4da9-a500-a3c18e0b5d34" providerId="AD" clId="Web-{6B629129-FD12-4C2E-9CF4-3F0D4BB9F781}" dt="2020-01-13T13:13:50.278" v="71" actId="20577"/>
      <pc:docMkLst>
        <pc:docMk/>
      </pc:docMkLst>
      <pc:sldChg chg="modSp">
        <pc:chgData name="Miranda Vos" userId="S::m.vos22@avans.nl::fe88e061-d858-4da9-a500-a3c18e0b5d34" providerId="AD" clId="Web-{6B629129-FD12-4C2E-9CF4-3F0D4BB9F781}" dt="2020-01-13T13:13:50.278" v="71" actId="20577"/>
        <pc:sldMkLst>
          <pc:docMk/>
          <pc:sldMk cId="3778400194" sldId="490"/>
        </pc:sldMkLst>
        <pc:spChg chg="mod">
          <ac:chgData name="Miranda Vos" userId="S::m.vos22@avans.nl::fe88e061-d858-4da9-a500-a3c18e0b5d34" providerId="AD" clId="Web-{6B629129-FD12-4C2E-9CF4-3F0D4BB9F781}" dt="2020-01-13T13:13:50.278" v="71" actId="20577"/>
          <ac:spMkLst>
            <pc:docMk/>
            <pc:sldMk cId="3778400194" sldId="490"/>
            <ac:spMk id="13" creationId="{60DA9EDA-6325-493B-826D-8D3946822E14}"/>
          </ac:spMkLst>
        </pc:spChg>
      </pc:sldChg>
    </pc:docChg>
  </pc:docChgLst>
  <pc:docChgLst>
    <pc:chgData name="Miranda Vos" userId="S::m.vos22@avans.nl::fe88e061-d858-4da9-a500-a3c18e0b5d34" providerId="AD" clId="Web-{0BC30568-C998-4B28-AE4D-0671AEE5C5F2}"/>
    <pc:docChg chg="addSld modSld">
      <pc:chgData name="Miranda Vos" userId="S::m.vos22@avans.nl::fe88e061-d858-4da9-a500-a3c18e0b5d34" providerId="AD" clId="Web-{0BC30568-C998-4B28-AE4D-0671AEE5C5F2}" dt="2020-10-16T12:42:43.665" v="155" actId="1076"/>
      <pc:docMkLst>
        <pc:docMk/>
      </pc:docMkLst>
      <pc:sldChg chg="addSp delSp modSp">
        <pc:chgData name="Miranda Vos" userId="S::m.vos22@avans.nl::fe88e061-d858-4da9-a500-a3c18e0b5d34" providerId="AD" clId="Web-{0BC30568-C998-4B28-AE4D-0671AEE5C5F2}" dt="2020-10-16T12:42:43.665" v="155" actId="1076"/>
        <pc:sldMkLst>
          <pc:docMk/>
          <pc:sldMk cId="3168755215" sldId="483"/>
        </pc:sldMkLst>
        <pc:spChg chg="mod">
          <ac:chgData name="Miranda Vos" userId="S::m.vos22@avans.nl::fe88e061-d858-4da9-a500-a3c18e0b5d34" providerId="AD" clId="Web-{0BC30568-C998-4B28-AE4D-0671AEE5C5F2}" dt="2020-10-16T12:42:31.040" v="152" actId="14100"/>
          <ac:spMkLst>
            <pc:docMk/>
            <pc:sldMk cId="3168755215" sldId="483"/>
            <ac:spMk id="8" creationId="{09384F5C-138C-4D3F-86FB-C95E9F82930C}"/>
          </ac:spMkLst>
        </pc:spChg>
        <pc:spChg chg="mod">
          <ac:chgData name="Miranda Vos" userId="S::m.vos22@avans.nl::fe88e061-d858-4da9-a500-a3c18e0b5d34" providerId="AD" clId="Web-{0BC30568-C998-4B28-AE4D-0671AEE5C5F2}" dt="2020-10-16T12:41:38.335" v="131" actId="20577"/>
          <ac:spMkLst>
            <pc:docMk/>
            <pc:sldMk cId="3168755215" sldId="483"/>
            <ac:spMk id="9" creationId="{671285B6-7177-45E5-9511-CE237A9101B1}"/>
          </ac:spMkLst>
        </pc:spChg>
        <pc:spChg chg="del mod">
          <ac:chgData name="Miranda Vos" userId="S::m.vos22@avans.nl::fe88e061-d858-4da9-a500-a3c18e0b5d34" providerId="AD" clId="Web-{0BC30568-C998-4B28-AE4D-0671AEE5C5F2}" dt="2020-10-16T12:31:45.008" v="93"/>
          <ac:spMkLst>
            <pc:docMk/>
            <pc:sldMk cId="3168755215" sldId="483"/>
            <ac:spMk id="10" creationId="{856D9373-68A7-4041-B059-A0766F00D01B}"/>
          </ac:spMkLst>
        </pc:spChg>
        <pc:spChg chg="mod">
          <ac:chgData name="Miranda Vos" userId="S::m.vos22@avans.nl::fe88e061-d858-4da9-a500-a3c18e0b5d34" providerId="AD" clId="Web-{0BC30568-C998-4B28-AE4D-0671AEE5C5F2}" dt="2020-10-16T12:42:15.852" v="148" actId="20577"/>
          <ac:spMkLst>
            <pc:docMk/>
            <pc:sldMk cId="3168755215" sldId="483"/>
            <ac:spMk id="12" creationId="{73D51AE7-48ED-4731-B34A-2F0C52B3DEEA}"/>
          </ac:spMkLst>
        </pc:spChg>
        <pc:picChg chg="add mod">
          <ac:chgData name="Miranda Vos" userId="S::m.vos22@avans.nl::fe88e061-d858-4da9-a500-a3c18e0b5d34" providerId="AD" clId="Web-{0BC30568-C998-4B28-AE4D-0671AEE5C5F2}" dt="2020-10-16T12:41:54.367" v="135" actId="1076"/>
          <ac:picMkLst>
            <pc:docMk/>
            <pc:sldMk cId="3168755215" sldId="483"/>
            <ac:picMk id="2" creationId="{0FE2D4B0-86DF-465C-98FB-65BAEF5A30F7}"/>
          </ac:picMkLst>
        </pc:picChg>
        <pc:picChg chg="add mod">
          <ac:chgData name="Miranda Vos" userId="S::m.vos22@avans.nl::fe88e061-d858-4da9-a500-a3c18e0b5d34" providerId="AD" clId="Web-{0BC30568-C998-4B28-AE4D-0671AEE5C5F2}" dt="2020-10-16T12:42:43.665" v="155" actId="1076"/>
          <ac:picMkLst>
            <pc:docMk/>
            <pc:sldMk cId="3168755215" sldId="483"/>
            <ac:picMk id="3" creationId="{2E99FFF0-7E40-4029-867B-A0E7ABEC00DD}"/>
          </ac:picMkLst>
        </pc:picChg>
        <pc:picChg chg="del">
          <ac:chgData name="Miranda Vos" userId="S::m.vos22@avans.nl::fe88e061-d858-4da9-a500-a3c18e0b5d34" providerId="AD" clId="Web-{0BC30568-C998-4B28-AE4D-0671AEE5C5F2}" dt="2020-10-16T12:30:41.990" v="3"/>
          <ac:picMkLst>
            <pc:docMk/>
            <pc:sldMk cId="3168755215" sldId="483"/>
            <ac:picMk id="4" creationId="{36728D11-C92A-4172-85BE-64034A904EE4}"/>
          </ac:picMkLst>
        </pc:picChg>
        <pc:picChg chg="del">
          <ac:chgData name="Miranda Vos" userId="S::m.vos22@avans.nl::fe88e061-d858-4da9-a500-a3c18e0b5d34" providerId="AD" clId="Web-{0BC30568-C998-4B28-AE4D-0671AEE5C5F2}" dt="2020-10-16T12:30:41.272" v="1"/>
          <ac:picMkLst>
            <pc:docMk/>
            <pc:sldMk cId="3168755215" sldId="483"/>
            <ac:picMk id="11" creationId="{776CA357-FEDD-4781-AEDF-1EABB369E6EB}"/>
          </ac:picMkLst>
        </pc:picChg>
        <pc:picChg chg="del">
          <ac:chgData name="Miranda Vos" userId="S::m.vos22@avans.nl::fe88e061-d858-4da9-a500-a3c18e0b5d34" providerId="AD" clId="Web-{0BC30568-C998-4B28-AE4D-0671AEE5C5F2}" dt="2020-10-16T12:30:41.444" v="2"/>
          <ac:picMkLst>
            <pc:docMk/>
            <pc:sldMk cId="3168755215" sldId="483"/>
            <ac:picMk id="16" creationId="{913169B4-B089-4D38-80E9-8A5E9B04A95D}"/>
          </ac:picMkLst>
        </pc:picChg>
        <pc:picChg chg="del">
          <ac:chgData name="Miranda Vos" userId="S::m.vos22@avans.nl::fe88e061-d858-4da9-a500-a3c18e0b5d34" providerId="AD" clId="Web-{0BC30568-C998-4B28-AE4D-0671AEE5C5F2}" dt="2020-10-16T12:30:42.647" v="4"/>
          <ac:picMkLst>
            <pc:docMk/>
            <pc:sldMk cId="3168755215" sldId="483"/>
            <ac:picMk id="19" creationId="{14ABF00D-B1EE-4F76-BFCB-4F34E8E4F2D2}"/>
          </ac:picMkLst>
        </pc:picChg>
      </pc:sldChg>
      <pc:sldChg chg="add replId">
        <pc:chgData name="Miranda Vos" userId="S::m.vos22@avans.nl::fe88e061-d858-4da9-a500-a3c18e0b5d34" providerId="AD" clId="Web-{0BC30568-C998-4B28-AE4D-0671AEE5C5F2}" dt="2020-10-16T12:30:34.959" v="0"/>
        <pc:sldMkLst>
          <pc:docMk/>
          <pc:sldMk cId="1342728227" sldId="49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6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58" tIns="45479" rIns="90958" bIns="454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1"/>
            <a:ext cx="294566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58" tIns="45479" rIns="90958" bIns="45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7318"/>
            <a:ext cx="294566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58" tIns="45479" rIns="90958" bIns="454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377318"/>
            <a:ext cx="294566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58" tIns="45479" rIns="90958" bIns="45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79B7E3-D44A-41C7-8498-82FAB5246426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676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6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58" tIns="45479" rIns="90958" bIns="454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1"/>
            <a:ext cx="294566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58" tIns="45479" rIns="90958" bIns="45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89516"/>
            <a:ext cx="5438140" cy="444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58" tIns="45479" rIns="90958" bIns="45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7318"/>
            <a:ext cx="294566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58" tIns="45479" rIns="90958" bIns="454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377318"/>
            <a:ext cx="294566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58" tIns="45479" rIns="90958" bIns="45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05A24C-2232-49D9-B08F-E31A10364A0D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145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7138" y="2306638"/>
            <a:ext cx="7254875" cy="55086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27138" y="2820988"/>
            <a:ext cx="7254875" cy="360362"/>
          </a:xfrm>
        </p:spPr>
        <p:txBody>
          <a:bodyPr/>
          <a:lstStyle>
            <a:lvl1pPr marL="0" indent="0">
              <a:buFont typeface="Verdana" pitchFamily="34" charset="0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3079" name="Text Box 7"/>
          <p:cNvSpPr txBox="1">
            <a:spLocks noChangeArrowheads="1"/>
          </p:cNvSpPr>
          <p:nvPr userDrawn="1"/>
        </p:nvSpPr>
        <p:spPr bwMode="auto">
          <a:xfrm>
            <a:off x="1227138" y="3373438"/>
            <a:ext cx="7254875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nl-NL" sz="1400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A4BFBF-CBB9-4551-B7B4-1C2964EA481C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3084" name="Text Box 12"/>
          <p:cNvSpPr txBox="1">
            <a:spLocks noChangeArrowheads="1"/>
          </p:cNvSpPr>
          <p:nvPr userDrawn="1"/>
        </p:nvSpPr>
        <p:spPr bwMode="auto">
          <a:xfrm>
            <a:off x="1287463" y="6467475"/>
            <a:ext cx="485775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nl-NL" sz="800" b="1">
                <a:solidFill>
                  <a:srgbClr val="C0C0C0"/>
                </a:solidFill>
              </a:rPr>
              <a:t>Kenmerk:</a:t>
            </a:r>
          </a:p>
        </p:txBody>
      </p:sp>
      <p:sp>
        <p:nvSpPr>
          <p:cNvPr id="3085" name="Text Box 13"/>
          <p:cNvSpPr txBox="1">
            <a:spLocks noChangeArrowheads="1"/>
          </p:cNvSpPr>
          <p:nvPr userDrawn="1"/>
        </p:nvSpPr>
        <p:spPr bwMode="auto">
          <a:xfrm>
            <a:off x="6276975" y="6465888"/>
            <a:ext cx="1366838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50000"/>
              </a:spcBef>
            </a:pPr>
            <a:r>
              <a:rPr lang="nl-NL" sz="800" b="1">
                <a:solidFill>
                  <a:srgbClr val="C0C0C0"/>
                </a:solidFill>
              </a:rPr>
              <a:t>2015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3B1293-0030-40C1-BBE4-9FB1BAC883CA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40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1114425"/>
            <a:ext cx="1693862" cy="4759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7138" y="1114425"/>
            <a:ext cx="4933950" cy="4759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3526DE-4ACD-44AC-A79C-0B31132BF627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58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295690" y="1424870"/>
            <a:ext cx="8597485" cy="4956457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buClr>
                <a:srgbClr val="F89520"/>
              </a:buClr>
              <a:buFont typeface="Arial" pitchFamily="34" charset="0"/>
              <a:buChar char="•"/>
              <a:defRPr sz="1600" b="1">
                <a:solidFill>
                  <a:srgbClr val="67686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Arial" pitchFamily="34" charset="0"/>
              <a:buChar char="•"/>
              <a:defRPr sz="1400">
                <a:solidFill>
                  <a:srgbClr val="67686B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rgbClr val="F89520"/>
              </a:buClr>
              <a:defRPr sz="1200">
                <a:solidFill>
                  <a:srgbClr val="67686B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100">
                <a:solidFill>
                  <a:srgbClr val="67686B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>
                <a:solidFill>
                  <a:srgbClr val="67686B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86480" y="817390"/>
            <a:ext cx="8713663" cy="36880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400" b="1">
                <a:solidFill>
                  <a:srgbClr val="F8952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04334" y="6399215"/>
            <a:ext cx="576064" cy="182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9ADB1"/>
                </a:solidFill>
              </a:defRPr>
            </a:lvl1pPr>
          </a:lstStyle>
          <a:p>
            <a:fld id="{D9681827-E006-4C81-BCCB-6687AB899A91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295690" y="461122"/>
            <a:ext cx="8785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kern="1600" baseline="0">
                <a:solidFill>
                  <a:srgbClr val="A9ADB1"/>
                </a:solidFill>
              </a:rPr>
              <a:t>……………………….………………………………………………………............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286480" y="927135"/>
            <a:ext cx="8767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kern="1600" baseline="0">
                <a:solidFill>
                  <a:srgbClr val="A9ADB1"/>
                </a:solidFill>
              </a:rPr>
              <a:t>……………………….………………………………………………………............</a:t>
            </a:r>
          </a:p>
        </p:txBody>
      </p:sp>
    </p:spTree>
    <p:extLst>
      <p:ext uri="{BB962C8B-B14F-4D97-AF65-F5344CB8AC3E}">
        <p14:creationId xmlns:p14="http://schemas.microsoft.com/office/powerpoint/2010/main" val="427531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FBAE40"/>
          </p15:clr>
        </p15:guide>
        <p15:guide id="2" orient="horz" pos="119">
          <p15:clr>
            <a:srgbClr val="FBAE40"/>
          </p15:clr>
        </p15:guide>
        <p15:guide id="3" pos="15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 txBox="1">
            <a:spLocks/>
          </p:cNvSpPr>
          <p:nvPr/>
        </p:nvSpPr>
        <p:spPr>
          <a:xfrm>
            <a:off x="7690923" y="745897"/>
            <a:ext cx="1349871" cy="442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2600" cap="all" baseline="0">
                <a:solidFill>
                  <a:srgbClr val="67686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400" b="1" cap="none" baseline="0">
                <a:solidFill>
                  <a:srgbClr val="F89520"/>
                </a:solidFill>
                <a:latin typeface="Arial" pitchFamily="34" charset="0"/>
                <a:cs typeface="Arial" pitchFamily="34" charset="0"/>
              </a:rPr>
              <a:t>Agenda</a:t>
            </a:r>
          </a:p>
          <a:p>
            <a:endParaRPr lang="nl-NL" sz="2400" b="1" cap="none" baseline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269240" y="1278899"/>
            <a:ext cx="8623239" cy="510242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Clr>
                <a:srgbClr val="F89520"/>
              </a:buClr>
              <a:buFont typeface="+mj-lt"/>
              <a:buAutoNum type="arabicPeriod"/>
              <a:defRPr sz="1600" b="1">
                <a:solidFill>
                  <a:srgbClr val="67686B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>
                <a:solidFill>
                  <a:srgbClr val="67686B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200">
                <a:solidFill>
                  <a:srgbClr val="67686B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100">
                <a:solidFill>
                  <a:srgbClr val="67686B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100">
                <a:solidFill>
                  <a:srgbClr val="67686B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88753" y="436865"/>
            <a:ext cx="8785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kern="1600" baseline="0">
                <a:solidFill>
                  <a:srgbClr val="A9ADB1"/>
                </a:solidFill>
              </a:rPr>
              <a:t>……………………….………………………………………………………............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88753" y="920603"/>
            <a:ext cx="8767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kern="1600" baseline="0">
                <a:solidFill>
                  <a:srgbClr val="A9ADB1"/>
                </a:solidFill>
              </a:rPr>
              <a:t>……………………….………………………………………………………............</a:t>
            </a: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95288" y="6381750"/>
            <a:ext cx="576064" cy="182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9ADB1"/>
                </a:solidFill>
              </a:defRPr>
            </a:lvl1pPr>
          </a:lstStyle>
          <a:p>
            <a:fld id="{D9681827-E006-4C81-BCCB-6687AB899A9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012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  <p15:guide id="2" pos="24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D90F2D-3532-4652-9F49-644D3734D823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52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CC070F-E107-4CAE-8845-C5AEDAD03E59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49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7138" y="2201863"/>
            <a:ext cx="3313112" cy="3671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2201863"/>
            <a:ext cx="3314700" cy="3671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A6C6322-85F0-4B9C-9D03-15F08D15169C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155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EE5C9E5-6EBC-444C-A0C9-A779A031D3D0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62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3358F0-6086-47F1-AB31-A697424EE6E7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70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7FFA72-FB81-4806-AF6A-B7701B3C166C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46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7F4AA1-ADCE-42A0-8207-E7735F1D82E5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9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992363-274A-456C-9686-BEC55382225B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57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260648"/>
            <a:ext cx="6780212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412777"/>
            <a:ext cx="8352928" cy="446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227138" y="365125"/>
            <a:ext cx="6405562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nl-NL" sz="800" b="1">
                <a:solidFill>
                  <a:srgbClr val="C0C0C0"/>
                </a:solidFill>
              </a:rPr>
              <a:t> 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65888"/>
            <a:ext cx="909638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rgbClr val="C0C0C0"/>
                </a:solidFill>
                <a:latin typeface="Arial" charset="0"/>
              </a:defRPr>
            </a:lvl1pPr>
          </a:lstStyle>
          <a:p>
            <a:fld id="{7819B006-EFCE-4702-8043-C722BA948E9A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1287463" y="6467475"/>
            <a:ext cx="485775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nl-NL" sz="800" b="1">
                <a:solidFill>
                  <a:srgbClr val="C0C0C0"/>
                </a:solidFill>
              </a:rPr>
              <a:t>Kenmerk: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6276975" y="6465888"/>
            <a:ext cx="1366838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50000"/>
              </a:spcBef>
            </a:pPr>
            <a:r>
              <a:rPr lang="nl-NL" sz="800" b="1" baseline="0">
                <a:solidFill>
                  <a:srgbClr val="C0C0C0"/>
                </a:solidFill>
              </a:rPr>
              <a:t>2015</a:t>
            </a:r>
            <a:endParaRPr lang="nl-NL" sz="800" b="1">
              <a:solidFill>
                <a:srgbClr val="C0C0C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hf hdr="0" ftr="0"/>
  <p:txStyles>
    <p:titleStyle>
      <a:lvl1pPr algn="l" rtl="0" fontAlgn="base">
        <a:spcBef>
          <a:spcPct val="5000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5000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5000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5000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5000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600" b="1">
          <a:solidFill>
            <a:schemeClr val="tx2"/>
          </a:solidFill>
          <a:latin typeface="Verdana" pitchFamily="34" charset="0"/>
        </a:defRPr>
      </a:lvl9pPr>
    </p:titleStyle>
    <p:bodyStyle>
      <a:lvl1pPr marL="228600" indent="-228600" algn="l" rtl="0" fontAlgn="base">
        <a:spcBef>
          <a:spcPct val="20000"/>
        </a:spcBef>
        <a:spcAft>
          <a:spcPct val="0"/>
        </a:spcAft>
        <a:buFont typeface="Verdana" pitchFamily="34" charset="0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65100" algn="l" rtl="0" fontAlgn="base">
        <a:spcBef>
          <a:spcPct val="20000"/>
        </a:spcBef>
        <a:spcAft>
          <a:spcPct val="0"/>
        </a:spcAft>
        <a:buChar char="–"/>
        <a:defRPr sz="1200" i="1">
          <a:solidFill>
            <a:schemeClr val="tx1"/>
          </a:solidFill>
          <a:latin typeface="+mn-lt"/>
        </a:defRPr>
      </a:lvl2pPr>
      <a:lvl3pPr marL="723900" indent="-177800" algn="l" rtl="0" fontAlgn="base">
        <a:spcBef>
          <a:spcPct val="20000"/>
        </a:spcBef>
        <a:spcAft>
          <a:spcPct val="0"/>
        </a:spcAft>
        <a:buChar char="–"/>
        <a:defRPr sz="1200" i="1">
          <a:solidFill>
            <a:schemeClr val="tx1"/>
          </a:solidFill>
          <a:latin typeface="+mn-lt"/>
        </a:defRPr>
      </a:lvl3pPr>
      <a:lvl4pPr marL="965200" indent="-139700" algn="l" rtl="0" fontAlgn="base">
        <a:spcBef>
          <a:spcPct val="20000"/>
        </a:spcBef>
        <a:spcAft>
          <a:spcPct val="0"/>
        </a:spcAft>
        <a:buChar char="–"/>
        <a:defRPr sz="1200" i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ABB92B0-C53F-4B8E-BB5C-CEB9A41D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63" y="1191796"/>
            <a:ext cx="7516084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BIJLAGE </a:t>
            </a:r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IMPRESSIE </a:t>
            </a:r>
            <a:b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interieurbeplanting</a:t>
            </a:r>
            <a:endParaRPr lang="en-US" sz="2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196BB1B-B336-4F91-BDE5-F3066981D3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19447" y="6223702"/>
            <a:ext cx="428046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23D90F2D-3532-4652-9F49-644D3734D823}" type="slidenum">
              <a:rPr lang="en-US" sz="900">
                <a:solidFill>
                  <a:srgbClr val="898989"/>
                </a:solidFill>
                <a:latin typeface="+mn-lt"/>
              </a:rPr>
              <a:pPr algn="r">
                <a:spcAft>
                  <a:spcPts val="600"/>
                </a:spcAft>
              </a:pPr>
              <a:t>1</a:t>
            </a:fld>
            <a:endParaRPr lang="en-US" sz="90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9221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6CBF-E69E-4BDC-B5FE-0D57C1495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9" y="339000"/>
            <a:ext cx="4294255" cy="1977618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0B83C9D7-2D7D-4FAD-93C6-451B5F1A3984}"/>
              </a:ext>
            </a:extLst>
          </p:cNvPr>
          <p:cNvSpPr/>
          <p:nvPr/>
        </p:nvSpPr>
        <p:spPr>
          <a:xfrm>
            <a:off x="4572000" y="5445224"/>
            <a:ext cx="3672408" cy="897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000"/>
              <a:t>Locatie: 	 EKP, Parallelweg 21, ‘s-Hertogenbosch</a:t>
            </a:r>
          </a:p>
          <a:p>
            <a:r>
              <a:rPr lang="nl-NL" sz="1000"/>
              <a:t>Medewerkers: 14</a:t>
            </a:r>
          </a:p>
          <a:p>
            <a:r>
              <a:rPr lang="nl-NL" sz="1000"/>
              <a:t>Studenten:	 407</a:t>
            </a:r>
          </a:p>
          <a:p>
            <a:r>
              <a:rPr lang="nl-NL" sz="1000"/>
              <a:t>Academie: 	 Kunst en Vormgeving	</a:t>
            </a:r>
          </a:p>
        </p:txBody>
      </p:sp>
    </p:spTree>
    <p:extLst>
      <p:ext uri="{BB962C8B-B14F-4D97-AF65-F5344CB8AC3E}">
        <p14:creationId xmlns:p14="http://schemas.microsoft.com/office/powerpoint/2010/main" val="293780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3EAF33A-6AC5-4CD4-9CCA-E6CA65689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6" y="448699"/>
            <a:ext cx="4464546" cy="2980301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8DF1B004-2F66-4CC4-9551-606997BE4DF2}"/>
              </a:ext>
            </a:extLst>
          </p:cNvPr>
          <p:cNvSpPr/>
          <p:nvPr/>
        </p:nvSpPr>
        <p:spPr>
          <a:xfrm>
            <a:off x="3995936" y="5157193"/>
            <a:ext cx="4608562" cy="12521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000" dirty="0"/>
              <a:t>Locatie: 	 Hooge Donken, Parallelweg 64, ‘s-Hertogenbosch</a:t>
            </a:r>
          </a:p>
          <a:p>
            <a:r>
              <a:rPr lang="nl-NL" sz="1000" dirty="0"/>
              <a:t>Medewerkers: 26</a:t>
            </a:r>
          </a:p>
          <a:p>
            <a:r>
              <a:rPr lang="nl-NL" sz="1000" dirty="0"/>
              <a:t>Studenten:	 289</a:t>
            </a:r>
          </a:p>
          <a:p>
            <a:r>
              <a:rPr lang="nl-NL" sz="1000" dirty="0"/>
              <a:t>Academies: 	 Technologie van Gezondheid en Milieu</a:t>
            </a:r>
          </a:p>
          <a:p>
            <a:r>
              <a:rPr lang="nl-NL" sz="1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7555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B333866C-A8FA-45A3-AACD-24E17182D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9087"/>
            <a:ext cx="4002488" cy="2251841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198CC9FE-C493-453E-AB3F-D313DB9E082D}"/>
              </a:ext>
            </a:extLst>
          </p:cNvPr>
          <p:cNvSpPr/>
          <p:nvPr/>
        </p:nvSpPr>
        <p:spPr>
          <a:xfrm>
            <a:off x="4139952" y="5589239"/>
            <a:ext cx="3600698" cy="7920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000"/>
              <a:t>Locatie: 	 Stationsplein 50, ‘s-Hertogenbosch</a:t>
            </a:r>
          </a:p>
          <a:p>
            <a:r>
              <a:rPr lang="nl-NL" sz="1000"/>
              <a:t>Medewerkers: 94</a:t>
            </a:r>
          </a:p>
          <a:p>
            <a:r>
              <a:rPr lang="nl-NL" sz="1000"/>
              <a:t>Studenten:	 1.694</a:t>
            </a:r>
          </a:p>
          <a:p>
            <a:r>
              <a:rPr lang="nl-NL" sz="1000"/>
              <a:t>Academie: 	 Marketing en Business Management</a:t>
            </a:r>
          </a:p>
          <a:p>
            <a:r>
              <a:rPr lang="nl-NL" sz="1000"/>
              <a:t>	 	</a:t>
            </a:r>
          </a:p>
        </p:txBody>
      </p:sp>
    </p:spTree>
    <p:extLst>
      <p:ext uri="{BB962C8B-B14F-4D97-AF65-F5344CB8AC3E}">
        <p14:creationId xmlns:p14="http://schemas.microsoft.com/office/powerpoint/2010/main" val="351033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52CD0150-A8FC-4CCC-A209-7F9EABAB4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" y="506810"/>
            <a:ext cx="3946015" cy="2634157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E981E54F-AA79-4C3D-9507-73E0F61CC59B}"/>
              </a:ext>
            </a:extLst>
          </p:cNvPr>
          <p:cNvSpPr/>
          <p:nvPr/>
        </p:nvSpPr>
        <p:spPr>
          <a:xfrm>
            <a:off x="4139952" y="5517232"/>
            <a:ext cx="3960440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000"/>
              <a:t>Locatie: 	 </a:t>
            </a:r>
            <a:r>
              <a:rPr lang="nl-NL" sz="1000" err="1"/>
              <a:t>Terraza</a:t>
            </a:r>
            <a:r>
              <a:rPr lang="nl-NL" sz="1000"/>
              <a:t>, </a:t>
            </a:r>
            <a:r>
              <a:rPr lang="nl-NL" sz="1000" err="1"/>
              <a:t>Hervenplein</a:t>
            </a:r>
            <a:r>
              <a:rPr lang="nl-NL" sz="1000"/>
              <a:t> 2, ‘s-Hertogenbosch Medewerkers:  940</a:t>
            </a:r>
          </a:p>
          <a:p>
            <a:r>
              <a:rPr lang="nl-NL" sz="1000"/>
              <a:t>Studenten:	 10.656</a:t>
            </a:r>
          </a:p>
          <a:p>
            <a:r>
              <a:rPr lang="nl-NL" sz="1000"/>
              <a:t>Academies: 	 </a:t>
            </a:r>
            <a:r>
              <a:rPr lang="nl-NL" sz="1000" err="1"/>
              <a:t>Social</a:t>
            </a:r>
            <a:r>
              <a:rPr lang="nl-NL" sz="1000"/>
              <a:t> Studies</a:t>
            </a:r>
          </a:p>
          <a:p>
            <a:r>
              <a:rPr lang="nl-NL" sz="1000"/>
              <a:t>	 Juridische Hogeschool Avans-</a:t>
            </a:r>
            <a:r>
              <a:rPr lang="nl-NL" sz="1000" err="1"/>
              <a:t>Fontys</a:t>
            </a:r>
            <a:endParaRPr lang="nl-NL" sz="1000"/>
          </a:p>
          <a:p>
            <a:r>
              <a:rPr lang="nl-NL" sz="10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3152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14C28253-AE6F-426A-8A5D-47D9B0BAE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579250" cy="2013328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1998B59-6E4B-4F9C-915D-44EB66BEC08B}"/>
              </a:ext>
            </a:extLst>
          </p:cNvPr>
          <p:cNvSpPr/>
          <p:nvPr/>
        </p:nvSpPr>
        <p:spPr>
          <a:xfrm>
            <a:off x="4572000" y="4653136"/>
            <a:ext cx="3960440" cy="18697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000"/>
              <a:t>Locatie: 	 Onderwijsboulevard 215</a:t>
            </a:r>
          </a:p>
          <a:p>
            <a:r>
              <a:rPr lang="nl-NL" sz="1000"/>
              <a:t>Medewerkers: 747</a:t>
            </a:r>
          </a:p>
          <a:p>
            <a:r>
              <a:rPr lang="nl-NL" sz="1000"/>
              <a:t>Studenten:	 10.052</a:t>
            </a:r>
          </a:p>
          <a:p>
            <a:r>
              <a:rPr lang="nl-NL" sz="1000"/>
              <a:t>Academies: 	 Bouw &amp; Infra</a:t>
            </a:r>
          </a:p>
          <a:p>
            <a:r>
              <a:rPr lang="nl-NL" sz="1000"/>
              <a:t>	 Financieel Management</a:t>
            </a:r>
          </a:p>
          <a:p>
            <a:r>
              <a:rPr lang="nl-NL" sz="1000"/>
              <a:t>	 Gezondheidszorg</a:t>
            </a:r>
          </a:p>
          <a:p>
            <a:r>
              <a:rPr lang="nl-NL" sz="1000"/>
              <a:t>	 </a:t>
            </a:r>
            <a:r>
              <a:rPr lang="nl-NL" sz="1000" err="1"/>
              <a:t>Social</a:t>
            </a:r>
            <a:r>
              <a:rPr lang="nl-NL" sz="1000"/>
              <a:t> Studies</a:t>
            </a:r>
          </a:p>
          <a:p>
            <a:r>
              <a:rPr lang="nl-NL" sz="1000"/>
              <a:t>	 HRM en Bedrijfskunde</a:t>
            </a:r>
          </a:p>
          <a:p>
            <a:r>
              <a:rPr lang="nl-NL" sz="1000"/>
              <a:t>	 Ondernemerschap, Marketing en Innovatie</a:t>
            </a:r>
          </a:p>
          <a:p>
            <a:r>
              <a:rPr lang="nl-NL" sz="1000"/>
              <a:t>	 Veiligheid en Bestuur</a:t>
            </a:r>
          </a:p>
          <a:p>
            <a:r>
              <a:rPr lang="nl-NL" sz="1000"/>
              <a:t>	 Deeltijd</a:t>
            </a:r>
          </a:p>
          <a:p>
            <a:r>
              <a:rPr lang="nl-NL" sz="1000"/>
              <a:t>	</a:t>
            </a:r>
          </a:p>
        </p:txBody>
      </p:sp>
      <p:pic>
        <p:nvPicPr>
          <p:cNvPr id="1027" name="m_94636864161818549gmail-m_-9177345960304222688_x0000_i1026">
            <a:extLst>
              <a:ext uri="{FF2B5EF4-FFF2-40B4-BE49-F238E27FC236}">
                <a16:creationId xmlns:a16="http://schemas.microsoft.com/office/drawing/2014/main" id="{5DF9947B-910F-4D47-AE95-297A5D894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04" y="423176"/>
            <a:ext cx="35242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plafond, binnen, gebouw, bagage&#10;&#10;Automatisch gegenereerde beschrijving">
            <a:extLst>
              <a:ext uri="{FF2B5EF4-FFF2-40B4-BE49-F238E27FC236}">
                <a16:creationId xmlns:a16="http://schemas.microsoft.com/office/drawing/2014/main" id="{B3D36E29-45C0-40FC-A806-D3505F9BE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36" y="2413516"/>
            <a:ext cx="1525545" cy="2034060"/>
          </a:xfrm>
          <a:prstGeom prst="rect">
            <a:avLst/>
          </a:prstGeom>
        </p:spPr>
      </p:pic>
      <p:pic>
        <p:nvPicPr>
          <p:cNvPr id="8" name="Afbeelding 7" descr="Afbeelding met gebouw, venster, zitten, tafel&#10;&#10;Automatisch gegenereerde beschrijving">
            <a:extLst>
              <a:ext uri="{FF2B5EF4-FFF2-40B4-BE49-F238E27FC236}">
                <a16:creationId xmlns:a16="http://schemas.microsoft.com/office/drawing/2014/main" id="{50F6A7DB-A4A9-432F-B6D0-DFB73E555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8" y="2639968"/>
            <a:ext cx="2496674" cy="374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59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5066D20-C3D5-4DEB-9241-2065D5457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9411"/>
            <a:ext cx="5328592" cy="3557094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99FF3A76-12D9-4F45-99A0-61AF78A6F9E7}"/>
              </a:ext>
            </a:extLst>
          </p:cNvPr>
          <p:cNvSpPr/>
          <p:nvPr/>
        </p:nvSpPr>
        <p:spPr>
          <a:xfrm>
            <a:off x="3635896" y="5661248"/>
            <a:ext cx="4536504" cy="6973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000"/>
              <a:t>Locatie: 	 Onderwijsboulevard 256, ‘s-Hertogenbosch</a:t>
            </a:r>
          </a:p>
          <a:p>
            <a:endParaRPr lang="nl-NL" sz="1000"/>
          </a:p>
          <a:p>
            <a:r>
              <a:rPr lang="nl-NL" sz="1000" i="1"/>
              <a:t>Niet meer in gebruik. Wordt nieuwbouwlocatie over enkele jaren.	</a:t>
            </a:r>
          </a:p>
        </p:txBody>
      </p:sp>
    </p:spTree>
    <p:extLst>
      <p:ext uri="{BB962C8B-B14F-4D97-AF65-F5344CB8AC3E}">
        <p14:creationId xmlns:p14="http://schemas.microsoft.com/office/powerpoint/2010/main" val="3977063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68E7B03E-F0D6-4E10-8D20-386478DE9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9" y="260648"/>
            <a:ext cx="4082937" cy="2721958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3FD90785-2E00-4EAC-9FB6-12C31AF6BF58}"/>
              </a:ext>
            </a:extLst>
          </p:cNvPr>
          <p:cNvSpPr/>
          <p:nvPr/>
        </p:nvSpPr>
        <p:spPr>
          <a:xfrm>
            <a:off x="4139952" y="5661248"/>
            <a:ext cx="4248472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nl-NL" sz="1000" dirty="0"/>
              <a:t>Locatie: 	 Mill Hillplein 1, Roosendaal</a:t>
            </a:r>
          </a:p>
          <a:p>
            <a:r>
              <a:rPr lang="nl-NL" sz="1000" dirty="0"/>
              <a:t>Medewerkers: 24</a:t>
            </a:r>
            <a:endParaRPr lang="nl-NL" sz="1000" dirty="0">
              <a:ea typeface="Verdana"/>
            </a:endParaRPr>
          </a:p>
          <a:p>
            <a:r>
              <a:rPr lang="nl-NL" sz="1000" dirty="0"/>
              <a:t>Studenten:	 279 via </a:t>
            </a:r>
            <a:r>
              <a:rPr lang="nl-NL" sz="1000" dirty="0" err="1"/>
              <a:t>Avans</a:t>
            </a:r>
            <a:r>
              <a:rPr lang="nl-NL" sz="1000" dirty="0"/>
              <a:t> + 200 via Hogeschool Zeeland</a:t>
            </a:r>
            <a:endParaRPr lang="nl-NL" sz="1000" dirty="0">
              <a:ea typeface="Verdana"/>
            </a:endParaRPr>
          </a:p>
          <a:p>
            <a:r>
              <a:rPr lang="nl-NL" sz="1000" dirty="0"/>
              <a:t>Academie: 	 </a:t>
            </a:r>
            <a:r>
              <a:rPr lang="nl-NL" sz="1000" dirty="0" err="1"/>
              <a:t>Associate</a:t>
            </a:r>
            <a:r>
              <a:rPr lang="nl-NL" sz="1000" dirty="0"/>
              <a:t> </a:t>
            </a:r>
            <a:r>
              <a:rPr lang="nl-NL" sz="1000" dirty="0" err="1"/>
              <a:t>Degrees</a:t>
            </a:r>
            <a:r>
              <a:rPr lang="nl-NL" sz="1000" dirty="0"/>
              <a:t> 	</a:t>
            </a:r>
            <a:endParaRPr lang="nl-NL" sz="1000">
              <a:ea typeface="Verdana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3279BC-BE8E-416D-AB9A-A0B8B4FFE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86" y="3432297"/>
            <a:ext cx="2239797" cy="1679848"/>
          </a:xfrm>
          <a:prstGeom prst="rect">
            <a:avLst/>
          </a:prstGeom>
        </p:spPr>
      </p:pic>
      <p:pic>
        <p:nvPicPr>
          <p:cNvPr id="4" name="Afbeelding 3" descr="Afbeelding met gebouw, tafel, stoel, zitten&#10;&#10;Automatisch gegenereerde beschrijving">
            <a:extLst>
              <a:ext uri="{FF2B5EF4-FFF2-40B4-BE49-F238E27FC236}">
                <a16:creationId xmlns:a16="http://schemas.microsoft.com/office/drawing/2014/main" id="{173073DB-E330-48E4-B403-BE45AE154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9" y="3084417"/>
            <a:ext cx="2468262" cy="32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79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5CE4A339-BA1C-4198-AECB-F8021375C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8" y="267116"/>
            <a:ext cx="3026361" cy="2020243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8F2188BE-749E-49DA-ACCB-8E7051CA3C10}"/>
              </a:ext>
            </a:extLst>
          </p:cNvPr>
          <p:cNvSpPr/>
          <p:nvPr/>
        </p:nvSpPr>
        <p:spPr>
          <a:xfrm>
            <a:off x="4993864" y="5445224"/>
            <a:ext cx="3394560" cy="9640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nl-NL" sz="1000" dirty="0"/>
              <a:t>Locatie: 	 Prof. Cobbenhagenlaan, Tilburg</a:t>
            </a:r>
          </a:p>
          <a:p>
            <a:r>
              <a:rPr lang="nl-NL" sz="1000" dirty="0"/>
              <a:t>Medewerkers: 114</a:t>
            </a:r>
            <a:endParaRPr lang="nl-NL" sz="1000" dirty="0">
              <a:ea typeface="Verdana"/>
            </a:endParaRPr>
          </a:p>
          <a:p>
            <a:r>
              <a:rPr lang="nl-NL" sz="1000" dirty="0"/>
              <a:t>Studenten:	 1.302</a:t>
            </a:r>
            <a:endParaRPr lang="nl-NL" sz="1000" dirty="0">
              <a:ea typeface="Verdana"/>
            </a:endParaRPr>
          </a:p>
          <a:p>
            <a:r>
              <a:rPr lang="nl-NL" sz="1000" dirty="0"/>
              <a:t>Academie: 	 Bouw &amp; Infra</a:t>
            </a:r>
            <a:endParaRPr lang="nl-NL" sz="1000" dirty="0">
              <a:ea typeface="Verdana"/>
            </a:endParaRPr>
          </a:p>
          <a:p>
            <a:r>
              <a:rPr lang="nl-NL" sz="1000" dirty="0"/>
              <a:t>	</a:t>
            </a:r>
            <a:endParaRPr lang="nl-NL" sz="1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1782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09384F5C-138C-4D3F-86FB-C95E9F82930C}"/>
              </a:ext>
            </a:extLst>
          </p:cNvPr>
          <p:cNvSpPr txBox="1"/>
          <p:nvPr/>
        </p:nvSpPr>
        <p:spPr>
          <a:xfrm>
            <a:off x="251520" y="4077072"/>
            <a:ext cx="2582296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000" i="1" dirty="0">
                <a:latin typeface="Verdana"/>
                <a:ea typeface="Verdana"/>
                <a:cs typeface="Verdana"/>
              </a:rPr>
              <a:t>Voorbeelden gewenste uitstraling baliestukken met ondergrond, zoals vaas of schaal</a:t>
            </a:r>
            <a:endParaRPr lang="nl-NL" sz="1000" i="1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71285B6-7177-45E5-9511-CE237A9101B1}"/>
              </a:ext>
            </a:extLst>
          </p:cNvPr>
          <p:cNvSpPr txBox="1"/>
          <p:nvPr/>
        </p:nvSpPr>
        <p:spPr>
          <a:xfrm>
            <a:off x="346635" y="6093295"/>
            <a:ext cx="437111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1000" i="1" dirty="0">
              <a:ea typeface="Verdana"/>
              <a:cs typeface="Verdana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3D51AE7-48ED-4731-B34A-2F0C52B3DEEA}"/>
              </a:ext>
            </a:extLst>
          </p:cNvPr>
          <p:cNvSpPr txBox="1"/>
          <p:nvPr/>
        </p:nvSpPr>
        <p:spPr>
          <a:xfrm>
            <a:off x="251520" y="1916832"/>
            <a:ext cx="99841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000" i="1" dirty="0">
                <a:latin typeface="Verdana"/>
                <a:ea typeface="Verdana"/>
                <a:cs typeface="Verdana"/>
              </a:rPr>
              <a:t>Voorbeelden gewenste kwaliteit </a:t>
            </a:r>
            <a:endParaRPr lang="nl-NL" dirty="0">
              <a:ea typeface="Verdana" pitchFamily="34" charset="0"/>
              <a:cs typeface="Verdana" pitchFamily="34" charset="0"/>
            </a:endParaRPr>
          </a:p>
          <a:p>
            <a:r>
              <a:rPr lang="nl-NL" sz="1000" i="1" dirty="0">
                <a:latin typeface="Verdana"/>
                <a:ea typeface="Verdana"/>
                <a:cs typeface="Verdana"/>
              </a:rPr>
              <a:t>kerstboom</a:t>
            </a:r>
            <a:endParaRPr lang="nl-NL" dirty="0">
              <a:ea typeface="Verdana"/>
              <a:cs typeface="Verdana"/>
            </a:endParaRPr>
          </a:p>
        </p:txBody>
      </p:sp>
      <p:pic>
        <p:nvPicPr>
          <p:cNvPr id="2" name="Afbeelding 2" descr="Afbeelding met binnen, plafond, venster, tafel&#10;&#10;Automatisch gegenereerde beschrijving">
            <a:extLst>
              <a:ext uri="{FF2B5EF4-FFF2-40B4-BE49-F238E27FC236}">
                <a16:creationId xmlns:a16="http://schemas.microsoft.com/office/drawing/2014/main" id="{0FE2D4B0-86DF-465C-98FB-65BAEF5A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58" y="284629"/>
            <a:ext cx="3989294" cy="2989729"/>
          </a:xfrm>
          <a:prstGeom prst="rect">
            <a:avLst/>
          </a:prstGeom>
        </p:spPr>
      </p:pic>
      <p:pic>
        <p:nvPicPr>
          <p:cNvPr id="3" name="Afbeelding 4" descr="Afbeelding met tafel, bloem, voedsel, vaas&#10;&#10;Automatisch gegenereerde beschrijving">
            <a:extLst>
              <a:ext uri="{FF2B5EF4-FFF2-40B4-BE49-F238E27FC236}">
                <a16:creationId xmlns:a16="http://schemas.microsoft.com/office/drawing/2014/main" id="{2E99FFF0-7E40-4029-867B-A0E7ABEC0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1" y="3426227"/>
            <a:ext cx="4491317" cy="317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5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856D9373-68A7-4041-B059-A0766F00D01B}"/>
              </a:ext>
            </a:extLst>
          </p:cNvPr>
          <p:cNvSpPr/>
          <p:nvPr/>
        </p:nvSpPr>
        <p:spPr>
          <a:xfrm>
            <a:off x="4932040" y="4745555"/>
            <a:ext cx="3960440" cy="13477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000"/>
              <a:t>Locatie: 	 </a:t>
            </a:r>
            <a:r>
              <a:rPr lang="nl-NL" sz="1000" err="1"/>
              <a:t>Lovensdijkstraat</a:t>
            </a:r>
            <a:r>
              <a:rPr lang="nl-NL" sz="1000"/>
              <a:t> 61-63, Breda</a:t>
            </a:r>
          </a:p>
          <a:p>
            <a:r>
              <a:rPr lang="nl-NL" sz="1000"/>
              <a:t>Medewerkers:  392</a:t>
            </a:r>
          </a:p>
          <a:p>
            <a:r>
              <a:rPr lang="nl-NL" sz="1000"/>
              <a:t>Studenten:	  4.419</a:t>
            </a:r>
          </a:p>
          <a:p>
            <a:r>
              <a:rPr lang="nl-NL" sz="1000"/>
              <a:t>Academies: 	 Communicatie en User </a:t>
            </a:r>
            <a:r>
              <a:rPr lang="nl-NL" sz="1000" err="1"/>
              <a:t>Experience</a:t>
            </a:r>
            <a:endParaRPr lang="nl-NL" sz="1000"/>
          </a:p>
          <a:p>
            <a:r>
              <a:rPr lang="nl-NL" sz="1000"/>
              <a:t>	 Engineering en ICT </a:t>
            </a:r>
          </a:p>
          <a:p>
            <a:r>
              <a:rPr lang="nl-NL" sz="1000"/>
              <a:t>	 Technologie van Gezondheid en Milieu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76CA357-FEDD-4781-AEDF-1EABB369E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5" y="471927"/>
            <a:ext cx="4535647" cy="144490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13169B4-B089-4D38-80E9-8A5E9B04A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6" y="2458794"/>
            <a:ext cx="2453661" cy="163577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4ABF00D-B1EE-4F76-BFCB-4F34E8E4F2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5" y="4605265"/>
            <a:ext cx="4464093" cy="148803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9384F5C-138C-4D3F-86FB-C95E9F82930C}"/>
              </a:ext>
            </a:extLst>
          </p:cNvPr>
          <p:cNvSpPr txBox="1"/>
          <p:nvPr/>
        </p:nvSpPr>
        <p:spPr>
          <a:xfrm>
            <a:off x="251520" y="4077072"/>
            <a:ext cx="3156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i="1" err="1"/>
              <a:t>Lovensdijkstraat</a:t>
            </a:r>
            <a:r>
              <a:rPr lang="nl-NL" sz="1000" i="1"/>
              <a:t> 61 – The </a:t>
            </a:r>
            <a:r>
              <a:rPr lang="nl-NL" sz="1000" i="1" err="1"/>
              <a:t>Fifth</a:t>
            </a:r>
            <a:r>
              <a:rPr lang="nl-NL" sz="1000" i="1"/>
              <a:t> met dakterras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71285B6-7177-45E5-9511-CE237A9101B1}"/>
              </a:ext>
            </a:extLst>
          </p:cNvPr>
          <p:cNvSpPr txBox="1"/>
          <p:nvPr/>
        </p:nvSpPr>
        <p:spPr>
          <a:xfrm>
            <a:off x="346635" y="6093295"/>
            <a:ext cx="4371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err="1"/>
              <a:t>Lovensdijkstraat</a:t>
            </a:r>
            <a:r>
              <a:rPr lang="nl-NL" sz="1000" i="1"/>
              <a:t> ‘de Villa’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3D51AE7-48ED-4731-B34A-2F0C52B3DEEA}"/>
              </a:ext>
            </a:extLst>
          </p:cNvPr>
          <p:cNvSpPr txBox="1"/>
          <p:nvPr/>
        </p:nvSpPr>
        <p:spPr>
          <a:xfrm>
            <a:off x="251520" y="1916832"/>
            <a:ext cx="1599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err="1"/>
              <a:t>Lovensdijkstraat</a:t>
            </a:r>
            <a:r>
              <a:rPr lang="nl-NL" sz="1000" i="1"/>
              <a:t> 63 </a:t>
            </a:r>
          </a:p>
        </p:txBody>
      </p:sp>
      <p:pic>
        <p:nvPicPr>
          <p:cNvPr id="4" name="Afbeelding 3" descr="Afbeelding met buiten, gebouw, tafel, portiek&#10;&#10;Automatisch gegenereerde beschrijving">
            <a:extLst>
              <a:ext uri="{FF2B5EF4-FFF2-40B4-BE49-F238E27FC236}">
                <a16:creationId xmlns:a16="http://schemas.microsoft.com/office/drawing/2014/main" id="{36728D11-C92A-4172-85BE-64034A904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92898"/>
            <a:ext cx="3717325" cy="2230395"/>
          </a:xfrm>
          <a:prstGeom prst="rect">
            <a:avLst/>
          </a:prstGeom>
        </p:spPr>
      </p:pic>
      <p:pic>
        <p:nvPicPr>
          <p:cNvPr id="2" name="Afbeelding 2" descr="Afbeelding met gebouw, binnen, tafel, kamer&#10;&#10;Automatisch gegenereerde beschrijving">
            <a:extLst>
              <a:ext uri="{FF2B5EF4-FFF2-40B4-BE49-F238E27FC236}">
                <a16:creationId xmlns:a16="http://schemas.microsoft.com/office/drawing/2014/main" id="{89010B11-71BE-4967-8DE8-644A3171F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26249" y="2547146"/>
            <a:ext cx="2211771" cy="135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28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14FE67A4-5236-4C05-BF88-8B19A8326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283667" cy="122413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21005AC-1BD1-46B0-922E-7A9C3A1C5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479107"/>
            <a:ext cx="1830132" cy="1221702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7E802564-8244-47FB-8927-67DF85C1E170}"/>
              </a:ext>
            </a:extLst>
          </p:cNvPr>
          <p:cNvSpPr/>
          <p:nvPr/>
        </p:nvSpPr>
        <p:spPr>
          <a:xfrm>
            <a:off x="4572000" y="4581128"/>
            <a:ext cx="3816424" cy="18722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000"/>
              <a:t>Locatie: 	 Hogeschoollaan 1, Breda</a:t>
            </a:r>
          </a:p>
          <a:p>
            <a:r>
              <a:rPr lang="nl-NL" sz="1000"/>
              <a:t>Medewerkers: 940</a:t>
            </a:r>
          </a:p>
          <a:p>
            <a:r>
              <a:rPr lang="nl-NL" sz="1000"/>
              <a:t>Studenten:	 10.656</a:t>
            </a:r>
          </a:p>
          <a:p>
            <a:r>
              <a:rPr lang="nl-NL" sz="1000"/>
              <a:t>Academies: 	 Algemeen en Financieel Management</a:t>
            </a:r>
          </a:p>
          <a:p>
            <a:r>
              <a:rPr lang="nl-NL" sz="1000"/>
              <a:t>	 Gezondheidszorg</a:t>
            </a:r>
          </a:p>
          <a:p>
            <a:r>
              <a:rPr lang="nl-NL" sz="1000"/>
              <a:t>	 Marketing en Business Management</a:t>
            </a:r>
          </a:p>
          <a:p>
            <a:r>
              <a:rPr lang="nl-NL" sz="1000"/>
              <a:t>	 </a:t>
            </a:r>
            <a:r>
              <a:rPr lang="nl-NL" sz="1000" err="1"/>
              <a:t>Social</a:t>
            </a:r>
            <a:r>
              <a:rPr lang="nl-NL" sz="1000"/>
              <a:t> Studies</a:t>
            </a:r>
          </a:p>
          <a:p>
            <a:r>
              <a:rPr lang="nl-NL" sz="1000"/>
              <a:t>	 International Studies</a:t>
            </a:r>
          </a:p>
          <a:p>
            <a:r>
              <a:rPr lang="nl-NL" sz="1000"/>
              <a:t>	 Veiligheid en Bestuur</a:t>
            </a:r>
          </a:p>
          <a:p>
            <a:r>
              <a:rPr lang="nl-NL" sz="1000"/>
              <a:t>	 Deeltijd</a:t>
            </a:r>
          </a:p>
          <a:p>
            <a:r>
              <a:rPr lang="nl-NL" sz="1000"/>
              <a:t>	 Pedagogisch Onderwijs</a:t>
            </a:r>
          </a:p>
          <a:p>
            <a:r>
              <a:rPr lang="nl-NL" sz="1000"/>
              <a:t>	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3D1AD73-9D87-4182-92F0-6F6D6AA01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3" y="2012941"/>
            <a:ext cx="1728193" cy="1296145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75B0DBEC-844B-4B9F-B353-C6AEB98DA1E0}"/>
              </a:ext>
            </a:extLst>
          </p:cNvPr>
          <p:cNvSpPr txBox="1"/>
          <p:nvPr/>
        </p:nvSpPr>
        <p:spPr>
          <a:xfrm>
            <a:off x="235308" y="3381094"/>
            <a:ext cx="24644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/>
              <a:t>Restaurant en </a:t>
            </a:r>
            <a:r>
              <a:rPr lang="nl-NL" sz="800" i="1" err="1"/>
              <a:t>Plaza</a:t>
            </a:r>
            <a:endParaRPr lang="nl-NL" sz="800" i="1"/>
          </a:p>
        </p:txBody>
      </p:sp>
      <p:pic>
        <p:nvPicPr>
          <p:cNvPr id="4" name="Afbeelding 3" descr="Afbeelding met binnen, plafond, tafel, kamer&#10;&#10;Automatisch gegenereerde beschrijving">
            <a:extLst>
              <a:ext uri="{FF2B5EF4-FFF2-40B4-BE49-F238E27FC236}">
                <a16:creationId xmlns:a16="http://schemas.microsoft.com/office/drawing/2014/main" id="{96762516-FD58-4515-B9DB-95AB1AE12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53" y="2012941"/>
            <a:ext cx="1980170" cy="2640227"/>
          </a:xfrm>
          <a:prstGeom prst="rect">
            <a:avLst/>
          </a:prstGeom>
        </p:spPr>
      </p:pic>
      <p:pic>
        <p:nvPicPr>
          <p:cNvPr id="2" name="Afbeelding 2" descr="Afbeelding met gebouw, tafel, stoel, kamer&#10;&#10;Automatisch gegenereerde beschrijving">
            <a:extLst>
              <a:ext uri="{FF2B5EF4-FFF2-40B4-BE49-F238E27FC236}">
                <a16:creationId xmlns:a16="http://schemas.microsoft.com/office/drawing/2014/main" id="{E55E9C0C-2091-4B8C-9AC7-DE00BA8AD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437" y="4711606"/>
            <a:ext cx="1865917" cy="1838079"/>
          </a:xfrm>
          <a:prstGeom prst="rect">
            <a:avLst/>
          </a:prstGeom>
        </p:spPr>
      </p:pic>
      <p:pic>
        <p:nvPicPr>
          <p:cNvPr id="3" name="Afbeelding 4" descr="Afbeelding met binnen, tafel, zitten, keuken&#10;&#10;Automatisch gegenereerde beschrijving">
            <a:extLst>
              <a:ext uri="{FF2B5EF4-FFF2-40B4-BE49-F238E27FC236}">
                <a16:creationId xmlns:a16="http://schemas.microsoft.com/office/drawing/2014/main" id="{70891FF0-5658-43B7-AE48-CB5C94F00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445431" y="4656775"/>
            <a:ext cx="1849045" cy="19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82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DFB2577B-6D73-48A6-ADEF-18A7C7F53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62" y="500256"/>
            <a:ext cx="3168352" cy="2240322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0DA9EDA-6325-493B-826D-8D3946822E14}"/>
              </a:ext>
            </a:extLst>
          </p:cNvPr>
          <p:cNvSpPr/>
          <p:nvPr/>
        </p:nvSpPr>
        <p:spPr>
          <a:xfrm>
            <a:off x="3491880" y="5301208"/>
            <a:ext cx="5452555" cy="11521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000"/>
          </a:p>
          <a:p>
            <a:r>
              <a:rPr lang="nl-NL" sz="1000"/>
              <a:t>Locatie:          </a:t>
            </a:r>
            <a:r>
              <a:rPr lang="nl-NL" sz="1000" err="1"/>
              <a:t>Quadrium</a:t>
            </a:r>
            <a:r>
              <a:rPr lang="nl-NL" sz="1000"/>
              <a:t>, Claudius Prinsenlaan - terrein Hogeschoollaan, Breda</a:t>
            </a:r>
            <a:endParaRPr lang="nl-NL"/>
          </a:p>
          <a:p>
            <a:r>
              <a:rPr lang="nl-NL" sz="1000"/>
              <a:t>Medewerkers: 16</a:t>
            </a:r>
          </a:p>
          <a:p>
            <a:r>
              <a:rPr lang="nl-NL" sz="1000">
                <a:ea typeface="Verdana"/>
                <a:cs typeface="Verdana"/>
              </a:rPr>
              <a:t>Studenten:     via Hogeschoollaan 1  - collegezalen in </a:t>
            </a:r>
            <a:r>
              <a:rPr lang="nl-NL" sz="1000" err="1">
                <a:ea typeface="Verdana"/>
                <a:cs typeface="Verdana"/>
              </a:rPr>
              <a:t>Quadrium</a:t>
            </a:r>
            <a:endParaRPr lang="nl-NL" sz="1000">
              <a:ea typeface="Verdana"/>
              <a:cs typeface="Verdana"/>
            </a:endParaRPr>
          </a:p>
          <a:p>
            <a:endParaRPr lang="nl-NL" sz="1000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78400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0FA2D250-1A2D-4D3E-95E2-D59E2D567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0376"/>
            <a:ext cx="3242194" cy="3429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B15C264-A8BB-445F-A6C9-0759EDCA1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6" y="4221803"/>
            <a:ext cx="3230648" cy="215376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D9AA8D21-DD0A-452A-96E8-0167D881CA55}"/>
              </a:ext>
            </a:extLst>
          </p:cNvPr>
          <p:cNvSpPr/>
          <p:nvPr/>
        </p:nvSpPr>
        <p:spPr>
          <a:xfrm>
            <a:off x="4139952" y="5517232"/>
            <a:ext cx="4510336" cy="8813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endParaRPr lang="nl-NL" sz="1000"/>
          </a:p>
          <a:p>
            <a:r>
              <a:rPr lang="nl-NL" sz="1000" dirty="0"/>
              <a:t>Locatie: 	 Claudius Prinsenlaan, terrein Hogeschoollaan, Breda</a:t>
            </a:r>
            <a:endParaRPr lang="nl-NL" sz="1000" dirty="0">
              <a:ea typeface="Verdana"/>
              <a:cs typeface="Verdana"/>
            </a:endParaRPr>
          </a:p>
          <a:p>
            <a:r>
              <a:rPr lang="nl-NL" sz="1000" dirty="0"/>
              <a:t>Medewerkers: vanaf 2020, ca 1.000 m2. </a:t>
            </a:r>
            <a:endParaRPr lang="nl-NL" sz="1000" dirty="0">
              <a:ea typeface="Verdana"/>
              <a:cs typeface="Verdana"/>
            </a:endParaRPr>
          </a:p>
          <a:p>
            <a:endParaRPr lang="nl-NL" sz="1000"/>
          </a:p>
          <a:p>
            <a:r>
              <a:rPr lang="nl-NL" sz="1000" dirty="0"/>
              <a:t>	</a:t>
            </a:r>
            <a:endParaRPr lang="nl-NL" sz="1000" dirty="0"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63382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C25F901-AD37-4591-AE7F-826DD7442B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0" y="492409"/>
            <a:ext cx="3134812" cy="186596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D806237-CB5F-4AC1-B7CC-96B1F3F74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14" y="2356212"/>
            <a:ext cx="3033540" cy="202503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FAC1749A-F586-4B58-8191-44B11CF0EAA2}"/>
              </a:ext>
            </a:extLst>
          </p:cNvPr>
          <p:cNvSpPr/>
          <p:nvPr/>
        </p:nvSpPr>
        <p:spPr>
          <a:xfrm>
            <a:off x="4572000" y="5661248"/>
            <a:ext cx="3650854" cy="7920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000"/>
              <a:t>Locatie: 	 St. Joost, Beukenlaan 1, Breda</a:t>
            </a:r>
          </a:p>
          <a:p>
            <a:r>
              <a:rPr lang="nl-NL" sz="1000"/>
              <a:t>Medewerkers: 109</a:t>
            </a:r>
          </a:p>
          <a:p>
            <a:r>
              <a:rPr lang="nl-NL" sz="1000"/>
              <a:t>Studenten:	 648</a:t>
            </a:r>
          </a:p>
          <a:p>
            <a:r>
              <a:rPr lang="nl-NL" sz="1000"/>
              <a:t>Academie: 	 Kunst en Vormgeving	</a:t>
            </a:r>
          </a:p>
        </p:txBody>
      </p:sp>
    </p:spTree>
    <p:extLst>
      <p:ext uri="{BB962C8B-B14F-4D97-AF65-F5344CB8AC3E}">
        <p14:creationId xmlns:p14="http://schemas.microsoft.com/office/powerpoint/2010/main" val="42459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465C7B3-6EED-4B96-8DE2-A52AE4AB08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8" y="587142"/>
            <a:ext cx="3324176" cy="2219048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2470F792-6010-4BBF-BA91-7B54C3116902}"/>
              </a:ext>
            </a:extLst>
          </p:cNvPr>
          <p:cNvSpPr/>
          <p:nvPr/>
        </p:nvSpPr>
        <p:spPr>
          <a:xfrm>
            <a:off x="4932040" y="5805264"/>
            <a:ext cx="2664296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000"/>
          </a:p>
          <a:p>
            <a:r>
              <a:rPr lang="nl-NL" sz="1000"/>
              <a:t>Locatie: 	 De Bijster 7-21, Breda</a:t>
            </a:r>
          </a:p>
          <a:p>
            <a:r>
              <a:rPr lang="nl-NL" sz="1000"/>
              <a:t>Medewerkers: 287</a:t>
            </a:r>
          </a:p>
          <a:p>
            <a:endParaRPr lang="nl-NL" sz="1000"/>
          </a:p>
          <a:p>
            <a:r>
              <a:rPr lang="nl-NL" sz="10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13174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912BB108-F1BD-4548-A6FD-556880F34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0513"/>
            <a:ext cx="4032448" cy="2267719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C3C35673-61EC-43C0-B357-850574F517F5}"/>
              </a:ext>
            </a:extLst>
          </p:cNvPr>
          <p:cNvSpPr/>
          <p:nvPr/>
        </p:nvSpPr>
        <p:spPr>
          <a:xfrm>
            <a:off x="3203848" y="5517231"/>
            <a:ext cx="4536802" cy="8372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000"/>
              <a:t>Locatie: 	 Statenlaan 67, ‘s-Hertogenbosch</a:t>
            </a:r>
          </a:p>
          <a:p>
            <a:r>
              <a:rPr lang="nl-NL" sz="1000"/>
              <a:t>	 </a:t>
            </a:r>
            <a:r>
              <a:rPr lang="nl-NL" sz="1000" i="1"/>
              <a:t>Mobiele uitgifte wordt  uitgebreid in voorjaar 2020.</a:t>
            </a:r>
          </a:p>
          <a:p>
            <a:r>
              <a:rPr lang="nl-NL" sz="1000"/>
              <a:t>Medewerkers: 75</a:t>
            </a:r>
          </a:p>
          <a:p>
            <a:r>
              <a:rPr lang="nl-NL" sz="1000"/>
              <a:t>Studenten:	 1.247</a:t>
            </a:r>
          </a:p>
          <a:p>
            <a:r>
              <a:rPr lang="nl-NL" sz="1000"/>
              <a:t>Academie: 	 Associate </a:t>
            </a:r>
            <a:r>
              <a:rPr lang="nl-NL" sz="1000" err="1"/>
              <a:t>Degrees</a:t>
            </a:r>
            <a:r>
              <a:rPr lang="nl-NL" sz="10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2324377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7002B"/>
      </a:accent1>
      <a:accent2>
        <a:srgbClr val="C0C0C0"/>
      </a:accent2>
      <a:accent3>
        <a:srgbClr val="FFFFFF"/>
      </a:accent3>
      <a:accent4>
        <a:srgbClr val="000000"/>
      </a:accent4>
      <a:accent5>
        <a:srgbClr val="E0AAAC"/>
      </a:accent5>
      <a:accent6>
        <a:srgbClr val="AEAEAE"/>
      </a:accent6>
      <a:hlink>
        <a:srgbClr val="522641"/>
      </a:hlink>
      <a:folHlink>
        <a:srgbClr val="0066CC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808080"/>
        </a:dk1>
        <a:lt1>
          <a:srgbClr val="FFFFFF"/>
        </a:lt1>
        <a:dk2>
          <a:srgbClr val="C7002B"/>
        </a:dk2>
        <a:lt2>
          <a:srgbClr val="FFFFFF"/>
        </a:lt2>
        <a:accent1>
          <a:srgbClr val="FFFFFF"/>
        </a:accent1>
        <a:accent2>
          <a:srgbClr val="C0C0C0"/>
        </a:accent2>
        <a:accent3>
          <a:srgbClr val="E0AAAC"/>
        </a:accent3>
        <a:accent4>
          <a:srgbClr val="DADADA"/>
        </a:accent4>
        <a:accent5>
          <a:srgbClr val="FFFFFF"/>
        </a:accent5>
        <a:accent6>
          <a:srgbClr val="AEAEAE"/>
        </a:accent6>
        <a:hlink>
          <a:srgbClr val="522641"/>
        </a:hlink>
        <a:folHlink>
          <a:srgbClr val="00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C7002B"/>
        </a:lt1>
        <a:dk2>
          <a:srgbClr val="FFFFFF"/>
        </a:dk2>
        <a:lt2>
          <a:srgbClr val="808080"/>
        </a:lt2>
        <a:accent1>
          <a:srgbClr val="FFFFFF"/>
        </a:accent1>
        <a:accent2>
          <a:srgbClr val="C0C0C0"/>
        </a:accent2>
        <a:accent3>
          <a:srgbClr val="E0AAAC"/>
        </a:accent3>
        <a:accent4>
          <a:srgbClr val="000000"/>
        </a:accent4>
        <a:accent5>
          <a:srgbClr val="FFFFFF"/>
        </a:accent5>
        <a:accent6>
          <a:srgbClr val="AEAEAE"/>
        </a:accent6>
        <a:hlink>
          <a:srgbClr val="522641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7002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0AAAC"/>
        </a:accent5>
        <a:accent6>
          <a:srgbClr val="AEAEAE"/>
        </a:accent6>
        <a:hlink>
          <a:srgbClr val="522641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8080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AEAEAE"/>
        </a:accent6>
        <a:hlink>
          <a:srgbClr val="522641"/>
        </a:hlink>
        <a:folHlink>
          <a:srgbClr val="A0A0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E1C9B28ACB3D4B912ECB887B7EE6A2" ma:contentTypeVersion="10" ma:contentTypeDescription="Create a new document." ma:contentTypeScope="" ma:versionID="ee1326c538c225e41351c64f4e35ca1b">
  <xsd:schema xmlns:xsd="http://www.w3.org/2001/XMLSchema" xmlns:xs="http://www.w3.org/2001/XMLSchema" xmlns:p="http://schemas.microsoft.com/office/2006/metadata/properties" xmlns:ns2="ae3b3f7b-e465-427f-9370-c4b67dfb6801" xmlns:ns3="d26ffc41-8b95-4bed-a604-6e7a9225f6d9" targetNamespace="http://schemas.microsoft.com/office/2006/metadata/properties" ma:root="true" ma:fieldsID="47bf3fd8518d4976ae6bb78c28474bc6" ns2:_="" ns3:_="">
    <xsd:import namespace="ae3b3f7b-e465-427f-9370-c4b67dfb6801"/>
    <xsd:import namespace="d26ffc41-8b95-4bed-a604-6e7a9225f6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3b3f7b-e465-427f-9370-c4b67dfb6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ffc41-8b95-4bed-a604-6e7a9225f6d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9ADB03-1955-4BF3-9E91-3DEB90BBF1BE}"/>
</file>

<file path=customXml/itemProps2.xml><?xml version="1.0" encoding="utf-8"?>
<ds:datastoreItem xmlns:ds="http://schemas.openxmlformats.org/officeDocument/2006/customXml" ds:itemID="{62B63BF8-9180-444C-BBEF-924F791AF1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3253FE-18A7-4C32-8A2A-3F66B4B6B3B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499</Words>
  <Application>Microsoft Office PowerPoint</Application>
  <PresentationFormat>Diavoorstelling (4:3)</PresentationFormat>
  <Paragraphs>93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0" baseType="lpstr">
      <vt:lpstr>Arial</vt:lpstr>
      <vt:lpstr>Verdana</vt:lpstr>
      <vt:lpstr>Default Design</vt:lpstr>
      <vt:lpstr>       BIJLAGE IMPRESSIE  interieurbeplanting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Visual Identity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Organigram, Taken, Verantwoordelijkheden</dc:title>
  <dc:creator>Anton Dimitrov</dc:creator>
  <cp:lastModifiedBy>Miranda Vos</cp:lastModifiedBy>
  <cp:revision>81</cp:revision>
  <cp:lastPrinted>2019-12-16T08:58:28Z</cp:lastPrinted>
  <dcterms:created xsi:type="dcterms:W3CDTF">2004-06-16T13:57:44Z</dcterms:created>
  <dcterms:modified xsi:type="dcterms:W3CDTF">2020-11-04T19:22:12Z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vans">
    <vt:lpwstr>Yes</vt:lpwstr>
  </property>
  <property fmtid="{D5CDD505-2E9C-101B-9397-08002B2CF9AE}" pid="3" name="coversl">
    <vt:lpwstr>258</vt:lpwstr>
  </property>
  <property fmtid="{D5CDD505-2E9C-101B-9397-08002B2CF9AE}" pid="4" name="titlesl">
    <vt:lpwstr>280</vt:lpwstr>
  </property>
  <property fmtid="{D5CDD505-2E9C-101B-9397-08002B2CF9AE}" pid="5" name="title">
    <vt:lpwstr>Agenda</vt:lpwstr>
  </property>
  <property fmtid="{D5CDD505-2E9C-101B-9397-08002B2CF9AE}" pid="6" name="subtitle">
    <vt:lpwstr/>
  </property>
  <property fmtid="{D5CDD505-2E9C-101B-9397-08002B2CF9AE}" pid="7" name="ref">
    <vt:lpwstr>MV</vt:lpwstr>
  </property>
  <property fmtid="{D5CDD505-2E9C-101B-9397-08002B2CF9AE}" pid="8" name="speaker">
    <vt:lpwstr/>
  </property>
  <property fmtid="{D5CDD505-2E9C-101B-9397-08002B2CF9AE}" pid="9" name="dt">
    <vt:lpwstr>11-2-2014</vt:lpwstr>
  </property>
  <property fmtid="{D5CDD505-2E9C-101B-9397-08002B2CF9AE}" pid="10" name="usergroup">
    <vt:lpwstr>2</vt:lpwstr>
  </property>
  <property fmtid="{D5CDD505-2E9C-101B-9397-08002B2CF9AE}" pid="11" name="format">
    <vt:lpwstr>0</vt:lpwstr>
  </property>
  <property fmtid="{D5CDD505-2E9C-101B-9397-08002B2CF9AE}" pid="12" name="background">
    <vt:lpwstr>1</vt:lpwstr>
  </property>
  <property fmtid="{D5CDD505-2E9C-101B-9397-08002B2CF9AE}" pid="13" name="rground">
    <vt:lpwstr>1</vt:lpwstr>
  </property>
  <property fmtid="{D5CDD505-2E9C-101B-9397-08002B2CF9AE}" pid="14" name="cldocument">
    <vt:lpwstr>1043</vt:lpwstr>
  </property>
  <property fmtid="{D5CDD505-2E9C-101B-9397-08002B2CF9AE}" pid="15" name="sliden">
    <vt:lpwstr>No</vt:lpwstr>
  </property>
  <property fmtid="{D5CDD505-2E9C-101B-9397-08002B2CF9AE}" pid="16" name="level1">
    <vt:lpwstr>Geen</vt:lpwstr>
  </property>
  <property fmtid="{D5CDD505-2E9C-101B-9397-08002B2CF9AE}" pid="17" name="level11">
    <vt:lpwstr/>
  </property>
  <property fmtid="{D5CDD505-2E9C-101B-9397-08002B2CF9AE}" pid="18" name="ContentTypeId">
    <vt:lpwstr>0x010100DAE1C9B28ACB3D4B912ECB887B7EE6A2</vt:lpwstr>
  </property>
  <property fmtid="{D5CDD505-2E9C-101B-9397-08002B2CF9AE}" pid="19" name="Project">
    <vt:lpwstr>45;#1163-025|7775738f-b09c-43be-a79a-6f6920b8f257</vt:lpwstr>
  </property>
  <property fmtid="{D5CDD505-2E9C-101B-9397-08002B2CF9AE}" pid="20" name="Klant">
    <vt:lpwstr>44;#Avans|4fbcb43e-97b1-4f3c-8953-5103fc2cf1b3</vt:lpwstr>
  </property>
</Properties>
</file>