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5"/>
  </p:notesMasterIdLst>
  <p:sldIdLst>
    <p:sldId id="265" r:id="rId5"/>
    <p:sldId id="685" r:id="rId6"/>
    <p:sldId id="702" r:id="rId7"/>
    <p:sldId id="703" r:id="rId8"/>
    <p:sldId id="704" r:id="rId9"/>
    <p:sldId id="698" r:id="rId10"/>
    <p:sldId id="697" r:id="rId11"/>
    <p:sldId id="701" r:id="rId12"/>
    <p:sldId id="706" r:id="rId13"/>
    <p:sldId id="708" r:id="rId14"/>
    <p:sldId id="699" r:id="rId15"/>
    <p:sldId id="705" r:id="rId16"/>
    <p:sldId id="691" r:id="rId17"/>
    <p:sldId id="695" r:id="rId18"/>
    <p:sldId id="692" r:id="rId19"/>
    <p:sldId id="707" r:id="rId20"/>
    <p:sldId id="693" r:id="rId21"/>
    <p:sldId id="690" r:id="rId22"/>
    <p:sldId id="694" r:id="rId23"/>
    <p:sldId id="700" r:id="rId24"/>
  </p:sldIdLst>
  <p:sldSz cx="12192000" cy="6858000"/>
  <p:notesSz cx="6797675" cy="9872663"/>
  <p:embeddedFontLs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Roboto Condensed" panose="020B0604020202020204" charset="0"/>
      <p:regular r:id="rId32"/>
      <p:bold r:id="rId33"/>
      <p:italic r:id="rId34"/>
      <p:boldItalic r:id="rId35"/>
    </p:embeddedFont>
    <p:embeddedFont>
      <p:font typeface="Verdana" panose="020B0604030504040204" pitchFamily="34" charset="0"/>
      <p:regular r:id="rId36"/>
      <p:bold r:id="rId37"/>
      <p:italic r:id="rId38"/>
      <p:boldItalic r:id="rId39"/>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3DFA6B5B-7615-924B-AB1A-DFC2A4C5B556}">
          <p14:sldIdLst>
            <p14:sldId id="265"/>
            <p14:sldId id="685"/>
            <p14:sldId id="702"/>
            <p14:sldId id="703"/>
            <p14:sldId id="704"/>
            <p14:sldId id="698"/>
            <p14:sldId id="697"/>
            <p14:sldId id="701"/>
            <p14:sldId id="706"/>
            <p14:sldId id="708"/>
            <p14:sldId id="699"/>
            <p14:sldId id="705"/>
            <p14:sldId id="691"/>
            <p14:sldId id="695"/>
            <p14:sldId id="692"/>
            <p14:sldId id="707"/>
            <p14:sldId id="693"/>
            <p14:sldId id="690"/>
            <p14:sldId id="694"/>
            <p14:sldId id="70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jo Visser" initials="AV" lastIdx="5" clrIdx="0">
    <p:extLst>
      <p:ext uri="{19B8F6BF-5375-455C-9EA6-DF929625EA0E}">
        <p15:presenceInfo xmlns:p15="http://schemas.microsoft.com/office/powerpoint/2012/main" userId="S::aa.visser@avans.nl::35af914b-36d3-4ef4-a721-07537b0d747a" providerId="AD"/>
      </p:ext>
    </p:extLst>
  </p:cmAuthor>
  <p:cmAuthor id="2" name="Sandra Van Hoek" initials="SVH" lastIdx="4" clrIdx="1">
    <p:extLst>
      <p:ext uri="{19B8F6BF-5375-455C-9EA6-DF929625EA0E}">
        <p15:presenceInfo xmlns:p15="http://schemas.microsoft.com/office/powerpoint/2012/main" userId="S::sjj.vanhoek@avans.nl::d4e89e09-9fe6-41eb-b4a4-577a73cfe453" providerId="AD"/>
      </p:ext>
    </p:extLst>
  </p:cmAuthor>
  <p:cmAuthor id="3" name="Annette van Schoonhoven" initials="AvS" lastIdx="2" clrIdx="2">
    <p:extLst>
      <p:ext uri="{19B8F6BF-5375-455C-9EA6-DF929625EA0E}">
        <p15:presenceInfo xmlns:p15="http://schemas.microsoft.com/office/powerpoint/2012/main" userId="S::am.vanschoonhoven@avans.nl::ec38ea57-738e-4ccd-b0c7-7d9d3697e34a" providerId="AD"/>
      </p:ext>
    </p:extLst>
  </p:cmAuthor>
  <p:cmAuthor id="4" name="Elmi van den Akker" initials="EA" lastIdx="2" clrIdx="3">
    <p:extLst>
      <p:ext uri="{19B8F6BF-5375-455C-9EA6-DF929625EA0E}">
        <p15:presenceInfo xmlns:p15="http://schemas.microsoft.com/office/powerpoint/2012/main" userId="S::prj.vandenakker@avans.nl::3c5dd69b-004b-4179-ad41-625a9bcbfdbe" providerId="AD"/>
      </p:ext>
    </p:extLst>
  </p:cmAuthor>
  <p:cmAuthor id="5" name="Anthima Kivits" initials="AK" lastIdx="2" clrIdx="4">
    <p:extLst>
      <p:ext uri="{19B8F6BF-5375-455C-9EA6-DF929625EA0E}">
        <p15:presenceInfo xmlns:p15="http://schemas.microsoft.com/office/powerpoint/2012/main" userId="S::aaa.kivits@avans.nl::9f88edf2-b9b2-480e-bb05-dfa5f843946a" providerId="AD"/>
      </p:ext>
    </p:extLst>
  </p:cmAuthor>
  <p:cmAuthor id="6" name="Esther Zimmerman" initials="EZ" lastIdx="16" clrIdx="5">
    <p:extLst>
      <p:ext uri="{19B8F6BF-5375-455C-9EA6-DF929625EA0E}">
        <p15:presenceInfo xmlns:p15="http://schemas.microsoft.com/office/powerpoint/2012/main" userId="S::e.zimmerman@avans.nl::7e8348f0-b8d5-4d3e-9253-924eb62d85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0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4910B4-F7EE-46ED-A145-F11379F0C413}" v="28" dt="2020-10-27T12:42:03.33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Stijl, licht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Stijl, licht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899" autoAdjust="0"/>
  </p:normalViewPr>
  <p:slideViewPr>
    <p:cSldViewPr snapToGrid="0">
      <p:cViewPr varScale="1">
        <p:scale>
          <a:sx n="50" d="100"/>
          <a:sy n="50" d="100"/>
        </p:scale>
        <p:origin x="126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B6877072-AF59-6745-8F57-A98406E03097}" type="datetimeFigureOut">
              <a:rPr lang="nl-NL" smtClean="0"/>
              <a:t>2-11-2020</a:t>
            </a:fld>
            <a:endParaRPr lang="nl-NL"/>
          </a:p>
        </p:txBody>
      </p:sp>
      <p:sp>
        <p:nvSpPr>
          <p:cNvPr id="4" name="Tijdelijke aanduiding voor dia-afbeelding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96640CD1-6FC5-A84B-9DE0-B8E25FEE550F}" type="slidenum">
              <a:rPr lang="nl-NL" smtClean="0"/>
              <a:t>‹nr.›</a:t>
            </a:fld>
            <a:endParaRPr lang="nl-NL"/>
          </a:p>
        </p:txBody>
      </p:sp>
    </p:spTree>
    <p:extLst>
      <p:ext uri="{BB962C8B-B14F-4D97-AF65-F5344CB8AC3E}">
        <p14:creationId xmlns:p14="http://schemas.microsoft.com/office/powerpoint/2010/main" val="2903586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1</a:t>
            </a:fld>
            <a:endParaRPr lang="nl-NL"/>
          </a:p>
        </p:txBody>
      </p:sp>
    </p:spTree>
    <p:extLst>
      <p:ext uri="{BB962C8B-B14F-4D97-AF65-F5344CB8AC3E}">
        <p14:creationId xmlns:p14="http://schemas.microsoft.com/office/powerpoint/2010/main" val="675811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13</a:t>
            </a:fld>
            <a:endParaRPr lang="nl-NL"/>
          </a:p>
        </p:txBody>
      </p:sp>
    </p:spTree>
    <p:extLst>
      <p:ext uri="{BB962C8B-B14F-4D97-AF65-F5344CB8AC3E}">
        <p14:creationId xmlns:p14="http://schemas.microsoft.com/office/powerpoint/2010/main" val="3512035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De antwoorden zoals die in het kader van de gunningscriteria worden verstrekt, worden opgevat als toezeggingen over de wijze waarop invulling wordt gegeven aan de Raamovereenkomst. Aldus verstrekte antwoorden worden derhalve onderdeel van de te sluiten Raamovereenkomst.  </a:t>
            </a:r>
          </a:p>
          <a:p>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15</a:t>
            </a:fld>
            <a:endParaRPr lang="nl-NL"/>
          </a:p>
        </p:txBody>
      </p:sp>
    </p:spTree>
    <p:extLst>
      <p:ext uri="{BB962C8B-B14F-4D97-AF65-F5344CB8AC3E}">
        <p14:creationId xmlns:p14="http://schemas.microsoft.com/office/powerpoint/2010/main" val="2340016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16</a:t>
            </a:fld>
            <a:endParaRPr lang="nl-NL"/>
          </a:p>
        </p:txBody>
      </p:sp>
    </p:spTree>
    <p:extLst>
      <p:ext uri="{BB962C8B-B14F-4D97-AF65-F5344CB8AC3E}">
        <p14:creationId xmlns:p14="http://schemas.microsoft.com/office/powerpoint/2010/main" val="3417724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Houd agenda vrij voor interviews! </a:t>
            </a:r>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19</a:t>
            </a:fld>
            <a:endParaRPr lang="nl-NL"/>
          </a:p>
        </p:txBody>
      </p:sp>
    </p:spTree>
    <p:extLst>
      <p:ext uri="{BB962C8B-B14F-4D97-AF65-F5344CB8AC3E}">
        <p14:creationId xmlns:p14="http://schemas.microsoft.com/office/powerpoint/2010/main" val="2548736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20</a:t>
            </a:fld>
            <a:endParaRPr lang="nl-NL"/>
          </a:p>
        </p:txBody>
      </p:sp>
    </p:spTree>
    <p:extLst>
      <p:ext uri="{BB962C8B-B14F-4D97-AF65-F5344CB8AC3E}">
        <p14:creationId xmlns:p14="http://schemas.microsoft.com/office/powerpoint/2010/main" val="3649196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i="1" dirty="0"/>
              <a:t>Opening Kim</a:t>
            </a:r>
          </a:p>
          <a:p>
            <a:endParaRPr lang="nl-NL" i="1" dirty="0"/>
          </a:p>
          <a:p>
            <a:r>
              <a:rPr lang="nl-NL" i="0" dirty="0"/>
              <a:t>Microfoon uit. </a:t>
            </a:r>
          </a:p>
          <a:p>
            <a:endParaRPr lang="nl-NL" dirty="0"/>
          </a:p>
          <a:p>
            <a:r>
              <a:rPr lang="nl-NL" dirty="0"/>
              <a:t>Opmerking: </a:t>
            </a:r>
            <a:r>
              <a:rPr lang="nl-NL" sz="1200" b="0" i="0" u="none" strike="noStrike" kern="1200" dirty="0">
                <a:solidFill>
                  <a:schemeClr val="tx1"/>
                </a:solidFill>
                <a:effectLst/>
                <a:latin typeface="+mn-lt"/>
                <a:ea typeface="+mn-ea"/>
                <a:cs typeface="+mn-cs"/>
              </a:rPr>
              <a:t>Inhoudelijke vragen worden niet beantwoord tijdens de bijeenkomst. Deze vragen kunnen bij de Nota van Inlichtingen worden gesteld. De aanbestedingsdocumenten worden na afloop van de informatiebijeenkomst gepubliceerd op TenderNed. </a:t>
            </a:r>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2</a:t>
            </a:fld>
            <a:endParaRPr lang="nl-NL"/>
          </a:p>
        </p:txBody>
      </p:sp>
    </p:spTree>
    <p:extLst>
      <p:ext uri="{BB962C8B-B14F-4D97-AF65-F5344CB8AC3E}">
        <p14:creationId xmlns:p14="http://schemas.microsoft.com/office/powerpoint/2010/main" val="484641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i="1" dirty="0"/>
              <a:t>Annemieke vertelt over de Ambitieplannen en de werkgeversvisie Avans</a:t>
            </a:r>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3</a:t>
            </a:fld>
            <a:endParaRPr lang="nl-NL"/>
          </a:p>
        </p:txBody>
      </p:sp>
    </p:spTree>
    <p:extLst>
      <p:ext uri="{BB962C8B-B14F-4D97-AF65-F5344CB8AC3E}">
        <p14:creationId xmlns:p14="http://schemas.microsoft.com/office/powerpoint/2010/main" val="1341267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4</a:t>
            </a:fld>
            <a:endParaRPr lang="nl-NL"/>
          </a:p>
        </p:txBody>
      </p:sp>
    </p:spTree>
    <p:extLst>
      <p:ext uri="{BB962C8B-B14F-4D97-AF65-F5344CB8AC3E}">
        <p14:creationId xmlns:p14="http://schemas.microsoft.com/office/powerpoint/2010/main" val="3104006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5</a:t>
            </a:fld>
            <a:endParaRPr lang="nl-NL"/>
          </a:p>
        </p:txBody>
      </p:sp>
    </p:spTree>
    <p:extLst>
      <p:ext uri="{BB962C8B-B14F-4D97-AF65-F5344CB8AC3E}">
        <p14:creationId xmlns:p14="http://schemas.microsoft.com/office/powerpoint/2010/main" val="361930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6</a:t>
            </a:fld>
            <a:endParaRPr lang="nl-NL"/>
          </a:p>
        </p:txBody>
      </p:sp>
    </p:spTree>
    <p:extLst>
      <p:ext uri="{BB962C8B-B14F-4D97-AF65-F5344CB8AC3E}">
        <p14:creationId xmlns:p14="http://schemas.microsoft.com/office/powerpoint/2010/main" val="3482184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9</a:t>
            </a:fld>
            <a:endParaRPr lang="nl-NL"/>
          </a:p>
        </p:txBody>
      </p:sp>
    </p:spTree>
    <p:extLst>
      <p:ext uri="{BB962C8B-B14F-4D97-AF65-F5344CB8AC3E}">
        <p14:creationId xmlns:p14="http://schemas.microsoft.com/office/powerpoint/2010/main" val="2825955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10</a:t>
            </a:fld>
            <a:endParaRPr lang="nl-NL"/>
          </a:p>
        </p:txBody>
      </p:sp>
    </p:spTree>
    <p:extLst>
      <p:ext uri="{BB962C8B-B14F-4D97-AF65-F5344CB8AC3E}">
        <p14:creationId xmlns:p14="http://schemas.microsoft.com/office/powerpoint/2010/main" val="3481922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6640CD1-6FC5-A84B-9DE0-B8E25FEE550F}" type="slidenum">
              <a:rPr lang="nl-NL" smtClean="0"/>
              <a:t>12</a:t>
            </a:fld>
            <a:endParaRPr lang="nl-NL"/>
          </a:p>
        </p:txBody>
      </p:sp>
    </p:spTree>
    <p:extLst>
      <p:ext uri="{BB962C8B-B14F-4D97-AF65-F5344CB8AC3E}">
        <p14:creationId xmlns:p14="http://schemas.microsoft.com/office/powerpoint/2010/main" val="226648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ard tekst slide">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498301C-C9BF-F748-BDED-D29F9FFAFD47}"/>
              </a:ext>
            </a:extLst>
          </p:cNvPr>
          <p:cNvSpPr>
            <a:spLocks noGrp="1"/>
          </p:cNvSpPr>
          <p:nvPr>
            <p:ph type="title" hasCustomPrompt="1"/>
          </p:nvPr>
        </p:nvSpPr>
        <p:spPr>
          <a:xfrm>
            <a:off x="844809" y="1050303"/>
            <a:ext cx="7772400" cy="1387702"/>
          </a:xfrm>
          <a:prstGeom prst="rect">
            <a:avLst/>
          </a:prstGeom>
        </p:spPr>
        <p:txBody>
          <a:bodyPr>
            <a:normAutofit/>
          </a:bodyPr>
          <a:lstStyle>
            <a:lvl1pPr>
              <a:defRPr sz="3600">
                <a:latin typeface="Roboto Condensed" panose="02000000000000000000" pitchFamily="2" charset="0"/>
                <a:ea typeface="Roboto Condensed" panose="02000000000000000000" pitchFamily="2" charset="0"/>
              </a:defRPr>
            </a:lvl1pPr>
          </a:lstStyle>
          <a:p>
            <a:r>
              <a:rPr lang="nl-NL"/>
              <a:t>KLIK OM STIJL TE BEWERKEN</a:t>
            </a:r>
          </a:p>
        </p:txBody>
      </p:sp>
      <p:sp>
        <p:nvSpPr>
          <p:cNvPr id="6" name="Tijdelijke aanduiding voor tekst 5">
            <a:extLst>
              <a:ext uri="{FF2B5EF4-FFF2-40B4-BE49-F238E27FC236}">
                <a16:creationId xmlns:a16="http://schemas.microsoft.com/office/drawing/2014/main" id="{EDDDF526-83F8-7943-8982-6C121376781E}"/>
              </a:ext>
            </a:extLst>
          </p:cNvPr>
          <p:cNvSpPr>
            <a:spLocks noGrp="1"/>
          </p:cNvSpPr>
          <p:nvPr>
            <p:ph type="body" sz="quarter" idx="10"/>
          </p:nvPr>
        </p:nvSpPr>
        <p:spPr>
          <a:xfrm>
            <a:off x="844809" y="2518552"/>
            <a:ext cx="10502382" cy="3714750"/>
          </a:xfrm>
          <a:prstGeom prst="rect">
            <a:avLst/>
          </a:prstGeom>
        </p:spPr>
        <p:txBody>
          <a:bodyPr>
            <a:normAutofit/>
          </a:bodyPr>
          <a:lstStyle>
            <a:lvl1pPr>
              <a:lnSpc>
                <a:spcPct val="100000"/>
              </a:lnSpc>
              <a:defRPr sz="2400" b="0" i="0">
                <a:latin typeface="Calibri Light" panose="020F0302020204030204" pitchFamily="34" charset="0"/>
              </a:defRPr>
            </a:lvl1pPr>
          </a:lstStyle>
          <a:p>
            <a:r>
              <a:rPr lang="nl-NL"/>
              <a:t>Tekststijl van het model bewerken
Tweede niveau
Derde niveau
Vierde niveau
Vijfde niveau</a:t>
            </a:r>
          </a:p>
        </p:txBody>
      </p:sp>
      <p:sp>
        <p:nvSpPr>
          <p:cNvPr id="5" name="Rechthoek 4">
            <a:extLst>
              <a:ext uri="{FF2B5EF4-FFF2-40B4-BE49-F238E27FC236}">
                <a16:creationId xmlns:a16="http://schemas.microsoft.com/office/drawing/2014/main" id="{18EAC095-B0C5-184F-9B59-7CD7E1BD1B17}"/>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7" name="Groep 6">
            <a:extLst>
              <a:ext uri="{FF2B5EF4-FFF2-40B4-BE49-F238E27FC236}">
                <a16:creationId xmlns:a16="http://schemas.microsoft.com/office/drawing/2014/main" id="{76186CCC-8F26-AD4E-B6B2-E0EB5816D040}"/>
              </a:ext>
            </a:extLst>
          </p:cNvPr>
          <p:cNvGrpSpPr/>
          <p:nvPr userDrawn="1"/>
        </p:nvGrpSpPr>
        <p:grpSpPr>
          <a:xfrm>
            <a:off x="9769351" y="541696"/>
            <a:ext cx="2064000" cy="606338"/>
            <a:chOff x="2232025" y="2605088"/>
            <a:chExt cx="5349875" cy="1571625"/>
          </a:xfrm>
          <a:solidFill>
            <a:schemeClr val="tx2"/>
          </a:solidFill>
        </p:grpSpPr>
        <p:sp>
          <p:nvSpPr>
            <p:cNvPr id="8" name="Freeform 1">
              <a:extLst>
                <a:ext uri="{FF2B5EF4-FFF2-40B4-BE49-F238E27FC236}">
                  <a16:creationId xmlns:a16="http://schemas.microsoft.com/office/drawing/2014/main" id="{B21D76EF-8187-CD49-9E28-67FB01313DE5}"/>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9" name="Freeform 2">
              <a:extLst>
                <a:ext uri="{FF2B5EF4-FFF2-40B4-BE49-F238E27FC236}">
                  <a16:creationId xmlns:a16="http://schemas.microsoft.com/office/drawing/2014/main" id="{DBFD5D5F-B73F-4E4A-A749-836DDC095A4C}"/>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0" name="Freeform 3">
              <a:extLst>
                <a:ext uri="{FF2B5EF4-FFF2-40B4-BE49-F238E27FC236}">
                  <a16:creationId xmlns:a16="http://schemas.microsoft.com/office/drawing/2014/main" id="{87ABD02D-7BB5-F143-8199-F9B3829474F9}"/>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4">
              <a:extLst>
                <a:ext uri="{FF2B5EF4-FFF2-40B4-BE49-F238E27FC236}">
                  <a16:creationId xmlns:a16="http://schemas.microsoft.com/office/drawing/2014/main" id="{9ED7EEEB-EA24-854B-9DE5-5800F77ADAAF}"/>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5">
              <a:extLst>
                <a:ext uri="{FF2B5EF4-FFF2-40B4-BE49-F238E27FC236}">
                  <a16:creationId xmlns:a16="http://schemas.microsoft.com/office/drawing/2014/main" id="{917E8C4F-A38D-F34F-BB7B-1441964D1F75}"/>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3" name="Freeform 6">
              <a:extLst>
                <a:ext uri="{FF2B5EF4-FFF2-40B4-BE49-F238E27FC236}">
                  <a16:creationId xmlns:a16="http://schemas.microsoft.com/office/drawing/2014/main" id="{7857CCCB-7594-F04E-9988-96904353D603}"/>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7">
              <a:extLst>
                <a:ext uri="{FF2B5EF4-FFF2-40B4-BE49-F238E27FC236}">
                  <a16:creationId xmlns:a16="http://schemas.microsoft.com/office/drawing/2014/main" id="{7FE58B49-6064-5E46-B419-DA562D7E2236}"/>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8">
              <a:extLst>
                <a:ext uri="{FF2B5EF4-FFF2-40B4-BE49-F238E27FC236}">
                  <a16:creationId xmlns:a16="http://schemas.microsoft.com/office/drawing/2014/main" id="{05F385F2-EF5A-1B41-95D0-E58EB42F9EC1}"/>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9">
              <a:extLst>
                <a:ext uri="{FF2B5EF4-FFF2-40B4-BE49-F238E27FC236}">
                  <a16:creationId xmlns:a16="http://schemas.microsoft.com/office/drawing/2014/main" id="{4CE84174-EFBD-DE46-A9F5-2103C48B2B50}"/>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10">
              <a:extLst>
                <a:ext uri="{FF2B5EF4-FFF2-40B4-BE49-F238E27FC236}">
                  <a16:creationId xmlns:a16="http://schemas.microsoft.com/office/drawing/2014/main" id="{3FCA088F-98D5-A54D-B85C-D1CD4D004DE7}"/>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11">
              <a:extLst>
                <a:ext uri="{FF2B5EF4-FFF2-40B4-BE49-F238E27FC236}">
                  <a16:creationId xmlns:a16="http://schemas.microsoft.com/office/drawing/2014/main" id="{A1DBF69F-30B7-7946-B5E3-8F22F9FE8C0B}"/>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9" name="Freeform 12">
              <a:extLst>
                <a:ext uri="{FF2B5EF4-FFF2-40B4-BE49-F238E27FC236}">
                  <a16:creationId xmlns:a16="http://schemas.microsoft.com/office/drawing/2014/main" id="{0539BE19-F63E-654C-B88F-E91FF1D8677E}"/>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0" name="Freeform 13">
              <a:extLst>
                <a:ext uri="{FF2B5EF4-FFF2-40B4-BE49-F238E27FC236}">
                  <a16:creationId xmlns:a16="http://schemas.microsoft.com/office/drawing/2014/main" id="{B3636363-62E7-F842-829C-C054C063427F}"/>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1" name="Freeform 14">
              <a:extLst>
                <a:ext uri="{FF2B5EF4-FFF2-40B4-BE49-F238E27FC236}">
                  <a16:creationId xmlns:a16="http://schemas.microsoft.com/office/drawing/2014/main" id="{E0382BF6-79E9-4645-BE71-6194878331D1}"/>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2" name="Freeform 15">
              <a:extLst>
                <a:ext uri="{FF2B5EF4-FFF2-40B4-BE49-F238E27FC236}">
                  <a16:creationId xmlns:a16="http://schemas.microsoft.com/office/drawing/2014/main" id="{BBB7F1D2-7307-864D-802F-CD6C42DD8E43}"/>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428903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slide">
    <p:spTree>
      <p:nvGrpSpPr>
        <p:cNvPr id="1" name=""/>
        <p:cNvGrpSpPr/>
        <p:nvPr/>
      </p:nvGrpSpPr>
      <p:grpSpPr>
        <a:xfrm>
          <a:off x="0" y="0"/>
          <a:ext cx="0" cy="0"/>
          <a:chOff x="0" y="0"/>
          <a:chExt cx="0" cy="0"/>
        </a:xfrm>
      </p:grpSpPr>
      <p:sp>
        <p:nvSpPr>
          <p:cNvPr id="13" name="Tijdelijke aanduiding voor tekst 10">
            <a:extLst>
              <a:ext uri="{FF2B5EF4-FFF2-40B4-BE49-F238E27FC236}">
                <a16:creationId xmlns:a16="http://schemas.microsoft.com/office/drawing/2014/main" id="{4F1C81AD-9261-A84E-926D-9E0D412CB55E}"/>
              </a:ext>
            </a:extLst>
          </p:cNvPr>
          <p:cNvSpPr>
            <a:spLocks noGrp="1"/>
          </p:cNvSpPr>
          <p:nvPr>
            <p:ph type="body" sz="quarter" idx="11"/>
          </p:nvPr>
        </p:nvSpPr>
        <p:spPr>
          <a:xfrm>
            <a:off x="0" y="4038600"/>
            <a:ext cx="12192000" cy="2819400"/>
          </a:xfrm>
          <a:prstGeom prst="rect">
            <a:avLst/>
          </a:prstGeom>
          <a:solidFill>
            <a:schemeClr val="tx2"/>
          </a:solidFill>
        </p:spPr>
        <p:txBody>
          <a:bodyPr lIns="792000" tIns="720000" rIns="792000" anchor="t" anchorCtr="0">
            <a:normAutofit/>
          </a:bodyPr>
          <a:lstStyle>
            <a:lvl1pPr>
              <a:buClr>
                <a:schemeClr val="bg1"/>
              </a:buClr>
              <a:buSzPct val="120000"/>
              <a:defRPr sz="2400" b="0" i="0">
                <a:solidFill>
                  <a:schemeClr val="bg1"/>
                </a:solidFill>
                <a:latin typeface="Calibri Light" panose="020F0302020204030204" pitchFamily="34" charset="0"/>
              </a:defRPr>
            </a:lvl1pPr>
          </a:lstStyle>
          <a:p>
            <a:r>
              <a:rPr lang="nl-NL"/>
              <a:t>Tekststijl van het model bewerken</a:t>
            </a:r>
          </a:p>
        </p:txBody>
      </p:sp>
      <p:sp>
        <p:nvSpPr>
          <p:cNvPr id="6" name="Titel 1">
            <a:extLst>
              <a:ext uri="{FF2B5EF4-FFF2-40B4-BE49-F238E27FC236}">
                <a16:creationId xmlns:a16="http://schemas.microsoft.com/office/drawing/2014/main" id="{31F561D5-5AC6-FA41-BE05-76715E8C5679}"/>
              </a:ext>
            </a:extLst>
          </p:cNvPr>
          <p:cNvSpPr>
            <a:spLocks noGrp="1"/>
          </p:cNvSpPr>
          <p:nvPr>
            <p:ph type="title" hasCustomPrompt="1"/>
          </p:nvPr>
        </p:nvSpPr>
        <p:spPr>
          <a:xfrm>
            <a:off x="726234" y="1534582"/>
            <a:ext cx="10739533" cy="535531"/>
          </a:xfrm>
          <a:prstGeom prst="rect">
            <a:avLst/>
          </a:prstGeom>
        </p:spPr>
        <p:txBody>
          <a:bodyPr wrap="square" anchor="b" anchorCtr="0">
            <a:spAutoFit/>
          </a:bodyPr>
          <a:lstStyle>
            <a:lvl1pPr marL="0" indent="0">
              <a:tabLst>
                <a:tab pos="5599113" algn="l"/>
              </a:tabLst>
              <a:defRPr sz="3200">
                <a:solidFill>
                  <a:schemeClr val="tx2"/>
                </a:solidFill>
                <a:latin typeface="Roboto Condensed" panose="02000000000000000000" pitchFamily="2" charset="0"/>
                <a:ea typeface="Roboto Condensed" panose="02000000000000000000" pitchFamily="2" charset="0"/>
              </a:defRPr>
            </a:lvl1pPr>
          </a:lstStyle>
          <a:p>
            <a:r>
              <a:rPr lang="nl-NL"/>
              <a:t>KLIK OM STIJL TE BEWERKEN</a:t>
            </a:r>
          </a:p>
        </p:txBody>
      </p:sp>
      <p:sp>
        <p:nvSpPr>
          <p:cNvPr id="5" name="Tijdelijke aanduiding voor tekst 4">
            <a:extLst>
              <a:ext uri="{FF2B5EF4-FFF2-40B4-BE49-F238E27FC236}">
                <a16:creationId xmlns:a16="http://schemas.microsoft.com/office/drawing/2014/main" id="{6B51039C-0902-F040-BB90-065BBCD0654C}"/>
              </a:ext>
            </a:extLst>
          </p:cNvPr>
          <p:cNvSpPr>
            <a:spLocks noGrp="1"/>
          </p:cNvSpPr>
          <p:nvPr>
            <p:ph type="body" sz="quarter" idx="10"/>
          </p:nvPr>
        </p:nvSpPr>
        <p:spPr>
          <a:xfrm>
            <a:off x="726234" y="2231364"/>
            <a:ext cx="10739533" cy="1306706"/>
          </a:xfrm>
          <a:prstGeom prst="rect">
            <a:avLst/>
          </a:prstGeom>
        </p:spPr>
        <p:txBody>
          <a:bodyPr>
            <a:normAutofit/>
          </a:bodyPr>
          <a:lstStyle>
            <a:lvl1pPr marL="0" indent="0">
              <a:buFontTx/>
              <a:buNone/>
              <a:defRPr sz="3000" b="0" i="0">
                <a:latin typeface="Calibri Light" panose="020F0302020204030204" pitchFamily="34" charset="0"/>
              </a:defRPr>
            </a:lvl1pPr>
          </a:lstStyle>
          <a:p>
            <a:r>
              <a:rPr lang="nl-NL"/>
              <a:t>Tekststijl van het model bewerken</a:t>
            </a:r>
          </a:p>
        </p:txBody>
      </p:sp>
      <p:sp>
        <p:nvSpPr>
          <p:cNvPr id="7" name="Rechthoek 6">
            <a:extLst>
              <a:ext uri="{FF2B5EF4-FFF2-40B4-BE49-F238E27FC236}">
                <a16:creationId xmlns:a16="http://schemas.microsoft.com/office/drawing/2014/main" id="{8614689D-0D3A-6342-867C-455CF73E029A}"/>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8" name="Groep 7">
            <a:extLst>
              <a:ext uri="{FF2B5EF4-FFF2-40B4-BE49-F238E27FC236}">
                <a16:creationId xmlns:a16="http://schemas.microsoft.com/office/drawing/2014/main" id="{EBF1CBDD-22B9-E24B-803D-E2AF1A534AAD}"/>
              </a:ext>
            </a:extLst>
          </p:cNvPr>
          <p:cNvGrpSpPr/>
          <p:nvPr userDrawn="1"/>
        </p:nvGrpSpPr>
        <p:grpSpPr>
          <a:xfrm>
            <a:off x="9769351" y="541696"/>
            <a:ext cx="2064000" cy="606338"/>
            <a:chOff x="2232025" y="2605088"/>
            <a:chExt cx="5349875" cy="1571625"/>
          </a:xfrm>
          <a:solidFill>
            <a:schemeClr val="tx2"/>
          </a:solidFill>
        </p:grpSpPr>
        <p:sp>
          <p:nvSpPr>
            <p:cNvPr id="9" name="Freeform 1">
              <a:extLst>
                <a:ext uri="{FF2B5EF4-FFF2-40B4-BE49-F238E27FC236}">
                  <a16:creationId xmlns:a16="http://schemas.microsoft.com/office/drawing/2014/main" id="{D8103426-F81A-7047-837C-BEE914F566E2}"/>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0" name="Freeform 2">
              <a:extLst>
                <a:ext uri="{FF2B5EF4-FFF2-40B4-BE49-F238E27FC236}">
                  <a16:creationId xmlns:a16="http://schemas.microsoft.com/office/drawing/2014/main" id="{49FB2BED-6A09-D846-A7FA-20C949C215D9}"/>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3">
              <a:extLst>
                <a:ext uri="{FF2B5EF4-FFF2-40B4-BE49-F238E27FC236}">
                  <a16:creationId xmlns:a16="http://schemas.microsoft.com/office/drawing/2014/main" id="{D99F2B52-97B6-4F42-9803-812BF7AA3C63}"/>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4">
              <a:extLst>
                <a:ext uri="{FF2B5EF4-FFF2-40B4-BE49-F238E27FC236}">
                  <a16:creationId xmlns:a16="http://schemas.microsoft.com/office/drawing/2014/main" id="{EA0D03D9-3218-CC4E-9BB4-33758DF3B947}"/>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5">
              <a:extLst>
                <a:ext uri="{FF2B5EF4-FFF2-40B4-BE49-F238E27FC236}">
                  <a16:creationId xmlns:a16="http://schemas.microsoft.com/office/drawing/2014/main" id="{12212D18-AC2E-5246-A650-EBA353D3F43A}"/>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6">
              <a:extLst>
                <a:ext uri="{FF2B5EF4-FFF2-40B4-BE49-F238E27FC236}">
                  <a16:creationId xmlns:a16="http://schemas.microsoft.com/office/drawing/2014/main" id="{9B6A37AB-E34B-6F43-BE8D-FF76D1846B59}"/>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7">
              <a:extLst>
                <a:ext uri="{FF2B5EF4-FFF2-40B4-BE49-F238E27FC236}">
                  <a16:creationId xmlns:a16="http://schemas.microsoft.com/office/drawing/2014/main" id="{92BF849A-C81E-444B-816E-E1BE9E329815}"/>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8">
              <a:extLst>
                <a:ext uri="{FF2B5EF4-FFF2-40B4-BE49-F238E27FC236}">
                  <a16:creationId xmlns:a16="http://schemas.microsoft.com/office/drawing/2014/main" id="{D7DE9809-702F-6948-A3DE-271808CECCC5}"/>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9">
              <a:extLst>
                <a:ext uri="{FF2B5EF4-FFF2-40B4-BE49-F238E27FC236}">
                  <a16:creationId xmlns:a16="http://schemas.microsoft.com/office/drawing/2014/main" id="{CC59229E-7EE5-1B48-9C80-88E0D7E8E5B5}"/>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9" name="Freeform 10">
              <a:extLst>
                <a:ext uri="{FF2B5EF4-FFF2-40B4-BE49-F238E27FC236}">
                  <a16:creationId xmlns:a16="http://schemas.microsoft.com/office/drawing/2014/main" id="{8B43376C-6C5D-9848-9E8F-A3C1B617EA41}"/>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0" name="Freeform 11">
              <a:extLst>
                <a:ext uri="{FF2B5EF4-FFF2-40B4-BE49-F238E27FC236}">
                  <a16:creationId xmlns:a16="http://schemas.microsoft.com/office/drawing/2014/main" id="{149665A4-B0EA-2F43-BD58-D1E2A205DBDF}"/>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1" name="Freeform 12">
              <a:extLst>
                <a:ext uri="{FF2B5EF4-FFF2-40B4-BE49-F238E27FC236}">
                  <a16:creationId xmlns:a16="http://schemas.microsoft.com/office/drawing/2014/main" id="{06E21453-1A56-3440-BBC8-31BC0CA72FD6}"/>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2" name="Freeform 13">
              <a:extLst>
                <a:ext uri="{FF2B5EF4-FFF2-40B4-BE49-F238E27FC236}">
                  <a16:creationId xmlns:a16="http://schemas.microsoft.com/office/drawing/2014/main" id="{D15082B6-696F-8943-8487-EAB0BB595E6F}"/>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3" name="Freeform 14">
              <a:extLst>
                <a:ext uri="{FF2B5EF4-FFF2-40B4-BE49-F238E27FC236}">
                  <a16:creationId xmlns:a16="http://schemas.microsoft.com/office/drawing/2014/main" id="{C4AA51FE-38B6-2E46-B025-5ED46F2ECDCD}"/>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4" name="Freeform 15">
              <a:extLst>
                <a:ext uri="{FF2B5EF4-FFF2-40B4-BE49-F238E27FC236}">
                  <a16:creationId xmlns:a16="http://schemas.microsoft.com/office/drawing/2014/main" id="{3A69AF0C-9817-3141-8768-A28941EABB47}"/>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350413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kaartje slide">
    <p:spTree>
      <p:nvGrpSpPr>
        <p:cNvPr id="1" name=""/>
        <p:cNvGrpSpPr/>
        <p:nvPr/>
      </p:nvGrpSpPr>
      <p:grpSpPr>
        <a:xfrm>
          <a:off x="0" y="0"/>
          <a:ext cx="0" cy="0"/>
          <a:chOff x="0" y="0"/>
          <a:chExt cx="0" cy="0"/>
        </a:xfrm>
      </p:grpSpPr>
      <p:sp>
        <p:nvSpPr>
          <p:cNvPr id="13" name="Tijdelijke aanduiding voor tekst 10">
            <a:extLst>
              <a:ext uri="{FF2B5EF4-FFF2-40B4-BE49-F238E27FC236}">
                <a16:creationId xmlns:a16="http://schemas.microsoft.com/office/drawing/2014/main" id="{4F1C81AD-9261-A84E-926D-9E0D412CB55E}"/>
              </a:ext>
            </a:extLst>
          </p:cNvPr>
          <p:cNvSpPr>
            <a:spLocks noGrp="1"/>
          </p:cNvSpPr>
          <p:nvPr>
            <p:ph type="body" sz="quarter" idx="11"/>
          </p:nvPr>
        </p:nvSpPr>
        <p:spPr>
          <a:xfrm>
            <a:off x="0" y="0"/>
            <a:ext cx="4320073" cy="6858000"/>
          </a:xfrm>
          <a:prstGeom prst="rect">
            <a:avLst/>
          </a:prstGeom>
          <a:solidFill>
            <a:schemeClr val="tx2"/>
          </a:solidFill>
        </p:spPr>
        <p:txBody>
          <a:bodyPr lIns="540000" tIns="540000" rIns="540000" bIns="540000" anchor="ctr" anchorCtr="0">
            <a:normAutofit/>
          </a:bodyPr>
          <a:lstStyle>
            <a:lvl1pPr marL="0" indent="0">
              <a:buClr>
                <a:schemeClr val="bg1"/>
              </a:buClr>
              <a:buSzPct val="120000"/>
              <a:buNone/>
              <a:defRPr sz="1800" b="0" i="0">
                <a:solidFill>
                  <a:schemeClr val="bg1"/>
                </a:solidFill>
                <a:latin typeface="Calibri Light" panose="020F0302020204030204" pitchFamily="34" charset="0"/>
              </a:defRPr>
            </a:lvl1pPr>
          </a:lstStyle>
          <a:p>
            <a:r>
              <a:rPr lang="nl-NL"/>
              <a:t>Tekststijl van het model bewerken</a:t>
            </a:r>
          </a:p>
        </p:txBody>
      </p:sp>
      <p:sp>
        <p:nvSpPr>
          <p:cNvPr id="4" name="Tijdelijke aanduiding voor afbeelding 3">
            <a:extLst>
              <a:ext uri="{FF2B5EF4-FFF2-40B4-BE49-F238E27FC236}">
                <a16:creationId xmlns:a16="http://schemas.microsoft.com/office/drawing/2014/main" id="{9A233E2F-10B4-5141-AA60-44B418501E98}"/>
              </a:ext>
            </a:extLst>
          </p:cNvPr>
          <p:cNvSpPr>
            <a:spLocks noGrp="1"/>
          </p:cNvSpPr>
          <p:nvPr>
            <p:ph type="pic" sz="quarter" idx="12" hasCustomPrompt="1"/>
          </p:nvPr>
        </p:nvSpPr>
        <p:spPr>
          <a:xfrm>
            <a:off x="4852773" y="2633663"/>
            <a:ext cx="1589088" cy="1590675"/>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p:spPr>
        <p:txBody>
          <a:bodyPr bIns="0" anchor="b" anchorCtr="0">
            <a:normAutofit/>
          </a:bodyPr>
          <a:lstStyle>
            <a:lvl1pPr marL="0" indent="0" algn="ctr">
              <a:buNone/>
              <a:defRPr sz="1000" b="0" i="0">
                <a:solidFill>
                  <a:schemeClr val="bg1"/>
                </a:solidFill>
                <a:latin typeface="Calibri Light" panose="020F0302020204030204" pitchFamily="34" charset="0"/>
              </a:defRPr>
            </a:lvl1pPr>
          </a:lstStyle>
          <a:p>
            <a:r>
              <a:rPr lang="nl-NL"/>
              <a:t>Klik om je foto toe te voegen</a:t>
            </a:r>
          </a:p>
        </p:txBody>
      </p:sp>
      <p:sp>
        <p:nvSpPr>
          <p:cNvPr id="6" name="Tijdelijke aanduiding voor tekst 5">
            <a:extLst>
              <a:ext uri="{FF2B5EF4-FFF2-40B4-BE49-F238E27FC236}">
                <a16:creationId xmlns:a16="http://schemas.microsoft.com/office/drawing/2014/main" id="{E447768D-525B-8745-AF48-63338308909B}"/>
              </a:ext>
            </a:extLst>
          </p:cNvPr>
          <p:cNvSpPr>
            <a:spLocks noGrp="1"/>
          </p:cNvSpPr>
          <p:nvPr>
            <p:ph type="body" sz="quarter" idx="13"/>
          </p:nvPr>
        </p:nvSpPr>
        <p:spPr>
          <a:xfrm>
            <a:off x="6796087" y="2256245"/>
            <a:ext cx="4889945" cy="2345510"/>
          </a:xfrm>
          <a:prstGeom prst="rect">
            <a:avLst/>
          </a:prstGeom>
        </p:spPr>
        <p:txBody>
          <a:bodyPr anchor="ctr" anchorCtr="0">
            <a:noAutofit/>
          </a:bodyPr>
          <a:lstStyle>
            <a:lvl1pPr marL="0" indent="0">
              <a:lnSpc>
                <a:spcPct val="60000"/>
              </a:lnSpc>
              <a:buNone/>
              <a:defRPr sz="1600" b="0" i="0">
                <a:latin typeface="Calibri Light" panose="020F0302020204030204" pitchFamily="34" charset="0"/>
              </a:defRPr>
            </a:lvl1pPr>
          </a:lstStyle>
          <a:p>
            <a:r>
              <a:rPr lang="nl-NL"/>
              <a:t>Tekststijl van het model</a:t>
            </a:r>
          </a:p>
        </p:txBody>
      </p:sp>
      <p:sp>
        <p:nvSpPr>
          <p:cNvPr id="5" name="Rechthoek 4">
            <a:extLst>
              <a:ext uri="{FF2B5EF4-FFF2-40B4-BE49-F238E27FC236}">
                <a16:creationId xmlns:a16="http://schemas.microsoft.com/office/drawing/2014/main" id="{1ECC3DF3-F143-D149-84B3-42BDD365F805}"/>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7" name="Groep 6">
            <a:extLst>
              <a:ext uri="{FF2B5EF4-FFF2-40B4-BE49-F238E27FC236}">
                <a16:creationId xmlns:a16="http://schemas.microsoft.com/office/drawing/2014/main" id="{69B3D615-B49A-0541-99CD-2163D51BB0C1}"/>
              </a:ext>
            </a:extLst>
          </p:cNvPr>
          <p:cNvGrpSpPr/>
          <p:nvPr userDrawn="1"/>
        </p:nvGrpSpPr>
        <p:grpSpPr>
          <a:xfrm>
            <a:off x="9769351" y="541696"/>
            <a:ext cx="2064000" cy="606338"/>
            <a:chOff x="2232025" y="2605088"/>
            <a:chExt cx="5349875" cy="1571625"/>
          </a:xfrm>
          <a:solidFill>
            <a:schemeClr val="tx2"/>
          </a:solidFill>
        </p:grpSpPr>
        <p:sp>
          <p:nvSpPr>
            <p:cNvPr id="8" name="Freeform 1">
              <a:extLst>
                <a:ext uri="{FF2B5EF4-FFF2-40B4-BE49-F238E27FC236}">
                  <a16:creationId xmlns:a16="http://schemas.microsoft.com/office/drawing/2014/main" id="{B149FFFD-BF93-1D48-A1E5-6E185E849B6F}"/>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9" name="Freeform 2">
              <a:extLst>
                <a:ext uri="{FF2B5EF4-FFF2-40B4-BE49-F238E27FC236}">
                  <a16:creationId xmlns:a16="http://schemas.microsoft.com/office/drawing/2014/main" id="{FB6D442E-2A99-1345-B8DD-4BA4AF801ED7}"/>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0" name="Freeform 3">
              <a:extLst>
                <a:ext uri="{FF2B5EF4-FFF2-40B4-BE49-F238E27FC236}">
                  <a16:creationId xmlns:a16="http://schemas.microsoft.com/office/drawing/2014/main" id="{AD6CD960-7886-D34E-AB92-9A32796A5788}"/>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4">
              <a:extLst>
                <a:ext uri="{FF2B5EF4-FFF2-40B4-BE49-F238E27FC236}">
                  <a16:creationId xmlns:a16="http://schemas.microsoft.com/office/drawing/2014/main" id="{20B2472A-6B51-744C-8468-82E78CE12247}"/>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5">
              <a:extLst>
                <a:ext uri="{FF2B5EF4-FFF2-40B4-BE49-F238E27FC236}">
                  <a16:creationId xmlns:a16="http://schemas.microsoft.com/office/drawing/2014/main" id="{368539A1-B3B9-9246-B695-19BE5C6A7CA4}"/>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6">
              <a:extLst>
                <a:ext uri="{FF2B5EF4-FFF2-40B4-BE49-F238E27FC236}">
                  <a16:creationId xmlns:a16="http://schemas.microsoft.com/office/drawing/2014/main" id="{C725855E-5B14-3D49-958D-678F6CB87E01}"/>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7">
              <a:extLst>
                <a:ext uri="{FF2B5EF4-FFF2-40B4-BE49-F238E27FC236}">
                  <a16:creationId xmlns:a16="http://schemas.microsoft.com/office/drawing/2014/main" id="{615CE275-5841-8240-B10B-D011C0E4EEDC}"/>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8">
              <a:extLst>
                <a:ext uri="{FF2B5EF4-FFF2-40B4-BE49-F238E27FC236}">
                  <a16:creationId xmlns:a16="http://schemas.microsoft.com/office/drawing/2014/main" id="{70E2768F-B503-0744-9254-61A3D5A68240}"/>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9">
              <a:extLst>
                <a:ext uri="{FF2B5EF4-FFF2-40B4-BE49-F238E27FC236}">
                  <a16:creationId xmlns:a16="http://schemas.microsoft.com/office/drawing/2014/main" id="{EF98AFA3-7306-B544-922F-3245039B1072}"/>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10">
              <a:extLst>
                <a:ext uri="{FF2B5EF4-FFF2-40B4-BE49-F238E27FC236}">
                  <a16:creationId xmlns:a16="http://schemas.microsoft.com/office/drawing/2014/main" id="{C2AC123E-CB25-4342-B598-94BF495F1A26}"/>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9" name="Freeform 11">
              <a:extLst>
                <a:ext uri="{FF2B5EF4-FFF2-40B4-BE49-F238E27FC236}">
                  <a16:creationId xmlns:a16="http://schemas.microsoft.com/office/drawing/2014/main" id="{93FD28DD-54DE-A547-874D-92C3404A933E}"/>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0" name="Freeform 12">
              <a:extLst>
                <a:ext uri="{FF2B5EF4-FFF2-40B4-BE49-F238E27FC236}">
                  <a16:creationId xmlns:a16="http://schemas.microsoft.com/office/drawing/2014/main" id="{AE871FCC-D81E-644B-83AD-32EDDFC62C9B}"/>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1" name="Freeform 13">
              <a:extLst>
                <a:ext uri="{FF2B5EF4-FFF2-40B4-BE49-F238E27FC236}">
                  <a16:creationId xmlns:a16="http://schemas.microsoft.com/office/drawing/2014/main" id="{FC3835D2-CA26-E248-9AF7-DFF5A36F972C}"/>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2" name="Freeform 14">
              <a:extLst>
                <a:ext uri="{FF2B5EF4-FFF2-40B4-BE49-F238E27FC236}">
                  <a16:creationId xmlns:a16="http://schemas.microsoft.com/office/drawing/2014/main" id="{8E129799-012A-3D47-B50A-1B1EE42457E2}"/>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3" name="Freeform 15">
              <a:extLst>
                <a:ext uri="{FF2B5EF4-FFF2-40B4-BE49-F238E27FC236}">
                  <a16:creationId xmlns:a16="http://schemas.microsoft.com/office/drawing/2014/main" id="{9F1F0E42-EEB9-3047-8D26-36D19FA48AC0}"/>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2555105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Leg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489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tandaard tekst slide">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498301C-C9BF-F748-BDED-D29F9FFAFD47}"/>
              </a:ext>
            </a:extLst>
          </p:cNvPr>
          <p:cNvSpPr>
            <a:spLocks noGrp="1"/>
          </p:cNvSpPr>
          <p:nvPr>
            <p:ph type="title" hasCustomPrompt="1"/>
          </p:nvPr>
        </p:nvSpPr>
        <p:spPr>
          <a:xfrm>
            <a:off x="844809" y="1050303"/>
            <a:ext cx="7772400" cy="1387702"/>
          </a:xfrm>
          <a:prstGeom prst="rect">
            <a:avLst/>
          </a:prstGeom>
        </p:spPr>
        <p:txBody>
          <a:bodyPr>
            <a:normAutofit/>
          </a:bodyPr>
          <a:lstStyle>
            <a:lvl1pPr>
              <a:defRPr sz="3600">
                <a:latin typeface="Roboto Condensed" panose="02000000000000000000" pitchFamily="2" charset="0"/>
                <a:ea typeface="Roboto Condensed" panose="02000000000000000000" pitchFamily="2" charset="0"/>
              </a:defRPr>
            </a:lvl1pPr>
          </a:lstStyle>
          <a:p>
            <a:r>
              <a:rPr lang="nl-NL"/>
              <a:t>KLIK OM STIJL TE BEWERKEN</a:t>
            </a:r>
          </a:p>
        </p:txBody>
      </p:sp>
      <p:sp>
        <p:nvSpPr>
          <p:cNvPr id="7" name="Tijdelijke aanduiding voor inhoud 2">
            <a:extLst>
              <a:ext uri="{FF2B5EF4-FFF2-40B4-BE49-F238E27FC236}">
                <a16:creationId xmlns:a16="http://schemas.microsoft.com/office/drawing/2014/main" id="{1AD587C0-08A6-FB4E-8AB3-E8C4548E443B}"/>
              </a:ext>
            </a:extLst>
          </p:cNvPr>
          <p:cNvSpPr>
            <a:spLocks noGrp="1"/>
          </p:cNvSpPr>
          <p:nvPr>
            <p:ph sz="quarter" idx="11"/>
          </p:nvPr>
        </p:nvSpPr>
        <p:spPr>
          <a:xfrm>
            <a:off x="844550" y="2518553"/>
            <a:ext cx="10510838" cy="3742548"/>
          </a:xfrm>
        </p:spPr>
        <p:txBody>
          <a:bodyPr/>
          <a:lstStyle>
            <a:lvl1pPr marL="0" indent="0">
              <a:buNone/>
              <a:defRPr b="0" i="0">
                <a:latin typeface="Calibri Light" panose="020F0302020204030204" pitchFamily="34" charset="0"/>
              </a:defRPr>
            </a:lvl1pPr>
          </a:lstStyle>
          <a:p>
            <a:endParaRPr lang="nl-NL"/>
          </a:p>
        </p:txBody>
      </p:sp>
      <p:sp>
        <p:nvSpPr>
          <p:cNvPr id="5" name="Rechthoek 4">
            <a:extLst>
              <a:ext uri="{FF2B5EF4-FFF2-40B4-BE49-F238E27FC236}">
                <a16:creationId xmlns:a16="http://schemas.microsoft.com/office/drawing/2014/main" id="{4AF08DDC-D887-EF40-9B9F-B4AEB4003367}"/>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6" name="Groep 5">
            <a:extLst>
              <a:ext uri="{FF2B5EF4-FFF2-40B4-BE49-F238E27FC236}">
                <a16:creationId xmlns:a16="http://schemas.microsoft.com/office/drawing/2014/main" id="{D5FC5E3C-474D-644F-98FE-7C1B574E2DEE}"/>
              </a:ext>
            </a:extLst>
          </p:cNvPr>
          <p:cNvGrpSpPr/>
          <p:nvPr userDrawn="1"/>
        </p:nvGrpSpPr>
        <p:grpSpPr>
          <a:xfrm>
            <a:off x="9769351" y="541696"/>
            <a:ext cx="2064000" cy="606338"/>
            <a:chOff x="2232025" y="2605088"/>
            <a:chExt cx="5349875" cy="1571625"/>
          </a:xfrm>
          <a:solidFill>
            <a:schemeClr val="tx2"/>
          </a:solidFill>
        </p:grpSpPr>
        <p:sp>
          <p:nvSpPr>
            <p:cNvPr id="8" name="Freeform 1">
              <a:extLst>
                <a:ext uri="{FF2B5EF4-FFF2-40B4-BE49-F238E27FC236}">
                  <a16:creationId xmlns:a16="http://schemas.microsoft.com/office/drawing/2014/main" id="{A9F8CBF7-B3EE-AB4E-BA42-C3CB26F0172F}"/>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9" name="Freeform 2">
              <a:extLst>
                <a:ext uri="{FF2B5EF4-FFF2-40B4-BE49-F238E27FC236}">
                  <a16:creationId xmlns:a16="http://schemas.microsoft.com/office/drawing/2014/main" id="{088F97F6-02C7-F04E-A4B8-0AC7B2A46EB3}"/>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0" name="Freeform 3">
              <a:extLst>
                <a:ext uri="{FF2B5EF4-FFF2-40B4-BE49-F238E27FC236}">
                  <a16:creationId xmlns:a16="http://schemas.microsoft.com/office/drawing/2014/main" id="{B7D15E53-967F-D04C-B08C-B8B18FD8FB51}"/>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4">
              <a:extLst>
                <a:ext uri="{FF2B5EF4-FFF2-40B4-BE49-F238E27FC236}">
                  <a16:creationId xmlns:a16="http://schemas.microsoft.com/office/drawing/2014/main" id="{872C7078-5ECA-7449-98BD-0634D03014B6}"/>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5">
              <a:extLst>
                <a:ext uri="{FF2B5EF4-FFF2-40B4-BE49-F238E27FC236}">
                  <a16:creationId xmlns:a16="http://schemas.microsoft.com/office/drawing/2014/main" id="{8A3D08BD-BD45-9646-8A24-0238BE0798A4}"/>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3" name="Freeform 6">
              <a:extLst>
                <a:ext uri="{FF2B5EF4-FFF2-40B4-BE49-F238E27FC236}">
                  <a16:creationId xmlns:a16="http://schemas.microsoft.com/office/drawing/2014/main" id="{A3633336-3858-9642-AF20-C565E8792F9B}"/>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7">
              <a:extLst>
                <a:ext uri="{FF2B5EF4-FFF2-40B4-BE49-F238E27FC236}">
                  <a16:creationId xmlns:a16="http://schemas.microsoft.com/office/drawing/2014/main" id="{D416A532-79F3-6645-B357-4EC2B99CF8B3}"/>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8">
              <a:extLst>
                <a:ext uri="{FF2B5EF4-FFF2-40B4-BE49-F238E27FC236}">
                  <a16:creationId xmlns:a16="http://schemas.microsoft.com/office/drawing/2014/main" id="{E3CAAF7B-5C70-1A4D-9677-2BD0E9D3EDDF}"/>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9">
              <a:extLst>
                <a:ext uri="{FF2B5EF4-FFF2-40B4-BE49-F238E27FC236}">
                  <a16:creationId xmlns:a16="http://schemas.microsoft.com/office/drawing/2014/main" id="{06B8BFE5-954B-5949-BD61-204AD4F46921}"/>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10">
              <a:extLst>
                <a:ext uri="{FF2B5EF4-FFF2-40B4-BE49-F238E27FC236}">
                  <a16:creationId xmlns:a16="http://schemas.microsoft.com/office/drawing/2014/main" id="{63B8E747-5736-A144-AA90-E21CDA0BBF8F}"/>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11">
              <a:extLst>
                <a:ext uri="{FF2B5EF4-FFF2-40B4-BE49-F238E27FC236}">
                  <a16:creationId xmlns:a16="http://schemas.microsoft.com/office/drawing/2014/main" id="{5A5B4045-9F4F-1348-9FC0-09E8AEDE021F}"/>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9" name="Freeform 12">
              <a:extLst>
                <a:ext uri="{FF2B5EF4-FFF2-40B4-BE49-F238E27FC236}">
                  <a16:creationId xmlns:a16="http://schemas.microsoft.com/office/drawing/2014/main" id="{E2999D99-19C7-C447-93C7-FC203F2FE296}"/>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0" name="Freeform 13">
              <a:extLst>
                <a:ext uri="{FF2B5EF4-FFF2-40B4-BE49-F238E27FC236}">
                  <a16:creationId xmlns:a16="http://schemas.microsoft.com/office/drawing/2014/main" id="{DB14ED53-A580-DB4D-A1E6-A165C4F3F461}"/>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1" name="Freeform 14">
              <a:extLst>
                <a:ext uri="{FF2B5EF4-FFF2-40B4-BE49-F238E27FC236}">
                  <a16:creationId xmlns:a16="http://schemas.microsoft.com/office/drawing/2014/main" id="{2B13153F-D32B-1B45-8534-B71ED3D41D35}"/>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2" name="Freeform 15">
              <a:extLst>
                <a:ext uri="{FF2B5EF4-FFF2-40B4-BE49-F238E27FC236}">
                  <a16:creationId xmlns:a16="http://schemas.microsoft.com/office/drawing/2014/main" id="{DEB50597-07BE-6C4D-BFF9-1EF1DD483A6B}"/>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1824987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beeld tekst slide">
    <p:spTree>
      <p:nvGrpSpPr>
        <p:cNvPr id="1" name=""/>
        <p:cNvGrpSpPr/>
        <p:nvPr/>
      </p:nvGrpSpPr>
      <p:grpSpPr>
        <a:xfrm>
          <a:off x="0" y="0"/>
          <a:ext cx="0" cy="0"/>
          <a:chOff x="0" y="0"/>
          <a:chExt cx="0" cy="0"/>
        </a:xfrm>
      </p:grpSpPr>
      <p:sp>
        <p:nvSpPr>
          <p:cNvPr id="10" name="Tijdelijke aanduiding voor afbeelding 8">
            <a:extLst>
              <a:ext uri="{FF2B5EF4-FFF2-40B4-BE49-F238E27FC236}">
                <a16:creationId xmlns:a16="http://schemas.microsoft.com/office/drawing/2014/main" id="{CAA65853-028B-5F4F-9975-38769DA4D7AE}"/>
              </a:ext>
            </a:extLst>
          </p:cNvPr>
          <p:cNvSpPr>
            <a:spLocks noGrp="1"/>
          </p:cNvSpPr>
          <p:nvPr>
            <p:ph type="pic" sz="quarter" idx="10" hasCustomPrompt="1"/>
          </p:nvPr>
        </p:nvSpPr>
        <p:spPr>
          <a:xfrm>
            <a:off x="0" y="162046"/>
            <a:ext cx="4497356" cy="6695954"/>
          </a:xfrm>
          <a:prstGeom prst="rect">
            <a:avLst/>
          </a:prstGeom>
          <a:blipFill>
            <a:blip r:embed="rId2" cstate="email">
              <a:extLst>
                <a:ext uri="{28A0092B-C50C-407E-A947-70E740481C1C}">
                  <a14:useLocalDpi xmlns:a14="http://schemas.microsoft.com/office/drawing/2010/main"/>
                </a:ext>
              </a:extLst>
            </a:blip>
            <a:stretch>
              <a:fillRect/>
            </a:stretch>
          </a:blipFill>
        </p:spPr>
        <p:txBody>
          <a:bodyPr lIns="540000" tIns="540000" rIns="540000" bIns="540000" anchor="t" anchorCtr="0">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1800" b="0" i="0">
                <a:solidFill>
                  <a:schemeClr val="bg1"/>
                </a:solidFill>
                <a:latin typeface="Calibri Light" panose="020F0302020204030204" pitchFamily="34" charset="0"/>
              </a:defRPr>
            </a:lvl1pPr>
          </a:lstStyle>
          <a:p>
            <a:pPr marL="228600" marR="0" lvl="0" indent="-228600" algn="l" defTabSz="914400" rtl="0" eaLnBrk="1" fontAlgn="auto" latinLnBrk="0" hangingPunct="1">
              <a:lnSpc>
                <a:spcPct val="90000"/>
              </a:lnSpc>
              <a:spcBef>
                <a:spcPts val="1000"/>
              </a:spcBef>
              <a:spcAft>
                <a:spcPts val="0"/>
              </a:spcAft>
              <a:buClr>
                <a:schemeClr val="tx2"/>
              </a:buClr>
              <a:buSzTx/>
              <a:buFont typeface="Arial" panose="020B0604020202020204" pitchFamily="34" charset="0"/>
              <a:buChar char="•"/>
              <a:tabLst/>
              <a:defRPr/>
            </a:pPr>
            <a:r>
              <a:rPr lang="nl-NL"/>
              <a:t>Klik op het pictogram om een afbeelding toe te toevoegen</a:t>
            </a:r>
          </a:p>
        </p:txBody>
      </p:sp>
      <p:sp>
        <p:nvSpPr>
          <p:cNvPr id="5" name="Titel 3">
            <a:extLst>
              <a:ext uri="{FF2B5EF4-FFF2-40B4-BE49-F238E27FC236}">
                <a16:creationId xmlns:a16="http://schemas.microsoft.com/office/drawing/2014/main" id="{5FD0F7EB-4C8A-D14C-A048-80AA07F72F44}"/>
              </a:ext>
            </a:extLst>
          </p:cNvPr>
          <p:cNvSpPr>
            <a:spLocks noGrp="1"/>
          </p:cNvSpPr>
          <p:nvPr>
            <p:ph type="title" hasCustomPrompt="1"/>
          </p:nvPr>
        </p:nvSpPr>
        <p:spPr>
          <a:xfrm>
            <a:off x="5217368" y="1763969"/>
            <a:ext cx="5991418" cy="1193835"/>
          </a:xfrm>
          <a:prstGeom prst="rect">
            <a:avLst/>
          </a:prstGeom>
        </p:spPr>
        <p:txBody>
          <a:bodyPr>
            <a:normAutofit/>
          </a:bodyPr>
          <a:lstStyle>
            <a:lvl1pPr>
              <a:defRPr sz="3600">
                <a:latin typeface="Roboto Condensed" panose="02000000000000000000" pitchFamily="2" charset="0"/>
                <a:ea typeface="Roboto Condensed" panose="02000000000000000000" pitchFamily="2" charset="0"/>
              </a:defRPr>
            </a:lvl1pPr>
          </a:lstStyle>
          <a:p>
            <a:r>
              <a:rPr lang="nl-NL"/>
              <a:t>KLIK OM STIJL TE BEWERKEN</a:t>
            </a:r>
          </a:p>
        </p:txBody>
      </p:sp>
      <p:sp>
        <p:nvSpPr>
          <p:cNvPr id="6" name="Tijdelijke aanduiding voor tekst 5">
            <a:extLst>
              <a:ext uri="{FF2B5EF4-FFF2-40B4-BE49-F238E27FC236}">
                <a16:creationId xmlns:a16="http://schemas.microsoft.com/office/drawing/2014/main" id="{FCB47F44-7478-E049-B7FA-BE551123330D}"/>
              </a:ext>
            </a:extLst>
          </p:cNvPr>
          <p:cNvSpPr>
            <a:spLocks noGrp="1"/>
          </p:cNvSpPr>
          <p:nvPr>
            <p:ph type="body" sz="quarter" idx="11"/>
          </p:nvPr>
        </p:nvSpPr>
        <p:spPr>
          <a:xfrm>
            <a:off x="5223977" y="3143250"/>
            <a:ext cx="5991418" cy="3005623"/>
          </a:xfrm>
          <a:prstGeom prst="rect">
            <a:avLst/>
          </a:prstGeom>
        </p:spPr>
        <p:txBody>
          <a:bodyPr>
            <a:normAutofit/>
          </a:bodyPr>
          <a:lstStyle>
            <a:lvl1pPr>
              <a:lnSpc>
                <a:spcPct val="100000"/>
              </a:lnSpc>
              <a:defRPr sz="2400" b="0" i="0">
                <a:latin typeface="Calibri Light" panose="020F0302020204030204" pitchFamily="34" charset="0"/>
              </a:defRPr>
            </a:lvl1pPr>
          </a:lstStyle>
          <a:p>
            <a:r>
              <a:rPr lang="nl-NL"/>
              <a:t>Tekststijl van het model bewerken
Tweede niveau
Derde niveau
Vierde niveau
Vijfde niveau</a:t>
            </a:r>
          </a:p>
        </p:txBody>
      </p:sp>
      <p:sp>
        <p:nvSpPr>
          <p:cNvPr id="7" name="Rechthoek 6">
            <a:extLst>
              <a:ext uri="{FF2B5EF4-FFF2-40B4-BE49-F238E27FC236}">
                <a16:creationId xmlns:a16="http://schemas.microsoft.com/office/drawing/2014/main" id="{8B8FF85A-1948-924F-811F-EEDEFEC65A08}"/>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8" name="Groep 7">
            <a:extLst>
              <a:ext uri="{FF2B5EF4-FFF2-40B4-BE49-F238E27FC236}">
                <a16:creationId xmlns:a16="http://schemas.microsoft.com/office/drawing/2014/main" id="{82A6ED8D-A5D1-6542-8D37-16E1E064B1C8}"/>
              </a:ext>
            </a:extLst>
          </p:cNvPr>
          <p:cNvGrpSpPr/>
          <p:nvPr userDrawn="1"/>
        </p:nvGrpSpPr>
        <p:grpSpPr>
          <a:xfrm>
            <a:off x="9769351" y="541696"/>
            <a:ext cx="2064000" cy="606338"/>
            <a:chOff x="2232025" y="2605088"/>
            <a:chExt cx="5349875" cy="1571625"/>
          </a:xfrm>
          <a:solidFill>
            <a:schemeClr val="tx2"/>
          </a:solidFill>
        </p:grpSpPr>
        <p:sp>
          <p:nvSpPr>
            <p:cNvPr id="9" name="Freeform 1">
              <a:extLst>
                <a:ext uri="{FF2B5EF4-FFF2-40B4-BE49-F238E27FC236}">
                  <a16:creationId xmlns:a16="http://schemas.microsoft.com/office/drawing/2014/main" id="{15A32907-0EF2-8345-B0BF-CFBD7CADBDB9}"/>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2">
              <a:extLst>
                <a:ext uri="{FF2B5EF4-FFF2-40B4-BE49-F238E27FC236}">
                  <a16:creationId xmlns:a16="http://schemas.microsoft.com/office/drawing/2014/main" id="{C2E38A0D-800A-7C45-8BF6-AF68D712579F}"/>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3">
              <a:extLst>
                <a:ext uri="{FF2B5EF4-FFF2-40B4-BE49-F238E27FC236}">
                  <a16:creationId xmlns:a16="http://schemas.microsoft.com/office/drawing/2014/main" id="{97D12676-16D1-5C4E-92E8-250C50F15B24}"/>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3" name="Freeform 4">
              <a:extLst>
                <a:ext uri="{FF2B5EF4-FFF2-40B4-BE49-F238E27FC236}">
                  <a16:creationId xmlns:a16="http://schemas.microsoft.com/office/drawing/2014/main" id="{9B4D29AB-D872-CC46-B745-8F5048B0D0E7}"/>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5">
              <a:extLst>
                <a:ext uri="{FF2B5EF4-FFF2-40B4-BE49-F238E27FC236}">
                  <a16:creationId xmlns:a16="http://schemas.microsoft.com/office/drawing/2014/main" id="{AB0DFD13-3E48-904E-89C5-C1D3D0124C3D}"/>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6">
              <a:extLst>
                <a:ext uri="{FF2B5EF4-FFF2-40B4-BE49-F238E27FC236}">
                  <a16:creationId xmlns:a16="http://schemas.microsoft.com/office/drawing/2014/main" id="{B4E6734E-205F-D349-AA73-BE8840C894D9}"/>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7">
              <a:extLst>
                <a:ext uri="{FF2B5EF4-FFF2-40B4-BE49-F238E27FC236}">
                  <a16:creationId xmlns:a16="http://schemas.microsoft.com/office/drawing/2014/main" id="{8600423C-213C-6B4D-B53E-30F7737D125E}"/>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8">
              <a:extLst>
                <a:ext uri="{FF2B5EF4-FFF2-40B4-BE49-F238E27FC236}">
                  <a16:creationId xmlns:a16="http://schemas.microsoft.com/office/drawing/2014/main" id="{7D6F9A03-133B-7A4E-A721-CADE696D1871}"/>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9">
              <a:extLst>
                <a:ext uri="{FF2B5EF4-FFF2-40B4-BE49-F238E27FC236}">
                  <a16:creationId xmlns:a16="http://schemas.microsoft.com/office/drawing/2014/main" id="{94793F9C-7A13-3846-B336-5CF6C37DC62D}"/>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9" name="Freeform 10">
              <a:extLst>
                <a:ext uri="{FF2B5EF4-FFF2-40B4-BE49-F238E27FC236}">
                  <a16:creationId xmlns:a16="http://schemas.microsoft.com/office/drawing/2014/main" id="{2629E9DE-DD75-CB48-B17D-482E66EF21F0}"/>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0" name="Freeform 11">
              <a:extLst>
                <a:ext uri="{FF2B5EF4-FFF2-40B4-BE49-F238E27FC236}">
                  <a16:creationId xmlns:a16="http://schemas.microsoft.com/office/drawing/2014/main" id="{9E488900-3949-B946-AC25-880087D63063}"/>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1" name="Freeform 12">
              <a:extLst>
                <a:ext uri="{FF2B5EF4-FFF2-40B4-BE49-F238E27FC236}">
                  <a16:creationId xmlns:a16="http://schemas.microsoft.com/office/drawing/2014/main" id="{CD57304F-C65F-2445-95AE-CD49E7DB0A30}"/>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2" name="Freeform 13">
              <a:extLst>
                <a:ext uri="{FF2B5EF4-FFF2-40B4-BE49-F238E27FC236}">
                  <a16:creationId xmlns:a16="http://schemas.microsoft.com/office/drawing/2014/main" id="{3B453997-1206-1347-82FC-EB1C37EEF79F}"/>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3" name="Freeform 14">
              <a:extLst>
                <a:ext uri="{FF2B5EF4-FFF2-40B4-BE49-F238E27FC236}">
                  <a16:creationId xmlns:a16="http://schemas.microsoft.com/office/drawing/2014/main" id="{AE21904C-B7C1-E148-9928-55CDFDC63777}"/>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4" name="Freeform 15">
              <a:extLst>
                <a:ext uri="{FF2B5EF4-FFF2-40B4-BE49-F238E27FC236}">
                  <a16:creationId xmlns:a16="http://schemas.microsoft.com/office/drawing/2014/main" id="{5840CCD4-3BB3-9541-9EB6-0A63B92AF595}"/>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395535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eld slide">
    <p:spTree>
      <p:nvGrpSpPr>
        <p:cNvPr id="1" name=""/>
        <p:cNvGrpSpPr/>
        <p:nvPr/>
      </p:nvGrpSpPr>
      <p:grpSpPr>
        <a:xfrm>
          <a:off x="0" y="0"/>
          <a:ext cx="0" cy="0"/>
          <a:chOff x="0" y="0"/>
          <a:chExt cx="0" cy="0"/>
        </a:xfrm>
      </p:grpSpPr>
      <p:sp>
        <p:nvSpPr>
          <p:cNvPr id="10" name="Tijdelijke aanduiding voor afbeelding 8">
            <a:extLst>
              <a:ext uri="{FF2B5EF4-FFF2-40B4-BE49-F238E27FC236}">
                <a16:creationId xmlns:a16="http://schemas.microsoft.com/office/drawing/2014/main" id="{CAA65853-028B-5F4F-9975-38769DA4D7AE}"/>
              </a:ext>
            </a:extLst>
          </p:cNvPr>
          <p:cNvSpPr>
            <a:spLocks noGrp="1"/>
          </p:cNvSpPr>
          <p:nvPr>
            <p:ph type="pic" sz="quarter" idx="10" hasCustomPrompt="1"/>
          </p:nvPr>
        </p:nvSpPr>
        <p:spPr>
          <a:xfrm>
            <a:off x="0" y="1466851"/>
            <a:ext cx="12192000" cy="5391149"/>
          </a:xfrm>
          <a:prstGeom prst="rect">
            <a:avLst/>
          </a:prstGeom>
          <a:blipFill>
            <a:blip r:embed="rId2"/>
            <a:stretch>
              <a:fillRect/>
            </a:stretch>
          </a:blipFill>
        </p:spPr>
        <p:txBody>
          <a:bodyPr lIns="540000" tIns="540000" rIns="540000" bIns="540000" anchor="t" anchorCtr="0">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1800" b="0" i="0">
                <a:solidFill>
                  <a:schemeClr val="bg1"/>
                </a:solidFill>
                <a:latin typeface="Calibri Light" panose="020F0302020204030204" pitchFamily="34" charset="0"/>
              </a:defRPr>
            </a:lvl1pPr>
          </a:lstStyle>
          <a:p>
            <a:pPr marL="228600" marR="0" lvl="0" indent="-228600" algn="l" defTabSz="914400" rtl="0" eaLnBrk="1" fontAlgn="auto" latinLnBrk="0" hangingPunct="1">
              <a:lnSpc>
                <a:spcPct val="90000"/>
              </a:lnSpc>
              <a:spcBef>
                <a:spcPts val="1000"/>
              </a:spcBef>
              <a:spcAft>
                <a:spcPts val="0"/>
              </a:spcAft>
              <a:buClr>
                <a:schemeClr val="tx2"/>
              </a:buClr>
              <a:buSzTx/>
              <a:buFont typeface="Arial" panose="020B0604020202020204" pitchFamily="34" charset="0"/>
              <a:buChar char="•"/>
              <a:tabLst/>
              <a:defRPr/>
            </a:pPr>
            <a:r>
              <a:rPr lang="nl-NL"/>
              <a:t>Klik op het pictogram om een afbeelding toe te toevoegen</a:t>
            </a:r>
          </a:p>
        </p:txBody>
      </p:sp>
      <p:sp>
        <p:nvSpPr>
          <p:cNvPr id="3" name="Rechthoek 2">
            <a:extLst>
              <a:ext uri="{FF2B5EF4-FFF2-40B4-BE49-F238E27FC236}">
                <a16:creationId xmlns:a16="http://schemas.microsoft.com/office/drawing/2014/main" id="{DD8A487B-7FFC-E849-A676-098BA1189A71}"/>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4" name="Groep 3">
            <a:extLst>
              <a:ext uri="{FF2B5EF4-FFF2-40B4-BE49-F238E27FC236}">
                <a16:creationId xmlns:a16="http://schemas.microsoft.com/office/drawing/2014/main" id="{2B880435-E3B7-424D-9762-B6DF82135459}"/>
              </a:ext>
            </a:extLst>
          </p:cNvPr>
          <p:cNvGrpSpPr/>
          <p:nvPr userDrawn="1"/>
        </p:nvGrpSpPr>
        <p:grpSpPr>
          <a:xfrm>
            <a:off x="9769351" y="541696"/>
            <a:ext cx="2064000" cy="606338"/>
            <a:chOff x="2232025" y="2605088"/>
            <a:chExt cx="5349875" cy="1571625"/>
          </a:xfrm>
          <a:solidFill>
            <a:schemeClr val="tx2"/>
          </a:solidFill>
        </p:grpSpPr>
        <p:sp>
          <p:nvSpPr>
            <p:cNvPr id="5" name="Freeform 1">
              <a:extLst>
                <a:ext uri="{FF2B5EF4-FFF2-40B4-BE49-F238E27FC236}">
                  <a16:creationId xmlns:a16="http://schemas.microsoft.com/office/drawing/2014/main" id="{062EE8B6-610A-CE46-A0D4-6E8D2650BFFB}"/>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6" name="Freeform 2">
              <a:extLst>
                <a:ext uri="{FF2B5EF4-FFF2-40B4-BE49-F238E27FC236}">
                  <a16:creationId xmlns:a16="http://schemas.microsoft.com/office/drawing/2014/main" id="{DBEC8D39-118B-E546-9C15-4D9F4D780A8F}"/>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7" name="Freeform 3">
              <a:extLst>
                <a:ext uri="{FF2B5EF4-FFF2-40B4-BE49-F238E27FC236}">
                  <a16:creationId xmlns:a16="http://schemas.microsoft.com/office/drawing/2014/main" id="{2966ABDE-1951-D04F-954C-B1388F9211BF}"/>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8" name="Freeform 4">
              <a:extLst>
                <a:ext uri="{FF2B5EF4-FFF2-40B4-BE49-F238E27FC236}">
                  <a16:creationId xmlns:a16="http://schemas.microsoft.com/office/drawing/2014/main" id="{69E6446B-27F1-FA48-A749-4C5B3FF85966}"/>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9" name="Freeform 5">
              <a:extLst>
                <a:ext uri="{FF2B5EF4-FFF2-40B4-BE49-F238E27FC236}">
                  <a16:creationId xmlns:a16="http://schemas.microsoft.com/office/drawing/2014/main" id="{49B58A41-7C70-9E41-867E-B3D702FA1768}"/>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6">
              <a:extLst>
                <a:ext uri="{FF2B5EF4-FFF2-40B4-BE49-F238E27FC236}">
                  <a16:creationId xmlns:a16="http://schemas.microsoft.com/office/drawing/2014/main" id="{6AE3BF34-E913-CF46-A918-E95F79010667}"/>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7">
              <a:extLst>
                <a:ext uri="{FF2B5EF4-FFF2-40B4-BE49-F238E27FC236}">
                  <a16:creationId xmlns:a16="http://schemas.microsoft.com/office/drawing/2014/main" id="{2BB4CA58-8D96-EA4D-BDD0-0658E84DF93C}"/>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3" name="Freeform 8">
              <a:extLst>
                <a:ext uri="{FF2B5EF4-FFF2-40B4-BE49-F238E27FC236}">
                  <a16:creationId xmlns:a16="http://schemas.microsoft.com/office/drawing/2014/main" id="{9265CB95-1470-DC40-8A01-5891E5FB7ED9}"/>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9">
              <a:extLst>
                <a:ext uri="{FF2B5EF4-FFF2-40B4-BE49-F238E27FC236}">
                  <a16:creationId xmlns:a16="http://schemas.microsoft.com/office/drawing/2014/main" id="{B5159651-530E-524C-94F3-A82BAE8A0BC2}"/>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10">
              <a:extLst>
                <a:ext uri="{FF2B5EF4-FFF2-40B4-BE49-F238E27FC236}">
                  <a16:creationId xmlns:a16="http://schemas.microsoft.com/office/drawing/2014/main" id="{174BDF39-289B-2C45-AAFA-BC7322FC3320}"/>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11">
              <a:extLst>
                <a:ext uri="{FF2B5EF4-FFF2-40B4-BE49-F238E27FC236}">
                  <a16:creationId xmlns:a16="http://schemas.microsoft.com/office/drawing/2014/main" id="{434EBE0A-ADB1-9644-9998-677AE512AB7C}"/>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12">
              <a:extLst>
                <a:ext uri="{FF2B5EF4-FFF2-40B4-BE49-F238E27FC236}">
                  <a16:creationId xmlns:a16="http://schemas.microsoft.com/office/drawing/2014/main" id="{9AF862A6-AFEF-DC4F-83A0-FEE3C29261E4}"/>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13">
              <a:extLst>
                <a:ext uri="{FF2B5EF4-FFF2-40B4-BE49-F238E27FC236}">
                  <a16:creationId xmlns:a16="http://schemas.microsoft.com/office/drawing/2014/main" id="{EB08C4EB-85F4-6845-A5C5-C1E79269AB20}"/>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9" name="Freeform 14">
              <a:extLst>
                <a:ext uri="{FF2B5EF4-FFF2-40B4-BE49-F238E27FC236}">
                  <a16:creationId xmlns:a16="http://schemas.microsoft.com/office/drawing/2014/main" id="{F4BED3D4-0730-5C49-B971-8986368BBC31}"/>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0" name="Freeform 15">
              <a:extLst>
                <a:ext uri="{FF2B5EF4-FFF2-40B4-BE49-F238E27FC236}">
                  <a16:creationId xmlns:a16="http://schemas.microsoft.com/office/drawing/2014/main" id="{D615CF88-CA62-F747-9081-0553EA208E21}"/>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346952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slide">
    <p:spTree>
      <p:nvGrpSpPr>
        <p:cNvPr id="1" name=""/>
        <p:cNvGrpSpPr/>
        <p:nvPr/>
      </p:nvGrpSpPr>
      <p:grpSpPr>
        <a:xfrm>
          <a:off x="0" y="0"/>
          <a:ext cx="0" cy="0"/>
          <a:chOff x="0" y="0"/>
          <a:chExt cx="0" cy="0"/>
        </a:xfrm>
      </p:grpSpPr>
      <p:sp>
        <p:nvSpPr>
          <p:cNvPr id="10" name="Tijdelijke aanduiding voor afbeelding 8">
            <a:extLst>
              <a:ext uri="{FF2B5EF4-FFF2-40B4-BE49-F238E27FC236}">
                <a16:creationId xmlns:a16="http://schemas.microsoft.com/office/drawing/2014/main" id="{CAA65853-028B-5F4F-9975-38769DA4D7AE}"/>
              </a:ext>
            </a:extLst>
          </p:cNvPr>
          <p:cNvSpPr>
            <a:spLocks noGrp="1"/>
          </p:cNvSpPr>
          <p:nvPr>
            <p:ph type="pic" sz="quarter" idx="10" hasCustomPrompt="1"/>
          </p:nvPr>
        </p:nvSpPr>
        <p:spPr>
          <a:xfrm>
            <a:off x="0" y="1466851"/>
            <a:ext cx="12192000" cy="5391149"/>
          </a:xfrm>
          <a:prstGeom prst="rect">
            <a:avLst/>
          </a:prstGeom>
          <a:blipFill>
            <a:blip r:embed="rId2"/>
            <a:stretch>
              <a:fillRect/>
            </a:stretch>
          </a:blipFill>
        </p:spPr>
        <p:txBody>
          <a:bodyPr lIns="540000" tIns="540000" rIns="540000" bIns="540000" anchor="t" anchorCtr="0">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1800" b="0" i="0">
                <a:solidFill>
                  <a:schemeClr val="bg1"/>
                </a:solidFill>
                <a:latin typeface="Calibri Light" panose="020F0302020204030204" pitchFamily="34" charset="0"/>
              </a:defRPr>
            </a:lvl1pPr>
          </a:lstStyle>
          <a:p>
            <a:pPr marL="228600" marR="0" lvl="0" indent="-228600" algn="l" defTabSz="914400" rtl="0" eaLnBrk="1" fontAlgn="auto" latinLnBrk="0" hangingPunct="1">
              <a:lnSpc>
                <a:spcPct val="90000"/>
              </a:lnSpc>
              <a:spcBef>
                <a:spcPts val="1000"/>
              </a:spcBef>
              <a:spcAft>
                <a:spcPts val="0"/>
              </a:spcAft>
              <a:buClr>
                <a:schemeClr val="tx2"/>
              </a:buClr>
              <a:buSzTx/>
              <a:buFont typeface="Arial" panose="020B0604020202020204" pitchFamily="34" charset="0"/>
              <a:buChar char="•"/>
              <a:tabLst/>
              <a:defRPr/>
            </a:pPr>
            <a:r>
              <a:rPr lang="nl-NL"/>
              <a:t>Klik op het pictogram om een afbeelding toe te toevoegen</a:t>
            </a:r>
          </a:p>
        </p:txBody>
      </p:sp>
      <p:sp>
        <p:nvSpPr>
          <p:cNvPr id="22" name="Titel 1">
            <a:extLst>
              <a:ext uri="{FF2B5EF4-FFF2-40B4-BE49-F238E27FC236}">
                <a16:creationId xmlns:a16="http://schemas.microsoft.com/office/drawing/2014/main" id="{7402EAC6-6440-9C43-9C34-AE9D5F2EFE61}"/>
              </a:ext>
            </a:extLst>
          </p:cNvPr>
          <p:cNvSpPr>
            <a:spLocks noGrp="1"/>
          </p:cNvSpPr>
          <p:nvPr>
            <p:ph type="ctrTitle" hasCustomPrompt="1"/>
          </p:nvPr>
        </p:nvSpPr>
        <p:spPr>
          <a:xfrm>
            <a:off x="592138" y="4485559"/>
            <a:ext cx="11599862" cy="1762251"/>
          </a:xfrm>
          <a:prstGeom prst="rect">
            <a:avLst/>
          </a:prstGeom>
          <a:solidFill>
            <a:schemeClr val="tx2"/>
          </a:solidFill>
        </p:spPr>
        <p:txBody>
          <a:bodyPr wrap="square" lIns="432000" tIns="360000" rIns="720000" bIns="864000" anchor="b" anchorCtr="0">
            <a:spAutoFit/>
          </a:bodyPr>
          <a:lstStyle>
            <a:lvl1pPr algn="l">
              <a:defRPr sz="3800" b="1">
                <a:solidFill>
                  <a:schemeClr val="bg1"/>
                </a:solidFill>
                <a:latin typeface="Roboto Condensed" panose="02000000000000000000" pitchFamily="2" charset="0"/>
                <a:ea typeface="Roboto Condensed" panose="02000000000000000000" pitchFamily="2" charset="0"/>
              </a:defRPr>
            </a:lvl1pPr>
          </a:lstStyle>
          <a:p>
            <a:r>
              <a:rPr lang="nl-NL"/>
              <a:t>KLIK OM STIJL TE BEWERKEN</a:t>
            </a:r>
          </a:p>
        </p:txBody>
      </p:sp>
      <p:sp>
        <p:nvSpPr>
          <p:cNvPr id="4" name="Ondertitel 2">
            <a:extLst>
              <a:ext uri="{FF2B5EF4-FFF2-40B4-BE49-F238E27FC236}">
                <a16:creationId xmlns:a16="http://schemas.microsoft.com/office/drawing/2014/main" id="{2CC21712-561B-D440-8A01-78A6668E9E7C}"/>
              </a:ext>
            </a:extLst>
          </p:cNvPr>
          <p:cNvSpPr>
            <a:spLocks noGrp="1"/>
          </p:cNvSpPr>
          <p:nvPr>
            <p:ph type="subTitle" idx="1"/>
          </p:nvPr>
        </p:nvSpPr>
        <p:spPr>
          <a:xfrm>
            <a:off x="1035742" y="5497745"/>
            <a:ext cx="10273233" cy="406634"/>
          </a:xfrm>
          <a:prstGeom prst="rect">
            <a:avLst/>
          </a:prstGeom>
        </p:spPr>
        <p:txBody>
          <a:bodyPr lIns="0" anchor="ctr" anchorCtr="0">
            <a:normAutofit/>
          </a:bodyPr>
          <a:lstStyle>
            <a:lvl1pPr marL="0" indent="0" algn="l">
              <a:buNone/>
              <a:defRPr sz="2000" b="0" i="0">
                <a:latin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5" name="Rechthoek 4">
            <a:extLst>
              <a:ext uri="{FF2B5EF4-FFF2-40B4-BE49-F238E27FC236}">
                <a16:creationId xmlns:a16="http://schemas.microsoft.com/office/drawing/2014/main" id="{7F338852-9EDF-0948-9128-060187C81233}"/>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6" name="Groep 5">
            <a:extLst>
              <a:ext uri="{FF2B5EF4-FFF2-40B4-BE49-F238E27FC236}">
                <a16:creationId xmlns:a16="http://schemas.microsoft.com/office/drawing/2014/main" id="{40CF547A-7A47-E94B-B641-00861C1360AC}"/>
              </a:ext>
            </a:extLst>
          </p:cNvPr>
          <p:cNvGrpSpPr/>
          <p:nvPr userDrawn="1"/>
        </p:nvGrpSpPr>
        <p:grpSpPr>
          <a:xfrm>
            <a:off x="9769351" y="541696"/>
            <a:ext cx="2064000" cy="606338"/>
            <a:chOff x="2232025" y="2605088"/>
            <a:chExt cx="5349875" cy="1571625"/>
          </a:xfrm>
          <a:solidFill>
            <a:schemeClr val="tx2"/>
          </a:solidFill>
        </p:grpSpPr>
        <p:sp>
          <p:nvSpPr>
            <p:cNvPr id="7" name="Freeform 1">
              <a:extLst>
                <a:ext uri="{FF2B5EF4-FFF2-40B4-BE49-F238E27FC236}">
                  <a16:creationId xmlns:a16="http://schemas.microsoft.com/office/drawing/2014/main" id="{0B70B8CD-BD1E-0047-B006-216D687EF25F}"/>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8" name="Freeform 2">
              <a:extLst>
                <a:ext uri="{FF2B5EF4-FFF2-40B4-BE49-F238E27FC236}">
                  <a16:creationId xmlns:a16="http://schemas.microsoft.com/office/drawing/2014/main" id="{03760FDD-FE15-774D-87AA-A4FE475FAB74}"/>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9" name="Freeform 3">
              <a:extLst>
                <a:ext uri="{FF2B5EF4-FFF2-40B4-BE49-F238E27FC236}">
                  <a16:creationId xmlns:a16="http://schemas.microsoft.com/office/drawing/2014/main" id="{F7DEC7D5-FA56-874A-824F-1E165D51E671}"/>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4">
              <a:extLst>
                <a:ext uri="{FF2B5EF4-FFF2-40B4-BE49-F238E27FC236}">
                  <a16:creationId xmlns:a16="http://schemas.microsoft.com/office/drawing/2014/main" id="{AFA99435-6FD2-694B-9AAB-45209BD3A8CA}"/>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5">
              <a:extLst>
                <a:ext uri="{FF2B5EF4-FFF2-40B4-BE49-F238E27FC236}">
                  <a16:creationId xmlns:a16="http://schemas.microsoft.com/office/drawing/2014/main" id="{C9E5AD70-FD74-8840-8830-1677CB93D295}"/>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3" name="Freeform 6">
              <a:extLst>
                <a:ext uri="{FF2B5EF4-FFF2-40B4-BE49-F238E27FC236}">
                  <a16:creationId xmlns:a16="http://schemas.microsoft.com/office/drawing/2014/main" id="{175735F3-3F3F-5749-8137-828B48547D32}"/>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7">
              <a:extLst>
                <a:ext uri="{FF2B5EF4-FFF2-40B4-BE49-F238E27FC236}">
                  <a16:creationId xmlns:a16="http://schemas.microsoft.com/office/drawing/2014/main" id="{D9D48E5F-5781-BF46-A4CB-E15157CB72EE}"/>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8">
              <a:extLst>
                <a:ext uri="{FF2B5EF4-FFF2-40B4-BE49-F238E27FC236}">
                  <a16:creationId xmlns:a16="http://schemas.microsoft.com/office/drawing/2014/main" id="{F989FE80-168C-B14B-8B80-6F7717A9D8FE}"/>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9">
              <a:extLst>
                <a:ext uri="{FF2B5EF4-FFF2-40B4-BE49-F238E27FC236}">
                  <a16:creationId xmlns:a16="http://schemas.microsoft.com/office/drawing/2014/main" id="{B81B0F41-C7CA-C149-899F-FF9AAC882931}"/>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10">
              <a:extLst>
                <a:ext uri="{FF2B5EF4-FFF2-40B4-BE49-F238E27FC236}">
                  <a16:creationId xmlns:a16="http://schemas.microsoft.com/office/drawing/2014/main" id="{5F0D1A43-2E26-0849-A331-4291D4857C9E}"/>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11">
              <a:extLst>
                <a:ext uri="{FF2B5EF4-FFF2-40B4-BE49-F238E27FC236}">
                  <a16:creationId xmlns:a16="http://schemas.microsoft.com/office/drawing/2014/main" id="{72E8394E-0CFD-AF4F-9D68-CE366860593A}"/>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9" name="Freeform 12">
              <a:extLst>
                <a:ext uri="{FF2B5EF4-FFF2-40B4-BE49-F238E27FC236}">
                  <a16:creationId xmlns:a16="http://schemas.microsoft.com/office/drawing/2014/main" id="{43AD63E5-9E74-824C-BAF2-8A36DEDD6C4C}"/>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0" name="Freeform 13">
              <a:extLst>
                <a:ext uri="{FF2B5EF4-FFF2-40B4-BE49-F238E27FC236}">
                  <a16:creationId xmlns:a16="http://schemas.microsoft.com/office/drawing/2014/main" id="{4F2E0703-1B31-F44E-A83F-87FC0FE7C646}"/>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1" name="Freeform 14">
              <a:extLst>
                <a:ext uri="{FF2B5EF4-FFF2-40B4-BE49-F238E27FC236}">
                  <a16:creationId xmlns:a16="http://schemas.microsoft.com/office/drawing/2014/main" id="{6BDC8AE8-DF70-EE45-B15F-EF347BC00B2B}"/>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3" name="Freeform 15">
              <a:extLst>
                <a:ext uri="{FF2B5EF4-FFF2-40B4-BE49-F238E27FC236}">
                  <a16:creationId xmlns:a16="http://schemas.microsoft.com/office/drawing/2014/main" id="{AD3011FD-978F-694A-9D43-2EDAEEEFF2E0}"/>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270817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ge slide">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6B85234D-A97D-1C4B-B68D-FCF43B4899FE}"/>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3" name="Groep 2">
            <a:extLst>
              <a:ext uri="{FF2B5EF4-FFF2-40B4-BE49-F238E27FC236}">
                <a16:creationId xmlns:a16="http://schemas.microsoft.com/office/drawing/2014/main" id="{8E055CF4-E4ED-4D4D-86C8-70138C11C1C4}"/>
              </a:ext>
            </a:extLst>
          </p:cNvPr>
          <p:cNvGrpSpPr/>
          <p:nvPr userDrawn="1"/>
        </p:nvGrpSpPr>
        <p:grpSpPr>
          <a:xfrm>
            <a:off x="9769351" y="541696"/>
            <a:ext cx="2064000" cy="606338"/>
            <a:chOff x="2232025" y="2605088"/>
            <a:chExt cx="5349875" cy="1571625"/>
          </a:xfrm>
          <a:solidFill>
            <a:schemeClr val="tx2"/>
          </a:solidFill>
        </p:grpSpPr>
        <p:sp>
          <p:nvSpPr>
            <p:cNvPr id="4" name="Freeform 1">
              <a:extLst>
                <a:ext uri="{FF2B5EF4-FFF2-40B4-BE49-F238E27FC236}">
                  <a16:creationId xmlns:a16="http://schemas.microsoft.com/office/drawing/2014/main" id="{EE1C7CB9-5B69-3E4F-A63C-919A9D7C618E}"/>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5" name="Freeform 2">
              <a:extLst>
                <a:ext uri="{FF2B5EF4-FFF2-40B4-BE49-F238E27FC236}">
                  <a16:creationId xmlns:a16="http://schemas.microsoft.com/office/drawing/2014/main" id="{D33A53FA-4D44-BA4A-A66E-0C40257340AD}"/>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6" name="Freeform 3">
              <a:extLst>
                <a:ext uri="{FF2B5EF4-FFF2-40B4-BE49-F238E27FC236}">
                  <a16:creationId xmlns:a16="http://schemas.microsoft.com/office/drawing/2014/main" id="{39250F4F-5235-2B40-9613-9559C954FDFE}"/>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7" name="Freeform 4">
              <a:extLst>
                <a:ext uri="{FF2B5EF4-FFF2-40B4-BE49-F238E27FC236}">
                  <a16:creationId xmlns:a16="http://schemas.microsoft.com/office/drawing/2014/main" id="{C80008DA-64CD-0B4E-867A-E0CF275CF0DE}"/>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8" name="Freeform 5">
              <a:extLst>
                <a:ext uri="{FF2B5EF4-FFF2-40B4-BE49-F238E27FC236}">
                  <a16:creationId xmlns:a16="http://schemas.microsoft.com/office/drawing/2014/main" id="{994E903B-787C-E846-8AFA-76A2630509DF}"/>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9" name="Freeform 6">
              <a:extLst>
                <a:ext uri="{FF2B5EF4-FFF2-40B4-BE49-F238E27FC236}">
                  <a16:creationId xmlns:a16="http://schemas.microsoft.com/office/drawing/2014/main" id="{86A40672-6796-674E-886B-6152D273CEA9}"/>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0" name="Freeform 7">
              <a:extLst>
                <a:ext uri="{FF2B5EF4-FFF2-40B4-BE49-F238E27FC236}">
                  <a16:creationId xmlns:a16="http://schemas.microsoft.com/office/drawing/2014/main" id="{8C08B603-DFC9-FE43-917D-0A7B9F305A68}"/>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8">
              <a:extLst>
                <a:ext uri="{FF2B5EF4-FFF2-40B4-BE49-F238E27FC236}">
                  <a16:creationId xmlns:a16="http://schemas.microsoft.com/office/drawing/2014/main" id="{D214109E-37F3-464A-B3A4-09F7A121B91A}"/>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9">
              <a:extLst>
                <a:ext uri="{FF2B5EF4-FFF2-40B4-BE49-F238E27FC236}">
                  <a16:creationId xmlns:a16="http://schemas.microsoft.com/office/drawing/2014/main" id="{FA1C6728-3818-0E43-A834-D548879E48BD}"/>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3" name="Freeform 10">
              <a:extLst>
                <a:ext uri="{FF2B5EF4-FFF2-40B4-BE49-F238E27FC236}">
                  <a16:creationId xmlns:a16="http://schemas.microsoft.com/office/drawing/2014/main" id="{A536CF1F-6184-8242-BC36-AF63557CA244}"/>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11">
              <a:extLst>
                <a:ext uri="{FF2B5EF4-FFF2-40B4-BE49-F238E27FC236}">
                  <a16:creationId xmlns:a16="http://schemas.microsoft.com/office/drawing/2014/main" id="{2F74E58F-ED81-E941-BA48-2E05D75D0988}"/>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12">
              <a:extLst>
                <a:ext uri="{FF2B5EF4-FFF2-40B4-BE49-F238E27FC236}">
                  <a16:creationId xmlns:a16="http://schemas.microsoft.com/office/drawing/2014/main" id="{1EED89DF-1C0B-C94D-ACE6-DDE8FD62E0B6}"/>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13">
              <a:extLst>
                <a:ext uri="{FF2B5EF4-FFF2-40B4-BE49-F238E27FC236}">
                  <a16:creationId xmlns:a16="http://schemas.microsoft.com/office/drawing/2014/main" id="{1DEADD03-498B-0441-93C3-09D64C9CE6A1}"/>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14">
              <a:extLst>
                <a:ext uri="{FF2B5EF4-FFF2-40B4-BE49-F238E27FC236}">
                  <a16:creationId xmlns:a16="http://schemas.microsoft.com/office/drawing/2014/main" id="{62A69D98-971C-AC49-B27A-74A460C3C429}"/>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15">
              <a:extLst>
                <a:ext uri="{FF2B5EF4-FFF2-40B4-BE49-F238E27FC236}">
                  <a16:creationId xmlns:a16="http://schemas.microsoft.com/office/drawing/2014/main" id="{A4877798-300F-E647-8D7F-14D56C283E29}"/>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1932227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okken slide">
    <p:spTree>
      <p:nvGrpSpPr>
        <p:cNvPr id="1" name=""/>
        <p:cNvGrpSpPr/>
        <p:nvPr/>
      </p:nvGrpSpPr>
      <p:grpSpPr>
        <a:xfrm>
          <a:off x="0" y="0"/>
          <a:ext cx="0" cy="0"/>
          <a:chOff x="0" y="0"/>
          <a:chExt cx="0" cy="0"/>
        </a:xfrm>
      </p:grpSpPr>
      <p:sp>
        <p:nvSpPr>
          <p:cNvPr id="10" name="Tijdelijke aanduiding voor afbeelding 8">
            <a:extLst>
              <a:ext uri="{FF2B5EF4-FFF2-40B4-BE49-F238E27FC236}">
                <a16:creationId xmlns:a16="http://schemas.microsoft.com/office/drawing/2014/main" id="{CAA65853-028B-5F4F-9975-38769DA4D7AE}"/>
              </a:ext>
            </a:extLst>
          </p:cNvPr>
          <p:cNvSpPr>
            <a:spLocks noGrp="1"/>
          </p:cNvSpPr>
          <p:nvPr>
            <p:ph type="pic" sz="quarter" idx="10" hasCustomPrompt="1"/>
          </p:nvPr>
        </p:nvSpPr>
        <p:spPr>
          <a:xfrm>
            <a:off x="0" y="1466851"/>
            <a:ext cx="12192000" cy="5391149"/>
          </a:xfrm>
          <a:prstGeom prst="rect">
            <a:avLst/>
          </a:prstGeom>
          <a:blipFill>
            <a:blip r:embed="rId2"/>
            <a:stretch>
              <a:fillRect/>
            </a:stretch>
          </a:blipFill>
        </p:spPr>
        <p:txBody>
          <a:bodyPr lIns="540000" tIns="540000" rIns="540000" bIns="540000" anchor="t" anchorCtr="0">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1800" b="0" i="0">
                <a:solidFill>
                  <a:schemeClr val="bg1"/>
                </a:solidFill>
                <a:latin typeface="Calibri Light" panose="020F0302020204030204" pitchFamily="34" charset="0"/>
              </a:defRPr>
            </a:lvl1pPr>
          </a:lstStyle>
          <a:p>
            <a:pPr marL="228600" marR="0" lvl="0" indent="-228600" algn="l" defTabSz="914400" rtl="0" eaLnBrk="1" fontAlgn="auto" latinLnBrk="0" hangingPunct="1">
              <a:lnSpc>
                <a:spcPct val="90000"/>
              </a:lnSpc>
              <a:spcBef>
                <a:spcPts val="1000"/>
              </a:spcBef>
              <a:spcAft>
                <a:spcPts val="0"/>
              </a:spcAft>
              <a:buClr>
                <a:schemeClr val="tx2"/>
              </a:buClr>
              <a:buSzTx/>
              <a:buFont typeface="Arial" panose="020B0604020202020204" pitchFamily="34" charset="0"/>
              <a:buChar char="•"/>
              <a:tabLst/>
              <a:defRPr/>
            </a:pPr>
            <a:r>
              <a:rPr lang="nl-NL"/>
              <a:t>Klik op het pictogram om een afbeelding toe te toevoegen</a:t>
            </a:r>
          </a:p>
        </p:txBody>
      </p:sp>
      <p:sp>
        <p:nvSpPr>
          <p:cNvPr id="8" name="Tijdelijke aanduiding voor tekst 2">
            <a:extLst>
              <a:ext uri="{FF2B5EF4-FFF2-40B4-BE49-F238E27FC236}">
                <a16:creationId xmlns:a16="http://schemas.microsoft.com/office/drawing/2014/main" id="{5CBA91B2-A3FB-9B45-9618-43F5C80E2CFD}"/>
              </a:ext>
            </a:extLst>
          </p:cNvPr>
          <p:cNvSpPr>
            <a:spLocks noGrp="1"/>
          </p:cNvSpPr>
          <p:nvPr>
            <p:ph type="body" sz="quarter" idx="11" hasCustomPrompt="1"/>
          </p:nvPr>
        </p:nvSpPr>
        <p:spPr>
          <a:xfrm>
            <a:off x="914420" y="4317839"/>
            <a:ext cx="4548831" cy="1920915"/>
          </a:xfrm>
          <a:prstGeom prst="rect">
            <a:avLst/>
          </a:prstGeom>
          <a:solidFill>
            <a:schemeClr val="tx2"/>
          </a:solidFill>
        </p:spPr>
        <p:txBody>
          <a:bodyPr lIns="432000" tIns="125999" rIns="432000" anchor="ctr">
            <a:normAutofit/>
          </a:bodyPr>
          <a:lstStyle>
            <a:lvl1pPr marL="0" indent="0">
              <a:lnSpc>
                <a:spcPct val="70000"/>
              </a:lnSpc>
              <a:buNone/>
              <a:defRPr sz="2800" b="1">
                <a:solidFill>
                  <a:schemeClr val="bg1"/>
                </a:solidFill>
                <a:latin typeface="Roboto Condensed" panose="02000000000000000000" pitchFamily="2" charset="0"/>
                <a:ea typeface="Roboto Condensed" panose="02000000000000000000" pitchFamily="2" charset="0"/>
              </a:defRPr>
            </a:lvl1pPr>
          </a:lstStyle>
          <a:p>
            <a:r>
              <a:rPr lang="nl-NL"/>
              <a:t>TEKSTBLOK A</a:t>
            </a:r>
          </a:p>
        </p:txBody>
      </p:sp>
      <p:sp>
        <p:nvSpPr>
          <p:cNvPr id="9" name="Tijdelijke aanduiding voor tekst 2">
            <a:extLst>
              <a:ext uri="{FF2B5EF4-FFF2-40B4-BE49-F238E27FC236}">
                <a16:creationId xmlns:a16="http://schemas.microsoft.com/office/drawing/2014/main" id="{7045457E-C744-8340-B84E-9AC4FED3D1DF}"/>
              </a:ext>
            </a:extLst>
          </p:cNvPr>
          <p:cNvSpPr>
            <a:spLocks noGrp="1"/>
          </p:cNvSpPr>
          <p:nvPr>
            <p:ph type="body" sz="quarter" idx="12" hasCustomPrompt="1"/>
          </p:nvPr>
        </p:nvSpPr>
        <p:spPr>
          <a:xfrm>
            <a:off x="5685119" y="4317839"/>
            <a:ext cx="6506881" cy="1920915"/>
          </a:xfrm>
          <a:prstGeom prst="rect">
            <a:avLst/>
          </a:prstGeom>
          <a:solidFill>
            <a:schemeClr val="bg1"/>
          </a:solidFill>
        </p:spPr>
        <p:txBody>
          <a:bodyPr lIns="468000" tIns="90000" rIns="468000" anchor="ctr">
            <a:normAutofit/>
          </a:bodyPr>
          <a:lstStyle>
            <a:lvl1pPr marL="0" indent="0">
              <a:lnSpc>
                <a:spcPct val="70000"/>
              </a:lnSpc>
              <a:buNone/>
              <a:defRPr sz="2100" b="0" i="0">
                <a:solidFill>
                  <a:schemeClr val="tx2"/>
                </a:solidFill>
                <a:latin typeface="Calibri Light" panose="020F0302020204030204" pitchFamily="34" charset="0"/>
                <a:ea typeface="Roboto Condensed" panose="02000000000000000000" pitchFamily="2" charset="0"/>
              </a:defRPr>
            </a:lvl1pPr>
          </a:lstStyle>
          <a:p>
            <a:r>
              <a:rPr lang="nl-NL"/>
              <a:t>Tekstblok B</a:t>
            </a:r>
          </a:p>
        </p:txBody>
      </p:sp>
      <p:sp>
        <p:nvSpPr>
          <p:cNvPr id="5" name="Rechthoek 4">
            <a:extLst>
              <a:ext uri="{FF2B5EF4-FFF2-40B4-BE49-F238E27FC236}">
                <a16:creationId xmlns:a16="http://schemas.microsoft.com/office/drawing/2014/main" id="{2FBECA7B-2A0F-644D-B1CA-5955AE1EE46C}"/>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6" name="Groep 5">
            <a:extLst>
              <a:ext uri="{FF2B5EF4-FFF2-40B4-BE49-F238E27FC236}">
                <a16:creationId xmlns:a16="http://schemas.microsoft.com/office/drawing/2014/main" id="{BF491412-B3A5-8044-9A0D-6B791093F717}"/>
              </a:ext>
            </a:extLst>
          </p:cNvPr>
          <p:cNvGrpSpPr/>
          <p:nvPr userDrawn="1"/>
        </p:nvGrpSpPr>
        <p:grpSpPr>
          <a:xfrm>
            <a:off x="9769351" y="541696"/>
            <a:ext cx="2064000" cy="606338"/>
            <a:chOff x="2232025" y="2605088"/>
            <a:chExt cx="5349875" cy="1571625"/>
          </a:xfrm>
          <a:solidFill>
            <a:schemeClr val="tx2"/>
          </a:solidFill>
        </p:grpSpPr>
        <p:sp>
          <p:nvSpPr>
            <p:cNvPr id="7" name="Freeform 1">
              <a:extLst>
                <a:ext uri="{FF2B5EF4-FFF2-40B4-BE49-F238E27FC236}">
                  <a16:creationId xmlns:a16="http://schemas.microsoft.com/office/drawing/2014/main" id="{29DFF617-BEDE-684E-8522-B65B88ED609C}"/>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2">
              <a:extLst>
                <a:ext uri="{FF2B5EF4-FFF2-40B4-BE49-F238E27FC236}">
                  <a16:creationId xmlns:a16="http://schemas.microsoft.com/office/drawing/2014/main" id="{6D4AA9A7-3E9F-B847-A19B-CF4852DE3064}"/>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3">
              <a:extLst>
                <a:ext uri="{FF2B5EF4-FFF2-40B4-BE49-F238E27FC236}">
                  <a16:creationId xmlns:a16="http://schemas.microsoft.com/office/drawing/2014/main" id="{CDF65811-7AAE-9D48-BD72-D62F27FC19EA}"/>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3" name="Freeform 4">
              <a:extLst>
                <a:ext uri="{FF2B5EF4-FFF2-40B4-BE49-F238E27FC236}">
                  <a16:creationId xmlns:a16="http://schemas.microsoft.com/office/drawing/2014/main" id="{38CBDFA5-3CC8-054B-8296-7E63BAAAC133}"/>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5">
              <a:extLst>
                <a:ext uri="{FF2B5EF4-FFF2-40B4-BE49-F238E27FC236}">
                  <a16:creationId xmlns:a16="http://schemas.microsoft.com/office/drawing/2014/main" id="{7DFA453C-68CA-D24D-B4D7-EBD40B86C32C}"/>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6">
              <a:extLst>
                <a:ext uri="{FF2B5EF4-FFF2-40B4-BE49-F238E27FC236}">
                  <a16:creationId xmlns:a16="http://schemas.microsoft.com/office/drawing/2014/main" id="{ABCB9538-4BAE-DB44-A0A3-02AF068AD551}"/>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7">
              <a:extLst>
                <a:ext uri="{FF2B5EF4-FFF2-40B4-BE49-F238E27FC236}">
                  <a16:creationId xmlns:a16="http://schemas.microsoft.com/office/drawing/2014/main" id="{CAB59F5F-7BD9-8543-850E-54D9A3B7C052}"/>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8">
              <a:extLst>
                <a:ext uri="{FF2B5EF4-FFF2-40B4-BE49-F238E27FC236}">
                  <a16:creationId xmlns:a16="http://schemas.microsoft.com/office/drawing/2014/main" id="{B980F910-7C92-2247-B7EF-0B33DFE799E0}"/>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9">
              <a:extLst>
                <a:ext uri="{FF2B5EF4-FFF2-40B4-BE49-F238E27FC236}">
                  <a16:creationId xmlns:a16="http://schemas.microsoft.com/office/drawing/2014/main" id="{BCB3E3CC-DF67-6143-ABDA-4B66C769C3F7}"/>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9" name="Freeform 10">
              <a:extLst>
                <a:ext uri="{FF2B5EF4-FFF2-40B4-BE49-F238E27FC236}">
                  <a16:creationId xmlns:a16="http://schemas.microsoft.com/office/drawing/2014/main" id="{3F508D1A-95DD-7A4B-BF29-4AF7FB1104DC}"/>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0" name="Freeform 11">
              <a:extLst>
                <a:ext uri="{FF2B5EF4-FFF2-40B4-BE49-F238E27FC236}">
                  <a16:creationId xmlns:a16="http://schemas.microsoft.com/office/drawing/2014/main" id="{C20FC4DB-2CA5-344E-BEBE-8943B11C7244}"/>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1" name="Freeform 12">
              <a:extLst>
                <a:ext uri="{FF2B5EF4-FFF2-40B4-BE49-F238E27FC236}">
                  <a16:creationId xmlns:a16="http://schemas.microsoft.com/office/drawing/2014/main" id="{97E947C2-50B5-1B4C-8A6B-BD4C045E337D}"/>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2" name="Freeform 13">
              <a:extLst>
                <a:ext uri="{FF2B5EF4-FFF2-40B4-BE49-F238E27FC236}">
                  <a16:creationId xmlns:a16="http://schemas.microsoft.com/office/drawing/2014/main" id="{76690295-EE8E-E349-BB9F-DC7A2DEFABBC}"/>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3" name="Freeform 14">
              <a:extLst>
                <a:ext uri="{FF2B5EF4-FFF2-40B4-BE49-F238E27FC236}">
                  <a16:creationId xmlns:a16="http://schemas.microsoft.com/office/drawing/2014/main" id="{B9072912-C9A7-7648-B3F2-98819AFF2E1E}"/>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4" name="Freeform 15">
              <a:extLst>
                <a:ext uri="{FF2B5EF4-FFF2-40B4-BE49-F238E27FC236}">
                  <a16:creationId xmlns:a16="http://schemas.microsoft.com/office/drawing/2014/main" id="{0786F6B7-5FCF-B640-BF5F-C8CD503DC25B}"/>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4021008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10" name="Tijdelijke aanduiding voor afbeelding 8">
            <a:extLst>
              <a:ext uri="{FF2B5EF4-FFF2-40B4-BE49-F238E27FC236}">
                <a16:creationId xmlns:a16="http://schemas.microsoft.com/office/drawing/2014/main" id="{CAA65853-028B-5F4F-9975-38769DA4D7AE}"/>
              </a:ext>
            </a:extLst>
          </p:cNvPr>
          <p:cNvSpPr>
            <a:spLocks noGrp="1"/>
          </p:cNvSpPr>
          <p:nvPr>
            <p:ph type="pic" sz="quarter" idx="10" hasCustomPrompt="1"/>
          </p:nvPr>
        </p:nvSpPr>
        <p:spPr>
          <a:xfrm>
            <a:off x="0" y="162046"/>
            <a:ext cx="7917084" cy="6695954"/>
          </a:xfrm>
          <a:prstGeom prst="rect">
            <a:avLst/>
          </a:prstGeom>
          <a:blipFill>
            <a:blip r:embed="rId2" cstate="email">
              <a:extLst>
                <a:ext uri="{28A0092B-C50C-407E-A947-70E740481C1C}">
                  <a14:useLocalDpi xmlns:a14="http://schemas.microsoft.com/office/drawing/2010/main"/>
                </a:ext>
              </a:extLst>
            </a:blip>
            <a:stretch>
              <a:fillRect/>
            </a:stretch>
          </a:blipFill>
        </p:spPr>
        <p:txBody>
          <a:bodyPr lIns="540000" tIns="540000" rIns="540000" bIns="540000" anchor="t" anchorCtr="0">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1800" b="0" i="0">
                <a:solidFill>
                  <a:schemeClr val="bg1"/>
                </a:solidFill>
                <a:latin typeface="Calibri Light" panose="020F0302020204030204" pitchFamily="34" charset="0"/>
              </a:defRPr>
            </a:lvl1pPr>
          </a:lstStyle>
          <a:p>
            <a:pPr marL="228600" marR="0" lvl="0" indent="-228600" algn="l" defTabSz="914400" rtl="0" eaLnBrk="1" fontAlgn="auto" latinLnBrk="0" hangingPunct="1">
              <a:lnSpc>
                <a:spcPct val="90000"/>
              </a:lnSpc>
              <a:spcBef>
                <a:spcPts val="1000"/>
              </a:spcBef>
              <a:spcAft>
                <a:spcPts val="0"/>
              </a:spcAft>
              <a:buClr>
                <a:schemeClr val="tx2"/>
              </a:buClr>
              <a:buSzTx/>
              <a:buFont typeface="Arial" panose="020B0604020202020204" pitchFamily="34" charset="0"/>
              <a:buChar char="•"/>
              <a:tabLst/>
              <a:defRPr/>
            </a:pPr>
            <a:r>
              <a:rPr lang="nl-NL"/>
              <a:t>Klik op het pictogram om een afbeelding toe te toevoegen</a:t>
            </a:r>
          </a:p>
        </p:txBody>
      </p:sp>
      <p:sp>
        <p:nvSpPr>
          <p:cNvPr id="8" name="Tijdelijke aanduiding voor tekst 2">
            <a:extLst>
              <a:ext uri="{FF2B5EF4-FFF2-40B4-BE49-F238E27FC236}">
                <a16:creationId xmlns:a16="http://schemas.microsoft.com/office/drawing/2014/main" id="{5CBA91B2-A3FB-9B45-9618-43F5C80E2CFD}"/>
              </a:ext>
            </a:extLst>
          </p:cNvPr>
          <p:cNvSpPr>
            <a:spLocks noGrp="1"/>
          </p:cNvSpPr>
          <p:nvPr>
            <p:ph type="body" sz="quarter" idx="11" hasCustomPrompt="1"/>
          </p:nvPr>
        </p:nvSpPr>
        <p:spPr>
          <a:xfrm>
            <a:off x="5914683" y="3833930"/>
            <a:ext cx="6277317" cy="1233562"/>
          </a:xfrm>
          <a:prstGeom prst="rect">
            <a:avLst/>
          </a:prstGeom>
          <a:solidFill>
            <a:schemeClr val="tx2"/>
          </a:solidFill>
        </p:spPr>
        <p:txBody>
          <a:bodyPr lIns="432000" tIns="432000" rIns="432000" bIns="432000" anchor="ctr">
            <a:spAutoFit/>
          </a:bodyPr>
          <a:lstStyle>
            <a:lvl1pPr marL="0" indent="0">
              <a:lnSpc>
                <a:spcPct val="70000"/>
              </a:lnSpc>
              <a:buNone/>
              <a:defRPr sz="3200" b="1">
                <a:solidFill>
                  <a:schemeClr val="bg1"/>
                </a:solidFill>
                <a:latin typeface="Roboto Condensed" panose="02000000000000000000" pitchFamily="2" charset="0"/>
                <a:ea typeface="Roboto Condensed" panose="02000000000000000000" pitchFamily="2" charset="0"/>
              </a:defRPr>
            </a:lvl1pPr>
          </a:lstStyle>
          <a:p>
            <a:r>
              <a:rPr lang="nl-NL"/>
              <a:t>TEKSTBLOK</a:t>
            </a:r>
          </a:p>
        </p:txBody>
      </p:sp>
      <p:sp>
        <p:nvSpPr>
          <p:cNvPr id="4" name="Rechthoek 3">
            <a:extLst>
              <a:ext uri="{FF2B5EF4-FFF2-40B4-BE49-F238E27FC236}">
                <a16:creationId xmlns:a16="http://schemas.microsoft.com/office/drawing/2014/main" id="{AD96EDFE-AA6A-5D49-90B0-E2C88206FCCE}"/>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5" name="Groep 4">
            <a:extLst>
              <a:ext uri="{FF2B5EF4-FFF2-40B4-BE49-F238E27FC236}">
                <a16:creationId xmlns:a16="http://schemas.microsoft.com/office/drawing/2014/main" id="{C5015996-DECF-BF48-BE70-B639C0F3E3E3}"/>
              </a:ext>
            </a:extLst>
          </p:cNvPr>
          <p:cNvGrpSpPr/>
          <p:nvPr userDrawn="1"/>
        </p:nvGrpSpPr>
        <p:grpSpPr>
          <a:xfrm>
            <a:off x="9769351" y="541696"/>
            <a:ext cx="2064000" cy="606338"/>
            <a:chOff x="2232025" y="2605088"/>
            <a:chExt cx="5349875" cy="1571625"/>
          </a:xfrm>
          <a:solidFill>
            <a:schemeClr val="tx2"/>
          </a:solidFill>
        </p:grpSpPr>
        <p:sp>
          <p:nvSpPr>
            <p:cNvPr id="6" name="Freeform 1">
              <a:extLst>
                <a:ext uri="{FF2B5EF4-FFF2-40B4-BE49-F238E27FC236}">
                  <a16:creationId xmlns:a16="http://schemas.microsoft.com/office/drawing/2014/main" id="{F0FFBACB-9F6F-5F44-B7CF-F804D01D46CF}"/>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7" name="Freeform 2">
              <a:extLst>
                <a:ext uri="{FF2B5EF4-FFF2-40B4-BE49-F238E27FC236}">
                  <a16:creationId xmlns:a16="http://schemas.microsoft.com/office/drawing/2014/main" id="{CC40039C-2604-1A4F-B9C2-832CB7A48697}"/>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9" name="Freeform 3">
              <a:extLst>
                <a:ext uri="{FF2B5EF4-FFF2-40B4-BE49-F238E27FC236}">
                  <a16:creationId xmlns:a16="http://schemas.microsoft.com/office/drawing/2014/main" id="{DEDED25D-8C7A-E04B-9CF9-1F792AC328FF}"/>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4">
              <a:extLst>
                <a:ext uri="{FF2B5EF4-FFF2-40B4-BE49-F238E27FC236}">
                  <a16:creationId xmlns:a16="http://schemas.microsoft.com/office/drawing/2014/main" id="{712284B6-F5AA-3346-B499-7124F03BFD07}"/>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5">
              <a:extLst>
                <a:ext uri="{FF2B5EF4-FFF2-40B4-BE49-F238E27FC236}">
                  <a16:creationId xmlns:a16="http://schemas.microsoft.com/office/drawing/2014/main" id="{BF0D28EC-B673-7D4E-8EEE-D59FEB37811B}"/>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3" name="Freeform 6">
              <a:extLst>
                <a:ext uri="{FF2B5EF4-FFF2-40B4-BE49-F238E27FC236}">
                  <a16:creationId xmlns:a16="http://schemas.microsoft.com/office/drawing/2014/main" id="{2229DD8D-251F-5B4B-904F-621C6F4D9A1D}"/>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7">
              <a:extLst>
                <a:ext uri="{FF2B5EF4-FFF2-40B4-BE49-F238E27FC236}">
                  <a16:creationId xmlns:a16="http://schemas.microsoft.com/office/drawing/2014/main" id="{173F4CA8-0EAA-964B-AFBA-34D9D9E8BAAC}"/>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8">
              <a:extLst>
                <a:ext uri="{FF2B5EF4-FFF2-40B4-BE49-F238E27FC236}">
                  <a16:creationId xmlns:a16="http://schemas.microsoft.com/office/drawing/2014/main" id="{DA00E305-AA62-7E45-A1D1-41B97BFFE1A1}"/>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9">
              <a:extLst>
                <a:ext uri="{FF2B5EF4-FFF2-40B4-BE49-F238E27FC236}">
                  <a16:creationId xmlns:a16="http://schemas.microsoft.com/office/drawing/2014/main" id="{6ED24AE5-0AE1-8E4E-AB15-A3218C3A5516}"/>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10">
              <a:extLst>
                <a:ext uri="{FF2B5EF4-FFF2-40B4-BE49-F238E27FC236}">
                  <a16:creationId xmlns:a16="http://schemas.microsoft.com/office/drawing/2014/main" id="{FC267E63-7F36-7046-88E0-E1F1084636DD}"/>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11">
              <a:extLst>
                <a:ext uri="{FF2B5EF4-FFF2-40B4-BE49-F238E27FC236}">
                  <a16:creationId xmlns:a16="http://schemas.microsoft.com/office/drawing/2014/main" id="{54BF52DC-6B6C-0743-BC5D-2D6E955D7270}"/>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9" name="Freeform 12">
              <a:extLst>
                <a:ext uri="{FF2B5EF4-FFF2-40B4-BE49-F238E27FC236}">
                  <a16:creationId xmlns:a16="http://schemas.microsoft.com/office/drawing/2014/main" id="{CADB19F5-F93E-3548-94AA-C7441A8B79BE}"/>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0" name="Freeform 13">
              <a:extLst>
                <a:ext uri="{FF2B5EF4-FFF2-40B4-BE49-F238E27FC236}">
                  <a16:creationId xmlns:a16="http://schemas.microsoft.com/office/drawing/2014/main" id="{4FFC9B12-70E2-9E46-A914-11EDC4A6E63A}"/>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1" name="Freeform 14">
              <a:extLst>
                <a:ext uri="{FF2B5EF4-FFF2-40B4-BE49-F238E27FC236}">
                  <a16:creationId xmlns:a16="http://schemas.microsoft.com/office/drawing/2014/main" id="{807C1B02-ED9A-D147-8C86-49D1EB314DF5}"/>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2" name="Freeform 15">
              <a:extLst>
                <a:ext uri="{FF2B5EF4-FFF2-40B4-BE49-F238E27FC236}">
                  <a16:creationId xmlns:a16="http://schemas.microsoft.com/office/drawing/2014/main" id="{FF7DD1C9-F5D8-244C-ACA1-4C1A48C4A86F}"/>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271426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eld titel tekst slide">
    <p:spTree>
      <p:nvGrpSpPr>
        <p:cNvPr id="1" name=""/>
        <p:cNvGrpSpPr/>
        <p:nvPr/>
      </p:nvGrpSpPr>
      <p:grpSpPr>
        <a:xfrm>
          <a:off x="0" y="0"/>
          <a:ext cx="0" cy="0"/>
          <a:chOff x="0" y="0"/>
          <a:chExt cx="0" cy="0"/>
        </a:xfrm>
      </p:grpSpPr>
      <p:sp>
        <p:nvSpPr>
          <p:cNvPr id="10" name="Tijdelijke aanduiding voor afbeelding 8">
            <a:extLst>
              <a:ext uri="{FF2B5EF4-FFF2-40B4-BE49-F238E27FC236}">
                <a16:creationId xmlns:a16="http://schemas.microsoft.com/office/drawing/2014/main" id="{CAA65853-028B-5F4F-9975-38769DA4D7AE}"/>
              </a:ext>
            </a:extLst>
          </p:cNvPr>
          <p:cNvSpPr>
            <a:spLocks noGrp="1"/>
          </p:cNvSpPr>
          <p:nvPr>
            <p:ph type="pic" sz="quarter" idx="10" hasCustomPrompt="1"/>
          </p:nvPr>
        </p:nvSpPr>
        <p:spPr>
          <a:xfrm>
            <a:off x="-1" y="162046"/>
            <a:ext cx="7305869" cy="6695954"/>
          </a:xfrm>
          <a:prstGeom prst="rect">
            <a:avLst/>
          </a:prstGeom>
          <a:blipFill>
            <a:blip r:embed="rId2" cstate="email">
              <a:extLst>
                <a:ext uri="{28A0092B-C50C-407E-A947-70E740481C1C}">
                  <a14:useLocalDpi xmlns:a14="http://schemas.microsoft.com/office/drawing/2010/main"/>
                </a:ext>
              </a:extLst>
            </a:blip>
            <a:stretch>
              <a:fillRect/>
            </a:stretch>
          </a:blipFill>
        </p:spPr>
        <p:txBody>
          <a:bodyPr lIns="540000" tIns="540000" rIns="540000" bIns="540000" anchor="t" anchorCtr="0">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1800" b="0" i="0">
                <a:solidFill>
                  <a:schemeClr val="bg1"/>
                </a:solidFill>
                <a:latin typeface="Calibri Light" panose="020F0302020204030204" pitchFamily="34" charset="0"/>
              </a:defRPr>
            </a:lvl1pPr>
          </a:lstStyle>
          <a:p>
            <a:pPr marL="228600" marR="0" lvl="0" indent="-228600" algn="l" defTabSz="914400" rtl="0" eaLnBrk="1" fontAlgn="auto" latinLnBrk="0" hangingPunct="1">
              <a:lnSpc>
                <a:spcPct val="90000"/>
              </a:lnSpc>
              <a:spcBef>
                <a:spcPts val="1000"/>
              </a:spcBef>
              <a:spcAft>
                <a:spcPts val="0"/>
              </a:spcAft>
              <a:buClr>
                <a:schemeClr val="tx2"/>
              </a:buClr>
              <a:buSzTx/>
              <a:buFont typeface="Arial" panose="020B0604020202020204" pitchFamily="34" charset="0"/>
              <a:buChar char="•"/>
              <a:tabLst/>
              <a:defRPr/>
            </a:pPr>
            <a:r>
              <a:rPr lang="nl-NL"/>
              <a:t>Klik op het pictogram om een afbeelding toe te toevoegen</a:t>
            </a:r>
          </a:p>
        </p:txBody>
      </p:sp>
      <p:sp>
        <p:nvSpPr>
          <p:cNvPr id="8" name="Tijdelijke aanduiding voor tekst 2">
            <a:extLst>
              <a:ext uri="{FF2B5EF4-FFF2-40B4-BE49-F238E27FC236}">
                <a16:creationId xmlns:a16="http://schemas.microsoft.com/office/drawing/2014/main" id="{5CBA91B2-A3FB-9B45-9618-43F5C80E2CFD}"/>
              </a:ext>
            </a:extLst>
          </p:cNvPr>
          <p:cNvSpPr>
            <a:spLocks noGrp="1"/>
          </p:cNvSpPr>
          <p:nvPr>
            <p:ph type="body" sz="quarter" idx="11" hasCustomPrompt="1"/>
          </p:nvPr>
        </p:nvSpPr>
        <p:spPr>
          <a:xfrm>
            <a:off x="0" y="4495432"/>
            <a:ext cx="6176865" cy="1160859"/>
          </a:xfrm>
          <a:prstGeom prst="rect">
            <a:avLst/>
          </a:prstGeom>
          <a:solidFill>
            <a:schemeClr val="tx2"/>
          </a:solidFill>
        </p:spPr>
        <p:txBody>
          <a:bodyPr wrap="square" lIns="630000" tIns="432000" rIns="432000" bIns="360000" anchor="ctr">
            <a:spAutoFit/>
          </a:bodyPr>
          <a:lstStyle>
            <a:lvl1pPr marL="0" indent="0">
              <a:lnSpc>
                <a:spcPct val="70000"/>
              </a:lnSpc>
              <a:buNone/>
              <a:defRPr sz="3200" b="1">
                <a:solidFill>
                  <a:schemeClr val="bg1"/>
                </a:solidFill>
                <a:latin typeface="Roboto Condensed" panose="02000000000000000000" pitchFamily="2" charset="0"/>
                <a:ea typeface="Roboto Condensed" panose="02000000000000000000" pitchFamily="2" charset="0"/>
              </a:defRPr>
            </a:lvl1pPr>
          </a:lstStyle>
          <a:p>
            <a:r>
              <a:rPr lang="nl-NL"/>
              <a:t>TEKSTBLOK</a:t>
            </a:r>
          </a:p>
        </p:txBody>
      </p:sp>
      <p:sp>
        <p:nvSpPr>
          <p:cNvPr id="4" name="Tijdelijke aanduiding voor tekst 3">
            <a:extLst>
              <a:ext uri="{FF2B5EF4-FFF2-40B4-BE49-F238E27FC236}">
                <a16:creationId xmlns:a16="http://schemas.microsoft.com/office/drawing/2014/main" id="{536BD2BE-FB29-FA44-AA6A-0515873562B7}"/>
              </a:ext>
            </a:extLst>
          </p:cNvPr>
          <p:cNvSpPr>
            <a:spLocks noGrp="1"/>
          </p:cNvSpPr>
          <p:nvPr>
            <p:ph type="body" sz="quarter" idx="12"/>
          </p:nvPr>
        </p:nvSpPr>
        <p:spPr>
          <a:xfrm>
            <a:off x="7725747" y="1650721"/>
            <a:ext cx="4077477" cy="4692974"/>
          </a:xfrm>
          <a:prstGeom prst="rect">
            <a:avLst/>
          </a:prstGeom>
        </p:spPr>
        <p:txBody>
          <a:bodyPr anchor="ctr" anchorCtr="0">
            <a:normAutofit/>
          </a:bodyPr>
          <a:lstStyle>
            <a:lvl1pPr>
              <a:buClr>
                <a:schemeClr val="tx1"/>
              </a:buClr>
              <a:buSzPct val="120000"/>
              <a:defRPr sz="1900" b="0" i="0">
                <a:latin typeface="Calibri Light" panose="020F0302020204030204" pitchFamily="34" charset="0"/>
              </a:defRPr>
            </a:lvl1pPr>
          </a:lstStyle>
          <a:p>
            <a:r>
              <a:rPr lang="nl-NL"/>
              <a:t>Tekststijl van het model bewerken
Tweede niveau
Derde niveau
Vierde niveau
Vijfde niveau</a:t>
            </a:r>
          </a:p>
        </p:txBody>
      </p:sp>
      <p:sp>
        <p:nvSpPr>
          <p:cNvPr id="5" name="Rechthoek 4">
            <a:extLst>
              <a:ext uri="{FF2B5EF4-FFF2-40B4-BE49-F238E27FC236}">
                <a16:creationId xmlns:a16="http://schemas.microsoft.com/office/drawing/2014/main" id="{024B79DE-D308-EF4D-B66C-F606A2284419}"/>
              </a:ext>
            </a:extLst>
          </p:cNvPr>
          <p:cNvSpPr/>
          <p:nvPr userDrawn="1"/>
        </p:nvSpPr>
        <p:spPr>
          <a:xfrm>
            <a:off x="0" y="0"/>
            <a:ext cx="12192000" cy="1638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6" name="Groep 5">
            <a:extLst>
              <a:ext uri="{FF2B5EF4-FFF2-40B4-BE49-F238E27FC236}">
                <a16:creationId xmlns:a16="http://schemas.microsoft.com/office/drawing/2014/main" id="{D1531458-0677-C84E-8D1C-EFB2B567E96B}"/>
              </a:ext>
            </a:extLst>
          </p:cNvPr>
          <p:cNvGrpSpPr/>
          <p:nvPr userDrawn="1"/>
        </p:nvGrpSpPr>
        <p:grpSpPr>
          <a:xfrm>
            <a:off x="9769351" y="541696"/>
            <a:ext cx="2064000" cy="606338"/>
            <a:chOff x="2232025" y="2605088"/>
            <a:chExt cx="5349875" cy="1571625"/>
          </a:xfrm>
          <a:solidFill>
            <a:schemeClr val="tx2"/>
          </a:solidFill>
        </p:grpSpPr>
        <p:sp>
          <p:nvSpPr>
            <p:cNvPr id="7" name="Freeform 1">
              <a:extLst>
                <a:ext uri="{FF2B5EF4-FFF2-40B4-BE49-F238E27FC236}">
                  <a16:creationId xmlns:a16="http://schemas.microsoft.com/office/drawing/2014/main" id="{7C8BB275-D43D-3149-8243-4DB8B3E8BCEE}"/>
                </a:ext>
              </a:extLst>
            </p:cNvPr>
            <p:cNvSpPr>
              <a:spLocks noChangeArrowheads="1"/>
            </p:cNvSpPr>
            <p:nvPr/>
          </p:nvSpPr>
          <p:spPr bwMode="auto">
            <a:xfrm>
              <a:off x="2232025" y="2605088"/>
              <a:ext cx="862013" cy="989012"/>
            </a:xfrm>
            <a:custGeom>
              <a:avLst/>
              <a:gdLst>
                <a:gd name="T0" fmla="*/ 1403 w 2393"/>
                <a:gd name="T1" fmla="*/ 9 h 2749"/>
                <a:gd name="T2" fmla="*/ 988 w 2393"/>
                <a:gd name="T3" fmla="*/ 62 h 2749"/>
                <a:gd name="T4" fmla="*/ 715 w 2393"/>
                <a:gd name="T5" fmla="*/ 141 h 2749"/>
                <a:gd name="T6" fmla="*/ 627 w 2393"/>
                <a:gd name="T7" fmla="*/ 203 h 2749"/>
                <a:gd name="T8" fmla="*/ 565 w 2393"/>
                <a:gd name="T9" fmla="*/ 371 h 2749"/>
                <a:gd name="T10" fmla="*/ 591 w 2393"/>
                <a:gd name="T11" fmla="*/ 689 h 2749"/>
                <a:gd name="T12" fmla="*/ 741 w 2393"/>
                <a:gd name="T13" fmla="*/ 636 h 2749"/>
                <a:gd name="T14" fmla="*/ 1103 w 2393"/>
                <a:gd name="T15" fmla="*/ 539 h 2749"/>
                <a:gd name="T16" fmla="*/ 1306 w 2393"/>
                <a:gd name="T17" fmla="*/ 521 h 2749"/>
                <a:gd name="T18" fmla="*/ 1544 w 2393"/>
                <a:gd name="T19" fmla="*/ 566 h 2749"/>
                <a:gd name="T20" fmla="*/ 1650 w 2393"/>
                <a:gd name="T21" fmla="*/ 689 h 2749"/>
                <a:gd name="T22" fmla="*/ 1650 w 2393"/>
                <a:gd name="T23" fmla="*/ 840 h 2749"/>
                <a:gd name="T24" fmla="*/ 1324 w 2393"/>
                <a:gd name="T25" fmla="*/ 2244 h 2749"/>
                <a:gd name="T26" fmla="*/ 1033 w 2393"/>
                <a:gd name="T27" fmla="*/ 2270 h 2749"/>
                <a:gd name="T28" fmla="*/ 882 w 2393"/>
                <a:gd name="T29" fmla="*/ 2235 h 2749"/>
                <a:gd name="T30" fmla="*/ 768 w 2393"/>
                <a:gd name="T31" fmla="*/ 2121 h 2749"/>
                <a:gd name="T32" fmla="*/ 750 w 2393"/>
                <a:gd name="T33" fmla="*/ 1997 h 2749"/>
                <a:gd name="T34" fmla="*/ 785 w 2393"/>
                <a:gd name="T35" fmla="*/ 1812 h 2749"/>
                <a:gd name="T36" fmla="*/ 856 w 2393"/>
                <a:gd name="T37" fmla="*/ 1662 h 2749"/>
                <a:gd name="T38" fmla="*/ 1085 w 2393"/>
                <a:gd name="T39" fmla="*/ 1467 h 2749"/>
                <a:gd name="T40" fmla="*/ 1235 w 2393"/>
                <a:gd name="T41" fmla="*/ 1396 h 2749"/>
                <a:gd name="T42" fmla="*/ 1306 w 2393"/>
                <a:gd name="T43" fmla="*/ 1317 h 2749"/>
                <a:gd name="T44" fmla="*/ 1377 w 2393"/>
                <a:gd name="T45" fmla="*/ 1061 h 2749"/>
                <a:gd name="T46" fmla="*/ 1156 w 2393"/>
                <a:gd name="T47" fmla="*/ 999 h 2749"/>
                <a:gd name="T48" fmla="*/ 715 w 2393"/>
                <a:gd name="T49" fmla="*/ 1131 h 2749"/>
                <a:gd name="T50" fmla="*/ 424 w 2393"/>
                <a:gd name="T51" fmla="*/ 1282 h 2749"/>
                <a:gd name="T52" fmla="*/ 194 w 2393"/>
                <a:gd name="T53" fmla="*/ 1494 h 2749"/>
                <a:gd name="T54" fmla="*/ 44 w 2393"/>
                <a:gd name="T55" fmla="*/ 1785 h 2749"/>
                <a:gd name="T56" fmla="*/ 0 w 2393"/>
                <a:gd name="T57" fmla="*/ 2006 h 2749"/>
                <a:gd name="T58" fmla="*/ 26 w 2393"/>
                <a:gd name="T59" fmla="*/ 2288 h 2749"/>
                <a:gd name="T60" fmla="*/ 141 w 2393"/>
                <a:gd name="T61" fmla="*/ 2500 h 2749"/>
                <a:gd name="T62" fmla="*/ 344 w 2393"/>
                <a:gd name="T63" fmla="*/ 2642 h 2749"/>
                <a:gd name="T64" fmla="*/ 627 w 2393"/>
                <a:gd name="T65" fmla="*/ 2721 h 2749"/>
                <a:gd name="T66" fmla="*/ 980 w 2393"/>
                <a:gd name="T67" fmla="*/ 2748 h 2749"/>
                <a:gd name="T68" fmla="*/ 1438 w 2393"/>
                <a:gd name="T69" fmla="*/ 2712 h 2749"/>
                <a:gd name="T70" fmla="*/ 1889 w 2393"/>
                <a:gd name="T71" fmla="*/ 2606 h 2749"/>
                <a:gd name="T72" fmla="*/ 2039 w 2393"/>
                <a:gd name="T73" fmla="*/ 2544 h 2749"/>
                <a:gd name="T74" fmla="*/ 2383 w 2393"/>
                <a:gd name="T75" fmla="*/ 866 h 2749"/>
                <a:gd name="T76" fmla="*/ 2383 w 2393"/>
                <a:gd name="T77" fmla="*/ 566 h 2749"/>
                <a:gd name="T78" fmla="*/ 2303 w 2393"/>
                <a:gd name="T79" fmla="*/ 327 h 2749"/>
                <a:gd name="T80" fmla="*/ 2206 w 2393"/>
                <a:gd name="T81" fmla="*/ 203 h 2749"/>
                <a:gd name="T82" fmla="*/ 1986 w 2393"/>
                <a:gd name="T83" fmla="*/ 71 h 2749"/>
                <a:gd name="T84" fmla="*/ 1686 w 2393"/>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3" h="2749">
                  <a:moveTo>
                    <a:pt x="1571" y="0"/>
                  </a:moveTo>
                  <a:lnTo>
                    <a:pt x="1571" y="0"/>
                  </a:lnTo>
                  <a:lnTo>
                    <a:pt x="1403" y="9"/>
                  </a:lnTo>
                  <a:lnTo>
                    <a:pt x="1244" y="18"/>
                  </a:lnTo>
                  <a:lnTo>
                    <a:pt x="1112" y="35"/>
                  </a:lnTo>
                  <a:lnTo>
                    <a:pt x="988" y="62"/>
                  </a:lnTo>
                  <a:lnTo>
                    <a:pt x="812" y="106"/>
                  </a:lnTo>
                  <a:lnTo>
                    <a:pt x="715" y="141"/>
                  </a:lnTo>
                  <a:lnTo>
                    <a:pt x="715" y="141"/>
                  </a:lnTo>
                  <a:lnTo>
                    <a:pt x="680" y="159"/>
                  </a:lnTo>
                  <a:lnTo>
                    <a:pt x="653" y="186"/>
                  </a:lnTo>
                  <a:lnTo>
                    <a:pt x="627" y="203"/>
                  </a:lnTo>
                  <a:lnTo>
                    <a:pt x="609" y="239"/>
                  </a:lnTo>
                  <a:lnTo>
                    <a:pt x="582" y="300"/>
                  </a:lnTo>
                  <a:lnTo>
                    <a:pt x="565" y="371"/>
                  </a:lnTo>
                  <a:lnTo>
                    <a:pt x="565" y="451"/>
                  </a:lnTo>
                  <a:lnTo>
                    <a:pt x="574" y="539"/>
                  </a:lnTo>
                  <a:lnTo>
                    <a:pt x="591" y="689"/>
                  </a:lnTo>
                  <a:lnTo>
                    <a:pt x="591" y="689"/>
                  </a:lnTo>
                  <a:lnTo>
                    <a:pt x="591" y="689"/>
                  </a:lnTo>
                  <a:lnTo>
                    <a:pt x="741" y="636"/>
                  </a:lnTo>
                  <a:lnTo>
                    <a:pt x="918" y="583"/>
                  </a:lnTo>
                  <a:lnTo>
                    <a:pt x="1006" y="557"/>
                  </a:lnTo>
                  <a:lnTo>
                    <a:pt x="1103" y="539"/>
                  </a:lnTo>
                  <a:lnTo>
                    <a:pt x="1200" y="530"/>
                  </a:lnTo>
                  <a:lnTo>
                    <a:pt x="1306" y="521"/>
                  </a:lnTo>
                  <a:lnTo>
                    <a:pt x="1306" y="521"/>
                  </a:lnTo>
                  <a:lnTo>
                    <a:pt x="1394" y="530"/>
                  </a:lnTo>
                  <a:lnTo>
                    <a:pt x="1474" y="539"/>
                  </a:lnTo>
                  <a:lnTo>
                    <a:pt x="1544" y="566"/>
                  </a:lnTo>
                  <a:lnTo>
                    <a:pt x="1597" y="592"/>
                  </a:lnTo>
                  <a:lnTo>
                    <a:pt x="1633" y="636"/>
                  </a:lnTo>
                  <a:lnTo>
                    <a:pt x="1650" y="689"/>
                  </a:lnTo>
                  <a:lnTo>
                    <a:pt x="1659" y="760"/>
                  </a:lnTo>
                  <a:lnTo>
                    <a:pt x="1650" y="840"/>
                  </a:lnTo>
                  <a:lnTo>
                    <a:pt x="1650" y="840"/>
                  </a:lnTo>
                  <a:lnTo>
                    <a:pt x="1359" y="2226"/>
                  </a:lnTo>
                  <a:lnTo>
                    <a:pt x="1359" y="2226"/>
                  </a:lnTo>
                  <a:lnTo>
                    <a:pt x="1324" y="2244"/>
                  </a:lnTo>
                  <a:lnTo>
                    <a:pt x="1244" y="2262"/>
                  </a:lnTo>
                  <a:lnTo>
                    <a:pt x="1147" y="2270"/>
                  </a:lnTo>
                  <a:lnTo>
                    <a:pt x="1033" y="2270"/>
                  </a:lnTo>
                  <a:lnTo>
                    <a:pt x="980" y="2262"/>
                  </a:lnTo>
                  <a:lnTo>
                    <a:pt x="927" y="2253"/>
                  </a:lnTo>
                  <a:lnTo>
                    <a:pt x="882" y="2235"/>
                  </a:lnTo>
                  <a:lnTo>
                    <a:pt x="838" y="2200"/>
                  </a:lnTo>
                  <a:lnTo>
                    <a:pt x="803" y="2165"/>
                  </a:lnTo>
                  <a:lnTo>
                    <a:pt x="768" y="2121"/>
                  </a:lnTo>
                  <a:lnTo>
                    <a:pt x="759" y="2068"/>
                  </a:lnTo>
                  <a:lnTo>
                    <a:pt x="750" y="1997"/>
                  </a:lnTo>
                  <a:lnTo>
                    <a:pt x="750" y="1997"/>
                  </a:lnTo>
                  <a:lnTo>
                    <a:pt x="759" y="1936"/>
                  </a:lnTo>
                  <a:lnTo>
                    <a:pt x="768" y="1865"/>
                  </a:lnTo>
                  <a:lnTo>
                    <a:pt x="785" y="1812"/>
                  </a:lnTo>
                  <a:lnTo>
                    <a:pt x="803" y="1759"/>
                  </a:lnTo>
                  <a:lnTo>
                    <a:pt x="830" y="1706"/>
                  </a:lnTo>
                  <a:lnTo>
                    <a:pt x="856" y="1662"/>
                  </a:lnTo>
                  <a:lnTo>
                    <a:pt x="927" y="1582"/>
                  </a:lnTo>
                  <a:lnTo>
                    <a:pt x="1006" y="1520"/>
                  </a:lnTo>
                  <a:lnTo>
                    <a:pt x="1085" y="1467"/>
                  </a:lnTo>
                  <a:lnTo>
                    <a:pt x="1165" y="1423"/>
                  </a:lnTo>
                  <a:lnTo>
                    <a:pt x="1235" y="1396"/>
                  </a:lnTo>
                  <a:lnTo>
                    <a:pt x="1235" y="1396"/>
                  </a:lnTo>
                  <a:lnTo>
                    <a:pt x="1253" y="1379"/>
                  </a:lnTo>
                  <a:lnTo>
                    <a:pt x="1280" y="1361"/>
                  </a:lnTo>
                  <a:lnTo>
                    <a:pt x="1306" y="1317"/>
                  </a:lnTo>
                  <a:lnTo>
                    <a:pt x="1333" y="1255"/>
                  </a:lnTo>
                  <a:lnTo>
                    <a:pt x="1350" y="1184"/>
                  </a:lnTo>
                  <a:lnTo>
                    <a:pt x="1377" y="1061"/>
                  </a:lnTo>
                  <a:lnTo>
                    <a:pt x="1394" y="963"/>
                  </a:lnTo>
                  <a:lnTo>
                    <a:pt x="1394" y="963"/>
                  </a:lnTo>
                  <a:lnTo>
                    <a:pt x="1156" y="999"/>
                  </a:lnTo>
                  <a:lnTo>
                    <a:pt x="935" y="1061"/>
                  </a:lnTo>
                  <a:lnTo>
                    <a:pt x="821" y="1087"/>
                  </a:lnTo>
                  <a:lnTo>
                    <a:pt x="715" y="1131"/>
                  </a:lnTo>
                  <a:lnTo>
                    <a:pt x="609" y="1175"/>
                  </a:lnTo>
                  <a:lnTo>
                    <a:pt x="512" y="1228"/>
                  </a:lnTo>
                  <a:lnTo>
                    <a:pt x="424" y="1282"/>
                  </a:lnTo>
                  <a:lnTo>
                    <a:pt x="335" y="1352"/>
                  </a:lnTo>
                  <a:lnTo>
                    <a:pt x="265" y="1423"/>
                  </a:lnTo>
                  <a:lnTo>
                    <a:pt x="194" y="1494"/>
                  </a:lnTo>
                  <a:lnTo>
                    <a:pt x="132" y="1582"/>
                  </a:lnTo>
                  <a:lnTo>
                    <a:pt x="79" y="1679"/>
                  </a:lnTo>
                  <a:lnTo>
                    <a:pt x="44" y="1785"/>
                  </a:lnTo>
                  <a:lnTo>
                    <a:pt x="18" y="1891"/>
                  </a:lnTo>
                  <a:lnTo>
                    <a:pt x="18" y="1891"/>
                  </a:lnTo>
                  <a:lnTo>
                    <a:pt x="0" y="2006"/>
                  </a:lnTo>
                  <a:lnTo>
                    <a:pt x="0" y="2112"/>
                  </a:lnTo>
                  <a:lnTo>
                    <a:pt x="0" y="2200"/>
                  </a:lnTo>
                  <a:lnTo>
                    <a:pt x="26" y="2288"/>
                  </a:lnTo>
                  <a:lnTo>
                    <a:pt x="53" y="2368"/>
                  </a:lnTo>
                  <a:lnTo>
                    <a:pt x="88" y="2438"/>
                  </a:lnTo>
                  <a:lnTo>
                    <a:pt x="141" y="2500"/>
                  </a:lnTo>
                  <a:lnTo>
                    <a:pt x="203" y="2553"/>
                  </a:lnTo>
                  <a:lnTo>
                    <a:pt x="265" y="2597"/>
                  </a:lnTo>
                  <a:lnTo>
                    <a:pt x="344" y="2642"/>
                  </a:lnTo>
                  <a:lnTo>
                    <a:pt x="432" y="2668"/>
                  </a:lnTo>
                  <a:lnTo>
                    <a:pt x="529" y="2695"/>
                  </a:lnTo>
                  <a:lnTo>
                    <a:pt x="627" y="2721"/>
                  </a:lnTo>
                  <a:lnTo>
                    <a:pt x="741" y="2730"/>
                  </a:lnTo>
                  <a:lnTo>
                    <a:pt x="856" y="2739"/>
                  </a:lnTo>
                  <a:lnTo>
                    <a:pt x="980" y="2748"/>
                  </a:lnTo>
                  <a:lnTo>
                    <a:pt x="980" y="2748"/>
                  </a:lnTo>
                  <a:lnTo>
                    <a:pt x="1227" y="2739"/>
                  </a:lnTo>
                  <a:lnTo>
                    <a:pt x="1438" y="2712"/>
                  </a:lnTo>
                  <a:lnTo>
                    <a:pt x="1615" y="2686"/>
                  </a:lnTo>
                  <a:lnTo>
                    <a:pt x="1765" y="2642"/>
                  </a:lnTo>
                  <a:lnTo>
                    <a:pt x="1889" y="2606"/>
                  </a:lnTo>
                  <a:lnTo>
                    <a:pt x="1968" y="2580"/>
                  </a:lnTo>
                  <a:lnTo>
                    <a:pt x="2039" y="2544"/>
                  </a:lnTo>
                  <a:lnTo>
                    <a:pt x="2039" y="2544"/>
                  </a:lnTo>
                  <a:lnTo>
                    <a:pt x="2365" y="981"/>
                  </a:lnTo>
                  <a:lnTo>
                    <a:pt x="2365" y="981"/>
                  </a:lnTo>
                  <a:lnTo>
                    <a:pt x="2383" y="866"/>
                  </a:lnTo>
                  <a:lnTo>
                    <a:pt x="2392" y="760"/>
                  </a:lnTo>
                  <a:lnTo>
                    <a:pt x="2392" y="663"/>
                  </a:lnTo>
                  <a:lnTo>
                    <a:pt x="2383" y="566"/>
                  </a:lnTo>
                  <a:lnTo>
                    <a:pt x="2365" y="477"/>
                  </a:lnTo>
                  <a:lnTo>
                    <a:pt x="2339" y="398"/>
                  </a:lnTo>
                  <a:lnTo>
                    <a:pt x="2303" y="327"/>
                  </a:lnTo>
                  <a:lnTo>
                    <a:pt x="2259" y="256"/>
                  </a:lnTo>
                  <a:lnTo>
                    <a:pt x="2259" y="256"/>
                  </a:lnTo>
                  <a:lnTo>
                    <a:pt x="2206" y="203"/>
                  </a:lnTo>
                  <a:lnTo>
                    <a:pt x="2136" y="150"/>
                  </a:lnTo>
                  <a:lnTo>
                    <a:pt x="2065" y="106"/>
                  </a:lnTo>
                  <a:lnTo>
                    <a:pt x="1986" y="71"/>
                  </a:lnTo>
                  <a:lnTo>
                    <a:pt x="1889" y="35"/>
                  </a:lnTo>
                  <a:lnTo>
                    <a:pt x="1791" y="18"/>
                  </a:lnTo>
                  <a:lnTo>
                    <a:pt x="1686" y="0"/>
                  </a:lnTo>
                  <a:lnTo>
                    <a:pt x="157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9" name="Freeform 2">
              <a:extLst>
                <a:ext uri="{FF2B5EF4-FFF2-40B4-BE49-F238E27FC236}">
                  <a16:creationId xmlns:a16="http://schemas.microsoft.com/office/drawing/2014/main" id="{59A7971E-7359-274D-976C-B28AFB9574E9}"/>
                </a:ext>
              </a:extLst>
            </p:cNvPr>
            <p:cNvSpPr>
              <a:spLocks noChangeArrowheads="1"/>
            </p:cNvSpPr>
            <p:nvPr/>
          </p:nvSpPr>
          <p:spPr bwMode="auto">
            <a:xfrm>
              <a:off x="3852863" y="2605088"/>
              <a:ext cx="860425" cy="989012"/>
            </a:xfrm>
            <a:custGeom>
              <a:avLst/>
              <a:gdLst>
                <a:gd name="T0" fmla="*/ 1403 w 2392"/>
                <a:gd name="T1" fmla="*/ 9 h 2749"/>
                <a:gd name="T2" fmla="*/ 997 w 2392"/>
                <a:gd name="T3" fmla="*/ 62 h 2749"/>
                <a:gd name="T4" fmla="*/ 723 w 2392"/>
                <a:gd name="T5" fmla="*/ 141 h 2749"/>
                <a:gd name="T6" fmla="*/ 626 w 2392"/>
                <a:gd name="T7" fmla="*/ 203 h 2749"/>
                <a:gd name="T8" fmla="*/ 573 w 2392"/>
                <a:gd name="T9" fmla="*/ 371 h 2749"/>
                <a:gd name="T10" fmla="*/ 591 w 2392"/>
                <a:gd name="T11" fmla="*/ 689 h 2749"/>
                <a:gd name="T12" fmla="*/ 741 w 2392"/>
                <a:gd name="T13" fmla="*/ 636 h 2749"/>
                <a:gd name="T14" fmla="*/ 1103 w 2392"/>
                <a:gd name="T15" fmla="*/ 539 h 2749"/>
                <a:gd name="T16" fmla="*/ 1306 w 2392"/>
                <a:gd name="T17" fmla="*/ 521 h 2749"/>
                <a:gd name="T18" fmla="*/ 1544 w 2392"/>
                <a:gd name="T19" fmla="*/ 566 h 2749"/>
                <a:gd name="T20" fmla="*/ 1659 w 2392"/>
                <a:gd name="T21" fmla="*/ 689 h 2749"/>
                <a:gd name="T22" fmla="*/ 1650 w 2392"/>
                <a:gd name="T23" fmla="*/ 840 h 2749"/>
                <a:gd name="T24" fmla="*/ 1323 w 2392"/>
                <a:gd name="T25" fmla="*/ 2244 h 2749"/>
                <a:gd name="T26" fmla="*/ 1032 w 2392"/>
                <a:gd name="T27" fmla="*/ 2270 h 2749"/>
                <a:gd name="T28" fmla="*/ 882 w 2392"/>
                <a:gd name="T29" fmla="*/ 2235 h 2749"/>
                <a:gd name="T30" fmla="*/ 776 w 2392"/>
                <a:gd name="T31" fmla="*/ 2121 h 2749"/>
                <a:gd name="T32" fmla="*/ 750 w 2392"/>
                <a:gd name="T33" fmla="*/ 1997 h 2749"/>
                <a:gd name="T34" fmla="*/ 785 w 2392"/>
                <a:gd name="T35" fmla="*/ 1812 h 2749"/>
                <a:gd name="T36" fmla="*/ 864 w 2392"/>
                <a:gd name="T37" fmla="*/ 1662 h 2749"/>
                <a:gd name="T38" fmla="*/ 1085 w 2392"/>
                <a:gd name="T39" fmla="*/ 1467 h 2749"/>
                <a:gd name="T40" fmla="*/ 1235 w 2392"/>
                <a:gd name="T41" fmla="*/ 1396 h 2749"/>
                <a:gd name="T42" fmla="*/ 1306 w 2392"/>
                <a:gd name="T43" fmla="*/ 1317 h 2749"/>
                <a:gd name="T44" fmla="*/ 1376 w 2392"/>
                <a:gd name="T45" fmla="*/ 1061 h 2749"/>
                <a:gd name="T46" fmla="*/ 1165 w 2392"/>
                <a:gd name="T47" fmla="*/ 999 h 2749"/>
                <a:gd name="T48" fmla="*/ 714 w 2392"/>
                <a:gd name="T49" fmla="*/ 1131 h 2749"/>
                <a:gd name="T50" fmla="*/ 423 w 2392"/>
                <a:gd name="T51" fmla="*/ 1282 h 2749"/>
                <a:gd name="T52" fmla="*/ 194 w 2392"/>
                <a:gd name="T53" fmla="*/ 1494 h 2749"/>
                <a:gd name="T54" fmla="*/ 44 w 2392"/>
                <a:gd name="T55" fmla="*/ 1785 h 2749"/>
                <a:gd name="T56" fmla="*/ 0 w 2392"/>
                <a:gd name="T57" fmla="*/ 2006 h 2749"/>
                <a:gd name="T58" fmla="*/ 26 w 2392"/>
                <a:gd name="T59" fmla="*/ 2288 h 2749"/>
                <a:gd name="T60" fmla="*/ 141 w 2392"/>
                <a:gd name="T61" fmla="*/ 2500 h 2749"/>
                <a:gd name="T62" fmla="*/ 344 w 2392"/>
                <a:gd name="T63" fmla="*/ 2642 h 2749"/>
                <a:gd name="T64" fmla="*/ 626 w 2392"/>
                <a:gd name="T65" fmla="*/ 2721 h 2749"/>
                <a:gd name="T66" fmla="*/ 988 w 2392"/>
                <a:gd name="T67" fmla="*/ 2748 h 2749"/>
                <a:gd name="T68" fmla="*/ 1438 w 2392"/>
                <a:gd name="T69" fmla="*/ 2712 h 2749"/>
                <a:gd name="T70" fmla="*/ 1888 w 2392"/>
                <a:gd name="T71" fmla="*/ 2606 h 2749"/>
                <a:gd name="T72" fmla="*/ 2038 w 2392"/>
                <a:gd name="T73" fmla="*/ 2544 h 2749"/>
                <a:gd name="T74" fmla="*/ 2382 w 2392"/>
                <a:gd name="T75" fmla="*/ 866 h 2749"/>
                <a:gd name="T76" fmla="*/ 2382 w 2392"/>
                <a:gd name="T77" fmla="*/ 566 h 2749"/>
                <a:gd name="T78" fmla="*/ 2303 w 2392"/>
                <a:gd name="T79" fmla="*/ 327 h 2749"/>
                <a:gd name="T80" fmla="*/ 2206 w 2392"/>
                <a:gd name="T81" fmla="*/ 203 h 2749"/>
                <a:gd name="T82" fmla="*/ 1985 w 2392"/>
                <a:gd name="T83" fmla="*/ 71 h 2749"/>
                <a:gd name="T84" fmla="*/ 1685 w 2392"/>
                <a:gd name="T85" fmla="*/ 0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2" h="2749">
                  <a:moveTo>
                    <a:pt x="1579" y="0"/>
                  </a:moveTo>
                  <a:lnTo>
                    <a:pt x="1579" y="0"/>
                  </a:lnTo>
                  <a:lnTo>
                    <a:pt x="1403" y="9"/>
                  </a:lnTo>
                  <a:lnTo>
                    <a:pt x="1253" y="18"/>
                  </a:lnTo>
                  <a:lnTo>
                    <a:pt x="1112" y="35"/>
                  </a:lnTo>
                  <a:lnTo>
                    <a:pt x="997" y="62"/>
                  </a:lnTo>
                  <a:lnTo>
                    <a:pt x="812" y="106"/>
                  </a:lnTo>
                  <a:lnTo>
                    <a:pt x="723" y="141"/>
                  </a:lnTo>
                  <a:lnTo>
                    <a:pt x="723" y="141"/>
                  </a:lnTo>
                  <a:lnTo>
                    <a:pt x="688" y="159"/>
                  </a:lnTo>
                  <a:lnTo>
                    <a:pt x="653" y="186"/>
                  </a:lnTo>
                  <a:lnTo>
                    <a:pt x="626" y="203"/>
                  </a:lnTo>
                  <a:lnTo>
                    <a:pt x="609" y="239"/>
                  </a:lnTo>
                  <a:lnTo>
                    <a:pt x="582" y="300"/>
                  </a:lnTo>
                  <a:lnTo>
                    <a:pt x="573" y="371"/>
                  </a:lnTo>
                  <a:lnTo>
                    <a:pt x="564" y="451"/>
                  </a:lnTo>
                  <a:lnTo>
                    <a:pt x="573" y="539"/>
                  </a:lnTo>
                  <a:lnTo>
                    <a:pt x="591" y="689"/>
                  </a:lnTo>
                  <a:lnTo>
                    <a:pt x="600" y="689"/>
                  </a:lnTo>
                  <a:lnTo>
                    <a:pt x="600" y="689"/>
                  </a:lnTo>
                  <a:lnTo>
                    <a:pt x="741" y="636"/>
                  </a:lnTo>
                  <a:lnTo>
                    <a:pt x="917" y="583"/>
                  </a:lnTo>
                  <a:lnTo>
                    <a:pt x="1006" y="557"/>
                  </a:lnTo>
                  <a:lnTo>
                    <a:pt x="1103" y="539"/>
                  </a:lnTo>
                  <a:lnTo>
                    <a:pt x="1200" y="530"/>
                  </a:lnTo>
                  <a:lnTo>
                    <a:pt x="1306" y="521"/>
                  </a:lnTo>
                  <a:lnTo>
                    <a:pt x="1306" y="521"/>
                  </a:lnTo>
                  <a:lnTo>
                    <a:pt x="1403" y="530"/>
                  </a:lnTo>
                  <a:lnTo>
                    <a:pt x="1482" y="539"/>
                  </a:lnTo>
                  <a:lnTo>
                    <a:pt x="1544" y="566"/>
                  </a:lnTo>
                  <a:lnTo>
                    <a:pt x="1597" y="592"/>
                  </a:lnTo>
                  <a:lnTo>
                    <a:pt x="1632" y="636"/>
                  </a:lnTo>
                  <a:lnTo>
                    <a:pt x="1659" y="689"/>
                  </a:lnTo>
                  <a:lnTo>
                    <a:pt x="1659" y="760"/>
                  </a:lnTo>
                  <a:lnTo>
                    <a:pt x="1650" y="840"/>
                  </a:lnTo>
                  <a:lnTo>
                    <a:pt x="1650" y="840"/>
                  </a:lnTo>
                  <a:lnTo>
                    <a:pt x="1359" y="2226"/>
                  </a:lnTo>
                  <a:lnTo>
                    <a:pt x="1359" y="2226"/>
                  </a:lnTo>
                  <a:lnTo>
                    <a:pt x="1323" y="2244"/>
                  </a:lnTo>
                  <a:lnTo>
                    <a:pt x="1244" y="2262"/>
                  </a:lnTo>
                  <a:lnTo>
                    <a:pt x="1147" y="2270"/>
                  </a:lnTo>
                  <a:lnTo>
                    <a:pt x="1032" y="2270"/>
                  </a:lnTo>
                  <a:lnTo>
                    <a:pt x="979" y="2262"/>
                  </a:lnTo>
                  <a:lnTo>
                    <a:pt x="926" y="2253"/>
                  </a:lnTo>
                  <a:lnTo>
                    <a:pt x="882" y="2235"/>
                  </a:lnTo>
                  <a:lnTo>
                    <a:pt x="838" y="2200"/>
                  </a:lnTo>
                  <a:lnTo>
                    <a:pt x="803" y="2165"/>
                  </a:lnTo>
                  <a:lnTo>
                    <a:pt x="776" y="2121"/>
                  </a:lnTo>
                  <a:lnTo>
                    <a:pt x="759" y="2068"/>
                  </a:lnTo>
                  <a:lnTo>
                    <a:pt x="750" y="1997"/>
                  </a:lnTo>
                  <a:lnTo>
                    <a:pt x="750" y="1997"/>
                  </a:lnTo>
                  <a:lnTo>
                    <a:pt x="759" y="1936"/>
                  </a:lnTo>
                  <a:lnTo>
                    <a:pt x="767" y="1865"/>
                  </a:lnTo>
                  <a:lnTo>
                    <a:pt x="785" y="1812"/>
                  </a:lnTo>
                  <a:lnTo>
                    <a:pt x="803" y="1759"/>
                  </a:lnTo>
                  <a:lnTo>
                    <a:pt x="829" y="1706"/>
                  </a:lnTo>
                  <a:lnTo>
                    <a:pt x="864" y="1662"/>
                  </a:lnTo>
                  <a:lnTo>
                    <a:pt x="926" y="1582"/>
                  </a:lnTo>
                  <a:lnTo>
                    <a:pt x="1006" y="1520"/>
                  </a:lnTo>
                  <a:lnTo>
                    <a:pt x="1085" y="1467"/>
                  </a:lnTo>
                  <a:lnTo>
                    <a:pt x="1165" y="1423"/>
                  </a:lnTo>
                  <a:lnTo>
                    <a:pt x="1235" y="1396"/>
                  </a:lnTo>
                  <a:lnTo>
                    <a:pt x="1235" y="1396"/>
                  </a:lnTo>
                  <a:lnTo>
                    <a:pt x="1262" y="1379"/>
                  </a:lnTo>
                  <a:lnTo>
                    <a:pt x="1279" y="1361"/>
                  </a:lnTo>
                  <a:lnTo>
                    <a:pt x="1306" y="1317"/>
                  </a:lnTo>
                  <a:lnTo>
                    <a:pt x="1332" y="1255"/>
                  </a:lnTo>
                  <a:lnTo>
                    <a:pt x="1350" y="1184"/>
                  </a:lnTo>
                  <a:lnTo>
                    <a:pt x="1376" y="1061"/>
                  </a:lnTo>
                  <a:lnTo>
                    <a:pt x="1394" y="963"/>
                  </a:lnTo>
                  <a:lnTo>
                    <a:pt x="1394" y="963"/>
                  </a:lnTo>
                  <a:lnTo>
                    <a:pt x="1165" y="999"/>
                  </a:lnTo>
                  <a:lnTo>
                    <a:pt x="935" y="1061"/>
                  </a:lnTo>
                  <a:lnTo>
                    <a:pt x="820" y="1087"/>
                  </a:lnTo>
                  <a:lnTo>
                    <a:pt x="714" y="1131"/>
                  </a:lnTo>
                  <a:lnTo>
                    <a:pt x="617" y="1175"/>
                  </a:lnTo>
                  <a:lnTo>
                    <a:pt x="520" y="1228"/>
                  </a:lnTo>
                  <a:lnTo>
                    <a:pt x="423" y="1282"/>
                  </a:lnTo>
                  <a:lnTo>
                    <a:pt x="344" y="1352"/>
                  </a:lnTo>
                  <a:lnTo>
                    <a:pt x="264" y="1423"/>
                  </a:lnTo>
                  <a:lnTo>
                    <a:pt x="194" y="1494"/>
                  </a:lnTo>
                  <a:lnTo>
                    <a:pt x="132" y="1582"/>
                  </a:lnTo>
                  <a:lnTo>
                    <a:pt x="88" y="1679"/>
                  </a:lnTo>
                  <a:lnTo>
                    <a:pt x="44" y="1785"/>
                  </a:lnTo>
                  <a:lnTo>
                    <a:pt x="17" y="1891"/>
                  </a:lnTo>
                  <a:lnTo>
                    <a:pt x="17" y="1891"/>
                  </a:lnTo>
                  <a:lnTo>
                    <a:pt x="0" y="2006"/>
                  </a:lnTo>
                  <a:lnTo>
                    <a:pt x="0" y="2112"/>
                  </a:lnTo>
                  <a:lnTo>
                    <a:pt x="8" y="2200"/>
                  </a:lnTo>
                  <a:lnTo>
                    <a:pt x="26" y="2288"/>
                  </a:lnTo>
                  <a:lnTo>
                    <a:pt x="53" y="2368"/>
                  </a:lnTo>
                  <a:lnTo>
                    <a:pt x="88" y="2438"/>
                  </a:lnTo>
                  <a:lnTo>
                    <a:pt x="141" y="2500"/>
                  </a:lnTo>
                  <a:lnTo>
                    <a:pt x="203" y="2553"/>
                  </a:lnTo>
                  <a:lnTo>
                    <a:pt x="264" y="2597"/>
                  </a:lnTo>
                  <a:lnTo>
                    <a:pt x="344" y="2642"/>
                  </a:lnTo>
                  <a:lnTo>
                    <a:pt x="432" y="2668"/>
                  </a:lnTo>
                  <a:lnTo>
                    <a:pt x="529" y="2695"/>
                  </a:lnTo>
                  <a:lnTo>
                    <a:pt x="626" y="2721"/>
                  </a:lnTo>
                  <a:lnTo>
                    <a:pt x="741" y="2730"/>
                  </a:lnTo>
                  <a:lnTo>
                    <a:pt x="856" y="2739"/>
                  </a:lnTo>
                  <a:lnTo>
                    <a:pt x="988" y="2748"/>
                  </a:lnTo>
                  <a:lnTo>
                    <a:pt x="988" y="2748"/>
                  </a:lnTo>
                  <a:lnTo>
                    <a:pt x="1226" y="2739"/>
                  </a:lnTo>
                  <a:lnTo>
                    <a:pt x="1438" y="2712"/>
                  </a:lnTo>
                  <a:lnTo>
                    <a:pt x="1623" y="2686"/>
                  </a:lnTo>
                  <a:lnTo>
                    <a:pt x="1773" y="2642"/>
                  </a:lnTo>
                  <a:lnTo>
                    <a:pt x="1888" y="2606"/>
                  </a:lnTo>
                  <a:lnTo>
                    <a:pt x="1968" y="2580"/>
                  </a:lnTo>
                  <a:lnTo>
                    <a:pt x="2038" y="2544"/>
                  </a:lnTo>
                  <a:lnTo>
                    <a:pt x="2038" y="2544"/>
                  </a:lnTo>
                  <a:lnTo>
                    <a:pt x="2365" y="981"/>
                  </a:lnTo>
                  <a:lnTo>
                    <a:pt x="2365" y="981"/>
                  </a:lnTo>
                  <a:lnTo>
                    <a:pt x="2382" y="866"/>
                  </a:lnTo>
                  <a:lnTo>
                    <a:pt x="2391" y="760"/>
                  </a:lnTo>
                  <a:lnTo>
                    <a:pt x="2391" y="663"/>
                  </a:lnTo>
                  <a:lnTo>
                    <a:pt x="2382" y="566"/>
                  </a:lnTo>
                  <a:lnTo>
                    <a:pt x="2365" y="477"/>
                  </a:lnTo>
                  <a:lnTo>
                    <a:pt x="2338" y="398"/>
                  </a:lnTo>
                  <a:lnTo>
                    <a:pt x="2303" y="327"/>
                  </a:lnTo>
                  <a:lnTo>
                    <a:pt x="2259" y="256"/>
                  </a:lnTo>
                  <a:lnTo>
                    <a:pt x="2259" y="256"/>
                  </a:lnTo>
                  <a:lnTo>
                    <a:pt x="2206" y="203"/>
                  </a:lnTo>
                  <a:lnTo>
                    <a:pt x="2144" y="150"/>
                  </a:lnTo>
                  <a:lnTo>
                    <a:pt x="2065" y="106"/>
                  </a:lnTo>
                  <a:lnTo>
                    <a:pt x="1985" y="71"/>
                  </a:lnTo>
                  <a:lnTo>
                    <a:pt x="1897" y="35"/>
                  </a:lnTo>
                  <a:lnTo>
                    <a:pt x="1791" y="18"/>
                  </a:lnTo>
                  <a:lnTo>
                    <a:pt x="1685" y="0"/>
                  </a:lnTo>
                  <a:lnTo>
                    <a:pt x="157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1" name="Freeform 3">
              <a:extLst>
                <a:ext uri="{FF2B5EF4-FFF2-40B4-BE49-F238E27FC236}">
                  <a16:creationId xmlns:a16="http://schemas.microsoft.com/office/drawing/2014/main" id="{CDA6229F-B75D-E143-89D4-4029033E9EC2}"/>
                </a:ext>
              </a:extLst>
            </p:cNvPr>
            <p:cNvSpPr>
              <a:spLocks noChangeArrowheads="1"/>
            </p:cNvSpPr>
            <p:nvPr/>
          </p:nvSpPr>
          <p:spPr bwMode="auto">
            <a:xfrm>
              <a:off x="3155950" y="2624138"/>
              <a:ext cx="863600" cy="954087"/>
            </a:xfrm>
            <a:custGeom>
              <a:avLst/>
              <a:gdLst>
                <a:gd name="T0" fmla="*/ 1818 w 2401"/>
                <a:gd name="T1" fmla="*/ 0 h 2651"/>
                <a:gd name="T2" fmla="*/ 1818 w 2401"/>
                <a:gd name="T3" fmla="*/ 0 h 2651"/>
                <a:gd name="T4" fmla="*/ 1747 w 2401"/>
                <a:gd name="T5" fmla="*/ 9 h 2651"/>
                <a:gd name="T6" fmla="*/ 1694 w 2401"/>
                <a:gd name="T7" fmla="*/ 35 h 2651"/>
                <a:gd name="T8" fmla="*/ 1641 w 2401"/>
                <a:gd name="T9" fmla="*/ 71 h 2651"/>
                <a:gd name="T10" fmla="*/ 1588 w 2401"/>
                <a:gd name="T11" fmla="*/ 124 h 2651"/>
                <a:gd name="T12" fmla="*/ 1553 w 2401"/>
                <a:gd name="T13" fmla="*/ 186 h 2651"/>
                <a:gd name="T14" fmla="*/ 1518 w 2401"/>
                <a:gd name="T15" fmla="*/ 247 h 2651"/>
                <a:gd name="T16" fmla="*/ 1456 w 2401"/>
                <a:gd name="T17" fmla="*/ 371 h 2651"/>
                <a:gd name="T18" fmla="*/ 1456 w 2401"/>
                <a:gd name="T19" fmla="*/ 371 h 2651"/>
                <a:gd name="T20" fmla="*/ 1253 w 2401"/>
                <a:gd name="T21" fmla="*/ 822 h 2651"/>
                <a:gd name="T22" fmla="*/ 1077 w 2401"/>
                <a:gd name="T23" fmla="*/ 1211 h 2651"/>
                <a:gd name="T24" fmla="*/ 874 w 2401"/>
                <a:gd name="T25" fmla="*/ 1697 h 2651"/>
                <a:gd name="T26" fmla="*/ 874 w 2401"/>
                <a:gd name="T27" fmla="*/ 1697 h 2651"/>
                <a:gd name="T28" fmla="*/ 874 w 2401"/>
                <a:gd name="T29" fmla="*/ 1449 h 2651"/>
                <a:gd name="T30" fmla="*/ 856 w 2401"/>
                <a:gd name="T31" fmla="*/ 1016 h 2651"/>
                <a:gd name="T32" fmla="*/ 821 w 2401"/>
                <a:gd name="T33" fmla="*/ 247 h 2651"/>
                <a:gd name="T34" fmla="*/ 821 w 2401"/>
                <a:gd name="T35" fmla="*/ 247 h 2651"/>
                <a:gd name="T36" fmla="*/ 812 w 2401"/>
                <a:gd name="T37" fmla="*/ 194 h 2651"/>
                <a:gd name="T38" fmla="*/ 794 w 2401"/>
                <a:gd name="T39" fmla="*/ 141 h 2651"/>
                <a:gd name="T40" fmla="*/ 768 w 2401"/>
                <a:gd name="T41" fmla="*/ 97 h 2651"/>
                <a:gd name="T42" fmla="*/ 724 w 2401"/>
                <a:gd name="T43" fmla="*/ 62 h 2651"/>
                <a:gd name="T44" fmla="*/ 671 w 2401"/>
                <a:gd name="T45" fmla="*/ 35 h 2651"/>
                <a:gd name="T46" fmla="*/ 609 w 2401"/>
                <a:gd name="T47" fmla="*/ 18 h 2651"/>
                <a:gd name="T48" fmla="*/ 538 w 2401"/>
                <a:gd name="T49" fmla="*/ 0 h 2651"/>
                <a:gd name="T50" fmla="*/ 459 w 2401"/>
                <a:gd name="T51" fmla="*/ 0 h 2651"/>
                <a:gd name="T52" fmla="*/ 459 w 2401"/>
                <a:gd name="T53" fmla="*/ 0 h 2651"/>
                <a:gd name="T54" fmla="*/ 0 w 2401"/>
                <a:gd name="T55" fmla="*/ 0 h 2651"/>
                <a:gd name="T56" fmla="*/ 291 w 2401"/>
                <a:gd name="T57" fmla="*/ 2650 h 2651"/>
                <a:gd name="T58" fmla="*/ 291 w 2401"/>
                <a:gd name="T59" fmla="*/ 2650 h 2651"/>
                <a:gd name="T60" fmla="*/ 865 w 2401"/>
                <a:gd name="T61" fmla="*/ 2650 h 2651"/>
                <a:gd name="T62" fmla="*/ 865 w 2401"/>
                <a:gd name="T63" fmla="*/ 2650 h 2651"/>
                <a:gd name="T64" fmla="*/ 909 w 2401"/>
                <a:gd name="T65" fmla="*/ 2650 h 2651"/>
                <a:gd name="T66" fmla="*/ 980 w 2401"/>
                <a:gd name="T67" fmla="*/ 2642 h 2651"/>
                <a:gd name="T68" fmla="*/ 1015 w 2401"/>
                <a:gd name="T69" fmla="*/ 2624 h 2651"/>
                <a:gd name="T70" fmla="*/ 1050 w 2401"/>
                <a:gd name="T71" fmla="*/ 2597 h 2651"/>
                <a:gd name="T72" fmla="*/ 1085 w 2401"/>
                <a:gd name="T73" fmla="*/ 2562 h 2651"/>
                <a:gd name="T74" fmla="*/ 1121 w 2401"/>
                <a:gd name="T75" fmla="*/ 2509 h 2651"/>
                <a:gd name="T76" fmla="*/ 1121 w 2401"/>
                <a:gd name="T77" fmla="*/ 2509 h 2651"/>
                <a:gd name="T78" fmla="*/ 2400 w 2401"/>
                <a:gd name="T79" fmla="*/ 0 h 2651"/>
                <a:gd name="T80" fmla="*/ 2400 w 2401"/>
                <a:gd name="T81" fmla="*/ 0 h 2651"/>
                <a:gd name="T82" fmla="*/ 1818 w 2401"/>
                <a:gd name="T83" fmla="*/ 0 h 2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1" h="2651">
                  <a:moveTo>
                    <a:pt x="1818" y="0"/>
                  </a:moveTo>
                  <a:lnTo>
                    <a:pt x="1818" y="0"/>
                  </a:lnTo>
                  <a:lnTo>
                    <a:pt x="1747" y="9"/>
                  </a:lnTo>
                  <a:lnTo>
                    <a:pt x="1694" y="35"/>
                  </a:lnTo>
                  <a:lnTo>
                    <a:pt x="1641" y="71"/>
                  </a:lnTo>
                  <a:lnTo>
                    <a:pt x="1588" y="124"/>
                  </a:lnTo>
                  <a:lnTo>
                    <a:pt x="1553" y="186"/>
                  </a:lnTo>
                  <a:lnTo>
                    <a:pt x="1518" y="247"/>
                  </a:lnTo>
                  <a:lnTo>
                    <a:pt x="1456" y="371"/>
                  </a:lnTo>
                  <a:lnTo>
                    <a:pt x="1456" y="371"/>
                  </a:lnTo>
                  <a:lnTo>
                    <a:pt x="1253" y="822"/>
                  </a:lnTo>
                  <a:lnTo>
                    <a:pt x="1077" y="1211"/>
                  </a:lnTo>
                  <a:lnTo>
                    <a:pt x="874" y="1697"/>
                  </a:lnTo>
                  <a:lnTo>
                    <a:pt x="874" y="1697"/>
                  </a:lnTo>
                  <a:lnTo>
                    <a:pt x="874" y="1449"/>
                  </a:lnTo>
                  <a:lnTo>
                    <a:pt x="856" y="1016"/>
                  </a:lnTo>
                  <a:lnTo>
                    <a:pt x="821" y="247"/>
                  </a:lnTo>
                  <a:lnTo>
                    <a:pt x="821" y="247"/>
                  </a:lnTo>
                  <a:lnTo>
                    <a:pt x="812" y="194"/>
                  </a:lnTo>
                  <a:lnTo>
                    <a:pt x="794" y="141"/>
                  </a:lnTo>
                  <a:lnTo>
                    <a:pt x="768" y="97"/>
                  </a:lnTo>
                  <a:lnTo>
                    <a:pt x="724" y="62"/>
                  </a:lnTo>
                  <a:lnTo>
                    <a:pt x="671" y="35"/>
                  </a:lnTo>
                  <a:lnTo>
                    <a:pt x="609" y="18"/>
                  </a:lnTo>
                  <a:lnTo>
                    <a:pt x="538" y="0"/>
                  </a:lnTo>
                  <a:lnTo>
                    <a:pt x="459" y="0"/>
                  </a:lnTo>
                  <a:lnTo>
                    <a:pt x="459" y="0"/>
                  </a:lnTo>
                  <a:lnTo>
                    <a:pt x="0" y="0"/>
                  </a:lnTo>
                  <a:lnTo>
                    <a:pt x="291" y="2650"/>
                  </a:lnTo>
                  <a:lnTo>
                    <a:pt x="291" y="2650"/>
                  </a:lnTo>
                  <a:lnTo>
                    <a:pt x="865" y="2650"/>
                  </a:lnTo>
                  <a:lnTo>
                    <a:pt x="865" y="2650"/>
                  </a:lnTo>
                  <a:lnTo>
                    <a:pt x="909" y="2650"/>
                  </a:lnTo>
                  <a:lnTo>
                    <a:pt x="980" y="2642"/>
                  </a:lnTo>
                  <a:lnTo>
                    <a:pt x="1015" y="2624"/>
                  </a:lnTo>
                  <a:lnTo>
                    <a:pt x="1050" y="2597"/>
                  </a:lnTo>
                  <a:lnTo>
                    <a:pt x="1085" y="2562"/>
                  </a:lnTo>
                  <a:lnTo>
                    <a:pt x="1121" y="2509"/>
                  </a:lnTo>
                  <a:lnTo>
                    <a:pt x="1121" y="2509"/>
                  </a:lnTo>
                  <a:lnTo>
                    <a:pt x="2400" y="0"/>
                  </a:lnTo>
                  <a:lnTo>
                    <a:pt x="2400" y="0"/>
                  </a:lnTo>
                  <a:lnTo>
                    <a:pt x="181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2" name="Freeform 4">
              <a:extLst>
                <a:ext uri="{FF2B5EF4-FFF2-40B4-BE49-F238E27FC236}">
                  <a16:creationId xmlns:a16="http://schemas.microsoft.com/office/drawing/2014/main" id="{30824E22-46A7-A44A-B847-012FE0195226}"/>
                </a:ext>
              </a:extLst>
            </p:cNvPr>
            <p:cNvSpPr>
              <a:spLocks noChangeArrowheads="1"/>
            </p:cNvSpPr>
            <p:nvPr/>
          </p:nvSpPr>
          <p:spPr bwMode="auto">
            <a:xfrm>
              <a:off x="4713288" y="2608263"/>
              <a:ext cx="901700" cy="979487"/>
            </a:xfrm>
            <a:custGeom>
              <a:avLst/>
              <a:gdLst>
                <a:gd name="T0" fmla="*/ 1455 w 2506"/>
                <a:gd name="T1" fmla="*/ 530 h 2722"/>
                <a:gd name="T2" fmla="*/ 1588 w 2506"/>
                <a:gd name="T3" fmla="*/ 539 h 2722"/>
                <a:gd name="T4" fmla="*/ 1676 w 2506"/>
                <a:gd name="T5" fmla="*/ 583 h 2722"/>
                <a:gd name="T6" fmla="*/ 1738 w 2506"/>
                <a:gd name="T7" fmla="*/ 663 h 2722"/>
                <a:gd name="T8" fmla="*/ 1755 w 2506"/>
                <a:gd name="T9" fmla="*/ 751 h 2722"/>
                <a:gd name="T10" fmla="*/ 1711 w 2506"/>
                <a:gd name="T11" fmla="*/ 990 h 2722"/>
                <a:gd name="T12" fmla="*/ 1411 w 2506"/>
                <a:gd name="T13" fmla="*/ 2518 h 2722"/>
                <a:gd name="T14" fmla="*/ 1402 w 2506"/>
                <a:gd name="T15" fmla="*/ 2544 h 2722"/>
                <a:gd name="T16" fmla="*/ 1402 w 2506"/>
                <a:gd name="T17" fmla="*/ 2624 h 2722"/>
                <a:gd name="T18" fmla="*/ 1429 w 2506"/>
                <a:gd name="T19" fmla="*/ 2694 h 2722"/>
                <a:gd name="T20" fmla="*/ 1482 w 2506"/>
                <a:gd name="T21" fmla="*/ 2721 h 2722"/>
                <a:gd name="T22" fmla="*/ 1517 w 2506"/>
                <a:gd name="T23" fmla="*/ 2721 h 2722"/>
                <a:gd name="T24" fmla="*/ 2108 w 2506"/>
                <a:gd name="T25" fmla="*/ 2721 h 2722"/>
                <a:gd name="T26" fmla="*/ 2461 w 2506"/>
                <a:gd name="T27" fmla="*/ 981 h 2722"/>
                <a:gd name="T28" fmla="*/ 2505 w 2506"/>
                <a:gd name="T29" fmla="*/ 689 h 2722"/>
                <a:gd name="T30" fmla="*/ 2497 w 2506"/>
                <a:gd name="T31" fmla="*/ 574 h 2722"/>
                <a:gd name="T32" fmla="*/ 2461 w 2506"/>
                <a:gd name="T33" fmla="*/ 451 h 2722"/>
                <a:gd name="T34" fmla="*/ 2408 w 2506"/>
                <a:gd name="T35" fmla="*/ 336 h 2722"/>
                <a:gd name="T36" fmla="*/ 2320 w 2506"/>
                <a:gd name="T37" fmla="*/ 230 h 2722"/>
                <a:gd name="T38" fmla="*/ 2188 w 2506"/>
                <a:gd name="T39" fmla="*/ 141 h 2722"/>
                <a:gd name="T40" fmla="*/ 2011 w 2506"/>
                <a:gd name="T41" fmla="*/ 62 h 2722"/>
                <a:gd name="T42" fmla="*/ 1791 w 2506"/>
                <a:gd name="T43" fmla="*/ 18 h 2722"/>
                <a:gd name="T44" fmla="*/ 1508 w 2506"/>
                <a:gd name="T45" fmla="*/ 0 h 2722"/>
                <a:gd name="T46" fmla="*/ 1296 w 2506"/>
                <a:gd name="T47" fmla="*/ 9 h 2722"/>
                <a:gd name="T48" fmla="*/ 926 w 2506"/>
                <a:gd name="T49" fmla="*/ 62 h 2722"/>
                <a:gd name="T50" fmla="*/ 643 w 2506"/>
                <a:gd name="T51" fmla="*/ 132 h 2722"/>
                <a:gd name="T52" fmla="*/ 459 w 2506"/>
                <a:gd name="T53" fmla="*/ 203 h 2722"/>
                <a:gd name="T54" fmla="*/ 0 w 2506"/>
                <a:gd name="T55" fmla="*/ 2429 h 2722"/>
                <a:gd name="T56" fmla="*/ 626 w 2506"/>
                <a:gd name="T57" fmla="*/ 2156 h 2722"/>
                <a:gd name="T58" fmla="*/ 740 w 2506"/>
                <a:gd name="T59" fmla="*/ 2077 h 2722"/>
                <a:gd name="T60" fmla="*/ 820 w 2506"/>
                <a:gd name="T61" fmla="*/ 1971 h 2722"/>
                <a:gd name="T62" fmla="*/ 864 w 2506"/>
                <a:gd name="T63" fmla="*/ 1847 h 2722"/>
                <a:gd name="T64" fmla="*/ 899 w 2506"/>
                <a:gd name="T65" fmla="*/ 1706 h 2722"/>
                <a:gd name="T66" fmla="*/ 1138 w 2506"/>
                <a:gd name="T67" fmla="*/ 574 h 2722"/>
                <a:gd name="T68" fmla="*/ 1279 w 2506"/>
                <a:gd name="T69" fmla="*/ 539 h 2722"/>
                <a:gd name="T70" fmla="*/ 1455 w 2506"/>
                <a:gd name="T71" fmla="*/ 53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06" h="2722">
                  <a:moveTo>
                    <a:pt x="1455" y="530"/>
                  </a:moveTo>
                  <a:lnTo>
                    <a:pt x="1455" y="530"/>
                  </a:lnTo>
                  <a:lnTo>
                    <a:pt x="1526" y="530"/>
                  </a:lnTo>
                  <a:lnTo>
                    <a:pt x="1588" y="539"/>
                  </a:lnTo>
                  <a:lnTo>
                    <a:pt x="1641" y="565"/>
                  </a:lnTo>
                  <a:lnTo>
                    <a:pt x="1676" y="583"/>
                  </a:lnTo>
                  <a:lnTo>
                    <a:pt x="1711" y="619"/>
                  </a:lnTo>
                  <a:lnTo>
                    <a:pt x="1738" y="663"/>
                  </a:lnTo>
                  <a:lnTo>
                    <a:pt x="1747" y="707"/>
                  </a:lnTo>
                  <a:lnTo>
                    <a:pt x="1755" y="751"/>
                  </a:lnTo>
                  <a:lnTo>
                    <a:pt x="1755" y="751"/>
                  </a:lnTo>
                  <a:lnTo>
                    <a:pt x="1711" y="990"/>
                  </a:lnTo>
                  <a:lnTo>
                    <a:pt x="1614" y="1476"/>
                  </a:lnTo>
                  <a:lnTo>
                    <a:pt x="1411" y="2518"/>
                  </a:lnTo>
                  <a:lnTo>
                    <a:pt x="1411" y="2518"/>
                  </a:lnTo>
                  <a:lnTo>
                    <a:pt x="1402" y="2544"/>
                  </a:lnTo>
                  <a:lnTo>
                    <a:pt x="1402" y="2580"/>
                  </a:lnTo>
                  <a:lnTo>
                    <a:pt x="1402" y="2624"/>
                  </a:lnTo>
                  <a:lnTo>
                    <a:pt x="1411" y="2659"/>
                  </a:lnTo>
                  <a:lnTo>
                    <a:pt x="1429" y="2694"/>
                  </a:lnTo>
                  <a:lnTo>
                    <a:pt x="1464" y="2712"/>
                  </a:lnTo>
                  <a:lnTo>
                    <a:pt x="1482" y="2721"/>
                  </a:lnTo>
                  <a:lnTo>
                    <a:pt x="1517" y="2721"/>
                  </a:lnTo>
                  <a:lnTo>
                    <a:pt x="1517" y="2721"/>
                  </a:lnTo>
                  <a:lnTo>
                    <a:pt x="2108" y="2721"/>
                  </a:lnTo>
                  <a:lnTo>
                    <a:pt x="2108" y="2721"/>
                  </a:lnTo>
                  <a:lnTo>
                    <a:pt x="2364" y="1485"/>
                  </a:lnTo>
                  <a:lnTo>
                    <a:pt x="2461" y="981"/>
                  </a:lnTo>
                  <a:lnTo>
                    <a:pt x="2488" y="804"/>
                  </a:lnTo>
                  <a:lnTo>
                    <a:pt x="2505" y="689"/>
                  </a:lnTo>
                  <a:lnTo>
                    <a:pt x="2505" y="689"/>
                  </a:lnTo>
                  <a:lnTo>
                    <a:pt x="2497" y="574"/>
                  </a:lnTo>
                  <a:lnTo>
                    <a:pt x="2488" y="512"/>
                  </a:lnTo>
                  <a:lnTo>
                    <a:pt x="2461" y="451"/>
                  </a:lnTo>
                  <a:lnTo>
                    <a:pt x="2444" y="398"/>
                  </a:lnTo>
                  <a:lnTo>
                    <a:pt x="2408" y="336"/>
                  </a:lnTo>
                  <a:lnTo>
                    <a:pt x="2364" y="283"/>
                  </a:lnTo>
                  <a:lnTo>
                    <a:pt x="2320" y="230"/>
                  </a:lnTo>
                  <a:lnTo>
                    <a:pt x="2258" y="185"/>
                  </a:lnTo>
                  <a:lnTo>
                    <a:pt x="2188" y="141"/>
                  </a:lnTo>
                  <a:lnTo>
                    <a:pt x="2108" y="97"/>
                  </a:lnTo>
                  <a:lnTo>
                    <a:pt x="2011" y="62"/>
                  </a:lnTo>
                  <a:lnTo>
                    <a:pt x="1905" y="35"/>
                  </a:lnTo>
                  <a:lnTo>
                    <a:pt x="1791" y="18"/>
                  </a:lnTo>
                  <a:lnTo>
                    <a:pt x="1658" y="0"/>
                  </a:lnTo>
                  <a:lnTo>
                    <a:pt x="1508" y="0"/>
                  </a:lnTo>
                  <a:lnTo>
                    <a:pt x="1508" y="0"/>
                  </a:lnTo>
                  <a:lnTo>
                    <a:pt x="1296" y="9"/>
                  </a:lnTo>
                  <a:lnTo>
                    <a:pt x="1102" y="26"/>
                  </a:lnTo>
                  <a:lnTo>
                    <a:pt x="926" y="62"/>
                  </a:lnTo>
                  <a:lnTo>
                    <a:pt x="767" y="97"/>
                  </a:lnTo>
                  <a:lnTo>
                    <a:pt x="643" y="132"/>
                  </a:lnTo>
                  <a:lnTo>
                    <a:pt x="546" y="168"/>
                  </a:lnTo>
                  <a:lnTo>
                    <a:pt x="459" y="203"/>
                  </a:lnTo>
                  <a:lnTo>
                    <a:pt x="0" y="2429"/>
                  </a:lnTo>
                  <a:lnTo>
                    <a:pt x="0" y="2429"/>
                  </a:lnTo>
                  <a:lnTo>
                    <a:pt x="626" y="2156"/>
                  </a:lnTo>
                  <a:lnTo>
                    <a:pt x="626" y="2156"/>
                  </a:lnTo>
                  <a:lnTo>
                    <a:pt x="696" y="2121"/>
                  </a:lnTo>
                  <a:lnTo>
                    <a:pt x="740" y="2077"/>
                  </a:lnTo>
                  <a:lnTo>
                    <a:pt x="785" y="2033"/>
                  </a:lnTo>
                  <a:lnTo>
                    <a:pt x="820" y="1971"/>
                  </a:lnTo>
                  <a:lnTo>
                    <a:pt x="838" y="1918"/>
                  </a:lnTo>
                  <a:lnTo>
                    <a:pt x="864" y="1847"/>
                  </a:lnTo>
                  <a:lnTo>
                    <a:pt x="899" y="1706"/>
                  </a:lnTo>
                  <a:lnTo>
                    <a:pt x="899" y="1706"/>
                  </a:lnTo>
                  <a:lnTo>
                    <a:pt x="1138" y="574"/>
                  </a:lnTo>
                  <a:lnTo>
                    <a:pt x="1138" y="574"/>
                  </a:lnTo>
                  <a:lnTo>
                    <a:pt x="1199" y="557"/>
                  </a:lnTo>
                  <a:lnTo>
                    <a:pt x="1279" y="539"/>
                  </a:lnTo>
                  <a:lnTo>
                    <a:pt x="1367" y="530"/>
                  </a:lnTo>
                  <a:lnTo>
                    <a:pt x="1455" y="53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3" name="Freeform 5">
              <a:extLst>
                <a:ext uri="{FF2B5EF4-FFF2-40B4-BE49-F238E27FC236}">
                  <a16:creationId xmlns:a16="http://schemas.microsoft.com/office/drawing/2014/main" id="{7E038F19-079A-DB44-BB11-4FDBC445CD1B}"/>
                </a:ext>
              </a:extLst>
            </p:cNvPr>
            <p:cNvSpPr>
              <a:spLocks noChangeArrowheads="1"/>
            </p:cNvSpPr>
            <p:nvPr/>
          </p:nvSpPr>
          <p:spPr bwMode="auto">
            <a:xfrm>
              <a:off x="5554663" y="2605088"/>
              <a:ext cx="784225" cy="989012"/>
            </a:xfrm>
            <a:custGeom>
              <a:avLst/>
              <a:gdLst>
                <a:gd name="T0" fmla="*/ 741 w 2180"/>
                <a:gd name="T1" fmla="*/ 2748 h 2749"/>
                <a:gd name="T2" fmla="*/ 1015 w 2180"/>
                <a:gd name="T3" fmla="*/ 2721 h 2749"/>
                <a:gd name="T4" fmla="*/ 1262 w 2180"/>
                <a:gd name="T5" fmla="*/ 2659 h 2749"/>
                <a:gd name="T6" fmla="*/ 1456 w 2180"/>
                <a:gd name="T7" fmla="*/ 2553 h 2749"/>
                <a:gd name="T8" fmla="*/ 1624 w 2180"/>
                <a:gd name="T9" fmla="*/ 2429 h 2749"/>
                <a:gd name="T10" fmla="*/ 1747 w 2180"/>
                <a:gd name="T11" fmla="*/ 2279 h 2749"/>
                <a:gd name="T12" fmla="*/ 1844 w 2180"/>
                <a:gd name="T13" fmla="*/ 2112 h 2749"/>
                <a:gd name="T14" fmla="*/ 1897 w 2180"/>
                <a:gd name="T15" fmla="*/ 1936 h 2749"/>
                <a:gd name="T16" fmla="*/ 1915 w 2180"/>
                <a:gd name="T17" fmla="*/ 1750 h 2749"/>
                <a:gd name="T18" fmla="*/ 1906 w 2180"/>
                <a:gd name="T19" fmla="*/ 1644 h 2749"/>
                <a:gd name="T20" fmla="*/ 1844 w 2180"/>
                <a:gd name="T21" fmla="*/ 1476 h 2749"/>
                <a:gd name="T22" fmla="*/ 1747 w 2180"/>
                <a:gd name="T23" fmla="*/ 1343 h 2749"/>
                <a:gd name="T24" fmla="*/ 1624 w 2180"/>
                <a:gd name="T25" fmla="*/ 1246 h 2749"/>
                <a:gd name="T26" fmla="*/ 1421 w 2180"/>
                <a:gd name="T27" fmla="*/ 1122 h 2749"/>
                <a:gd name="T28" fmla="*/ 1262 w 2180"/>
                <a:gd name="T29" fmla="*/ 999 h 2749"/>
                <a:gd name="T30" fmla="*/ 1200 w 2180"/>
                <a:gd name="T31" fmla="*/ 901 h 2749"/>
                <a:gd name="T32" fmla="*/ 1191 w 2180"/>
                <a:gd name="T33" fmla="*/ 848 h 2749"/>
                <a:gd name="T34" fmla="*/ 1226 w 2180"/>
                <a:gd name="T35" fmla="*/ 716 h 2749"/>
                <a:gd name="T36" fmla="*/ 1315 w 2180"/>
                <a:gd name="T37" fmla="*/ 610 h 2749"/>
                <a:gd name="T38" fmla="*/ 1465 w 2180"/>
                <a:gd name="T39" fmla="*/ 548 h 2749"/>
                <a:gd name="T40" fmla="*/ 1562 w 2180"/>
                <a:gd name="T41" fmla="*/ 539 h 2749"/>
                <a:gd name="T42" fmla="*/ 1668 w 2180"/>
                <a:gd name="T43" fmla="*/ 557 h 2749"/>
                <a:gd name="T44" fmla="*/ 1738 w 2180"/>
                <a:gd name="T45" fmla="*/ 574 h 2749"/>
                <a:gd name="T46" fmla="*/ 1835 w 2180"/>
                <a:gd name="T47" fmla="*/ 583 h 2749"/>
                <a:gd name="T48" fmla="*/ 1950 w 2180"/>
                <a:gd name="T49" fmla="*/ 539 h 2749"/>
                <a:gd name="T50" fmla="*/ 2056 w 2180"/>
                <a:gd name="T51" fmla="*/ 424 h 2749"/>
                <a:gd name="T52" fmla="*/ 2179 w 2180"/>
                <a:gd name="T53" fmla="*/ 212 h 2749"/>
                <a:gd name="T54" fmla="*/ 2074 w 2180"/>
                <a:gd name="T55" fmla="*/ 150 h 2749"/>
                <a:gd name="T56" fmla="*/ 1888 w 2180"/>
                <a:gd name="T57" fmla="*/ 71 h 2749"/>
                <a:gd name="T58" fmla="*/ 1624 w 2180"/>
                <a:gd name="T59" fmla="*/ 9 h 2749"/>
                <a:gd name="T60" fmla="*/ 1456 w 2180"/>
                <a:gd name="T61" fmla="*/ 0 h 2749"/>
                <a:gd name="T62" fmla="*/ 1218 w 2180"/>
                <a:gd name="T63" fmla="*/ 27 h 2749"/>
                <a:gd name="T64" fmla="*/ 1015 w 2180"/>
                <a:gd name="T65" fmla="*/ 80 h 2749"/>
                <a:gd name="T66" fmla="*/ 838 w 2180"/>
                <a:gd name="T67" fmla="*/ 177 h 2749"/>
                <a:gd name="T68" fmla="*/ 688 w 2180"/>
                <a:gd name="T69" fmla="*/ 300 h 2749"/>
                <a:gd name="T70" fmla="*/ 573 w 2180"/>
                <a:gd name="T71" fmla="*/ 442 h 2749"/>
                <a:gd name="T72" fmla="*/ 485 w 2180"/>
                <a:gd name="T73" fmla="*/ 601 h 2749"/>
                <a:gd name="T74" fmla="*/ 432 w 2180"/>
                <a:gd name="T75" fmla="*/ 769 h 2749"/>
                <a:gd name="T76" fmla="*/ 415 w 2180"/>
                <a:gd name="T77" fmla="*/ 937 h 2749"/>
                <a:gd name="T78" fmla="*/ 423 w 2180"/>
                <a:gd name="T79" fmla="*/ 1043 h 2749"/>
                <a:gd name="T80" fmla="*/ 476 w 2180"/>
                <a:gd name="T81" fmla="*/ 1220 h 2749"/>
                <a:gd name="T82" fmla="*/ 573 w 2180"/>
                <a:gd name="T83" fmla="*/ 1343 h 2749"/>
                <a:gd name="T84" fmla="*/ 688 w 2180"/>
                <a:gd name="T85" fmla="*/ 1449 h 2749"/>
                <a:gd name="T86" fmla="*/ 873 w 2180"/>
                <a:gd name="T87" fmla="*/ 1564 h 2749"/>
                <a:gd name="T88" fmla="*/ 1023 w 2180"/>
                <a:gd name="T89" fmla="*/ 1679 h 2749"/>
                <a:gd name="T90" fmla="*/ 1085 w 2180"/>
                <a:gd name="T91" fmla="*/ 1776 h 2749"/>
                <a:gd name="T92" fmla="*/ 1085 w 2180"/>
                <a:gd name="T93" fmla="*/ 1829 h 2749"/>
                <a:gd name="T94" fmla="*/ 1059 w 2180"/>
                <a:gd name="T95" fmla="*/ 1962 h 2749"/>
                <a:gd name="T96" fmla="*/ 997 w 2180"/>
                <a:gd name="T97" fmla="*/ 2059 h 2749"/>
                <a:gd name="T98" fmla="*/ 926 w 2180"/>
                <a:gd name="T99" fmla="*/ 2112 h 2749"/>
                <a:gd name="T100" fmla="*/ 829 w 2180"/>
                <a:gd name="T101" fmla="*/ 2148 h 2749"/>
                <a:gd name="T102" fmla="*/ 715 w 2180"/>
                <a:gd name="T103" fmla="*/ 2165 h 2749"/>
                <a:gd name="T104" fmla="*/ 565 w 2180"/>
                <a:gd name="T105" fmla="*/ 2148 h 2749"/>
                <a:gd name="T106" fmla="*/ 485 w 2180"/>
                <a:gd name="T107" fmla="*/ 2130 h 2749"/>
                <a:gd name="T108" fmla="*/ 370 w 2180"/>
                <a:gd name="T109" fmla="*/ 2112 h 2749"/>
                <a:gd name="T110" fmla="*/ 291 w 2180"/>
                <a:gd name="T111" fmla="*/ 2130 h 2749"/>
                <a:gd name="T112" fmla="*/ 229 w 2180"/>
                <a:gd name="T113" fmla="*/ 2174 h 2749"/>
                <a:gd name="T114" fmla="*/ 194 w 2180"/>
                <a:gd name="T115" fmla="*/ 2217 h 2749"/>
                <a:gd name="T116" fmla="*/ 0 w 2180"/>
                <a:gd name="T117" fmla="*/ 2536 h 2749"/>
                <a:gd name="T118" fmla="*/ 114 w 2180"/>
                <a:gd name="T119" fmla="*/ 2597 h 2749"/>
                <a:gd name="T120" fmla="*/ 300 w 2180"/>
                <a:gd name="T121" fmla="*/ 2677 h 2749"/>
                <a:gd name="T122" fmla="*/ 573 w 2180"/>
                <a:gd name="T123" fmla="*/ 273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80" h="2749">
                  <a:moveTo>
                    <a:pt x="741" y="2748"/>
                  </a:moveTo>
                  <a:lnTo>
                    <a:pt x="741" y="2748"/>
                  </a:lnTo>
                  <a:lnTo>
                    <a:pt x="882" y="2739"/>
                  </a:lnTo>
                  <a:lnTo>
                    <a:pt x="1015" y="2721"/>
                  </a:lnTo>
                  <a:lnTo>
                    <a:pt x="1147" y="2695"/>
                  </a:lnTo>
                  <a:lnTo>
                    <a:pt x="1262" y="2659"/>
                  </a:lnTo>
                  <a:lnTo>
                    <a:pt x="1359" y="2615"/>
                  </a:lnTo>
                  <a:lnTo>
                    <a:pt x="1456" y="2553"/>
                  </a:lnTo>
                  <a:lnTo>
                    <a:pt x="1544" y="2491"/>
                  </a:lnTo>
                  <a:lnTo>
                    <a:pt x="1624" y="2429"/>
                  </a:lnTo>
                  <a:lnTo>
                    <a:pt x="1694" y="2350"/>
                  </a:lnTo>
                  <a:lnTo>
                    <a:pt x="1747" y="2279"/>
                  </a:lnTo>
                  <a:lnTo>
                    <a:pt x="1800" y="2191"/>
                  </a:lnTo>
                  <a:lnTo>
                    <a:pt x="1844" y="2112"/>
                  </a:lnTo>
                  <a:lnTo>
                    <a:pt x="1871" y="2024"/>
                  </a:lnTo>
                  <a:lnTo>
                    <a:pt x="1897" y="1936"/>
                  </a:lnTo>
                  <a:lnTo>
                    <a:pt x="1906" y="1838"/>
                  </a:lnTo>
                  <a:lnTo>
                    <a:pt x="1915" y="1750"/>
                  </a:lnTo>
                  <a:lnTo>
                    <a:pt x="1915" y="1750"/>
                  </a:lnTo>
                  <a:lnTo>
                    <a:pt x="1906" y="1644"/>
                  </a:lnTo>
                  <a:lnTo>
                    <a:pt x="1879" y="1555"/>
                  </a:lnTo>
                  <a:lnTo>
                    <a:pt x="1844" y="1476"/>
                  </a:lnTo>
                  <a:lnTo>
                    <a:pt x="1800" y="1405"/>
                  </a:lnTo>
                  <a:lnTo>
                    <a:pt x="1747" y="1343"/>
                  </a:lnTo>
                  <a:lnTo>
                    <a:pt x="1685" y="1290"/>
                  </a:lnTo>
                  <a:lnTo>
                    <a:pt x="1624" y="1246"/>
                  </a:lnTo>
                  <a:lnTo>
                    <a:pt x="1553" y="1202"/>
                  </a:lnTo>
                  <a:lnTo>
                    <a:pt x="1421" y="1122"/>
                  </a:lnTo>
                  <a:lnTo>
                    <a:pt x="1306" y="1043"/>
                  </a:lnTo>
                  <a:lnTo>
                    <a:pt x="1262" y="999"/>
                  </a:lnTo>
                  <a:lnTo>
                    <a:pt x="1226" y="955"/>
                  </a:lnTo>
                  <a:lnTo>
                    <a:pt x="1200" y="901"/>
                  </a:lnTo>
                  <a:lnTo>
                    <a:pt x="1191" y="848"/>
                  </a:lnTo>
                  <a:lnTo>
                    <a:pt x="1191" y="848"/>
                  </a:lnTo>
                  <a:lnTo>
                    <a:pt x="1200" y="778"/>
                  </a:lnTo>
                  <a:lnTo>
                    <a:pt x="1226" y="716"/>
                  </a:lnTo>
                  <a:lnTo>
                    <a:pt x="1262" y="654"/>
                  </a:lnTo>
                  <a:lnTo>
                    <a:pt x="1315" y="610"/>
                  </a:lnTo>
                  <a:lnTo>
                    <a:pt x="1385" y="566"/>
                  </a:lnTo>
                  <a:lnTo>
                    <a:pt x="1465" y="548"/>
                  </a:lnTo>
                  <a:lnTo>
                    <a:pt x="1509" y="539"/>
                  </a:lnTo>
                  <a:lnTo>
                    <a:pt x="1562" y="539"/>
                  </a:lnTo>
                  <a:lnTo>
                    <a:pt x="1615" y="548"/>
                  </a:lnTo>
                  <a:lnTo>
                    <a:pt x="1668" y="557"/>
                  </a:lnTo>
                  <a:lnTo>
                    <a:pt x="1668" y="557"/>
                  </a:lnTo>
                  <a:lnTo>
                    <a:pt x="1738" y="574"/>
                  </a:lnTo>
                  <a:lnTo>
                    <a:pt x="1791" y="583"/>
                  </a:lnTo>
                  <a:lnTo>
                    <a:pt x="1835" y="583"/>
                  </a:lnTo>
                  <a:lnTo>
                    <a:pt x="1888" y="566"/>
                  </a:lnTo>
                  <a:lnTo>
                    <a:pt x="1950" y="539"/>
                  </a:lnTo>
                  <a:lnTo>
                    <a:pt x="2003" y="495"/>
                  </a:lnTo>
                  <a:lnTo>
                    <a:pt x="2056" y="424"/>
                  </a:lnTo>
                  <a:lnTo>
                    <a:pt x="2179" y="212"/>
                  </a:lnTo>
                  <a:lnTo>
                    <a:pt x="2179" y="212"/>
                  </a:lnTo>
                  <a:lnTo>
                    <a:pt x="2135" y="177"/>
                  </a:lnTo>
                  <a:lnTo>
                    <a:pt x="2074" y="150"/>
                  </a:lnTo>
                  <a:lnTo>
                    <a:pt x="1994" y="106"/>
                  </a:lnTo>
                  <a:lnTo>
                    <a:pt x="1888" y="71"/>
                  </a:lnTo>
                  <a:lnTo>
                    <a:pt x="1765" y="35"/>
                  </a:lnTo>
                  <a:lnTo>
                    <a:pt x="1624" y="9"/>
                  </a:lnTo>
                  <a:lnTo>
                    <a:pt x="1456" y="0"/>
                  </a:lnTo>
                  <a:lnTo>
                    <a:pt x="1456" y="0"/>
                  </a:lnTo>
                  <a:lnTo>
                    <a:pt x="1332" y="9"/>
                  </a:lnTo>
                  <a:lnTo>
                    <a:pt x="1218" y="27"/>
                  </a:lnTo>
                  <a:lnTo>
                    <a:pt x="1112" y="44"/>
                  </a:lnTo>
                  <a:lnTo>
                    <a:pt x="1015" y="80"/>
                  </a:lnTo>
                  <a:lnTo>
                    <a:pt x="918" y="124"/>
                  </a:lnTo>
                  <a:lnTo>
                    <a:pt x="838" y="177"/>
                  </a:lnTo>
                  <a:lnTo>
                    <a:pt x="759" y="239"/>
                  </a:lnTo>
                  <a:lnTo>
                    <a:pt x="688" y="300"/>
                  </a:lnTo>
                  <a:lnTo>
                    <a:pt x="626" y="371"/>
                  </a:lnTo>
                  <a:lnTo>
                    <a:pt x="573" y="442"/>
                  </a:lnTo>
                  <a:lnTo>
                    <a:pt x="520" y="521"/>
                  </a:lnTo>
                  <a:lnTo>
                    <a:pt x="485" y="601"/>
                  </a:lnTo>
                  <a:lnTo>
                    <a:pt x="459" y="681"/>
                  </a:lnTo>
                  <a:lnTo>
                    <a:pt x="432" y="769"/>
                  </a:lnTo>
                  <a:lnTo>
                    <a:pt x="423" y="848"/>
                  </a:lnTo>
                  <a:lnTo>
                    <a:pt x="415" y="937"/>
                  </a:lnTo>
                  <a:lnTo>
                    <a:pt x="415" y="937"/>
                  </a:lnTo>
                  <a:lnTo>
                    <a:pt x="423" y="1043"/>
                  </a:lnTo>
                  <a:lnTo>
                    <a:pt x="450" y="1140"/>
                  </a:lnTo>
                  <a:lnTo>
                    <a:pt x="476" y="1220"/>
                  </a:lnTo>
                  <a:lnTo>
                    <a:pt x="520" y="1290"/>
                  </a:lnTo>
                  <a:lnTo>
                    <a:pt x="573" y="1343"/>
                  </a:lnTo>
                  <a:lnTo>
                    <a:pt x="626" y="1396"/>
                  </a:lnTo>
                  <a:lnTo>
                    <a:pt x="688" y="1449"/>
                  </a:lnTo>
                  <a:lnTo>
                    <a:pt x="750" y="1485"/>
                  </a:lnTo>
                  <a:lnTo>
                    <a:pt x="873" y="1564"/>
                  </a:lnTo>
                  <a:lnTo>
                    <a:pt x="988" y="1635"/>
                  </a:lnTo>
                  <a:lnTo>
                    <a:pt x="1023" y="1679"/>
                  </a:lnTo>
                  <a:lnTo>
                    <a:pt x="1059" y="1723"/>
                  </a:lnTo>
                  <a:lnTo>
                    <a:pt x="1085" y="1776"/>
                  </a:lnTo>
                  <a:lnTo>
                    <a:pt x="1085" y="1829"/>
                  </a:lnTo>
                  <a:lnTo>
                    <a:pt x="1085" y="1829"/>
                  </a:lnTo>
                  <a:lnTo>
                    <a:pt x="1085" y="1900"/>
                  </a:lnTo>
                  <a:lnTo>
                    <a:pt x="1059" y="1962"/>
                  </a:lnTo>
                  <a:lnTo>
                    <a:pt x="1023" y="2033"/>
                  </a:lnTo>
                  <a:lnTo>
                    <a:pt x="997" y="2059"/>
                  </a:lnTo>
                  <a:lnTo>
                    <a:pt x="962" y="2095"/>
                  </a:lnTo>
                  <a:lnTo>
                    <a:pt x="926" y="2112"/>
                  </a:lnTo>
                  <a:lnTo>
                    <a:pt x="882" y="2139"/>
                  </a:lnTo>
                  <a:lnTo>
                    <a:pt x="829" y="2148"/>
                  </a:lnTo>
                  <a:lnTo>
                    <a:pt x="776" y="2156"/>
                  </a:lnTo>
                  <a:lnTo>
                    <a:pt x="715" y="2165"/>
                  </a:lnTo>
                  <a:lnTo>
                    <a:pt x="644" y="2156"/>
                  </a:lnTo>
                  <a:lnTo>
                    <a:pt x="565" y="2148"/>
                  </a:lnTo>
                  <a:lnTo>
                    <a:pt x="485" y="2130"/>
                  </a:lnTo>
                  <a:lnTo>
                    <a:pt x="485" y="2130"/>
                  </a:lnTo>
                  <a:lnTo>
                    <a:pt x="423" y="2112"/>
                  </a:lnTo>
                  <a:lnTo>
                    <a:pt x="370" y="2112"/>
                  </a:lnTo>
                  <a:lnTo>
                    <a:pt x="326" y="2121"/>
                  </a:lnTo>
                  <a:lnTo>
                    <a:pt x="291" y="2130"/>
                  </a:lnTo>
                  <a:lnTo>
                    <a:pt x="256" y="2148"/>
                  </a:lnTo>
                  <a:lnTo>
                    <a:pt x="229" y="2174"/>
                  </a:lnTo>
                  <a:lnTo>
                    <a:pt x="194" y="2217"/>
                  </a:lnTo>
                  <a:lnTo>
                    <a:pt x="194" y="2217"/>
                  </a:lnTo>
                  <a:lnTo>
                    <a:pt x="0" y="2536"/>
                  </a:lnTo>
                  <a:lnTo>
                    <a:pt x="0" y="2536"/>
                  </a:lnTo>
                  <a:lnTo>
                    <a:pt x="53" y="2562"/>
                  </a:lnTo>
                  <a:lnTo>
                    <a:pt x="114" y="2597"/>
                  </a:lnTo>
                  <a:lnTo>
                    <a:pt x="194" y="2642"/>
                  </a:lnTo>
                  <a:lnTo>
                    <a:pt x="300" y="2677"/>
                  </a:lnTo>
                  <a:lnTo>
                    <a:pt x="432" y="2712"/>
                  </a:lnTo>
                  <a:lnTo>
                    <a:pt x="573" y="2739"/>
                  </a:lnTo>
                  <a:lnTo>
                    <a:pt x="741" y="274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4" name="Freeform 6">
              <a:extLst>
                <a:ext uri="{FF2B5EF4-FFF2-40B4-BE49-F238E27FC236}">
                  <a16:creationId xmlns:a16="http://schemas.microsoft.com/office/drawing/2014/main" id="{3FA023D4-BF3C-DB46-B31D-1D5BE1F50DCF}"/>
                </a:ext>
              </a:extLst>
            </p:cNvPr>
            <p:cNvSpPr>
              <a:spLocks noChangeArrowheads="1"/>
            </p:cNvSpPr>
            <p:nvPr/>
          </p:nvSpPr>
          <p:spPr bwMode="auto">
            <a:xfrm>
              <a:off x="51038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7 w 707"/>
                <a:gd name="T9" fmla="*/ 371 h 1097"/>
                <a:gd name="T10" fmla="*/ 397 w 707"/>
                <a:gd name="T11" fmla="*/ 0 h 1097"/>
                <a:gd name="T12" fmla="*/ 229 w 707"/>
                <a:gd name="T13" fmla="*/ 0 h 1097"/>
                <a:gd name="T14" fmla="*/ 0 w 707"/>
                <a:gd name="T15" fmla="*/ 1096 h 1097"/>
                <a:gd name="T16" fmla="*/ 167 w 707"/>
                <a:gd name="T17" fmla="*/ 1096 h 1097"/>
                <a:gd name="T18" fmla="*/ 300 w 707"/>
                <a:gd name="T19" fmla="*/ 468 h 1097"/>
                <a:gd name="T20" fmla="*/ 300 w 707"/>
                <a:gd name="T21" fmla="*/ 468 h 1097"/>
                <a:gd name="T22" fmla="*/ 361 w 707"/>
                <a:gd name="T23" fmla="*/ 442 h 1097"/>
                <a:gd name="T24" fmla="*/ 423 w 707"/>
                <a:gd name="T25" fmla="*/ 433 h 1097"/>
                <a:gd name="T26" fmla="*/ 423 w 707"/>
                <a:gd name="T27" fmla="*/ 433 h 1097"/>
                <a:gd name="T28" fmla="*/ 476 w 707"/>
                <a:gd name="T29" fmla="*/ 442 h 1097"/>
                <a:gd name="T30" fmla="*/ 511 w 707"/>
                <a:gd name="T31" fmla="*/ 459 h 1097"/>
                <a:gd name="T32" fmla="*/ 529 w 707"/>
                <a:gd name="T33" fmla="*/ 495 h 1097"/>
                <a:gd name="T34" fmla="*/ 538 w 707"/>
                <a:gd name="T35" fmla="*/ 530 h 1097"/>
                <a:gd name="T36" fmla="*/ 538 w 707"/>
                <a:gd name="T37" fmla="*/ 530 h 1097"/>
                <a:gd name="T38" fmla="*/ 529 w 707"/>
                <a:gd name="T39" fmla="*/ 565 h 1097"/>
                <a:gd name="T40" fmla="*/ 423 w 707"/>
                <a:gd name="T41" fmla="*/ 1096 h 1097"/>
                <a:gd name="T42" fmla="*/ 591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8 w 707"/>
                <a:gd name="T55" fmla="*/ 433 h 1097"/>
                <a:gd name="T56" fmla="*/ 670 w 707"/>
                <a:gd name="T57" fmla="*/ 406 h 1097"/>
                <a:gd name="T58" fmla="*/ 653 w 707"/>
                <a:gd name="T59" fmla="*/ 380 h 1097"/>
                <a:gd name="T60" fmla="*/ 617 w 707"/>
                <a:gd name="T61" fmla="*/ 362 h 1097"/>
                <a:gd name="T62" fmla="*/ 58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7" y="371"/>
                  </a:lnTo>
                  <a:lnTo>
                    <a:pt x="397" y="0"/>
                  </a:lnTo>
                  <a:lnTo>
                    <a:pt x="229" y="0"/>
                  </a:lnTo>
                  <a:lnTo>
                    <a:pt x="0" y="1096"/>
                  </a:lnTo>
                  <a:lnTo>
                    <a:pt x="167" y="1096"/>
                  </a:lnTo>
                  <a:lnTo>
                    <a:pt x="300" y="468"/>
                  </a:lnTo>
                  <a:lnTo>
                    <a:pt x="300" y="468"/>
                  </a:lnTo>
                  <a:lnTo>
                    <a:pt x="361" y="442"/>
                  </a:lnTo>
                  <a:lnTo>
                    <a:pt x="423" y="433"/>
                  </a:lnTo>
                  <a:lnTo>
                    <a:pt x="423" y="433"/>
                  </a:lnTo>
                  <a:lnTo>
                    <a:pt x="476" y="442"/>
                  </a:lnTo>
                  <a:lnTo>
                    <a:pt x="511" y="459"/>
                  </a:lnTo>
                  <a:lnTo>
                    <a:pt x="529" y="495"/>
                  </a:lnTo>
                  <a:lnTo>
                    <a:pt x="538" y="530"/>
                  </a:lnTo>
                  <a:lnTo>
                    <a:pt x="538" y="530"/>
                  </a:lnTo>
                  <a:lnTo>
                    <a:pt x="529" y="565"/>
                  </a:lnTo>
                  <a:lnTo>
                    <a:pt x="423" y="1096"/>
                  </a:lnTo>
                  <a:lnTo>
                    <a:pt x="591" y="1096"/>
                  </a:lnTo>
                  <a:lnTo>
                    <a:pt x="697" y="574"/>
                  </a:lnTo>
                  <a:lnTo>
                    <a:pt x="697" y="574"/>
                  </a:lnTo>
                  <a:lnTo>
                    <a:pt x="706" y="512"/>
                  </a:lnTo>
                  <a:lnTo>
                    <a:pt x="706" y="512"/>
                  </a:lnTo>
                  <a:lnTo>
                    <a:pt x="697" y="468"/>
                  </a:lnTo>
                  <a:lnTo>
                    <a:pt x="688" y="433"/>
                  </a:lnTo>
                  <a:lnTo>
                    <a:pt x="670" y="406"/>
                  </a:lnTo>
                  <a:lnTo>
                    <a:pt x="653" y="380"/>
                  </a:lnTo>
                  <a:lnTo>
                    <a:pt x="617" y="362"/>
                  </a:lnTo>
                  <a:lnTo>
                    <a:pt x="58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5" name="Freeform 7">
              <a:extLst>
                <a:ext uri="{FF2B5EF4-FFF2-40B4-BE49-F238E27FC236}">
                  <a16:creationId xmlns:a16="http://schemas.microsoft.com/office/drawing/2014/main" id="{8E30A4E0-EF1B-B648-8885-DCB92DDE9B7B}"/>
                </a:ext>
              </a:extLst>
            </p:cNvPr>
            <p:cNvSpPr>
              <a:spLocks noChangeArrowheads="1"/>
            </p:cNvSpPr>
            <p:nvPr/>
          </p:nvSpPr>
          <p:spPr bwMode="auto">
            <a:xfrm>
              <a:off x="5395913" y="3787775"/>
              <a:ext cx="234950" cy="280988"/>
            </a:xfrm>
            <a:custGeom>
              <a:avLst/>
              <a:gdLst>
                <a:gd name="T0" fmla="*/ 397 w 654"/>
                <a:gd name="T1" fmla="*/ 0 h 779"/>
                <a:gd name="T2" fmla="*/ 308 w 654"/>
                <a:gd name="T3" fmla="*/ 17 h 779"/>
                <a:gd name="T4" fmla="*/ 229 w 654"/>
                <a:gd name="T5" fmla="*/ 44 h 779"/>
                <a:gd name="T6" fmla="*/ 158 w 654"/>
                <a:gd name="T7" fmla="*/ 97 h 779"/>
                <a:gd name="T8" fmla="*/ 97 w 654"/>
                <a:gd name="T9" fmla="*/ 168 h 779"/>
                <a:gd name="T10" fmla="*/ 26 w 654"/>
                <a:gd name="T11" fmla="*/ 336 h 779"/>
                <a:gd name="T12" fmla="*/ 0 w 654"/>
                <a:gd name="T13" fmla="*/ 512 h 779"/>
                <a:gd name="T14" fmla="*/ 8 w 654"/>
                <a:gd name="T15" fmla="*/ 574 h 779"/>
                <a:gd name="T16" fmla="*/ 35 w 654"/>
                <a:gd name="T17" fmla="*/ 671 h 779"/>
                <a:gd name="T18" fmla="*/ 97 w 654"/>
                <a:gd name="T19" fmla="*/ 733 h 779"/>
                <a:gd name="T20" fmla="*/ 194 w 654"/>
                <a:gd name="T21" fmla="*/ 778 h 779"/>
                <a:gd name="T22" fmla="*/ 255 w 654"/>
                <a:gd name="T23" fmla="*/ 778 h 779"/>
                <a:gd name="T24" fmla="*/ 344 w 654"/>
                <a:gd name="T25" fmla="*/ 769 h 779"/>
                <a:gd name="T26" fmla="*/ 423 w 654"/>
                <a:gd name="T27" fmla="*/ 733 h 779"/>
                <a:gd name="T28" fmla="*/ 494 w 654"/>
                <a:gd name="T29" fmla="*/ 680 h 779"/>
                <a:gd name="T30" fmla="*/ 547 w 654"/>
                <a:gd name="T31" fmla="*/ 610 h 779"/>
                <a:gd name="T32" fmla="*/ 626 w 654"/>
                <a:gd name="T33" fmla="*/ 450 h 779"/>
                <a:gd name="T34" fmla="*/ 653 w 654"/>
                <a:gd name="T35" fmla="*/ 265 h 779"/>
                <a:gd name="T36" fmla="*/ 644 w 654"/>
                <a:gd name="T37" fmla="*/ 212 h 779"/>
                <a:gd name="T38" fmla="*/ 617 w 654"/>
                <a:gd name="T39" fmla="*/ 115 h 779"/>
                <a:gd name="T40" fmla="*/ 555 w 654"/>
                <a:gd name="T41" fmla="*/ 44 h 779"/>
                <a:gd name="T42" fmla="*/ 458 w 654"/>
                <a:gd name="T43" fmla="*/ 9 h 779"/>
                <a:gd name="T44" fmla="*/ 423 w 654"/>
                <a:gd name="T45" fmla="*/ 539 h 779"/>
                <a:gd name="T46" fmla="*/ 397 w 654"/>
                <a:gd name="T47" fmla="*/ 592 h 779"/>
                <a:gd name="T48" fmla="*/ 317 w 654"/>
                <a:gd name="T49" fmla="*/ 654 h 779"/>
                <a:gd name="T50" fmla="*/ 264 w 654"/>
                <a:gd name="T51" fmla="*/ 663 h 779"/>
                <a:gd name="T52" fmla="*/ 220 w 654"/>
                <a:gd name="T53" fmla="*/ 654 h 779"/>
                <a:gd name="T54" fmla="*/ 185 w 654"/>
                <a:gd name="T55" fmla="*/ 627 h 779"/>
                <a:gd name="T56" fmla="*/ 167 w 654"/>
                <a:gd name="T57" fmla="*/ 530 h 779"/>
                <a:gd name="T58" fmla="*/ 167 w 654"/>
                <a:gd name="T59" fmla="*/ 459 h 779"/>
                <a:gd name="T60" fmla="*/ 202 w 654"/>
                <a:gd name="T61" fmla="*/ 300 h 779"/>
                <a:gd name="T62" fmla="*/ 229 w 654"/>
                <a:gd name="T63" fmla="*/ 238 h 779"/>
                <a:gd name="T64" fmla="*/ 300 w 654"/>
                <a:gd name="T65" fmla="*/ 141 h 779"/>
                <a:gd name="T66" fmla="*/ 388 w 654"/>
                <a:gd name="T67" fmla="*/ 115 h 779"/>
                <a:gd name="T68" fmla="*/ 414 w 654"/>
                <a:gd name="T69" fmla="*/ 115 h 779"/>
                <a:gd name="T70" fmla="*/ 450 w 654"/>
                <a:gd name="T71" fmla="*/ 132 h 779"/>
                <a:gd name="T72" fmla="*/ 485 w 654"/>
                <a:gd name="T73" fmla="*/ 185 h 779"/>
                <a:gd name="T74" fmla="*/ 485 w 654"/>
                <a:gd name="T75" fmla="*/ 238 h 779"/>
                <a:gd name="T76" fmla="*/ 467 w 654"/>
                <a:gd name="T77" fmla="*/ 397 h 779"/>
                <a:gd name="T78" fmla="*/ 423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8" y="17"/>
                  </a:lnTo>
                  <a:lnTo>
                    <a:pt x="264" y="26"/>
                  </a:lnTo>
                  <a:lnTo>
                    <a:pt x="229" y="44"/>
                  </a:lnTo>
                  <a:lnTo>
                    <a:pt x="194" y="70"/>
                  </a:lnTo>
                  <a:lnTo>
                    <a:pt x="158" y="97"/>
                  </a:lnTo>
                  <a:lnTo>
                    <a:pt x="97" y="168"/>
                  </a:lnTo>
                  <a:lnTo>
                    <a:pt x="97" y="168"/>
                  </a:lnTo>
                  <a:lnTo>
                    <a:pt x="61" y="247"/>
                  </a:lnTo>
                  <a:lnTo>
                    <a:pt x="26" y="336"/>
                  </a:lnTo>
                  <a:lnTo>
                    <a:pt x="8" y="424"/>
                  </a:lnTo>
                  <a:lnTo>
                    <a:pt x="0" y="512"/>
                  </a:lnTo>
                  <a:lnTo>
                    <a:pt x="0" y="512"/>
                  </a:lnTo>
                  <a:lnTo>
                    <a:pt x="8" y="574"/>
                  </a:lnTo>
                  <a:lnTo>
                    <a:pt x="17" y="627"/>
                  </a:lnTo>
                  <a:lnTo>
                    <a:pt x="35" y="671"/>
                  </a:lnTo>
                  <a:lnTo>
                    <a:pt x="61" y="707"/>
                  </a:lnTo>
                  <a:lnTo>
                    <a:pt x="97" y="733"/>
                  </a:lnTo>
                  <a:lnTo>
                    <a:pt x="141" y="760"/>
                  </a:lnTo>
                  <a:lnTo>
                    <a:pt x="194" y="778"/>
                  </a:lnTo>
                  <a:lnTo>
                    <a:pt x="255" y="778"/>
                  </a:lnTo>
                  <a:lnTo>
                    <a:pt x="255" y="778"/>
                  </a:lnTo>
                  <a:lnTo>
                    <a:pt x="300" y="778"/>
                  </a:lnTo>
                  <a:lnTo>
                    <a:pt x="344" y="769"/>
                  </a:lnTo>
                  <a:lnTo>
                    <a:pt x="388" y="751"/>
                  </a:lnTo>
                  <a:lnTo>
                    <a:pt x="423" y="733"/>
                  </a:lnTo>
                  <a:lnTo>
                    <a:pt x="458" y="716"/>
                  </a:lnTo>
                  <a:lnTo>
                    <a:pt x="494" y="680"/>
                  </a:lnTo>
                  <a:lnTo>
                    <a:pt x="547" y="610"/>
                  </a:lnTo>
                  <a:lnTo>
                    <a:pt x="547" y="610"/>
                  </a:lnTo>
                  <a:lnTo>
                    <a:pt x="591" y="539"/>
                  </a:lnTo>
                  <a:lnTo>
                    <a:pt x="626" y="450"/>
                  </a:lnTo>
                  <a:lnTo>
                    <a:pt x="644" y="353"/>
                  </a:lnTo>
                  <a:lnTo>
                    <a:pt x="653" y="265"/>
                  </a:lnTo>
                  <a:lnTo>
                    <a:pt x="653" y="265"/>
                  </a:lnTo>
                  <a:lnTo>
                    <a:pt x="644" y="212"/>
                  </a:lnTo>
                  <a:lnTo>
                    <a:pt x="635" y="159"/>
                  </a:lnTo>
                  <a:lnTo>
                    <a:pt x="617" y="115"/>
                  </a:lnTo>
                  <a:lnTo>
                    <a:pt x="591" y="79"/>
                  </a:lnTo>
                  <a:lnTo>
                    <a:pt x="555" y="44"/>
                  </a:lnTo>
                  <a:lnTo>
                    <a:pt x="511" y="26"/>
                  </a:lnTo>
                  <a:lnTo>
                    <a:pt x="458" y="9"/>
                  </a:lnTo>
                  <a:lnTo>
                    <a:pt x="397" y="0"/>
                  </a:lnTo>
                  <a:close/>
                  <a:moveTo>
                    <a:pt x="423" y="539"/>
                  </a:moveTo>
                  <a:lnTo>
                    <a:pt x="423" y="539"/>
                  </a:lnTo>
                  <a:lnTo>
                    <a:pt x="397" y="592"/>
                  </a:lnTo>
                  <a:lnTo>
                    <a:pt x="361" y="627"/>
                  </a:lnTo>
                  <a:lnTo>
                    <a:pt x="317" y="654"/>
                  </a:lnTo>
                  <a:lnTo>
                    <a:pt x="264" y="663"/>
                  </a:lnTo>
                  <a:lnTo>
                    <a:pt x="264" y="663"/>
                  </a:lnTo>
                  <a:lnTo>
                    <a:pt x="238" y="663"/>
                  </a:lnTo>
                  <a:lnTo>
                    <a:pt x="220" y="654"/>
                  </a:lnTo>
                  <a:lnTo>
                    <a:pt x="202" y="645"/>
                  </a:lnTo>
                  <a:lnTo>
                    <a:pt x="185" y="627"/>
                  </a:lnTo>
                  <a:lnTo>
                    <a:pt x="167" y="583"/>
                  </a:lnTo>
                  <a:lnTo>
                    <a:pt x="167" y="530"/>
                  </a:lnTo>
                  <a:lnTo>
                    <a:pt x="167" y="530"/>
                  </a:lnTo>
                  <a:lnTo>
                    <a:pt x="167" y="459"/>
                  </a:lnTo>
                  <a:lnTo>
                    <a:pt x="185" y="380"/>
                  </a:lnTo>
                  <a:lnTo>
                    <a:pt x="202" y="300"/>
                  </a:lnTo>
                  <a:lnTo>
                    <a:pt x="229" y="238"/>
                  </a:lnTo>
                  <a:lnTo>
                    <a:pt x="229" y="238"/>
                  </a:lnTo>
                  <a:lnTo>
                    <a:pt x="264" y="185"/>
                  </a:lnTo>
                  <a:lnTo>
                    <a:pt x="300" y="141"/>
                  </a:lnTo>
                  <a:lnTo>
                    <a:pt x="335" y="123"/>
                  </a:lnTo>
                  <a:lnTo>
                    <a:pt x="388" y="115"/>
                  </a:lnTo>
                  <a:lnTo>
                    <a:pt x="388" y="115"/>
                  </a:lnTo>
                  <a:lnTo>
                    <a:pt x="414" y="115"/>
                  </a:lnTo>
                  <a:lnTo>
                    <a:pt x="432" y="123"/>
                  </a:lnTo>
                  <a:lnTo>
                    <a:pt x="450" y="132"/>
                  </a:lnTo>
                  <a:lnTo>
                    <a:pt x="467" y="150"/>
                  </a:lnTo>
                  <a:lnTo>
                    <a:pt x="485" y="185"/>
                  </a:lnTo>
                  <a:lnTo>
                    <a:pt x="485" y="238"/>
                  </a:lnTo>
                  <a:lnTo>
                    <a:pt x="485" y="238"/>
                  </a:lnTo>
                  <a:lnTo>
                    <a:pt x="485" y="309"/>
                  </a:lnTo>
                  <a:lnTo>
                    <a:pt x="467" y="397"/>
                  </a:lnTo>
                  <a:lnTo>
                    <a:pt x="450" y="477"/>
                  </a:lnTo>
                  <a:lnTo>
                    <a:pt x="423"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6" name="Freeform 8">
              <a:extLst>
                <a:ext uri="{FF2B5EF4-FFF2-40B4-BE49-F238E27FC236}">
                  <a16:creationId xmlns:a16="http://schemas.microsoft.com/office/drawing/2014/main" id="{B8187480-FAA8-7547-8456-2E21F88B5E66}"/>
                </a:ext>
              </a:extLst>
            </p:cNvPr>
            <p:cNvSpPr>
              <a:spLocks noChangeArrowheads="1"/>
            </p:cNvSpPr>
            <p:nvPr/>
          </p:nvSpPr>
          <p:spPr bwMode="auto">
            <a:xfrm>
              <a:off x="5640388" y="3787775"/>
              <a:ext cx="276225" cy="388938"/>
            </a:xfrm>
            <a:custGeom>
              <a:avLst/>
              <a:gdLst>
                <a:gd name="T0" fmla="*/ 185 w 769"/>
                <a:gd name="T1" fmla="*/ 168 h 1079"/>
                <a:gd name="T2" fmla="*/ 106 w 769"/>
                <a:gd name="T3" fmla="*/ 336 h 1079"/>
                <a:gd name="T4" fmla="*/ 79 w 769"/>
                <a:gd name="T5" fmla="*/ 512 h 1079"/>
                <a:gd name="T6" fmla="*/ 79 w 769"/>
                <a:gd name="T7" fmla="*/ 574 h 1079"/>
                <a:gd name="T8" fmla="*/ 115 w 769"/>
                <a:gd name="T9" fmla="*/ 671 h 1079"/>
                <a:gd name="T10" fmla="*/ 177 w 769"/>
                <a:gd name="T11" fmla="*/ 733 h 1079"/>
                <a:gd name="T12" fmla="*/ 265 w 769"/>
                <a:gd name="T13" fmla="*/ 769 h 1079"/>
                <a:gd name="T14" fmla="*/ 318 w 769"/>
                <a:gd name="T15" fmla="*/ 778 h 1079"/>
                <a:gd name="T16" fmla="*/ 459 w 769"/>
                <a:gd name="T17" fmla="*/ 751 h 1079"/>
                <a:gd name="T18" fmla="*/ 450 w 769"/>
                <a:gd name="T19" fmla="*/ 795 h 1079"/>
                <a:gd name="T20" fmla="*/ 406 w 769"/>
                <a:gd name="T21" fmla="*/ 884 h 1079"/>
                <a:gd name="T22" fmla="*/ 353 w 769"/>
                <a:gd name="T23" fmla="*/ 928 h 1079"/>
                <a:gd name="T24" fmla="*/ 282 w 769"/>
                <a:gd name="T25" fmla="*/ 954 h 1079"/>
                <a:gd name="T26" fmla="*/ 238 w 769"/>
                <a:gd name="T27" fmla="*/ 954 h 1079"/>
                <a:gd name="T28" fmla="*/ 141 w 769"/>
                <a:gd name="T29" fmla="*/ 945 h 1079"/>
                <a:gd name="T30" fmla="*/ 71 w 769"/>
                <a:gd name="T31" fmla="*/ 919 h 1079"/>
                <a:gd name="T32" fmla="*/ 0 w 769"/>
                <a:gd name="T33" fmla="*/ 1025 h 1079"/>
                <a:gd name="T34" fmla="*/ 106 w 769"/>
                <a:gd name="T35" fmla="*/ 1060 h 1079"/>
                <a:gd name="T36" fmla="*/ 247 w 769"/>
                <a:gd name="T37" fmla="*/ 1078 h 1079"/>
                <a:gd name="T38" fmla="*/ 318 w 769"/>
                <a:gd name="T39" fmla="*/ 1078 h 1079"/>
                <a:gd name="T40" fmla="*/ 441 w 769"/>
                <a:gd name="T41" fmla="*/ 1034 h 1079"/>
                <a:gd name="T42" fmla="*/ 530 w 769"/>
                <a:gd name="T43" fmla="*/ 963 h 1079"/>
                <a:gd name="T44" fmla="*/ 600 w 769"/>
                <a:gd name="T45" fmla="*/ 848 h 1079"/>
                <a:gd name="T46" fmla="*/ 768 w 769"/>
                <a:gd name="T47" fmla="*/ 53 h 1079"/>
                <a:gd name="T48" fmla="*/ 724 w 769"/>
                <a:gd name="T49" fmla="*/ 35 h 1079"/>
                <a:gd name="T50" fmla="*/ 600 w 769"/>
                <a:gd name="T51" fmla="*/ 9 h 1079"/>
                <a:gd name="T52" fmla="*/ 530 w 769"/>
                <a:gd name="T53" fmla="*/ 0 h 1079"/>
                <a:gd name="T54" fmla="*/ 424 w 769"/>
                <a:gd name="T55" fmla="*/ 17 h 1079"/>
                <a:gd name="T56" fmla="*/ 327 w 769"/>
                <a:gd name="T57" fmla="*/ 44 h 1079"/>
                <a:gd name="T58" fmla="*/ 256 w 769"/>
                <a:gd name="T59" fmla="*/ 97 h 1079"/>
                <a:gd name="T60" fmla="*/ 185 w 769"/>
                <a:gd name="T61" fmla="*/ 168 h 1079"/>
                <a:gd name="T62" fmla="*/ 477 w 769"/>
                <a:gd name="T63" fmla="*/ 654 h 1079"/>
                <a:gd name="T64" fmla="*/ 380 w 769"/>
                <a:gd name="T65" fmla="*/ 671 h 1079"/>
                <a:gd name="T66" fmla="*/ 344 w 769"/>
                <a:gd name="T67" fmla="*/ 671 h 1079"/>
                <a:gd name="T68" fmla="*/ 291 w 769"/>
                <a:gd name="T69" fmla="*/ 654 h 1079"/>
                <a:gd name="T70" fmla="*/ 256 w 769"/>
                <a:gd name="T71" fmla="*/ 618 h 1079"/>
                <a:gd name="T72" fmla="*/ 238 w 769"/>
                <a:gd name="T73" fmla="*/ 530 h 1079"/>
                <a:gd name="T74" fmla="*/ 247 w 769"/>
                <a:gd name="T75" fmla="*/ 450 h 1079"/>
                <a:gd name="T76" fmla="*/ 282 w 769"/>
                <a:gd name="T77" fmla="*/ 300 h 1079"/>
                <a:gd name="T78" fmla="*/ 309 w 769"/>
                <a:gd name="T79" fmla="*/ 238 h 1079"/>
                <a:gd name="T80" fmla="*/ 397 w 769"/>
                <a:gd name="T81" fmla="*/ 141 h 1079"/>
                <a:gd name="T82" fmla="*/ 503 w 769"/>
                <a:gd name="T83" fmla="*/ 106 h 1079"/>
                <a:gd name="T84" fmla="*/ 556 w 769"/>
                <a:gd name="T85" fmla="*/ 106 h 1079"/>
                <a:gd name="T86" fmla="*/ 477 w 769"/>
                <a:gd name="T87" fmla="*/ 654 h 1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9" h="1079">
                  <a:moveTo>
                    <a:pt x="185" y="168"/>
                  </a:moveTo>
                  <a:lnTo>
                    <a:pt x="185" y="168"/>
                  </a:lnTo>
                  <a:lnTo>
                    <a:pt x="141" y="247"/>
                  </a:lnTo>
                  <a:lnTo>
                    <a:pt x="106" y="336"/>
                  </a:lnTo>
                  <a:lnTo>
                    <a:pt x="79" y="424"/>
                  </a:lnTo>
                  <a:lnTo>
                    <a:pt x="79" y="512"/>
                  </a:lnTo>
                  <a:lnTo>
                    <a:pt x="79" y="512"/>
                  </a:lnTo>
                  <a:lnTo>
                    <a:pt x="79" y="574"/>
                  </a:lnTo>
                  <a:lnTo>
                    <a:pt x="88" y="627"/>
                  </a:lnTo>
                  <a:lnTo>
                    <a:pt x="115" y="671"/>
                  </a:lnTo>
                  <a:lnTo>
                    <a:pt x="141" y="707"/>
                  </a:lnTo>
                  <a:lnTo>
                    <a:pt x="177" y="733"/>
                  </a:lnTo>
                  <a:lnTo>
                    <a:pt x="221" y="751"/>
                  </a:lnTo>
                  <a:lnTo>
                    <a:pt x="265" y="769"/>
                  </a:lnTo>
                  <a:lnTo>
                    <a:pt x="318" y="778"/>
                  </a:lnTo>
                  <a:lnTo>
                    <a:pt x="318" y="778"/>
                  </a:lnTo>
                  <a:lnTo>
                    <a:pt x="397" y="769"/>
                  </a:lnTo>
                  <a:lnTo>
                    <a:pt x="459" y="751"/>
                  </a:lnTo>
                  <a:lnTo>
                    <a:pt x="450" y="795"/>
                  </a:lnTo>
                  <a:lnTo>
                    <a:pt x="450" y="795"/>
                  </a:lnTo>
                  <a:lnTo>
                    <a:pt x="424" y="857"/>
                  </a:lnTo>
                  <a:lnTo>
                    <a:pt x="406" y="884"/>
                  </a:lnTo>
                  <a:lnTo>
                    <a:pt x="380" y="910"/>
                  </a:lnTo>
                  <a:lnTo>
                    <a:pt x="353" y="928"/>
                  </a:lnTo>
                  <a:lnTo>
                    <a:pt x="318" y="945"/>
                  </a:lnTo>
                  <a:lnTo>
                    <a:pt x="282" y="954"/>
                  </a:lnTo>
                  <a:lnTo>
                    <a:pt x="238" y="954"/>
                  </a:lnTo>
                  <a:lnTo>
                    <a:pt x="238" y="954"/>
                  </a:lnTo>
                  <a:lnTo>
                    <a:pt x="194" y="954"/>
                  </a:lnTo>
                  <a:lnTo>
                    <a:pt x="141" y="945"/>
                  </a:lnTo>
                  <a:lnTo>
                    <a:pt x="97" y="937"/>
                  </a:lnTo>
                  <a:lnTo>
                    <a:pt x="71" y="919"/>
                  </a:lnTo>
                  <a:lnTo>
                    <a:pt x="0" y="1025"/>
                  </a:lnTo>
                  <a:lnTo>
                    <a:pt x="0" y="1025"/>
                  </a:lnTo>
                  <a:lnTo>
                    <a:pt x="53" y="1043"/>
                  </a:lnTo>
                  <a:lnTo>
                    <a:pt x="106" y="1060"/>
                  </a:lnTo>
                  <a:lnTo>
                    <a:pt x="177" y="1078"/>
                  </a:lnTo>
                  <a:lnTo>
                    <a:pt x="247" y="1078"/>
                  </a:lnTo>
                  <a:lnTo>
                    <a:pt x="247" y="1078"/>
                  </a:lnTo>
                  <a:lnTo>
                    <a:pt x="318" y="1078"/>
                  </a:lnTo>
                  <a:lnTo>
                    <a:pt x="380" y="1060"/>
                  </a:lnTo>
                  <a:lnTo>
                    <a:pt x="441" y="1034"/>
                  </a:lnTo>
                  <a:lnTo>
                    <a:pt x="485" y="1007"/>
                  </a:lnTo>
                  <a:lnTo>
                    <a:pt x="530" y="963"/>
                  </a:lnTo>
                  <a:lnTo>
                    <a:pt x="565" y="910"/>
                  </a:lnTo>
                  <a:lnTo>
                    <a:pt x="600" y="848"/>
                  </a:lnTo>
                  <a:lnTo>
                    <a:pt x="618" y="778"/>
                  </a:lnTo>
                  <a:lnTo>
                    <a:pt x="768" y="53"/>
                  </a:lnTo>
                  <a:lnTo>
                    <a:pt x="768" y="53"/>
                  </a:lnTo>
                  <a:lnTo>
                    <a:pt x="724" y="35"/>
                  </a:lnTo>
                  <a:lnTo>
                    <a:pt x="671" y="17"/>
                  </a:lnTo>
                  <a:lnTo>
                    <a:pt x="600" y="9"/>
                  </a:lnTo>
                  <a:lnTo>
                    <a:pt x="530" y="0"/>
                  </a:lnTo>
                  <a:lnTo>
                    <a:pt x="530" y="0"/>
                  </a:lnTo>
                  <a:lnTo>
                    <a:pt x="477" y="9"/>
                  </a:lnTo>
                  <a:lnTo>
                    <a:pt x="424" y="17"/>
                  </a:lnTo>
                  <a:lnTo>
                    <a:pt x="371" y="26"/>
                  </a:lnTo>
                  <a:lnTo>
                    <a:pt x="327" y="44"/>
                  </a:lnTo>
                  <a:lnTo>
                    <a:pt x="291" y="70"/>
                  </a:lnTo>
                  <a:lnTo>
                    <a:pt x="256" y="97"/>
                  </a:lnTo>
                  <a:lnTo>
                    <a:pt x="221" y="132"/>
                  </a:lnTo>
                  <a:lnTo>
                    <a:pt x="185" y="168"/>
                  </a:lnTo>
                  <a:close/>
                  <a:moveTo>
                    <a:pt x="477" y="654"/>
                  </a:moveTo>
                  <a:lnTo>
                    <a:pt x="477" y="654"/>
                  </a:lnTo>
                  <a:lnTo>
                    <a:pt x="432" y="671"/>
                  </a:lnTo>
                  <a:lnTo>
                    <a:pt x="380" y="671"/>
                  </a:lnTo>
                  <a:lnTo>
                    <a:pt x="380" y="671"/>
                  </a:lnTo>
                  <a:lnTo>
                    <a:pt x="344" y="671"/>
                  </a:lnTo>
                  <a:lnTo>
                    <a:pt x="318" y="663"/>
                  </a:lnTo>
                  <a:lnTo>
                    <a:pt x="291" y="654"/>
                  </a:lnTo>
                  <a:lnTo>
                    <a:pt x="274" y="636"/>
                  </a:lnTo>
                  <a:lnTo>
                    <a:pt x="256" y="618"/>
                  </a:lnTo>
                  <a:lnTo>
                    <a:pt x="247" y="592"/>
                  </a:lnTo>
                  <a:lnTo>
                    <a:pt x="238" y="530"/>
                  </a:lnTo>
                  <a:lnTo>
                    <a:pt x="238" y="530"/>
                  </a:lnTo>
                  <a:lnTo>
                    <a:pt x="247" y="450"/>
                  </a:lnTo>
                  <a:lnTo>
                    <a:pt x="265" y="380"/>
                  </a:lnTo>
                  <a:lnTo>
                    <a:pt x="282" y="300"/>
                  </a:lnTo>
                  <a:lnTo>
                    <a:pt x="309" y="238"/>
                  </a:lnTo>
                  <a:lnTo>
                    <a:pt x="309" y="238"/>
                  </a:lnTo>
                  <a:lnTo>
                    <a:pt x="353" y="177"/>
                  </a:lnTo>
                  <a:lnTo>
                    <a:pt x="397" y="141"/>
                  </a:lnTo>
                  <a:lnTo>
                    <a:pt x="450" y="115"/>
                  </a:lnTo>
                  <a:lnTo>
                    <a:pt x="503" y="106"/>
                  </a:lnTo>
                  <a:lnTo>
                    <a:pt x="503" y="106"/>
                  </a:lnTo>
                  <a:lnTo>
                    <a:pt x="556" y="106"/>
                  </a:lnTo>
                  <a:lnTo>
                    <a:pt x="591" y="123"/>
                  </a:lnTo>
                  <a:lnTo>
                    <a:pt x="477" y="65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7" name="Freeform 9">
              <a:extLst>
                <a:ext uri="{FF2B5EF4-FFF2-40B4-BE49-F238E27FC236}">
                  <a16:creationId xmlns:a16="http://schemas.microsoft.com/office/drawing/2014/main" id="{16CB2A3B-0F26-684F-BFB6-95F101F3BA3A}"/>
                </a:ext>
              </a:extLst>
            </p:cNvPr>
            <p:cNvSpPr>
              <a:spLocks noChangeArrowheads="1"/>
            </p:cNvSpPr>
            <p:nvPr/>
          </p:nvSpPr>
          <p:spPr bwMode="auto">
            <a:xfrm>
              <a:off x="5945188" y="3787775"/>
              <a:ext cx="231775" cy="280988"/>
            </a:xfrm>
            <a:custGeom>
              <a:avLst/>
              <a:gdLst>
                <a:gd name="T0" fmla="*/ 397 w 645"/>
                <a:gd name="T1" fmla="*/ 0 h 779"/>
                <a:gd name="T2" fmla="*/ 309 w 645"/>
                <a:gd name="T3" fmla="*/ 17 h 779"/>
                <a:gd name="T4" fmla="*/ 230 w 645"/>
                <a:gd name="T5" fmla="*/ 44 h 779"/>
                <a:gd name="T6" fmla="*/ 159 w 645"/>
                <a:gd name="T7" fmla="*/ 97 h 779"/>
                <a:gd name="T8" fmla="*/ 97 w 645"/>
                <a:gd name="T9" fmla="*/ 168 h 779"/>
                <a:gd name="T10" fmla="*/ 27 w 645"/>
                <a:gd name="T11" fmla="*/ 327 h 779"/>
                <a:gd name="T12" fmla="*/ 0 w 645"/>
                <a:gd name="T13" fmla="*/ 504 h 779"/>
                <a:gd name="T14" fmla="*/ 0 w 645"/>
                <a:gd name="T15" fmla="*/ 565 h 779"/>
                <a:gd name="T16" fmla="*/ 44 w 645"/>
                <a:gd name="T17" fmla="*/ 671 h 779"/>
                <a:gd name="T18" fmla="*/ 115 w 645"/>
                <a:gd name="T19" fmla="*/ 742 h 779"/>
                <a:gd name="T20" fmla="*/ 221 w 645"/>
                <a:gd name="T21" fmla="*/ 778 h 779"/>
                <a:gd name="T22" fmla="*/ 283 w 645"/>
                <a:gd name="T23" fmla="*/ 778 h 779"/>
                <a:gd name="T24" fmla="*/ 424 w 645"/>
                <a:gd name="T25" fmla="*/ 760 h 779"/>
                <a:gd name="T26" fmla="*/ 530 w 645"/>
                <a:gd name="T27" fmla="*/ 724 h 779"/>
                <a:gd name="T28" fmla="*/ 512 w 645"/>
                <a:gd name="T29" fmla="*/ 618 h 779"/>
                <a:gd name="T30" fmla="*/ 371 w 645"/>
                <a:gd name="T31" fmla="*/ 663 h 779"/>
                <a:gd name="T32" fmla="*/ 318 w 645"/>
                <a:gd name="T33" fmla="*/ 663 h 779"/>
                <a:gd name="T34" fmla="*/ 230 w 645"/>
                <a:gd name="T35" fmla="*/ 645 h 779"/>
                <a:gd name="T36" fmla="*/ 186 w 645"/>
                <a:gd name="T37" fmla="*/ 601 h 779"/>
                <a:gd name="T38" fmla="*/ 159 w 645"/>
                <a:gd name="T39" fmla="*/ 539 h 779"/>
                <a:gd name="T40" fmla="*/ 627 w 645"/>
                <a:gd name="T41" fmla="*/ 389 h 779"/>
                <a:gd name="T42" fmla="*/ 644 w 645"/>
                <a:gd name="T43" fmla="*/ 318 h 779"/>
                <a:gd name="T44" fmla="*/ 644 w 645"/>
                <a:gd name="T45" fmla="*/ 256 h 779"/>
                <a:gd name="T46" fmla="*/ 627 w 645"/>
                <a:gd name="T47" fmla="*/ 150 h 779"/>
                <a:gd name="T48" fmla="*/ 583 w 645"/>
                <a:gd name="T49" fmla="*/ 70 h 779"/>
                <a:gd name="T50" fmla="*/ 503 w 645"/>
                <a:gd name="T51" fmla="*/ 17 h 779"/>
                <a:gd name="T52" fmla="*/ 397 w 645"/>
                <a:gd name="T53" fmla="*/ 0 h 779"/>
                <a:gd name="T54" fmla="*/ 159 w 645"/>
                <a:gd name="T55" fmla="*/ 371 h 779"/>
                <a:gd name="T56" fmla="*/ 186 w 645"/>
                <a:gd name="T57" fmla="*/ 291 h 779"/>
                <a:gd name="T58" fmla="*/ 212 w 645"/>
                <a:gd name="T59" fmla="*/ 230 h 779"/>
                <a:gd name="T60" fmla="*/ 291 w 645"/>
                <a:gd name="T61" fmla="*/ 141 h 779"/>
                <a:gd name="T62" fmla="*/ 380 w 645"/>
                <a:gd name="T63" fmla="*/ 106 h 779"/>
                <a:gd name="T64" fmla="*/ 433 w 645"/>
                <a:gd name="T65" fmla="*/ 115 h 779"/>
                <a:gd name="T66" fmla="*/ 486 w 645"/>
                <a:gd name="T67" fmla="*/ 177 h 779"/>
                <a:gd name="T68" fmla="*/ 494 w 645"/>
                <a:gd name="T69" fmla="*/ 238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5" h="779">
                  <a:moveTo>
                    <a:pt x="397" y="0"/>
                  </a:moveTo>
                  <a:lnTo>
                    <a:pt x="397" y="0"/>
                  </a:lnTo>
                  <a:lnTo>
                    <a:pt x="353" y="9"/>
                  </a:lnTo>
                  <a:lnTo>
                    <a:pt x="309" y="17"/>
                  </a:lnTo>
                  <a:lnTo>
                    <a:pt x="274" y="26"/>
                  </a:lnTo>
                  <a:lnTo>
                    <a:pt x="230" y="44"/>
                  </a:lnTo>
                  <a:lnTo>
                    <a:pt x="194" y="70"/>
                  </a:lnTo>
                  <a:lnTo>
                    <a:pt x="159" y="97"/>
                  </a:lnTo>
                  <a:lnTo>
                    <a:pt x="97" y="168"/>
                  </a:lnTo>
                  <a:lnTo>
                    <a:pt x="97" y="168"/>
                  </a:lnTo>
                  <a:lnTo>
                    <a:pt x="53" y="247"/>
                  </a:lnTo>
                  <a:lnTo>
                    <a:pt x="27" y="327"/>
                  </a:lnTo>
                  <a:lnTo>
                    <a:pt x="0" y="415"/>
                  </a:lnTo>
                  <a:lnTo>
                    <a:pt x="0" y="504"/>
                  </a:lnTo>
                  <a:lnTo>
                    <a:pt x="0" y="504"/>
                  </a:lnTo>
                  <a:lnTo>
                    <a:pt x="0" y="565"/>
                  </a:lnTo>
                  <a:lnTo>
                    <a:pt x="18" y="618"/>
                  </a:lnTo>
                  <a:lnTo>
                    <a:pt x="44" y="671"/>
                  </a:lnTo>
                  <a:lnTo>
                    <a:pt x="71" y="707"/>
                  </a:lnTo>
                  <a:lnTo>
                    <a:pt x="115" y="742"/>
                  </a:lnTo>
                  <a:lnTo>
                    <a:pt x="168" y="760"/>
                  </a:lnTo>
                  <a:lnTo>
                    <a:pt x="221" y="778"/>
                  </a:lnTo>
                  <a:lnTo>
                    <a:pt x="283" y="778"/>
                  </a:lnTo>
                  <a:lnTo>
                    <a:pt x="283" y="778"/>
                  </a:lnTo>
                  <a:lnTo>
                    <a:pt x="353" y="778"/>
                  </a:lnTo>
                  <a:lnTo>
                    <a:pt x="424" y="760"/>
                  </a:lnTo>
                  <a:lnTo>
                    <a:pt x="486" y="742"/>
                  </a:lnTo>
                  <a:lnTo>
                    <a:pt x="530" y="724"/>
                  </a:lnTo>
                  <a:lnTo>
                    <a:pt x="512" y="618"/>
                  </a:lnTo>
                  <a:lnTo>
                    <a:pt x="512" y="618"/>
                  </a:lnTo>
                  <a:lnTo>
                    <a:pt x="433" y="645"/>
                  </a:lnTo>
                  <a:lnTo>
                    <a:pt x="371" y="663"/>
                  </a:lnTo>
                  <a:lnTo>
                    <a:pt x="318" y="663"/>
                  </a:lnTo>
                  <a:lnTo>
                    <a:pt x="318" y="663"/>
                  </a:lnTo>
                  <a:lnTo>
                    <a:pt x="274" y="663"/>
                  </a:lnTo>
                  <a:lnTo>
                    <a:pt x="230" y="645"/>
                  </a:lnTo>
                  <a:lnTo>
                    <a:pt x="203" y="627"/>
                  </a:lnTo>
                  <a:lnTo>
                    <a:pt x="186" y="601"/>
                  </a:lnTo>
                  <a:lnTo>
                    <a:pt x="168" y="574"/>
                  </a:lnTo>
                  <a:lnTo>
                    <a:pt x="159" y="539"/>
                  </a:lnTo>
                  <a:lnTo>
                    <a:pt x="159" y="450"/>
                  </a:lnTo>
                  <a:lnTo>
                    <a:pt x="627" y="389"/>
                  </a:lnTo>
                  <a:lnTo>
                    <a:pt x="627" y="389"/>
                  </a:lnTo>
                  <a:lnTo>
                    <a:pt x="644" y="318"/>
                  </a:lnTo>
                  <a:lnTo>
                    <a:pt x="644" y="256"/>
                  </a:lnTo>
                  <a:lnTo>
                    <a:pt x="644" y="256"/>
                  </a:lnTo>
                  <a:lnTo>
                    <a:pt x="644" y="194"/>
                  </a:lnTo>
                  <a:lnTo>
                    <a:pt x="627" y="150"/>
                  </a:lnTo>
                  <a:lnTo>
                    <a:pt x="609" y="106"/>
                  </a:lnTo>
                  <a:lnTo>
                    <a:pt x="583" y="70"/>
                  </a:lnTo>
                  <a:lnTo>
                    <a:pt x="547" y="44"/>
                  </a:lnTo>
                  <a:lnTo>
                    <a:pt x="503" y="17"/>
                  </a:lnTo>
                  <a:lnTo>
                    <a:pt x="459" y="9"/>
                  </a:lnTo>
                  <a:lnTo>
                    <a:pt x="397" y="0"/>
                  </a:lnTo>
                  <a:close/>
                  <a:moveTo>
                    <a:pt x="486" y="318"/>
                  </a:moveTo>
                  <a:lnTo>
                    <a:pt x="159" y="371"/>
                  </a:lnTo>
                  <a:lnTo>
                    <a:pt x="159" y="371"/>
                  </a:lnTo>
                  <a:lnTo>
                    <a:pt x="186" y="291"/>
                  </a:lnTo>
                  <a:lnTo>
                    <a:pt x="212" y="230"/>
                  </a:lnTo>
                  <a:lnTo>
                    <a:pt x="212" y="230"/>
                  </a:lnTo>
                  <a:lnTo>
                    <a:pt x="247" y="177"/>
                  </a:lnTo>
                  <a:lnTo>
                    <a:pt x="291" y="141"/>
                  </a:lnTo>
                  <a:lnTo>
                    <a:pt x="336" y="115"/>
                  </a:lnTo>
                  <a:lnTo>
                    <a:pt x="380" y="106"/>
                  </a:lnTo>
                  <a:lnTo>
                    <a:pt x="380" y="106"/>
                  </a:lnTo>
                  <a:lnTo>
                    <a:pt x="433" y="115"/>
                  </a:lnTo>
                  <a:lnTo>
                    <a:pt x="468" y="141"/>
                  </a:lnTo>
                  <a:lnTo>
                    <a:pt x="486" y="177"/>
                  </a:lnTo>
                  <a:lnTo>
                    <a:pt x="494" y="238"/>
                  </a:lnTo>
                  <a:lnTo>
                    <a:pt x="494" y="238"/>
                  </a:lnTo>
                  <a:lnTo>
                    <a:pt x="486" y="31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8" name="Freeform 10">
              <a:extLst>
                <a:ext uri="{FF2B5EF4-FFF2-40B4-BE49-F238E27FC236}">
                  <a16:creationId xmlns:a16="http://schemas.microsoft.com/office/drawing/2014/main" id="{C8CB3EA2-CD42-C243-B8A4-E4A67507EFD8}"/>
                </a:ext>
              </a:extLst>
            </p:cNvPr>
            <p:cNvSpPr>
              <a:spLocks noChangeArrowheads="1"/>
            </p:cNvSpPr>
            <p:nvPr/>
          </p:nvSpPr>
          <p:spPr bwMode="auto">
            <a:xfrm>
              <a:off x="6183313" y="3787775"/>
              <a:ext cx="212725" cy="280988"/>
            </a:xfrm>
            <a:custGeom>
              <a:avLst/>
              <a:gdLst>
                <a:gd name="T0" fmla="*/ 124 w 592"/>
                <a:gd name="T1" fmla="*/ 256 h 779"/>
                <a:gd name="T2" fmla="*/ 159 w 592"/>
                <a:gd name="T3" fmla="*/ 353 h 779"/>
                <a:gd name="T4" fmla="*/ 230 w 592"/>
                <a:gd name="T5" fmla="*/ 415 h 779"/>
                <a:gd name="T6" fmla="*/ 300 w 592"/>
                <a:gd name="T7" fmla="*/ 459 h 779"/>
                <a:gd name="T8" fmla="*/ 335 w 592"/>
                <a:gd name="T9" fmla="*/ 530 h 779"/>
                <a:gd name="T10" fmla="*/ 327 w 592"/>
                <a:gd name="T11" fmla="*/ 574 h 779"/>
                <a:gd name="T12" fmla="*/ 274 w 592"/>
                <a:gd name="T13" fmla="*/ 636 h 779"/>
                <a:gd name="T14" fmla="*/ 230 w 592"/>
                <a:gd name="T15" fmla="*/ 654 h 779"/>
                <a:gd name="T16" fmla="*/ 194 w 592"/>
                <a:gd name="T17" fmla="*/ 663 h 779"/>
                <a:gd name="T18" fmla="*/ 115 w 592"/>
                <a:gd name="T19" fmla="*/ 645 h 779"/>
                <a:gd name="T20" fmla="*/ 0 w 592"/>
                <a:gd name="T21" fmla="*/ 724 h 779"/>
                <a:gd name="T22" fmla="*/ 35 w 592"/>
                <a:gd name="T23" fmla="*/ 751 h 779"/>
                <a:gd name="T24" fmla="*/ 132 w 592"/>
                <a:gd name="T25" fmla="*/ 778 h 779"/>
                <a:gd name="T26" fmla="*/ 194 w 592"/>
                <a:gd name="T27" fmla="*/ 778 h 779"/>
                <a:gd name="T28" fmla="*/ 335 w 592"/>
                <a:gd name="T29" fmla="*/ 760 h 779"/>
                <a:gd name="T30" fmla="*/ 432 w 592"/>
                <a:gd name="T31" fmla="*/ 698 h 779"/>
                <a:gd name="T32" fmla="*/ 494 w 592"/>
                <a:gd name="T33" fmla="*/ 610 h 779"/>
                <a:gd name="T34" fmla="*/ 512 w 592"/>
                <a:gd name="T35" fmla="*/ 504 h 779"/>
                <a:gd name="T36" fmla="*/ 512 w 592"/>
                <a:gd name="T37" fmla="*/ 477 h 779"/>
                <a:gd name="T38" fmla="*/ 477 w 592"/>
                <a:gd name="T39" fmla="*/ 406 h 779"/>
                <a:gd name="T40" fmla="*/ 397 w 592"/>
                <a:gd name="T41" fmla="*/ 353 h 779"/>
                <a:gd name="T42" fmla="*/ 318 w 592"/>
                <a:gd name="T43" fmla="*/ 300 h 779"/>
                <a:gd name="T44" fmla="*/ 291 w 592"/>
                <a:gd name="T45" fmla="*/ 256 h 779"/>
                <a:gd name="T46" fmla="*/ 282 w 592"/>
                <a:gd name="T47" fmla="*/ 238 h 779"/>
                <a:gd name="T48" fmla="*/ 327 w 592"/>
                <a:gd name="T49" fmla="*/ 150 h 779"/>
                <a:gd name="T50" fmla="*/ 415 w 592"/>
                <a:gd name="T51" fmla="*/ 115 h 779"/>
                <a:gd name="T52" fmla="*/ 450 w 592"/>
                <a:gd name="T53" fmla="*/ 115 h 779"/>
                <a:gd name="T54" fmla="*/ 512 w 592"/>
                <a:gd name="T55" fmla="*/ 132 h 779"/>
                <a:gd name="T56" fmla="*/ 591 w 592"/>
                <a:gd name="T57" fmla="*/ 62 h 779"/>
                <a:gd name="T58" fmla="*/ 556 w 592"/>
                <a:gd name="T59" fmla="*/ 35 h 779"/>
                <a:gd name="T60" fmla="*/ 459 w 592"/>
                <a:gd name="T61" fmla="*/ 9 h 779"/>
                <a:gd name="T62" fmla="*/ 406 w 592"/>
                <a:gd name="T63" fmla="*/ 0 h 779"/>
                <a:gd name="T64" fmla="*/ 282 w 592"/>
                <a:gd name="T65" fmla="*/ 26 h 779"/>
                <a:gd name="T66" fmla="*/ 194 w 592"/>
                <a:gd name="T67" fmla="*/ 79 h 779"/>
                <a:gd name="T68" fmla="*/ 141 w 592"/>
                <a:gd name="T69" fmla="*/ 168 h 779"/>
                <a:gd name="T70" fmla="*/ 124 w 592"/>
                <a:gd name="T71" fmla="*/ 256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92" h="779">
                  <a:moveTo>
                    <a:pt x="124" y="256"/>
                  </a:moveTo>
                  <a:lnTo>
                    <a:pt x="124" y="256"/>
                  </a:lnTo>
                  <a:lnTo>
                    <a:pt x="132" y="318"/>
                  </a:lnTo>
                  <a:lnTo>
                    <a:pt x="159" y="353"/>
                  </a:lnTo>
                  <a:lnTo>
                    <a:pt x="194" y="389"/>
                  </a:lnTo>
                  <a:lnTo>
                    <a:pt x="230" y="415"/>
                  </a:lnTo>
                  <a:lnTo>
                    <a:pt x="274" y="433"/>
                  </a:lnTo>
                  <a:lnTo>
                    <a:pt x="300" y="459"/>
                  </a:lnTo>
                  <a:lnTo>
                    <a:pt x="327" y="486"/>
                  </a:lnTo>
                  <a:lnTo>
                    <a:pt x="335" y="530"/>
                  </a:lnTo>
                  <a:lnTo>
                    <a:pt x="335" y="530"/>
                  </a:lnTo>
                  <a:lnTo>
                    <a:pt x="327" y="574"/>
                  </a:lnTo>
                  <a:lnTo>
                    <a:pt x="300" y="618"/>
                  </a:lnTo>
                  <a:lnTo>
                    <a:pt x="274" y="636"/>
                  </a:lnTo>
                  <a:lnTo>
                    <a:pt x="256" y="645"/>
                  </a:lnTo>
                  <a:lnTo>
                    <a:pt x="230" y="654"/>
                  </a:lnTo>
                  <a:lnTo>
                    <a:pt x="194" y="663"/>
                  </a:lnTo>
                  <a:lnTo>
                    <a:pt x="194" y="663"/>
                  </a:lnTo>
                  <a:lnTo>
                    <a:pt x="150" y="654"/>
                  </a:lnTo>
                  <a:lnTo>
                    <a:pt x="115" y="645"/>
                  </a:lnTo>
                  <a:lnTo>
                    <a:pt x="62" y="618"/>
                  </a:lnTo>
                  <a:lnTo>
                    <a:pt x="0" y="724"/>
                  </a:lnTo>
                  <a:lnTo>
                    <a:pt x="0" y="724"/>
                  </a:lnTo>
                  <a:lnTo>
                    <a:pt x="35" y="751"/>
                  </a:lnTo>
                  <a:lnTo>
                    <a:pt x="80" y="769"/>
                  </a:lnTo>
                  <a:lnTo>
                    <a:pt x="132" y="778"/>
                  </a:lnTo>
                  <a:lnTo>
                    <a:pt x="194" y="778"/>
                  </a:lnTo>
                  <a:lnTo>
                    <a:pt x="194" y="778"/>
                  </a:lnTo>
                  <a:lnTo>
                    <a:pt x="265" y="778"/>
                  </a:lnTo>
                  <a:lnTo>
                    <a:pt x="335" y="760"/>
                  </a:lnTo>
                  <a:lnTo>
                    <a:pt x="388" y="733"/>
                  </a:lnTo>
                  <a:lnTo>
                    <a:pt x="432" y="698"/>
                  </a:lnTo>
                  <a:lnTo>
                    <a:pt x="468" y="654"/>
                  </a:lnTo>
                  <a:lnTo>
                    <a:pt x="494" y="610"/>
                  </a:lnTo>
                  <a:lnTo>
                    <a:pt x="512" y="557"/>
                  </a:lnTo>
                  <a:lnTo>
                    <a:pt x="512" y="504"/>
                  </a:lnTo>
                  <a:lnTo>
                    <a:pt x="512" y="504"/>
                  </a:lnTo>
                  <a:lnTo>
                    <a:pt x="512" y="477"/>
                  </a:lnTo>
                  <a:lnTo>
                    <a:pt x="503" y="450"/>
                  </a:lnTo>
                  <a:lnTo>
                    <a:pt x="477" y="406"/>
                  </a:lnTo>
                  <a:lnTo>
                    <a:pt x="441" y="371"/>
                  </a:lnTo>
                  <a:lnTo>
                    <a:pt x="397" y="353"/>
                  </a:lnTo>
                  <a:lnTo>
                    <a:pt x="362" y="327"/>
                  </a:lnTo>
                  <a:lnTo>
                    <a:pt x="318" y="300"/>
                  </a:lnTo>
                  <a:lnTo>
                    <a:pt x="300" y="274"/>
                  </a:lnTo>
                  <a:lnTo>
                    <a:pt x="291" y="256"/>
                  </a:lnTo>
                  <a:lnTo>
                    <a:pt x="282" y="238"/>
                  </a:lnTo>
                  <a:lnTo>
                    <a:pt x="282" y="238"/>
                  </a:lnTo>
                  <a:lnTo>
                    <a:pt x="300" y="185"/>
                  </a:lnTo>
                  <a:lnTo>
                    <a:pt x="327" y="150"/>
                  </a:lnTo>
                  <a:lnTo>
                    <a:pt x="362" y="123"/>
                  </a:lnTo>
                  <a:lnTo>
                    <a:pt x="415" y="115"/>
                  </a:lnTo>
                  <a:lnTo>
                    <a:pt x="415" y="115"/>
                  </a:lnTo>
                  <a:lnTo>
                    <a:pt x="450" y="115"/>
                  </a:lnTo>
                  <a:lnTo>
                    <a:pt x="485" y="123"/>
                  </a:lnTo>
                  <a:lnTo>
                    <a:pt x="512" y="132"/>
                  </a:lnTo>
                  <a:lnTo>
                    <a:pt x="530" y="150"/>
                  </a:lnTo>
                  <a:lnTo>
                    <a:pt x="591" y="62"/>
                  </a:lnTo>
                  <a:lnTo>
                    <a:pt x="591" y="62"/>
                  </a:lnTo>
                  <a:lnTo>
                    <a:pt x="556" y="35"/>
                  </a:lnTo>
                  <a:lnTo>
                    <a:pt x="512" y="17"/>
                  </a:lnTo>
                  <a:lnTo>
                    <a:pt x="459" y="9"/>
                  </a:lnTo>
                  <a:lnTo>
                    <a:pt x="406" y="0"/>
                  </a:lnTo>
                  <a:lnTo>
                    <a:pt x="406" y="0"/>
                  </a:lnTo>
                  <a:lnTo>
                    <a:pt x="344" y="9"/>
                  </a:lnTo>
                  <a:lnTo>
                    <a:pt x="282" y="26"/>
                  </a:lnTo>
                  <a:lnTo>
                    <a:pt x="238" y="53"/>
                  </a:lnTo>
                  <a:lnTo>
                    <a:pt x="194" y="79"/>
                  </a:lnTo>
                  <a:lnTo>
                    <a:pt x="168" y="123"/>
                  </a:lnTo>
                  <a:lnTo>
                    <a:pt x="141" y="168"/>
                  </a:lnTo>
                  <a:lnTo>
                    <a:pt x="124" y="212"/>
                  </a:lnTo>
                  <a:lnTo>
                    <a:pt x="124" y="2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19" name="Freeform 11">
              <a:extLst>
                <a:ext uri="{FF2B5EF4-FFF2-40B4-BE49-F238E27FC236}">
                  <a16:creationId xmlns:a16="http://schemas.microsoft.com/office/drawing/2014/main" id="{AE22B390-ECEC-4648-A5E4-3C42269AEC83}"/>
                </a:ext>
              </a:extLst>
            </p:cNvPr>
            <p:cNvSpPr>
              <a:spLocks noChangeArrowheads="1"/>
            </p:cNvSpPr>
            <p:nvPr/>
          </p:nvSpPr>
          <p:spPr bwMode="auto">
            <a:xfrm>
              <a:off x="6421438" y="3787775"/>
              <a:ext cx="196850" cy="280988"/>
            </a:xfrm>
            <a:custGeom>
              <a:avLst/>
              <a:gdLst>
                <a:gd name="T0" fmla="*/ 406 w 548"/>
                <a:gd name="T1" fmla="*/ 115 h 779"/>
                <a:gd name="T2" fmla="*/ 406 w 548"/>
                <a:gd name="T3" fmla="*/ 115 h 779"/>
                <a:gd name="T4" fmla="*/ 432 w 548"/>
                <a:gd name="T5" fmla="*/ 123 h 779"/>
                <a:gd name="T6" fmla="*/ 459 w 548"/>
                <a:gd name="T7" fmla="*/ 132 h 779"/>
                <a:gd name="T8" fmla="*/ 494 w 548"/>
                <a:gd name="T9" fmla="*/ 150 h 779"/>
                <a:gd name="T10" fmla="*/ 547 w 548"/>
                <a:gd name="T11" fmla="*/ 62 h 779"/>
                <a:gd name="T12" fmla="*/ 547 w 548"/>
                <a:gd name="T13" fmla="*/ 62 h 779"/>
                <a:gd name="T14" fmla="*/ 521 w 548"/>
                <a:gd name="T15" fmla="*/ 44 h 779"/>
                <a:gd name="T16" fmla="*/ 485 w 548"/>
                <a:gd name="T17" fmla="*/ 26 h 779"/>
                <a:gd name="T18" fmla="*/ 432 w 548"/>
                <a:gd name="T19" fmla="*/ 9 h 779"/>
                <a:gd name="T20" fmla="*/ 379 w 548"/>
                <a:gd name="T21" fmla="*/ 0 h 779"/>
                <a:gd name="T22" fmla="*/ 379 w 548"/>
                <a:gd name="T23" fmla="*/ 0 h 779"/>
                <a:gd name="T24" fmla="*/ 300 w 548"/>
                <a:gd name="T25" fmla="*/ 17 h 779"/>
                <a:gd name="T26" fmla="*/ 221 w 548"/>
                <a:gd name="T27" fmla="*/ 44 h 779"/>
                <a:gd name="T28" fmla="*/ 159 w 548"/>
                <a:gd name="T29" fmla="*/ 97 h 779"/>
                <a:gd name="T30" fmla="*/ 97 w 548"/>
                <a:gd name="T31" fmla="*/ 159 h 779"/>
                <a:gd name="T32" fmla="*/ 97 w 548"/>
                <a:gd name="T33" fmla="*/ 159 h 779"/>
                <a:gd name="T34" fmla="*/ 53 w 548"/>
                <a:gd name="T35" fmla="*/ 238 h 779"/>
                <a:gd name="T36" fmla="*/ 26 w 548"/>
                <a:gd name="T37" fmla="*/ 318 h 779"/>
                <a:gd name="T38" fmla="*/ 0 w 548"/>
                <a:gd name="T39" fmla="*/ 406 h 779"/>
                <a:gd name="T40" fmla="*/ 0 w 548"/>
                <a:gd name="T41" fmla="*/ 495 h 779"/>
                <a:gd name="T42" fmla="*/ 0 w 548"/>
                <a:gd name="T43" fmla="*/ 495 h 779"/>
                <a:gd name="T44" fmla="*/ 0 w 548"/>
                <a:gd name="T45" fmla="*/ 557 h 779"/>
                <a:gd name="T46" fmla="*/ 9 w 548"/>
                <a:gd name="T47" fmla="*/ 610 h 779"/>
                <a:gd name="T48" fmla="*/ 35 w 548"/>
                <a:gd name="T49" fmla="*/ 663 h 779"/>
                <a:gd name="T50" fmla="*/ 62 w 548"/>
                <a:gd name="T51" fmla="*/ 707 h 779"/>
                <a:gd name="T52" fmla="*/ 97 w 548"/>
                <a:gd name="T53" fmla="*/ 733 h 779"/>
                <a:gd name="T54" fmla="*/ 132 w 548"/>
                <a:gd name="T55" fmla="*/ 760 h 779"/>
                <a:gd name="T56" fmla="*/ 176 w 548"/>
                <a:gd name="T57" fmla="*/ 778 h 779"/>
                <a:gd name="T58" fmla="*/ 229 w 548"/>
                <a:gd name="T59" fmla="*/ 778 h 779"/>
                <a:gd name="T60" fmla="*/ 229 w 548"/>
                <a:gd name="T61" fmla="*/ 778 h 779"/>
                <a:gd name="T62" fmla="*/ 291 w 548"/>
                <a:gd name="T63" fmla="*/ 778 h 779"/>
                <a:gd name="T64" fmla="*/ 335 w 548"/>
                <a:gd name="T65" fmla="*/ 760 h 779"/>
                <a:gd name="T66" fmla="*/ 379 w 548"/>
                <a:gd name="T67" fmla="*/ 742 h 779"/>
                <a:gd name="T68" fmla="*/ 415 w 548"/>
                <a:gd name="T69" fmla="*/ 724 h 779"/>
                <a:gd name="T70" fmla="*/ 388 w 548"/>
                <a:gd name="T71" fmla="*/ 618 h 779"/>
                <a:gd name="T72" fmla="*/ 388 w 548"/>
                <a:gd name="T73" fmla="*/ 618 h 779"/>
                <a:gd name="T74" fmla="*/ 344 w 548"/>
                <a:gd name="T75" fmla="*/ 645 h 779"/>
                <a:gd name="T76" fmla="*/ 309 w 548"/>
                <a:gd name="T77" fmla="*/ 654 h 779"/>
                <a:gd name="T78" fmla="*/ 282 w 548"/>
                <a:gd name="T79" fmla="*/ 654 h 779"/>
                <a:gd name="T80" fmla="*/ 282 w 548"/>
                <a:gd name="T81" fmla="*/ 654 h 779"/>
                <a:gd name="T82" fmla="*/ 256 w 548"/>
                <a:gd name="T83" fmla="*/ 654 h 779"/>
                <a:gd name="T84" fmla="*/ 229 w 548"/>
                <a:gd name="T85" fmla="*/ 645 h 779"/>
                <a:gd name="T86" fmla="*/ 212 w 548"/>
                <a:gd name="T87" fmla="*/ 627 h 779"/>
                <a:gd name="T88" fmla="*/ 194 w 548"/>
                <a:gd name="T89" fmla="*/ 610 h 779"/>
                <a:gd name="T90" fmla="*/ 176 w 548"/>
                <a:gd name="T91" fmla="*/ 565 h 779"/>
                <a:gd name="T92" fmla="*/ 168 w 548"/>
                <a:gd name="T93" fmla="*/ 495 h 779"/>
                <a:gd name="T94" fmla="*/ 168 w 548"/>
                <a:gd name="T95" fmla="*/ 495 h 779"/>
                <a:gd name="T96" fmla="*/ 168 w 548"/>
                <a:gd name="T97" fmla="*/ 424 h 779"/>
                <a:gd name="T98" fmla="*/ 185 w 548"/>
                <a:gd name="T99" fmla="*/ 353 h 779"/>
                <a:gd name="T100" fmla="*/ 203 w 548"/>
                <a:gd name="T101" fmla="*/ 291 h 779"/>
                <a:gd name="T102" fmla="*/ 238 w 548"/>
                <a:gd name="T103" fmla="*/ 230 h 779"/>
                <a:gd name="T104" fmla="*/ 238 w 548"/>
                <a:gd name="T105" fmla="*/ 230 h 779"/>
                <a:gd name="T106" fmla="*/ 265 w 548"/>
                <a:gd name="T107" fmla="*/ 185 h 779"/>
                <a:gd name="T108" fmla="*/ 309 w 548"/>
                <a:gd name="T109" fmla="*/ 150 h 779"/>
                <a:gd name="T110" fmla="*/ 353 w 548"/>
                <a:gd name="T111" fmla="*/ 123 h 779"/>
                <a:gd name="T112" fmla="*/ 406 w 548"/>
                <a:gd name="T113" fmla="*/ 115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48" h="779">
                  <a:moveTo>
                    <a:pt x="406" y="115"/>
                  </a:moveTo>
                  <a:lnTo>
                    <a:pt x="406" y="115"/>
                  </a:lnTo>
                  <a:lnTo>
                    <a:pt x="432" y="123"/>
                  </a:lnTo>
                  <a:lnTo>
                    <a:pt x="459" y="132"/>
                  </a:lnTo>
                  <a:lnTo>
                    <a:pt x="494" y="150"/>
                  </a:lnTo>
                  <a:lnTo>
                    <a:pt x="547" y="62"/>
                  </a:lnTo>
                  <a:lnTo>
                    <a:pt x="547" y="62"/>
                  </a:lnTo>
                  <a:lnTo>
                    <a:pt x="521" y="44"/>
                  </a:lnTo>
                  <a:lnTo>
                    <a:pt x="485" y="26"/>
                  </a:lnTo>
                  <a:lnTo>
                    <a:pt x="432" y="9"/>
                  </a:lnTo>
                  <a:lnTo>
                    <a:pt x="379" y="0"/>
                  </a:lnTo>
                  <a:lnTo>
                    <a:pt x="379" y="0"/>
                  </a:lnTo>
                  <a:lnTo>
                    <a:pt x="300" y="17"/>
                  </a:lnTo>
                  <a:lnTo>
                    <a:pt x="221" y="44"/>
                  </a:lnTo>
                  <a:lnTo>
                    <a:pt x="159" y="97"/>
                  </a:lnTo>
                  <a:lnTo>
                    <a:pt x="97" y="159"/>
                  </a:lnTo>
                  <a:lnTo>
                    <a:pt x="97" y="159"/>
                  </a:lnTo>
                  <a:lnTo>
                    <a:pt x="53" y="238"/>
                  </a:lnTo>
                  <a:lnTo>
                    <a:pt x="26" y="318"/>
                  </a:lnTo>
                  <a:lnTo>
                    <a:pt x="0" y="406"/>
                  </a:lnTo>
                  <a:lnTo>
                    <a:pt x="0" y="495"/>
                  </a:lnTo>
                  <a:lnTo>
                    <a:pt x="0" y="495"/>
                  </a:lnTo>
                  <a:lnTo>
                    <a:pt x="0" y="557"/>
                  </a:lnTo>
                  <a:lnTo>
                    <a:pt x="9" y="610"/>
                  </a:lnTo>
                  <a:lnTo>
                    <a:pt x="35" y="663"/>
                  </a:lnTo>
                  <a:lnTo>
                    <a:pt x="62" y="707"/>
                  </a:lnTo>
                  <a:lnTo>
                    <a:pt x="97" y="733"/>
                  </a:lnTo>
                  <a:lnTo>
                    <a:pt x="132" y="760"/>
                  </a:lnTo>
                  <a:lnTo>
                    <a:pt x="176" y="778"/>
                  </a:lnTo>
                  <a:lnTo>
                    <a:pt x="229" y="778"/>
                  </a:lnTo>
                  <a:lnTo>
                    <a:pt x="229" y="778"/>
                  </a:lnTo>
                  <a:lnTo>
                    <a:pt x="291" y="778"/>
                  </a:lnTo>
                  <a:lnTo>
                    <a:pt x="335" y="760"/>
                  </a:lnTo>
                  <a:lnTo>
                    <a:pt x="379" y="742"/>
                  </a:lnTo>
                  <a:lnTo>
                    <a:pt x="415" y="724"/>
                  </a:lnTo>
                  <a:lnTo>
                    <a:pt x="388" y="618"/>
                  </a:lnTo>
                  <a:lnTo>
                    <a:pt x="388" y="618"/>
                  </a:lnTo>
                  <a:lnTo>
                    <a:pt x="344" y="645"/>
                  </a:lnTo>
                  <a:lnTo>
                    <a:pt x="309" y="654"/>
                  </a:lnTo>
                  <a:lnTo>
                    <a:pt x="282" y="654"/>
                  </a:lnTo>
                  <a:lnTo>
                    <a:pt x="282" y="654"/>
                  </a:lnTo>
                  <a:lnTo>
                    <a:pt x="256" y="654"/>
                  </a:lnTo>
                  <a:lnTo>
                    <a:pt x="229" y="645"/>
                  </a:lnTo>
                  <a:lnTo>
                    <a:pt x="212" y="627"/>
                  </a:lnTo>
                  <a:lnTo>
                    <a:pt x="194" y="610"/>
                  </a:lnTo>
                  <a:lnTo>
                    <a:pt x="176" y="565"/>
                  </a:lnTo>
                  <a:lnTo>
                    <a:pt x="168" y="495"/>
                  </a:lnTo>
                  <a:lnTo>
                    <a:pt x="168" y="495"/>
                  </a:lnTo>
                  <a:lnTo>
                    <a:pt x="168" y="424"/>
                  </a:lnTo>
                  <a:lnTo>
                    <a:pt x="185" y="353"/>
                  </a:lnTo>
                  <a:lnTo>
                    <a:pt x="203" y="291"/>
                  </a:lnTo>
                  <a:lnTo>
                    <a:pt x="238" y="230"/>
                  </a:lnTo>
                  <a:lnTo>
                    <a:pt x="238" y="230"/>
                  </a:lnTo>
                  <a:lnTo>
                    <a:pt x="265" y="185"/>
                  </a:lnTo>
                  <a:lnTo>
                    <a:pt x="309" y="150"/>
                  </a:lnTo>
                  <a:lnTo>
                    <a:pt x="353" y="123"/>
                  </a:lnTo>
                  <a:lnTo>
                    <a:pt x="406" y="1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0" name="Freeform 12">
              <a:extLst>
                <a:ext uri="{FF2B5EF4-FFF2-40B4-BE49-F238E27FC236}">
                  <a16:creationId xmlns:a16="http://schemas.microsoft.com/office/drawing/2014/main" id="{A1623803-F6C4-3149-A57A-87A65F2B0D0F}"/>
                </a:ext>
              </a:extLst>
            </p:cNvPr>
            <p:cNvSpPr>
              <a:spLocks noChangeArrowheads="1"/>
            </p:cNvSpPr>
            <p:nvPr/>
          </p:nvSpPr>
          <p:spPr bwMode="auto">
            <a:xfrm>
              <a:off x="6615113" y="3670300"/>
              <a:ext cx="254000" cy="395288"/>
            </a:xfrm>
            <a:custGeom>
              <a:avLst/>
              <a:gdLst>
                <a:gd name="T0" fmla="*/ 494 w 707"/>
                <a:gd name="T1" fmla="*/ 327 h 1097"/>
                <a:gd name="T2" fmla="*/ 494 w 707"/>
                <a:gd name="T3" fmla="*/ 327 h 1097"/>
                <a:gd name="T4" fmla="*/ 450 w 707"/>
                <a:gd name="T5" fmla="*/ 336 h 1097"/>
                <a:gd name="T6" fmla="*/ 397 w 707"/>
                <a:gd name="T7" fmla="*/ 344 h 1097"/>
                <a:gd name="T8" fmla="*/ 318 w 707"/>
                <a:gd name="T9" fmla="*/ 371 h 1097"/>
                <a:gd name="T10" fmla="*/ 397 w 707"/>
                <a:gd name="T11" fmla="*/ 0 h 1097"/>
                <a:gd name="T12" fmla="*/ 230 w 707"/>
                <a:gd name="T13" fmla="*/ 0 h 1097"/>
                <a:gd name="T14" fmla="*/ 0 w 707"/>
                <a:gd name="T15" fmla="*/ 1096 h 1097"/>
                <a:gd name="T16" fmla="*/ 168 w 707"/>
                <a:gd name="T17" fmla="*/ 1096 h 1097"/>
                <a:gd name="T18" fmla="*/ 300 w 707"/>
                <a:gd name="T19" fmla="*/ 468 h 1097"/>
                <a:gd name="T20" fmla="*/ 300 w 707"/>
                <a:gd name="T21" fmla="*/ 468 h 1097"/>
                <a:gd name="T22" fmla="*/ 362 w 707"/>
                <a:gd name="T23" fmla="*/ 442 h 1097"/>
                <a:gd name="T24" fmla="*/ 424 w 707"/>
                <a:gd name="T25" fmla="*/ 433 h 1097"/>
                <a:gd name="T26" fmla="*/ 424 w 707"/>
                <a:gd name="T27" fmla="*/ 433 h 1097"/>
                <a:gd name="T28" fmla="*/ 477 w 707"/>
                <a:gd name="T29" fmla="*/ 442 h 1097"/>
                <a:gd name="T30" fmla="*/ 512 w 707"/>
                <a:gd name="T31" fmla="*/ 459 h 1097"/>
                <a:gd name="T32" fmla="*/ 530 w 707"/>
                <a:gd name="T33" fmla="*/ 495 h 1097"/>
                <a:gd name="T34" fmla="*/ 539 w 707"/>
                <a:gd name="T35" fmla="*/ 530 h 1097"/>
                <a:gd name="T36" fmla="*/ 539 w 707"/>
                <a:gd name="T37" fmla="*/ 530 h 1097"/>
                <a:gd name="T38" fmla="*/ 530 w 707"/>
                <a:gd name="T39" fmla="*/ 565 h 1097"/>
                <a:gd name="T40" fmla="*/ 424 w 707"/>
                <a:gd name="T41" fmla="*/ 1096 h 1097"/>
                <a:gd name="T42" fmla="*/ 592 w 707"/>
                <a:gd name="T43" fmla="*/ 1096 h 1097"/>
                <a:gd name="T44" fmla="*/ 697 w 707"/>
                <a:gd name="T45" fmla="*/ 574 h 1097"/>
                <a:gd name="T46" fmla="*/ 697 w 707"/>
                <a:gd name="T47" fmla="*/ 574 h 1097"/>
                <a:gd name="T48" fmla="*/ 706 w 707"/>
                <a:gd name="T49" fmla="*/ 512 h 1097"/>
                <a:gd name="T50" fmla="*/ 706 w 707"/>
                <a:gd name="T51" fmla="*/ 512 h 1097"/>
                <a:gd name="T52" fmla="*/ 697 w 707"/>
                <a:gd name="T53" fmla="*/ 468 h 1097"/>
                <a:gd name="T54" fmla="*/ 689 w 707"/>
                <a:gd name="T55" fmla="*/ 433 h 1097"/>
                <a:gd name="T56" fmla="*/ 671 w 707"/>
                <a:gd name="T57" fmla="*/ 406 h 1097"/>
                <a:gd name="T58" fmla="*/ 653 w 707"/>
                <a:gd name="T59" fmla="*/ 380 h 1097"/>
                <a:gd name="T60" fmla="*/ 627 w 707"/>
                <a:gd name="T61" fmla="*/ 362 h 1097"/>
                <a:gd name="T62" fmla="*/ 592 w 707"/>
                <a:gd name="T63" fmla="*/ 344 h 1097"/>
                <a:gd name="T64" fmla="*/ 547 w 707"/>
                <a:gd name="T65" fmla="*/ 336 h 1097"/>
                <a:gd name="T66" fmla="*/ 494 w 707"/>
                <a:gd name="T67" fmla="*/ 327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7" h="1097">
                  <a:moveTo>
                    <a:pt x="494" y="327"/>
                  </a:moveTo>
                  <a:lnTo>
                    <a:pt x="494" y="327"/>
                  </a:lnTo>
                  <a:lnTo>
                    <a:pt x="450" y="336"/>
                  </a:lnTo>
                  <a:lnTo>
                    <a:pt x="397" y="344"/>
                  </a:lnTo>
                  <a:lnTo>
                    <a:pt x="318" y="371"/>
                  </a:lnTo>
                  <a:lnTo>
                    <a:pt x="397" y="0"/>
                  </a:lnTo>
                  <a:lnTo>
                    <a:pt x="230" y="0"/>
                  </a:lnTo>
                  <a:lnTo>
                    <a:pt x="0" y="1096"/>
                  </a:lnTo>
                  <a:lnTo>
                    <a:pt x="168" y="1096"/>
                  </a:lnTo>
                  <a:lnTo>
                    <a:pt x="300" y="468"/>
                  </a:lnTo>
                  <a:lnTo>
                    <a:pt x="300" y="468"/>
                  </a:lnTo>
                  <a:lnTo>
                    <a:pt x="362" y="442"/>
                  </a:lnTo>
                  <a:lnTo>
                    <a:pt x="424" y="433"/>
                  </a:lnTo>
                  <a:lnTo>
                    <a:pt x="424" y="433"/>
                  </a:lnTo>
                  <a:lnTo>
                    <a:pt x="477" y="442"/>
                  </a:lnTo>
                  <a:lnTo>
                    <a:pt x="512" y="459"/>
                  </a:lnTo>
                  <a:lnTo>
                    <a:pt x="530" y="495"/>
                  </a:lnTo>
                  <a:lnTo>
                    <a:pt x="539" y="530"/>
                  </a:lnTo>
                  <a:lnTo>
                    <a:pt x="539" y="530"/>
                  </a:lnTo>
                  <a:lnTo>
                    <a:pt x="530" y="565"/>
                  </a:lnTo>
                  <a:lnTo>
                    <a:pt x="424" y="1096"/>
                  </a:lnTo>
                  <a:lnTo>
                    <a:pt x="592" y="1096"/>
                  </a:lnTo>
                  <a:lnTo>
                    <a:pt x="697" y="574"/>
                  </a:lnTo>
                  <a:lnTo>
                    <a:pt x="697" y="574"/>
                  </a:lnTo>
                  <a:lnTo>
                    <a:pt x="706" y="512"/>
                  </a:lnTo>
                  <a:lnTo>
                    <a:pt x="706" y="512"/>
                  </a:lnTo>
                  <a:lnTo>
                    <a:pt x="697" y="468"/>
                  </a:lnTo>
                  <a:lnTo>
                    <a:pt x="689" y="433"/>
                  </a:lnTo>
                  <a:lnTo>
                    <a:pt x="671" y="406"/>
                  </a:lnTo>
                  <a:lnTo>
                    <a:pt x="653" y="380"/>
                  </a:lnTo>
                  <a:lnTo>
                    <a:pt x="627" y="362"/>
                  </a:lnTo>
                  <a:lnTo>
                    <a:pt x="592" y="344"/>
                  </a:lnTo>
                  <a:lnTo>
                    <a:pt x="547" y="336"/>
                  </a:lnTo>
                  <a:lnTo>
                    <a:pt x="494" y="32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1" name="Freeform 13">
              <a:extLst>
                <a:ext uri="{FF2B5EF4-FFF2-40B4-BE49-F238E27FC236}">
                  <a16:creationId xmlns:a16="http://schemas.microsoft.com/office/drawing/2014/main" id="{4C708C26-2E50-844F-95FD-2D94FAAD2EE9}"/>
                </a:ext>
              </a:extLst>
            </p:cNvPr>
            <p:cNvSpPr>
              <a:spLocks noChangeArrowheads="1"/>
            </p:cNvSpPr>
            <p:nvPr/>
          </p:nvSpPr>
          <p:spPr bwMode="auto">
            <a:xfrm>
              <a:off x="6908800" y="3787775"/>
              <a:ext cx="234950" cy="280988"/>
            </a:xfrm>
            <a:custGeom>
              <a:avLst/>
              <a:gdLst>
                <a:gd name="T0" fmla="*/ 406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9 w 654"/>
                <a:gd name="T15" fmla="*/ 574 h 779"/>
                <a:gd name="T16" fmla="*/ 35 w 654"/>
                <a:gd name="T17" fmla="*/ 671 h 779"/>
                <a:gd name="T18" fmla="*/ 97 w 654"/>
                <a:gd name="T19" fmla="*/ 733 h 779"/>
                <a:gd name="T20" fmla="*/ 194 w 654"/>
                <a:gd name="T21" fmla="*/ 778 h 779"/>
                <a:gd name="T22" fmla="*/ 256 w 654"/>
                <a:gd name="T23" fmla="*/ 778 h 779"/>
                <a:gd name="T24" fmla="*/ 344 w 654"/>
                <a:gd name="T25" fmla="*/ 769 h 779"/>
                <a:gd name="T26" fmla="*/ 424 w 654"/>
                <a:gd name="T27" fmla="*/ 733 h 779"/>
                <a:gd name="T28" fmla="*/ 494 w 654"/>
                <a:gd name="T29" fmla="*/ 680 h 779"/>
                <a:gd name="T30" fmla="*/ 556 w 654"/>
                <a:gd name="T31" fmla="*/ 610 h 779"/>
                <a:gd name="T32" fmla="*/ 627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68 w 654"/>
                <a:gd name="T57" fmla="*/ 530 h 779"/>
                <a:gd name="T58" fmla="*/ 168 w 654"/>
                <a:gd name="T59" fmla="*/ 459 h 779"/>
                <a:gd name="T60" fmla="*/ 203 w 654"/>
                <a:gd name="T61" fmla="*/ 300 h 779"/>
                <a:gd name="T62" fmla="*/ 230 w 654"/>
                <a:gd name="T63" fmla="*/ 238 h 779"/>
                <a:gd name="T64" fmla="*/ 300 w 654"/>
                <a:gd name="T65" fmla="*/ 141 h 779"/>
                <a:gd name="T66" fmla="*/ 388 w 654"/>
                <a:gd name="T67" fmla="*/ 115 h 779"/>
                <a:gd name="T68" fmla="*/ 415 w 654"/>
                <a:gd name="T69" fmla="*/ 115 h 779"/>
                <a:gd name="T70" fmla="*/ 459 w 654"/>
                <a:gd name="T71" fmla="*/ 132 h 779"/>
                <a:gd name="T72" fmla="*/ 486 w 654"/>
                <a:gd name="T73" fmla="*/ 185 h 779"/>
                <a:gd name="T74" fmla="*/ 486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406" y="0"/>
                  </a:moveTo>
                  <a:lnTo>
                    <a:pt x="406" y="0"/>
                  </a:lnTo>
                  <a:lnTo>
                    <a:pt x="353" y="9"/>
                  </a:lnTo>
                  <a:lnTo>
                    <a:pt x="309" y="17"/>
                  </a:lnTo>
                  <a:lnTo>
                    <a:pt x="265" y="26"/>
                  </a:lnTo>
                  <a:lnTo>
                    <a:pt x="230" y="44"/>
                  </a:lnTo>
                  <a:lnTo>
                    <a:pt x="194" y="70"/>
                  </a:lnTo>
                  <a:lnTo>
                    <a:pt x="159" y="97"/>
                  </a:lnTo>
                  <a:lnTo>
                    <a:pt x="97" y="168"/>
                  </a:lnTo>
                  <a:lnTo>
                    <a:pt x="97" y="168"/>
                  </a:lnTo>
                  <a:lnTo>
                    <a:pt x="62" y="247"/>
                  </a:lnTo>
                  <a:lnTo>
                    <a:pt x="27" y="336"/>
                  </a:lnTo>
                  <a:lnTo>
                    <a:pt x="9" y="424"/>
                  </a:lnTo>
                  <a:lnTo>
                    <a:pt x="0" y="512"/>
                  </a:lnTo>
                  <a:lnTo>
                    <a:pt x="0" y="512"/>
                  </a:lnTo>
                  <a:lnTo>
                    <a:pt x="9" y="574"/>
                  </a:lnTo>
                  <a:lnTo>
                    <a:pt x="18" y="627"/>
                  </a:lnTo>
                  <a:lnTo>
                    <a:pt x="35" y="671"/>
                  </a:lnTo>
                  <a:lnTo>
                    <a:pt x="62" y="707"/>
                  </a:lnTo>
                  <a:lnTo>
                    <a:pt x="97" y="733"/>
                  </a:lnTo>
                  <a:lnTo>
                    <a:pt x="141" y="760"/>
                  </a:lnTo>
                  <a:lnTo>
                    <a:pt x="194" y="778"/>
                  </a:lnTo>
                  <a:lnTo>
                    <a:pt x="256" y="778"/>
                  </a:lnTo>
                  <a:lnTo>
                    <a:pt x="256" y="778"/>
                  </a:lnTo>
                  <a:lnTo>
                    <a:pt x="300" y="778"/>
                  </a:lnTo>
                  <a:lnTo>
                    <a:pt x="344" y="769"/>
                  </a:lnTo>
                  <a:lnTo>
                    <a:pt x="388" y="751"/>
                  </a:lnTo>
                  <a:lnTo>
                    <a:pt x="424" y="733"/>
                  </a:lnTo>
                  <a:lnTo>
                    <a:pt x="468" y="716"/>
                  </a:lnTo>
                  <a:lnTo>
                    <a:pt x="494" y="680"/>
                  </a:lnTo>
                  <a:lnTo>
                    <a:pt x="556" y="610"/>
                  </a:lnTo>
                  <a:lnTo>
                    <a:pt x="556" y="610"/>
                  </a:lnTo>
                  <a:lnTo>
                    <a:pt x="591" y="539"/>
                  </a:lnTo>
                  <a:lnTo>
                    <a:pt x="627" y="450"/>
                  </a:lnTo>
                  <a:lnTo>
                    <a:pt x="644" y="353"/>
                  </a:lnTo>
                  <a:lnTo>
                    <a:pt x="653" y="265"/>
                  </a:lnTo>
                  <a:lnTo>
                    <a:pt x="653" y="265"/>
                  </a:lnTo>
                  <a:lnTo>
                    <a:pt x="644" y="212"/>
                  </a:lnTo>
                  <a:lnTo>
                    <a:pt x="636" y="159"/>
                  </a:lnTo>
                  <a:lnTo>
                    <a:pt x="618" y="115"/>
                  </a:lnTo>
                  <a:lnTo>
                    <a:pt x="591" y="79"/>
                  </a:lnTo>
                  <a:lnTo>
                    <a:pt x="556" y="44"/>
                  </a:lnTo>
                  <a:lnTo>
                    <a:pt x="512" y="26"/>
                  </a:lnTo>
                  <a:lnTo>
                    <a:pt x="459" y="9"/>
                  </a:lnTo>
                  <a:lnTo>
                    <a:pt x="406"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68" y="530"/>
                  </a:lnTo>
                  <a:lnTo>
                    <a:pt x="168" y="530"/>
                  </a:lnTo>
                  <a:lnTo>
                    <a:pt x="168" y="459"/>
                  </a:lnTo>
                  <a:lnTo>
                    <a:pt x="185" y="380"/>
                  </a:lnTo>
                  <a:lnTo>
                    <a:pt x="203" y="300"/>
                  </a:lnTo>
                  <a:lnTo>
                    <a:pt x="230" y="238"/>
                  </a:lnTo>
                  <a:lnTo>
                    <a:pt x="230" y="238"/>
                  </a:lnTo>
                  <a:lnTo>
                    <a:pt x="265" y="185"/>
                  </a:lnTo>
                  <a:lnTo>
                    <a:pt x="300" y="141"/>
                  </a:lnTo>
                  <a:lnTo>
                    <a:pt x="335" y="123"/>
                  </a:lnTo>
                  <a:lnTo>
                    <a:pt x="388" y="115"/>
                  </a:lnTo>
                  <a:lnTo>
                    <a:pt x="388" y="115"/>
                  </a:lnTo>
                  <a:lnTo>
                    <a:pt x="415" y="115"/>
                  </a:lnTo>
                  <a:lnTo>
                    <a:pt x="441" y="123"/>
                  </a:lnTo>
                  <a:lnTo>
                    <a:pt x="459" y="132"/>
                  </a:lnTo>
                  <a:lnTo>
                    <a:pt x="468" y="150"/>
                  </a:lnTo>
                  <a:lnTo>
                    <a:pt x="486" y="185"/>
                  </a:lnTo>
                  <a:lnTo>
                    <a:pt x="486" y="238"/>
                  </a:lnTo>
                  <a:lnTo>
                    <a:pt x="486" y="238"/>
                  </a:lnTo>
                  <a:lnTo>
                    <a:pt x="486"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2" name="Freeform 14">
              <a:extLst>
                <a:ext uri="{FF2B5EF4-FFF2-40B4-BE49-F238E27FC236}">
                  <a16:creationId xmlns:a16="http://schemas.microsoft.com/office/drawing/2014/main" id="{C022B468-B4AB-5E48-8250-71FCA4DD68D6}"/>
                </a:ext>
              </a:extLst>
            </p:cNvPr>
            <p:cNvSpPr>
              <a:spLocks noChangeArrowheads="1"/>
            </p:cNvSpPr>
            <p:nvPr/>
          </p:nvSpPr>
          <p:spPr bwMode="auto">
            <a:xfrm>
              <a:off x="7181850" y="3787775"/>
              <a:ext cx="234950" cy="280988"/>
            </a:xfrm>
            <a:custGeom>
              <a:avLst/>
              <a:gdLst>
                <a:gd name="T0" fmla="*/ 397 w 654"/>
                <a:gd name="T1" fmla="*/ 0 h 779"/>
                <a:gd name="T2" fmla="*/ 309 w 654"/>
                <a:gd name="T3" fmla="*/ 17 h 779"/>
                <a:gd name="T4" fmla="*/ 230 w 654"/>
                <a:gd name="T5" fmla="*/ 44 h 779"/>
                <a:gd name="T6" fmla="*/ 159 w 654"/>
                <a:gd name="T7" fmla="*/ 97 h 779"/>
                <a:gd name="T8" fmla="*/ 97 w 654"/>
                <a:gd name="T9" fmla="*/ 168 h 779"/>
                <a:gd name="T10" fmla="*/ 27 w 654"/>
                <a:gd name="T11" fmla="*/ 336 h 779"/>
                <a:gd name="T12" fmla="*/ 0 w 654"/>
                <a:gd name="T13" fmla="*/ 512 h 779"/>
                <a:gd name="T14" fmla="*/ 0 w 654"/>
                <a:gd name="T15" fmla="*/ 574 h 779"/>
                <a:gd name="T16" fmla="*/ 35 w 654"/>
                <a:gd name="T17" fmla="*/ 671 h 779"/>
                <a:gd name="T18" fmla="*/ 97 w 654"/>
                <a:gd name="T19" fmla="*/ 733 h 779"/>
                <a:gd name="T20" fmla="*/ 194 w 654"/>
                <a:gd name="T21" fmla="*/ 778 h 779"/>
                <a:gd name="T22" fmla="*/ 247 w 654"/>
                <a:gd name="T23" fmla="*/ 778 h 779"/>
                <a:gd name="T24" fmla="*/ 344 w 654"/>
                <a:gd name="T25" fmla="*/ 769 h 779"/>
                <a:gd name="T26" fmla="*/ 424 w 654"/>
                <a:gd name="T27" fmla="*/ 733 h 779"/>
                <a:gd name="T28" fmla="*/ 494 w 654"/>
                <a:gd name="T29" fmla="*/ 680 h 779"/>
                <a:gd name="T30" fmla="*/ 547 w 654"/>
                <a:gd name="T31" fmla="*/ 610 h 779"/>
                <a:gd name="T32" fmla="*/ 618 w 654"/>
                <a:gd name="T33" fmla="*/ 450 h 779"/>
                <a:gd name="T34" fmla="*/ 653 w 654"/>
                <a:gd name="T35" fmla="*/ 265 h 779"/>
                <a:gd name="T36" fmla="*/ 644 w 654"/>
                <a:gd name="T37" fmla="*/ 212 h 779"/>
                <a:gd name="T38" fmla="*/ 618 w 654"/>
                <a:gd name="T39" fmla="*/ 115 h 779"/>
                <a:gd name="T40" fmla="*/ 556 w 654"/>
                <a:gd name="T41" fmla="*/ 44 h 779"/>
                <a:gd name="T42" fmla="*/ 459 w 654"/>
                <a:gd name="T43" fmla="*/ 9 h 779"/>
                <a:gd name="T44" fmla="*/ 424 w 654"/>
                <a:gd name="T45" fmla="*/ 539 h 779"/>
                <a:gd name="T46" fmla="*/ 397 w 654"/>
                <a:gd name="T47" fmla="*/ 592 h 779"/>
                <a:gd name="T48" fmla="*/ 318 w 654"/>
                <a:gd name="T49" fmla="*/ 654 h 779"/>
                <a:gd name="T50" fmla="*/ 265 w 654"/>
                <a:gd name="T51" fmla="*/ 663 h 779"/>
                <a:gd name="T52" fmla="*/ 221 w 654"/>
                <a:gd name="T53" fmla="*/ 654 h 779"/>
                <a:gd name="T54" fmla="*/ 185 w 654"/>
                <a:gd name="T55" fmla="*/ 627 h 779"/>
                <a:gd name="T56" fmla="*/ 159 w 654"/>
                <a:gd name="T57" fmla="*/ 530 h 779"/>
                <a:gd name="T58" fmla="*/ 168 w 654"/>
                <a:gd name="T59" fmla="*/ 459 h 779"/>
                <a:gd name="T60" fmla="*/ 203 w 654"/>
                <a:gd name="T61" fmla="*/ 300 h 779"/>
                <a:gd name="T62" fmla="*/ 230 w 654"/>
                <a:gd name="T63" fmla="*/ 238 h 779"/>
                <a:gd name="T64" fmla="*/ 291 w 654"/>
                <a:gd name="T65" fmla="*/ 141 h 779"/>
                <a:gd name="T66" fmla="*/ 388 w 654"/>
                <a:gd name="T67" fmla="*/ 115 h 779"/>
                <a:gd name="T68" fmla="*/ 415 w 654"/>
                <a:gd name="T69" fmla="*/ 115 h 779"/>
                <a:gd name="T70" fmla="*/ 450 w 654"/>
                <a:gd name="T71" fmla="*/ 132 h 779"/>
                <a:gd name="T72" fmla="*/ 485 w 654"/>
                <a:gd name="T73" fmla="*/ 185 h 779"/>
                <a:gd name="T74" fmla="*/ 485 w 654"/>
                <a:gd name="T75" fmla="*/ 238 h 779"/>
                <a:gd name="T76" fmla="*/ 468 w 654"/>
                <a:gd name="T77" fmla="*/ 397 h 779"/>
                <a:gd name="T78" fmla="*/ 424 w 654"/>
                <a:gd name="T79" fmla="*/ 53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4" h="779">
                  <a:moveTo>
                    <a:pt x="397" y="0"/>
                  </a:moveTo>
                  <a:lnTo>
                    <a:pt x="397" y="0"/>
                  </a:lnTo>
                  <a:lnTo>
                    <a:pt x="353" y="9"/>
                  </a:lnTo>
                  <a:lnTo>
                    <a:pt x="309" y="17"/>
                  </a:lnTo>
                  <a:lnTo>
                    <a:pt x="265" y="26"/>
                  </a:lnTo>
                  <a:lnTo>
                    <a:pt x="230" y="44"/>
                  </a:lnTo>
                  <a:lnTo>
                    <a:pt x="185" y="70"/>
                  </a:lnTo>
                  <a:lnTo>
                    <a:pt x="159" y="97"/>
                  </a:lnTo>
                  <a:lnTo>
                    <a:pt x="97" y="168"/>
                  </a:lnTo>
                  <a:lnTo>
                    <a:pt x="97" y="168"/>
                  </a:lnTo>
                  <a:lnTo>
                    <a:pt x="62" y="247"/>
                  </a:lnTo>
                  <a:lnTo>
                    <a:pt x="27" y="336"/>
                  </a:lnTo>
                  <a:lnTo>
                    <a:pt x="9" y="424"/>
                  </a:lnTo>
                  <a:lnTo>
                    <a:pt x="0" y="512"/>
                  </a:lnTo>
                  <a:lnTo>
                    <a:pt x="0" y="512"/>
                  </a:lnTo>
                  <a:lnTo>
                    <a:pt x="0" y="574"/>
                  </a:lnTo>
                  <a:lnTo>
                    <a:pt x="18" y="627"/>
                  </a:lnTo>
                  <a:lnTo>
                    <a:pt x="35" y="671"/>
                  </a:lnTo>
                  <a:lnTo>
                    <a:pt x="62" y="707"/>
                  </a:lnTo>
                  <a:lnTo>
                    <a:pt x="97" y="733"/>
                  </a:lnTo>
                  <a:lnTo>
                    <a:pt x="141" y="760"/>
                  </a:lnTo>
                  <a:lnTo>
                    <a:pt x="194" y="778"/>
                  </a:lnTo>
                  <a:lnTo>
                    <a:pt x="247" y="778"/>
                  </a:lnTo>
                  <a:lnTo>
                    <a:pt x="247" y="778"/>
                  </a:lnTo>
                  <a:lnTo>
                    <a:pt x="300" y="778"/>
                  </a:lnTo>
                  <a:lnTo>
                    <a:pt x="344" y="769"/>
                  </a:lnTo>
                  <a:lnTo>
                    <a:pt x="388" y="751"/>
                  </a:lnTo>
                  <a:lnTo>
                    <a:pt x="424" y="733"/>
                  </a:lnTo>
                  <a:lnTo>
                    <a:pt x="459" y="716"/>
                  </a:lnTo>
                  <a:lnTo>
                    <a:pt x="494" y="680"/>
                  </a:lnTo>
                  <a:lnTo>
                    <a:pt x="547" y="610"/>
                  </a:lnTo>
                  <a:lnTo>
                    <a:pt x="547" y="610"/>
                  </a:lnTo>
                  <a:lnTo>
                    <a:pt x="591" y="539"/>
                  </a:lnTo>
                  <a:lnTo>
                    <a:pt x="618" y="450"/>
                  </a:lnTo>
                  <a:lnTo>
                    <a:pt x="644" y="353"/>
                  </a:lnTo>
                  <a:lnTo>
                    <a:pt x="653" y="265"/>
                  </a:lnTo>
                  <a:lnTo>
                    <a:pt x="653" y="265"/>
                  </a:lnTo>
                  <a:lnTo>
                    <a:pt x="644" y="212"/>
                  </a:lnTo>
                  <a:lnTo>
                    <a:pt x="635" y="159"/>
                  </a:lnTo>
                  <a:lnTo>
                    <a:pt x="618" y="115"/>
                  </a:lnTo>
                  <a:lnTo>
                    <a:pt x="591" y="79"/>
                  </a:lnTo>
                  <a:lnTo>
                    <a:pt x="556" y="44"/>
                  </a:lnTo>
                  <a:lnTo>
                    <a:pt x="512" y="26"/>
                  </a:lnTo>
                  <a:lnTo>
                    <a:pt x="459" y="9"/>
                  </a:lnTo>
                  <a:lnTo>
                    <a:pt x="397" y="0"/>
                  </a:lnTo>
                  <a:close/>
                  <a:moveTo>
                    <a:pt x="424" y="539"/>
                  </a:moveTo>
                  <a:lnTo>
                    <a:pt x="424" y="539"/>
                  </a:lnTo>
                  <a:lnTo>
                    <a:pt x="397" y="592"/>
                  </a:lnTo>
                  <a:lnTo>
                    <a:pt x="362" y="627"/>
                  </a:lnTo>
                  <a:lnTo>
                    <a:pt x="318" y="654"/>
                  </a:lnTo>
                  <a:lnTo>
                    <a:pt x="265" y="663"/>
                  </a:lnTo>
                  <a:lnTo>
                    <a:pt x="265" y="663"/>
                  </a:lnTo>
                  <a:lnTo>
                    <a:pt x="238" y="663"/>
                  </a:lnTo>
                  <a:lnTo>
                    <a:pt x="221" y="654"/>
                  </a:lnTo>
                  <a:lnTo>
                    <a:pt x="203" y="645"/>
                  </a:lnTo>
                  <a:lnTo>
                    <a:pt x="185" y="627"/>
                  </a:lnTo>
                  <a:lnTo>
                    <a:pt x="168" y="583"/>
                  </a:lnTo>
                  <a:lnTo>
                    <a:pt x="159" y="530"/>
                  </a:lnTo>
                  <a:lnTo>
                    <a:pt x="159" y="530"/>
                  </a:lnTo>
                  <a:lnTo>
                    <a:pt x="168" y="459"/>
                  </a:lnTo>
                  <a:lnTo>
                    <a:pt x="185" y="380"/>
                  </a:lnTo>
                  <a:lnTo>
                    <a:pt x="203" y="300"/>
                  </a:lnTo>
                  <a:lnTo>
                    <a:pt x="230" y="238"/>
                  </a:lnTo>
                  <a:lnTo>
                    <a:pt x="230" y="238"/>
                  </a:lnTo>
                  <a:lnTo>
                    <a:pt x="256" y="185"/>
                  </a:lnTo>
                  <a:lnTo>
                    <a:pt x="291" y="141"/>
                  </a:lnTo>
                  <a:lnTo>
                    <a:pt x="335" y="123"/>
                  </a:lnTo>
                  <a:lnTo>
                    <a:pt x="388" y="115"/>
                  </a:lnTo>
                  <a:lnTo>
                    <a:pt x="388" y="115"/>
                  </a:lnTo>
                  <a:lnTo>
                    <a:pt x="415" y="115"/>
                  </a:lnTo>
                  <a:lnTo>
                    <a:pt x="432" y="123"/>
                  </a:lnTo>
                  <a:lnTo>
                    <a:pt x="450" y="132"/>
                  </a:lnTo>
                  <a:lnTo>
                    <a:pt x="468" y="150"/>
                  </a:lnTo>
                  <a:lnTo>
                    <a:pt x="485" y="185"/>
                  </a:lnTo>
                  <a:lnTo>
                    <a:pt x="485" y="238"/>
                  </a:lnTo>
                  <a:lnTo>
                    <a:pt x="485" y="238"/>
                  </a:lnTo>
                  <a:lnTo>
                    <a:pt x="485" y="309"/>
                  </a:lnTo>
                  <a:lnTo>
                    <a:pt x="468" y="397"/>
                  </a:lnTo>
                  <a:lnTo>
                    <a:pt x="450" y="477"/>
                  </a:lnTo>
                  <a:lnTo>
                    <a:pt x="424" y="5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sp>
          <p:nvSpPr>
            <p:cNvPr id="23" name="Freeform 15">
              <a:extLst>
                <a:ext uri="{FF2B5EF4-FFF2-40B4-BE49-F238E27FC236}">
                  <a16:creationId xmlns:a16="http://schemas.microsoft.com/office/drawing/2014/main" id="{9905437E-A5BF-2140-9935-43732054BD2E}"/>
                </a:ext>
              </a:extLst>
            </p:cNvPr>
            <p:cNvSpPr>
              <a:spLocks noChangeArrowheads="1"/>
            </p:cNvSpPr>
            <p:nvPr/>
          </p:nvSpPr>
          <p:spPr bwMode="auto">
            <a:xfrm>
              <a:off x="7442200" y="3670300"/>
              <a:ext cx="139700" cy="395288"/>
            </a:xfrm>
            <a:custGeom>
              <a:avLst/>
              <a:gdLst>
                <a:gd name="T0" fmla="*/ 220 w 389"/>
                <a:gd name="T1" fmla="*/ 0 h 1097"/>
                <a:gd name="T2" fmla="*/ 0 w 389"/>
                <a:gd name="T3" fmla="*/ 1096 h 1097"/>
                <a:gd name="T4" fmla="*/ 167 w 389"/>
                <a:gd name="T5" fmla="*/ 1096 h 1097"/>
                <a:gd name="T6" fmla="*/ 388 w 389"/>
                <a:gd name="T7" fmla="*/ 0 h 1097"/>
                <a:gd name="T8" fmla="*/ 220 w 389"/>
                <a:gd name="T9" fmla="*/ 0 h 1097"/>
              </a:gdLst>
              <a:ahLst/>
              <a:cxnLst>
                <a:cxn ang="0">
                  <a:pos x="T0" y="T1"/>
                </a:cxn>
                <a:cxn ang="0">
                  <a:pos x="T2" y="T3"/>
                </a:cxn>
                <a:cxn ang="0">
                  <a:pos x="T4" y="T5"/>
                </a:cxn>
                <a:cxn ang="0">
                  <a:pos x="T6" y="T7"/>
                </a:cxn>
                <a:cxn ang="0">
                  <a:pos x="T8" y="T9"/>
                </a:cxn>
              </a:cxnLst>
              <a:rect l="0" t="0" r="r" b="b"/>
              <a:pathLst>
                <a:path w="389" h="1097">
                  <a:moveTo>
                    <a:pt x="220" y="0"/>
                  </a:moveTo>
                  <a:lnTo>
                    <a:pt x="0" y="1096"/>
                  </a:lnTo>
                  <a:lnTo>
                    <a:pt x="167" y="1096"/>
                  </a:lnTo>
                  <a:lnTo>
                    <a:pt x="388" y="0"/>
                  </a:lnTo>
                  <a:lnTo>
                    <a:pt x="220"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nl-NL"/>
            </a:p>
          </p:txBody>
        </p:sp>
      </p:grpSp>
    </p:spTree>
    <p:extLst>
      <p:ext uri="{BB962C8B-B14F-4D97-AF65-F5344CB8AC3E}">
        <p14:creationId xmlns:p14="http://schemas.microsoft.com/office/powerpoint/2010/main" val="74545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7729989-DB21-3D47-A41C-EA788D00E9DC}"/>
              </a:ext>
            </a:extLst>
          </p:cNvPr>
          <p:cNvSpPr>
            <a:spLocks noGrp="1"/>
          </p:cNvSpPr>
          <p:nvPr>
            <p:ph type="title"/>
          </p:nvPr>
        </p:nvSpPr>
        <p:spPr>
          <a:xfrm>
            <a:off x="847531" y="1059634"/>
            <a:ext cx="7772400" cy="1387702"/>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63DA8F1B-B060-B643-A329-DCAEFF9CBE27}"/>
              </a:ext>
            </a:extLst>
          </p:cNvPr>
          <p:cNvSpPr>
            <a:spLocks noGrp="1"/>
          </p:cNvSpPr>
          <p:nvPr>
            <p:ph type="body" idx="1"/>
          </p:nvPr>
        </p:nvSpPr>
        <p:spPr>
          <a:xfrm>
            <a:off x="847531" y="2512846"/>
            <a:ext cx="10515600" cy="3949472"/>
          </a:xfrm>
          <a:prstGeom prst="rect">
            <a:avLst/>
          </a:prstGeom>
        </p:spPr>
        <p:txBody>
          <a:bodyPr vert="horz" lIns="91440" tIns="45720" rIns="91440" bIns="45720" rtlCol="0">
            <a:normAutofit/>
          </a:bodyPr>
          <a:lstStyle/>
          <a:p>
            <a:r>
              <a:rPr lang="nl-NL"/>
              <a:t>Tekststijl van het model bewerken
Tweede niveau
Derde niveau
Vierde niveau
Vijfde niveau</a:t>
            </a:r>
          </a:p>
        </p:txBody>
      </p:sp>
    </p:spTree>
    <p:extLst>
      <p:ext uri="{BB962C8B-B14F-4D97-AF65-F5344CB8AC3E}">
        <p14:creationId xmlns:p14="http://schemas.microsoft.com/office/powerpoint/2010/main" val="3155450653"/>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1" r:id="rId3"/>
    <p:sldLayoutId id="2147483668" r:id="rId4"/>
    <p:sldLayoutId id="2147483664" r:id="rId5"/>
    <p:sldLayoutId id="2147483655" r:id="rId6"/>
    <p:sldLayoutId id="2147483649" r:id="rId7"/>
    <p:sldLayoutId id="2147483665" r:id="rId8"/>
    <p:sldLayoutId id="2147483666" r:id="rId9"/>
    <p:sldLayoutId id="2147483667" r:id="rId10"/>
    <p:sldLayoutId id="2147483669" r:id="rId11"/>
    <p:sldLayoutId id="2147483673"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b="1" i="0" kern="1200">
          <a:solidFill>
            <a:schemeClr val="tx1"/>
          </a:solidFill>
          <a:latin typeface="Roboto Condensed" panose="02000000000000000000" pitchFamily="2" charset="0"/>
          <a:ea typeface="Roboto Condensed" panose="02000000000000000000" pitchFamily="2" charset="0"/>
          <a:cs typeface="Verdana" panose="020B0604030504040204" pitchFamily="34" charset="0"/>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400" b="0" i="0" kern="1200">
          <a:solidFill>
            <a:schemeClr val="tx1"/>
          </a:solidFill>
          <a:latin typeface="Calibri Light" panose="020F030202020403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DAB5DFCC-2BF8-474B-A519-53C122EDC911}"/>
              </a:ext>
            </a:extLst>
          </p:cNvPr>
          <p:cNvSpPr/>
          <p:nvPr/>
        </p:nvSpPr>
        <p:spPr>
          <a:xfrm>
            <a:off x="9283337" y="0"/>
            <a:ext cx="290866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Graphic 6">
            <a:extLst>
              <a:ext uri="{FF2B5EF4-FFF2-40B4-BE49-F238E27FC236}">
                <a16:creationId xmlns:a16="http://schemas.microsoft.com/office/drawing/2014/main" id="{712349D9-CCC9-944C-A4C9-3246C12E190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203752" y="0"/>
            <a:ext cx="1607685" cy="1226917"/>
          </a:xfrm>
          <a:prstGeom prst="rect">
            <a:avLst/>
          </a:prstGeom>
        </p:spPr>
      </p:pic>
      <p:sp>
        <p:nvSpPr>
          <p:cNvPr id="8" name="Tekstvak 7">
            <a:extLst>
              <a:ext uri="{FF2B5EF4-FFF2-40B4-BE49-F238E27FC236}">
                <a16:creationId xmlns:a16="http://schemas.microsoft.com/office/drawing/2014/main" id="{3FB0179A-1CC8-A94C-BA01-65D9CE04AF9A}"/>
              </a:ext>
            </a:extLst>
          </p:cNvPr>
          <p:cNvSpPr txBox="1"/>
          <p:nvPr/>
        </p:nvSpPr>
        <p:spPr>
          <a:xfrm>
            <a:off x="810560" y="1130487"/>
            <a:ext cx="8346378" cy="2854115"/>
          </a:xfrm>
          <a:prstGeom prst="rect">
            <a:avLst/>
          </a:prstGeom>
          <a:noFill/>
        </p:spPr>
        <p:txBody>
          <a:bodyPr wrap="square" rtlCol="0" anchor="ctr">
            <a:spAutoFit/>
          </a:bodyPr>
          <a:lstStyle/>
          <a:p>
            <a:pPr algn="ctr">
              <a:lnSpc>
                <a:spcPct val="80000"/>
              </a:lnSpc>
            </a:pPr>
            <a:r>
              <a:rPr lang="nl-NL" sz="3200" cap="all" dirty="0">
                <a:solidFill>
                  <a:srgbClr val="C6002A"/>
                </a:solidFill>
                <a:latin typeface="Roboto Condensed" panose="020B0604020202020204" charset="0"/>
                <a:ea typeface="Roboto Condensed" panose="020B0604020202020204" charset="0"/>
              </a:rPr>
              <a:t>Informatiebijeenkomst</a:t>
            </a:r>
          </a:p>
          <a:p>
            <a:pPr algn="ctr">
              <a:lnSpc>
                <a:spcPct val="80000"/>
              </a:lnSpc>
            </a:pPr>
            <a:endParaRPr lang="nl-NL" sz="3200" cap="all" dirty="0">
              <a:solidFill>
                <a:srgbClr val="C6002A"/>
              </a:solidFill>
              <a:latin typeface="Roboto Condensed" panose="020B0604020202020204" charset="0"/>
              <a:ea typeface="Roboto Condensed" panose="020B0604020202020204" charset="0"/>
            </a:endParaRPr>
          </a:p>
          <a:p>
            <a:pPr algn="ctr">
              <a:lnSpc>
                <a:spcPct val="80000"/>
              </a:lnSpc>
            </a:pPr>
            <a:r>
              <a:rPr lang="nl-NL" sz="3200" cap="all" dirty="0">
                <a:solidFill>
                  <a:srgbClr val="C6002A"/>
                </a:solidFill>
                <a:latin typeface="Roboto Condensed" panose="020B0604020202020204" charset="0"/>
                <a:ea typeface="Roboto Condensed" panose="020B0604020202020204" charset="0"/>
              </a:rPr>
              <a:t>Aanbesteding </a:t>
            </a:r>
          </a:p>
          <a:p>
            <a:pPr algn="ctr">
              <a:lnSpc>
                <a:spcPct val="80000"/>
              </a:lnSpc>
            </a:pPr>
            <a:br>
              <a:rPr lang="nl-NL" sz="3200" cap="all" dirty="0">
                <a:solidFill>
                  <a:srgbClr val="C6002A"/>
                </a:solidFill>
                <a:latin typeface="Roboto Condensed" panose="020B0604020202020204" charset="0"/>
                <a:ea typeface="Roboto Condensed" panose="020B0604020202020204" charset="0"/>
              </a:rPr>
            </a:br>
            <a:r>
              <a:rPr lang="nl-NL" sz="3200" b="1" cap="all" dirty="0">
                <a:solidFill>
                  <a:srgbClr val="C6002A"/>
                </a:solidFill>
                <a:latin typeface="Roboto Condensed" panose="020B0604020202020204" charset="0"/>
                <a:ea typeface="Roboto Condensed" panose="020B0604020202020204" charset="0"/>
              </a:rPr>
              <a:t>“broker t.b.v. externe inhuurmedewerkers </a:t>
            </a:r>
          </a:p>
          <a:p>
            <a:pPr algn="ctr">
              <a:lnSpc>
                <a:spcPct val="80000"/>
              </a:lnSpc>
            </a:pPr>
            <a:r>
              <a:rPr lang="nl-NL" sz="3200" b="1" cap="all" dirty="0">
                <a:solidFill>
                  <a:srgbClr val="C6002A"/>
                </a:solidFill>
                <a:latin typeface="Roboto Condensed" panose="020B0604020202020204" charset="0"/>
                <a:ea typeface="Roboto Condensed" panose="020B0604020202020204" charset="0"/>
              </a:rPr>
              <a:t>(niet </a:t>
            </a:r>
            <a:r>
              <a:rPr lang="nl-NL" sz="3200" b="1" cap="all" dirty="0" err="1">
                <a:solidFill>
                  <a:srgbClr val="C6002A"/>
                </a:solidFill>
                <a:latin typeface="Roboto Condensed" panose="020B0604020202020204" charset="0"/>
                <a:ea typeface="Roboto Condensed" panose="020B0604020202020204" charset="0"/>
              </a:rPr>
              <a:t>onderwijsgerelateerd</a:t>
            </a:r>
            <a:r>
              <a:rPr lang="nl-NL" sz="3200" b="1" cap="all" dirty="0">
                <a:solidFill>
                  <a:srgbClr val="C6002A"/>
                </a:solidFill>
                <a:latin typeface="Roboto Condensed" panose="020B0604020202020204" charset="0"/>
                <a:ea typeface="Roboto Condensed" panose="020B0604020202020204" charset="0"/>
              </a:rPr>
              <a:t>)”</a:t>
            </a:r>
          </a:p>
        </p:txBody>
      </p:sp>
      <p:pic>
        <p:nvPicPr>
          <p:cNvPr id="5" name="Graphic 4">
            <a:extLst>
              <a:ext uri="{FF2B5EF4-FFF2-40B4-BE49-F238E27FC236}">
                <a16:creationId xmlns:a16="http://schemas.microsoft.com/office/drawing/2014/main" id="{E60C143E-0B60-44C0-A3E1-FFC07E663DD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26368" y="4842294"/>
            <a:ext cx="1199017" cy="1154843"/>
          </a:xfrm>
          <a:prstGeom prst="rect">
            <a:avLst/>
          </a:prstGeom>
        </p:spPr>
      </p:pic>
      <p:pic>
        <p:nvPicPr>
          <p:cNvPr id="9" name="Graphic 8">
            <a:extLst>
              <a:ext uri="{FF2B5EF4-FFF2-40B4-BE49-F238E27FC236}">
                <a16:creationId xmlns:a16="http://schemas.microsoft.com/office/drawing/2014/main" id="{EEBFBDE6-7A40-4A90-B7ED-E00E6B29E599}"/>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320525" y="4899707"/>
            <a:ext cx="1122557" cy="1040016"/>
          </a:xfrm>
          <a:prstGeom prst="rect">
            <a:avLst/>
          </a:prstGeom>
        </p:spPr>
      </p:pic>
      <p:pic>
        <p:nvPicPr>
          <p:cNvPr id="10" name="Graphic 9">
            <a:extLst>
              <a:ext uri="{FF2B5EF4-FFF2-40B4-BE49-F238E27FC236}">
                <a16:creationId xmlns:a16="http://schemas.microsoft.com/office/drawing/2014/main" id="{C3647689-1339-4B9B-8BA1-D1351DBC48C0}"/>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482704" y="4826725"/>
            <a:ext cx="1117062" cy="1071155"/>
          </a:xfrm>
          <a:prstGeom prst="rect">
            <a:avLst/>
          </a:prstGeom>
        </p:spPr>
      </p:pic>
    </p:spTree>
    <p:extLst>
      <p:ext uri="{BB962C8B-B14F-4D97-AF65-F5344CB8AC3E}">
        <p14:creationId xmlns:p14="http://schemas.microsoft.com/office/powerpoint/2010/main" val="322472823"/>
      </p:ext>
    </p:extLst>
  </p:cSld>
  <p:clrMapOvr>
    <a:masterClrMapping/>
  </p:clrMapOvr>
  <p:transition>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Buiten de scope</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9" y="2201053"/>
            <a:ext cx="10510838" cy="3742548"/>
          </a:xfrm>
        </p:spPr>
        <p:txBody>
          <a:bodyPr>
            <a:normAutofit fontScale="92500" lnSpcReduction="20000"/>
          </a:bodyPr>
          <a:lstStyle/>
          <a:p>
            <a:pPr fontAlgn="base"/>
            <a:r>
              <a:rPr lang="nl-NL" dirty="0"/>
              <a:t>Onderdelen die buiten de Dienstverlening vallen: </a:t>
            </a:r>
          </a:p>
          <a:p>
            <a:pPr marL="342900" lvl="0" indent="-342900">
              <a:buFont typeface="Arial" panose="020B0604020202020204" pitchFamily="34" charset="0"/>
              <a:buChar char="•"/>
            </a:pPr>
            <a:r>
              <a:rPr lang="nl-NL" dirty="0"/>
              <a:t>Inzet van werkervaringsplekken/stagiairs; </a:t>
            </a:r>
          </a:p>
          <a:p>
            <a:pPr marL="342900" lvl="0" indent="-342900">
              <a:buFont typeface="Arial" panose="020B0604020202020204" pitchFamily="34" charset="0"/>
              <a:buChar char="•"/>
            </a:pPr>
            <a:r>
              <a:rPr lang="nl-NL" dirty="0"/>
              <a:t>Inzet van vrijwilligers;</a:t>
            </a:r>
          </a:p>
          <a:p>
            <a:pPr marL="342900" lvl="0" indent="-342900">
              <a:buFont typeface="Arial" panose="020B0604020202020204" pitchFamily="34" charset="0"/>
              <a:buChar char="•"/>
            </a:pPr>
            <a:r>
              <a:rPr lang="nl-NL" dirty="0"/>
              <a:t>Samenwerkingsverbanden met andere onderwijsinstellingen;</a:t>
            </a:r>
          </a:p>
          <a:p>
            <a:pPr marL="342900" lvl="0" indent="-342900">
              <a:buFont typeface="Arial" panose="020B0604020202020204" pitchFamily="34" charset="0"/>
              <a:buChar char="•"/>
            </a:pPr>
            <a:r>
              <a:rPr lang="nl-NL" dirty="0"/>
              <a:t>Intercollegiale detacheringen met andere onderwijsinstellingen;</a:t>
            </a:r>
          </a:p>
          <a:p>
            <a:pPr marL="342900" lvl="0" indent="-342900">
              <a:buFont typeface="Arial" panose="020B0604020202020204" pitchFamily="34" charset="0"/>
              <a:buChar char="•"/>
            </a:pPr>
            <a:r>
              <a:rPr lang="nl-NL" dirty="0"/>
              <a:t>Interne mobiliteit;</a:t>
            </a:r>
          </a:p>
          <a:p>
            <a:pPr marL="342900" lvl="0" indent="-342900">
              <a:buFont typeface="Arial" panose="020B0604020202020204" pitchFamily="34" charset="0"/>
              <a:buChar char="•"/>
            </a:pPr>
            <a:r>
              <a:rPr lang="nl-NL" dirty="0"/>
              <a:t>Onderwijsgerelateerde arbeid;</a:t>
            </a:r>
          </a:p>
          <a:p>
            <a:pPr marL="342900" lvl="0" indent="-342900">
              <a:buFont typeface="Arial" panose="020B0604020202020204" pitchFamily="34" charset="0"/>
              <a:buChar char="•"/>
            </a:pPr>
            <a:r>
              <a:rPr lang="nl-NL" dirty="0"/>
              <a:t>Uitzend- en Payrollkrachten (onderwijs en niet-onderwijs);</a:t>
            </a:r>
          </a:p>
          <a:p>
            <a:pPr marL="342900" lvl="0" indent="-342900">
              <a:buFont typeface="Arial" panose="020B0604020202020204" pitchFamily="34" charset="0"/>
              <a:buChar char="•"/>
            </a:pPr>
            <a:r>
              <a:rPr lang="nl-NL" dirty="0"/>
              <a:t>Inzet via IB-47.</a:t>
            </a:r>
          </a:p>
          <a:p>
            <a:pPr marL="457200" indent="-457200">
              <a:buFont typeface="Arial" panose="020B0604020202020204" pitchFamily="34" charset="0"/>
              <a:buChar char="•"/>
            </a:pPr>
            <a:endParaRPr lang="nl-NL" sz="2800" dirty="0">
              <a:sym typeface="Wingdings" panose="05000000000000000000" pitchFamily="2" charset="2"/>
            </a:endParaRPr>
          </a:p>
        </p:txBody>
      </p:sp>
    </p:spTree>
    <p:extLst>
      <p:ext uri="{BB962C8B-B14F-4D97-AF65-F5344CB8AC3E}">
        <p14:creationId xmlns:p14="http://schemas.microsoft.com/office/powerpoint/2010/main" val="3076571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Doel</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8" y="2201053"/>
            <a:ext cx="11245592" cy="3742548"/>
          </a:xfrm>
        </p:spPr>
        <p:txBody>
          <a:bodyPr>
            <a:normAutofit/>
          </a:bodyPr>
          <a:lstStyle/>
          <a:p>
            <a:pPr marL="342900" indent="-342900" fontAlgn="base">
              <a:buFont typeface="Arial" panose="020B0604020202020204" pitchFamily="34" charset="0"/>
              <a:buChar char="•"/>
            </a:pPr>
            <a:r>
              <a:rPr lang="nl-NL" dirty="0"/>
              <a:t>Kwalitatief goede Externe Inhuurmedewerkers voor niet onderwijsgebonden functies; </a:t>
            </a:r>
          </a:p>
          <a:p>
            <a:pPr marL="342900" indent="-342900" fontAlgn="base">
              <a:buFont typeface="Arial" panose="020B0604020202020204" pitchFamily="34" charset="0"/>
              <a:buChar char="•"/>
            </a:pPr>
            <a:r>
              <a:rPr lang="nl-NL" dirty="0"/>
              <a:t>De juiste persoon, op de juiste plek, op het juiste moment; </a:t>
            </a:r>
          </a:p>
          <a:p>
            <a:pPr marL="342900" indent="-342900" fontAlgn="base">
              <a:buFont typeface="Arial" panose="020B0604020202020204" pitchFamily="34" charset="0"/>
              <a:buChar char="•"/>
            </a:pPr>
            <a:r>
              <a:rPr lang="nl-NL" dirty="0"/>
              <a:t>Rechtmatigheid en doelmatigheid realiseren met betrekking tot wet en regelgeving;</a:t>
            </a:r>
          </a:p>
          <a:p>
            <a:pPr marL="342900" indent="-342900" fontAlgn="base">
              <a:buFont typeface="Arial" panose="020B0604020202020204" pitchFamily="34" charset="0"/>
              <a:buChar char="•"/>
            </a:pPr>
            <a:r>
              <a:rPr lang="nl-NL" dirty="0">
                <a:sym typeface="Wingdings" panose="05000000000000000000" pitchFamily="2" charset="2"/>
              </a:rPr>
              <a:t>Goede richtlijntarieven behorende bij functies;</a:t>
            </a:r>
          </a:p>
          <a:p>
            <a:pPr marL="342900" indent="-342900" fontAlgn="base">
              <a:buFont typeface="Arial" panose="020B0604020202020204" pitchFamily="34" charset="0"/>
              <a:buChar char="•"/>
            </a:pPr>
            <a:r>
              <a:rPr lang="nl-NL" dirty="0">
                <a:sym typeface="Wingdings" panose="05000000000000000000" pitchFamily="2" charset="2"/>
              </a:rPr>
              <a:t>Proces zo eenvoudig en transparant mogelijk maken;</a:t>
            </a:r>
          </a:p>
          <a:p>
            <a:pPr fontAlgn="base"/>
            <a:endParaRPr lang="nl-NL" dirty="0">
              <a:sym typeface="Wingdings" panose="05000000000000000000" pitchFamily="2" charset="2"/>
            </a:endParaRPr>
          </a:p>
          <a:p>
            <a:pPr marL="342900" indent="-342900" fontAlgn="base">
              <a:buFont typeface="Arial" panose="020B0604020202020204" pitchFamily="34" charset="0"/>
              <a:buChar char="•"/>
            </a:pPr>
            <a:endParaRPr lang="nl-NL" dirty="0"/>
          </a:p>
        </p:txBody>
      </p:sp>
    </p:spTree>
    <p:extLst>
      <p:ext uri="{BB962C8B-B14F-4D97-AF65-F5344CB8AC3E}">
        <p14:creationId xmlns:p14="http://schemas.microsoft.com/office/powerpoint/2010/main" val="3032082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lumMod val="95000"/>
              <a:lumOff val="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DE6FF792-9137-4466-B6E1-2420C6C83334}"/>
              </a:ext>
            </a:extLst>
          </p:cNvPr>
          <p:cNvSpPr>
            <a:spLocks noGrp="1"/>
          </p:cNvSpPr>
          <p:nvPr>
            <p:ph type="title"/>
          </p:nvPr>
        </p:nvSpPr>
        <p:spPr>
          <a:xfrm>
            <a:off x="750242" y="632990"/>
            <a:ext cx="7247346" cy="1043409"/>
          </a:xfrm>
        </p:spPr>
        <p:txBody>
          <a:bodyPr vert="horz" lIns="91440" tIns="45720" rIns="91440" bIns="45720" rtlCol="0" anchor="ctr">
            <a:normAutofit/>
          </a:bodyPr>
          <a:lstStyle/>
          <a:p>
            <a:r>
              <a:rPr lang="en-US" sz="3300" dirty="0">
                <a:latin typeface="+mj-lt"/>
                <a:ea typeface="+mj-ea"/>
                <a:cs typeface="+mj-cs"/>
              </a:rPr>
              <a:t>AANBESTEDINGSPROCEDURE</a:t>
            </a:r>
            <a:endParaRPr lang="en-US" sz="3300" kern="1200" dirty="0">
              <a:solidFill>
                <a:schemeClr val="tx1"/>
              </a:solidFill>
              <a:latin typeface="+mj-lt"/>
              <a:ea typeface="+mj-ea"/>
              <a:cs typeface="+mj-cs"/>
            </a:endParaRPr>
          </a:p>
        </p:txBody>
      </p:sp>
      <p:sp>
        <p:nvSpPr>
          <p:cNvPr id="3" name="Tijdelijke aanduiding voor inhoud 2">
            <a:extLst>
              <a:ext uri="{FF2B5EF4-FFF2-40B4-BE49-F238E27FC236}">
                <a16:creationId xmlns:a16="http://schemas.microsoft.com/office/drawing/2014/main" id="{72B50C1F-237B-4259-813C-A94A716584E6}"/>
              </a:ext>
            </a:extLst>
          </p:cNvPr>
          <p:cNvSpPr>
            <a:spLocks noGrp="1"/>
          </p:cNvSpPr>
          <p:nvPr>
            <p:ph sz="quarter" idx="11"/>
          </p:nvPr>
        </p:nvSpPr>
        <p:spPr>
          <a:xfrm>
            <a:off x="272814" y="2051957"/>
            <a:ext cx="4064409" cy="2754086"/>
          </a:xfrm>
        </p:spPr>
        <p:txBody>
          <a:bodyPr vert="horz" lIns="91440" tIns="45720" rIns="91440" bIns="45720" rtlCol="0" anchor="t">
            <a:normAutofit/>
          </a:bodyPr>
          <a:lstStyle/>
          <a:p>
            <a:pPr indent="-228600">
              <a:lnSpc>
                <a:spcPct val="90000"/>
              </a:lnSpc>
              <a:buFont typeface="Arial" panose="020B0604020202020204" pitchFamily="34" charset="0"/>
              <a:buChar char="•"/>
            </a:pPr>
            <a:endParaRPr lang="en-US" sz="1800" dirty="0">
              <a:latin typeface="+mn-lt"/>
              <a:ea typeface="+mn-ea"/>
              <a:cs typeface="+mn-cs"/>
            </a:endParaRPr>
          </a:p>
          <a:p>
            <a:pPr indent="-228600">
              <a:lnSpc>
                <a:spcPct val="90000"/>
              </a:lnSpc>
              <a:buFont typeface="Arial" panose="020B0604020202020204" pitchFamily="34" charset="0"/>
              <a:buChar char="•"/>
            </a:pPr>
            <a:r>
              <a:rPr lang="en-US" sz="1800" dirty="0" err="1">
                <a:latin typeface="+mn-lt"/>
                <a:ea typeface="+mn-ea"/>
                <a:cs typeface="+mn-cs"/>
              </a:rPr>
              <a:t>Toelichting</a:t>
            </a:r>
            <a:r>
              <a:rPr lang="en-US" sz="1800" dirty="0">
                <a:latin typeface="+mn-lt"/>
                <a:ea typeface="+mn-ea"/>
                <a:cs typeface="+mn-cs"/>
              </a:rPr>
              <a:t> Kim Eestermans (</a:t>
            </a:r>
            <a:r>
              <a:rPr lang="en-US" sz="1800" dirty="0" err="1">
                <a:latin typeface="+mn-lt"/>
                <a:ea typeface="+mn-ea"/>
                <a:cs typeface="+mn-cs"/>
              </a:rPr>
              <a:t>Adviseur</a:t>
            </a:r>
            <a:r>
              <a:rPr lang="en-US" sz="1800" dirty="0">
                <a:latin typeface="+mn-lt"/>
                <a:ea typeface="+mn-ea"/>
                <a:cs typeface="+mn-cs"/>
              </a:rPr>
              <a:t> </a:t>
            </a:r>
            <a:r>
              <a:rPr lang="en-US" sz="1800" dirty="0" err="1">
                <a:latin typeface="+mn-lt"/>
                <a:ea typeface="+mn-ea"/>
                <a:cs typeface="+mn-cs"/>
              </a:rPr>
              <a:t>Inkoop</a:t>
            </a:r>
            <a:r>
              <a:rPr lang="en-US" sz="1800" dirty="0">
                <a:latin typeface="+mn-lt"/>
                <a:ea typeface="+mn-ea"/>
                <a:cs typeface="+mn-cs"/>
              </a:rPr>
              <a:t>)</a:t>
            </a:r>
          </a:p>
        </p:txBody>
      </p:sp>
    </p:spTree>
    <p:extLst>
      <p:ext uri="{BB962C8B-B14F-4D97-AF65-F5344CB8AC3E}">
        <p14:creationId xmlns:p14="http://schemas.microsoft.com/office/powerpoint/2010/main" val="27878149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Procedure</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9" y="2242949"/>
            <a:ext cx="10510838" cy="3742548"/>
          </a:xfrm>
        </p:spPr>
        <p:txBody>
          <a:bodyPr/>
          <a:lstStyle/>
          <a:p>
            <a:pPr marL="457200" indent="-457200">
              <a:buFont typeface="Arial" panose="020B0604020202020204" pitchFamily="34" charset="0"/>
              <a:buChar char="•"/>
            </a:pPr>
            <a:r>
              <a:rPr lang="nl-NL" sz="2800" dirty="0">
                <a:sym typeface="Wingdings" panose="05000000000000000000" pitchFamily="2" charset="2"/>
              </a:rPr>
              <a:t>Europese aanbesteding onder Aanbestedingswet 2012;</a:t>
            </a:r>
          </a:p>
          <a:p>
            <a:pPr marL="457200" indent="-457200">
              <a:buFont typeface="Arial" panose="020B0604020202020204" pitchFamily="34" charset="0"/>
              <a:buChar char="•"/>
            </a:pPr>
            <a:r>
              <a:rPr lang="nl-NL" sz="2800" dirty="0">
                <a:sym typeface="Wingdings" panose="05000000000000000000" pitchFamily="2" charset="2"/>
              </a:rPr>
              <a:t>Openbare procedure;</a:t>
            </a:r>
          </a:p>
          <a:p>
            <a:pPr marL="457200" indent="-457200">
              <a:buFont typeface="Arial" panose="020B0604020202020204" pitchFamily="34" charset="0"/>
              <a:buChar char="•"/>
            </a:pPr>
            <a:r>
              <a:rPr lang="nl-NL" sz="2800" dirty="0">
                <a:sym typeface="Wingdings" panose="05000000000000000000" pitchFamily="2" charset="2"/>
              </a:rPr>
              <a:t>Informatiebijeenkomst;</a:t>
            </a:r>
          </a:p>
          <a:p>
            <a:pPr marL="457200" indent="-457200">
              <a:buFont typeface="Arial" panose="020B0604020202020204" pitchFamily="34" charset="0"/>
              <a:buChar char="•"/>
            </a:pPr>
            <a:r>
              <a:rPr lang="nl-NL" sz="2800" dirty="0">
                <a:sym typeface="Wingdings" panose="05000000000000000000" pitchFamily="2" charset="2"/>
              </a:rPr>
              <a:t>Aanbestedingsdocumenten gepubliceerd op TenderNed;</a:t>
            </a:r>
          </a:p>
          <a:p>
            <a:pPr marL="457200" indent="-457200">
              <a:buFont typeface="Arial" panose="020B0604020202020204" pitchFamily="34" charset="0"/>
              <a:buChar char="•"/>
            </a:pPr>
            <a:r>
              <a:rPr lang="nl-NL" sz="2800" dirty="0">
                <a:sym typeface="Wingdings" panose="05000000000000000000" pitchFamily="2" charset="2"/>
              </a:rPr>
              <a:t>Beoordeling op basis van Beste Prijs-Kwaliteitverhouding.</a:t>
            </a:r>
          </a:p>
        </p:txBody>
      </p:sp>
    </p:spTree>
    <p:extLst>
      <p:ext uri="{BB962C8B-B14F-4D97-AF65-F5344CB8AC3E}">
        <p14:creationId xmlns:p14="http://schemas.microsoft.com/office/powerpoint/2010/main" val="1102887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Gunningscriteria</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9" y="2201053"/>
            <a:ext cx="10510838" cy="3742548"/>
          </a:xfrm>
        </p:spPr>
        <p:txBody>
          <a:bodyPr>
            <a:normAutofit/>
          </a:bodyPr>
          <a:lstStyle/>
          <a:p>
            <a:r>
              <a:rPr lang="nl-NL" sz="2800" dirty="0">
                <a:sym typeface="Wingdings" panose="05000000000000000000" pitchFamily="2" charset="2"/>
              </a:rPr>
              <a:t>Beste Prijs-kwaliteitverhouding: </a:t>
            </a:r>
          </a:p>
          <a:p>
            <a:pPr marL="457200" indent="-457200">
              <a:buFont typeface="Arial" panose="020B0604020202020204" pitchFamily="34" charset="0"/>
              <a:buChar char="•"/>
            </a:pPr>
            <a:r>
              <a:rPr lang="nl-NL" sz="2800" dirty="0">
                <a:sym typeface="Wingdings" panose="05000000000000000000" pitchFamily="2" charset="2"/>
              </a:rPr>
              <a:t>Kwaliteit – 70 punten</a:t>
            </a:r>
          </a:p>
          <a:p>
            <a:pPr marL="457200" indent="-457200">
              <a:buFont typeface="Arial" panose="020B0604020202020204" pitchFamily="34" charset="0"/>
              <a:buChar char="•"/>
            </a:pPr>
            <a:r>
              <a:rPr lang="nl-NL" sz="2800" dirty="0">
                <a:sym typeface="Wingdings" panose="05000000000000000000" pitchFamily="2" charset="2"/>
              </a:rPr>
              <a:t>Prijs – 30 punten</a:t>
            </a:r>
          </a:p>
          <a:p>
            <a:endParaRPr lang="nl-NL" sz="2800" dirty="0">
              <a:sym typeface="Wingdings" panose="05000000000000000000" pitchFamily="2" charset="2"/>
            </a:endParaRPr>
          </a:p>
        </p:txBody>
      </p:sp>
    </p:spTree>
    <p:extLst>
      <p:ext uri="{BB962C8B-B14F-4D97-AF65-F5344CB8AC3E}">
        <p14:creationId xmlns:p14="http://schemas.microsoft.com/office/powerpoint/2010/main" val="1060382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Opzet kwalitatieve gunningscriteria</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9" y="2277253"/>
            <a:ext cx="10510838" cy="3742548"/>
          </a:xfrm>
        </p:spPr>
        <p:txBody>
          <a:bodyPr>
            <a:normAutofit fontScale="92500" lnSpcReduction="10000"/>
          </a:bodyPr>
          <a:lstStyle/>
          <a:p>
            <a:pPr marL="457200" indent="-457200">
              <a:buFont typeface="Arial" panose="020B0604020202020204" pitchFamily="34" charset="0"/>
              <a:buChar char="•"/>
            </a:pPr>
            <a:r>
              <a:rPr lang="nl-NL" sz="2800" dirty="0">
                <a:sym typeface="Wingdings" panose="05000000000000000000" pitchFamily="2" charset="2"/>
              </a:rPr>
              <a:t>GC1 Zoeken, selecteren en afwijzen van Kandidaten (max. 20 punten);</a:t>
            </a:r>
          </a:p>
          <a:p>
            <a:pPr marL="457200" indent="-457200">
              <a:buFont typeface="Arial" panose="020B0604020202020204" pitchFamily="34" charset="0"/>
              <a:buChar char="•"/>
            </a:pPr>
            <a:r>
              <a:rPr lang="nl-NL" sz="2800" dirty="0">
                <a:sym typeface="Wingdings" panose="05000000000000000000" pitchFamily="2" charset="2"/>
              </a:rPr>
              <a:t>GC2a Implementatie van de Dienstverlening (max. 20 punten);</a:t>
            </a:r>
          </a:p>
          <a:p>
            <a:pPr marL="457200" indent="-457200">
              <a:buFont typeface="Arial" panose="020B0604020202020204" pitchFamily="34" charset="0"/>
              <a:buChar char="•"/>
            </a:pPr>
            <a:r>
              <a:rPr lang="nl-NL" sz="2800" dirty="0">
                <a:sym typeface="Wingdings" panose="05000000000000000000" pitchFamily="2" charset="2"/>
              </a:rPr>
              <a:t>GC2b Borging en sturing van kwaliteit van Dienstverlening (max. 20 punten);</a:t>
            </a:r>
          </a:p>
          <a:p>
            <a:pPr marL="457200" indent="-457200">
              <a:buFont typeface="Arial" panose="020B0604020202020204" pitchFamily="34" charset="0"/>
              <a:buChar char="•"/>
            </a:pPr>
            <a:r>
              <a:rPr lang="nl-NL" sz="2800" dirty="0">
                <a:sym typeface="Wingdings" panose="05000000000000000000" pitchFamily="2" charset="2"/>
              </a:rPr>
              <a:t>GC2c De exit, overgang van Dienstverlening bij beëindiging (max. 10 punten). </a:t>
            </a:r>
          </a:p>
          <a:p>
            <a:r>
              <a:rPr lang="nl-NL" sz="2800" dirty="0">
                <a:sym typeface="Wingdings" panose="05000000000000000000" pitchFamily="2" charset="2"/>
              </a:rPr>
              <a:t>Na schriftelijke beoordeling volgen interviews waarbij de ingediende inschrijving toegelicht kan worden, maar niet aangevuld! </a:t>
            </a:r>
          </a:p>
        </p:txBody>
      </p:sp>
    </p:spTree>
    <p:extLst>
      <p:ext uri="{BB962C8B-B14F-4D97-AF65-F5344CB8AC3E}">
        <p14:creationId xmlns:p14="http://schemas.microsoft.com/office/powerpoint/2010/main" val="3851038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Opzet kwalitatieve gunningscriteria</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9" y="2277253"/>
            <a:ext cx="10510838" cy="3742548"/>
          </a:xfrm>
        </p:spPr>
        <p:txBody>
          <a:bodyPr>
            <a:normAutofit/>
          </a:bodyPr>
          <a:lstStyle/>
          <a:p>
            <a:pPr marL="457200" indent="-457200">
              <a:buFont typeface="Arial" panose="020B0604020202020204" pitchFamily="34" charset="0"/>
              <a:buChar char="•"/>
            </a:pPr>
            <a:r>
              <a:rPr lang="nl-NL" sz="2800" dirty="0">
                <a:sym typeface="Wingdings" panose="05000000000000000000" pitchFamily="2" charset="2"/>
              </a:rPr>
              <a:t>Per kwaliteitscriterium;</a:t>
            </a:r>
          </a:p>
          <a:p>
            <a:pPr marL="1143000" lvl="1" indent="-457200"/>
            <a:r>
              <a:rPr lang="nl-NL" sz="2800" dirty="0">
                <a:latin typeface="Calibri Light" panose="020F0302020204030204" pitchFamily="34" charset="0"/>
                <a:ea typeface="Verdana" panose="020B0604030504040204" pitchFamily="34" charset="0"/>
                <a:sym typeface="Wingdings" panose="05000000000000000000" pitchFamily="2" charset="2"/>
              </a:rPr>
              <a:t>Doelstelling;</a:t>
            </a:r>
          </a:p>
          <a:p>
            <a:pPr marL="1143000" lvl="1" indent="-457200"/>
            <a:r>
              <a:rPr lang="nl-NL" sz="2800" dirty="0">
                <a:latin typeface="Calibri Light" panose="020F0302020204030204" pitchFamily="34" charset="0"/>
                <a:ea typeface="Verdana" panose="020B0604030504040204" pitchFamily="34" charset="0"/>
                <a:sym typeface="Wingdings" panose="05000000000000000000" pitchFamily="2" charset="2"/>
              </a:rPr>
              <a:t>Benodigde informatie;</a:t>
            </a:r>
          </a:p>
          <a:p>
            <a:pPr marL="1143000" lvl="1" indent="-457200"/>
            <a:r>
              <a:rPr lang="nl-NL" sz="2800" dirty="0">
                <a:latin typeface="Calibri Light" panose="020F0302020204030204" pitchFamily="34" charset="0"/>
                <a:ea typeface="Verdana" panose="020B0604030504040204" pitchFamily="34" charset="0"/>
                <a:sym typeface="Wingdings" panose="05000000000000000000" pitchFamily="2" charset="2"/>
              </a:rPr>
              <a:t>Vormvereisten;</a:t>
            </a:r>
          </a:p>
          <a:p>
            <a:pPr marL="1143000" lvl="1" indent="-457200"/>
            <a:r>
              <a:rPr lang="nl-NL" sz="2800" dirty="0">
                <a:latin typeface="Calibri Light" panose="020F0302020204030204" pitchFamily="34" charset="0"/>
                <a:ea typeface="Verdana" panose="020B0604030504040204" pitchFamily="34" charset="0"/>
                <a:sym typeface="Wingdings" panose="05000000000000000000" pitchFamily="2" charset="2"/>
              </a:rPr>
              <a:t>Beoordelingskader.</a:t>
            </a:r>
          </a:p>
          <a:p>
            <a:r>
              <a:rPr lang="nl-NL" sz="2800" dirty="0">
                <a:sym typeface="Wingdings" panose="05000000000000000000" pitchFamily="2" charset="2"/>
              </a:rPr>
              <a:t>Zorg dat je bij het uitwerken van de inschrijving aansluit bij de doelstelling en benodigde informatie binnen de gestelde vormvereisten!</a:t>
            </a:r>
          </a:p>
        </p:txBody>
      </p:sp>
    </p:spTree>
    <p:extLst>
      <p:ext uri="{BB962C8B-B14F-4D97-AF65-F5344CB8AC3E}">
        <p14:creationId xmlns:p14="http://schemas.microsoft.com/office/powerpoint/2010/main" val="247379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Opzet gunningscriterium Prijs</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9" y="2201053"/>
            <a:ext cx="10510838" cy="3742548"/>
          </a:xfrm>
        </p:spPr>
        <p:txBody>
          <a:bodyPr>
            <a:noAutofit/>
          </a:bodyPr>
          <a:lstStyle/>
          <a:p>
            <a:pPr marL="457200" indent="-457200" fontAlgn="base">
              <a:lnSpc>
                <a:spcPct val="110000"/>
              </a:lnSpc>
              <a:buFont typeface="Arial" panose="020B0604020202020204" pitchFamily="34" charset="0"/>
              <a:buChar char="•"/>
            </a:pPr>
            <a:r>
              <a:rPr lang="nl-NL" sz="2800" dirty="0"/>
              <a:t>Het Prijsblad is opgebouwd uit de volgende onderdelen:  </a:t>
            </a:r>
          </a:p>
          <a:p>
            <a:pPr marL="914400" lvl="3" indent="-457200" fontAlgn="base">
              <a:lnSpc>
                <a:spcPct val="110000"/>
              </a:lnSpc>
              <a:spcBef>
                <a:spcPts val="1000"/>
              </a:spcBef>
              <a:buClr>
                <a:schemeClr val="tx2"/>
              </a:buClr>
            </a:pPr>
            <a:r>
              <a:rPr lang="nl-NL" sz="2800" dirty="0">
                <a:latin typeface="Calibri Light" panose="020F0302020204030204" pitchFamily="34" charset="0"/>
                <a:ea typeface="Verdana" panose="020B0604030504040204" pitchFamily="34" charset="0"/>
              </a:rPr>
              <a:t>Opslag Intermediaire Dienstverlening (max. 15 punten); </a:t>
            </a:r>
          </a:p>
          <a:p>
            <a:pPr marL="914400" lvl="3" indent="-457200" fontAlgn="base">
              <a:lnSpc>
                <a:spcPct val="110000"/>
              </a:lnSpc>
              <a:spcBef>
                <a:spcPts val="1000"/>
              </a:spcBef>
              <a:buClr>
                <a:schemeClr val="tx2"/>
              </a:buClr>
            </a:pPr>
            <a:r>
              <a:rPr lang="nl-NL" sz="2800" dirty="0">
                <a:latin typeface="Calibri Light" panose="020F0302020204030204" pitchFamily="34" charset="0"/>
                <a:ea typeface="Verdana" panose="020B0604030504040204" pitchFamily="34" charset="0"/>
              </a:rPr>
              <a:t>Opslag Contract Service Toeleveranciers (max. 6 punten); </a:t>
            </a:r>
          </a:p>
          <a:p>
            <a:pPr marL="914400" lvl="3" indent="-457200" fontAlgn="base">
              <a:lnSpc>
                <a:spcPct val="110000"/>
              </a:lnSpc>
              <a:spcBef>
                <a:spcPts val="1000"/>
              </a:spcBef>
              <a:buClr>
                <a:schemeClr val="tx2"/>
              </a:buClr>
            </a:pPr>
            <a:r>
              <a:rPr lang="nl-NL" sz="2800" dirty="0">
                <a:latin typeface="Calibri Light" panose="020F0302020204030204" pitchFamily="34" charset="0"/>
                <a:ea typeface="Verdana" panose="020B0604030504040204" pitchFamily="34" charset="0"/>
              </a:rPr>
              <a:t>Opslag Contract Service ZZP (max. 9 punten).</a:t>
            </a:r>
          </a:p>
          <a:p>
            <a:r>
              <a:rPr lang="nl-NL" sz="2800" dirty="0"/>
              <a:t>Let op: per Opslag is een minimum en maximum bepaald. Inschrijvers dienen onder het maximum en boven het minimum bepaald Opslag in te schrijven.</a:t>
            </a:r>
            <a:endParaRPr lang="nl-NL" sz="2800" dirty="0">
              <a:sym typeface="Wingdings" panose="05000000000000000000" pitchFamily="2" charset="2"/>
            </a:endParaRPr>
          </a:p>
        </p:txBody>
      </p:sp>
    </p:spTree>
    <p:extLst>
      <p:ext uri="{BB962C8B-B14F-4D97-AF65-F5344CB8AC3E}">
        <p14:creationId xmlns:p14="http://schemas.microsoft.com/office/powerpoint/2010/main" val="421260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Aandachtspunten</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9" y="2213753"/>
            <a:ext cx="10510838" cy="3742548"/>
          </a:xfrm>
        </p:spPr>
        <p:txBody>
          <a:bodyPr>
            <a:normAutofit fontScale="92500" lnSpcReduction="20000"/>
          </a:bodyPr>
          <a:lstStyle/>
          <a:p>
            <a:pPr marL="457200" indent="-457200">
              <a:buFont typeface="Arial" panose="020B0604020202020204" pitchFamily="34" charset="0"/>
              <a:buChar char="•"/>
            </a:pPr>
            <a:r>
              <a:rPr lang="nl-NL" sz="2800" dirty="0"/>
              <a:t>Vragen of onduidelijkheden? Stel ze via de vragenmodule in TenderNed;</a:t>
            </a:r>
          </a:p>
          <a:p>
            <a:pPr marL="457200" indent="-457200">
              <a:buFont typeface="Arial" panose="020B0604020202020204" pitchFamily="34" charset="0"/>
              <a:buChar char="•"/>
            </a:pPr>
            <a:r>
              <a:rPr lang="nl-NL" sz="2800" dirty="0"/>
              <a:t>Vragen kunnen doorlopend worden gesteld. Wacht niet tot de deadline;</a:t>
            </a:r>
          </a:p>
          <a:p>
            <a:pPr marL="457200" indent="-457200">
              <a:buFont typeface="Arial" panose="020B0604020202020204" pitchFamily="34" charset="0"/>
              <a:buChar char="•"/>
            </a:pPr>
            <a:r>
              <a:rPr lang="nl-NL" sz="2800" dirty="0">
                <a:sym typeface="Wingdings" panose="05000000000000000000" pitchFamily="2" charset="2"/>
              </a:rPr>
              <a:t>Stel bij de tweede vragenronde (Nota van Inlichtingen 2) alleen vragen m.b.t. gestelde vragen en antwoorden van de eerste vragenronde (Nota van Inlichtingen 1); </a:t>
            </a:r>
          </a:p>
          <a:p>
            <a:pPr marL="457200" indent="-457200">
              <a:buFont typeface="Arial" panose="020B0604020202020204" pitchFamily="34" charset="0"/>
              <a:buChar char="•"/>
            </a:pPr>
            <a:r>
              <a:rPr lang="nl-NL" sz="2800" dirty="0">
                <a:sym typeface="Wingdings" panose="05000000000000000000" pitchFamily="2" charset="2"/>
              </a:rPr>
              <a:t>Communiceer uitsluitend via TenderNed met Avans over deze aanbesteding;</a:t>
            </a:r>
          </a:p>
          <a:p>
            <a:pPr marL="457200" indent="-457200">
              <a:buFont typeface="Arial" panose="020B0604020202020204" pitchFamily="34" charset="0"/>
              <a:buChar char="•"/>
            </a:pPr>
            <a:r>
              <a:rPr lang="nl-NL" sz="2800" dirty="0">
                <a:sym typeface="Wingdings" panose="05000000000000000000" pitchFamily="2" charset="2"/>
              </a:rPr>
              <a:t>Zorg dat alle gevraagde informatie volledig, tijdig én rechtsgeldig ondertekend is ingediend via TenderNed. </a:t>
            </a:r>
          </a:p>
        </p:txBody>
      </p:sp>
    </p:spTree>
    <p:extLst>
      <p:ext uri="{BB962C8B-B14F-4D97-AF65-F5344CB8AC3E}">
        <p14:creationId xmlns:p14="http://schemas.microsoft.com/office/powerpoint/2010/main" val="291021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a:xfrm>
            <a:off x="844550" y="402603"/>
            <a:ext cx="7772400" cy="1387702"/>
          </a:xfrm>
        </p:spPr>
        <p:txBody>
          <a:bodyPr/>
          <a:lstStyle/>
          <a:p>
            <a:r>
              <a:rPr lang="nl-NL" dirty="0"/>
              <a:t>Planning</a:t>
            </a:r>
          </a:p>
        </p:txBody>
      </p:sp>
      <p:pic>
        <p:nvPicPr>
          <p:cNvPr id="5" name="Tijdelijke aanduiding voor inhoud 4">
            <a:extLst>
              <a:ext uri="{FF2B5EF4-FFF2-40B4-BE49-F238E27FC236}">
                <a16:creationId xmlns:a16="http://schemas.microsoft.com/office/drawing/2014/main" id="{4533558C-03E8-4B93-98C7-3FB7EF5E7E39}"/>
              </a:ext>
            </a:extLst>
          </p:cNvPr>
          <p:cNvPicPr>
            <a:picLocks noGrp="1" noChangeAspect="1"/>
          </p:cNvPicPr>
          <p:nvPr>
            <p:ph sz="quarter" idx="11"/>
          </p:nvPr>
        </p:nvPicPr>
        <p:blipFill rotWithShape="1">
          <a:blip r:embed="rId3"/>
          <a:srcRect l="15773" t="44715" r="53200" b="25862"/>
          <a:stretch/>
        </p:blipFill>
        <p:spPr>
          <a:xfrm>
            <a:off x="1054100" y="1358900"/>
            <a:ext cx="9436100" cy="4864100"/>
          </a:xfrm>
          <a:prstGeom prst="rect">
            <a:avLst/>
          </a:prstGeom>
        </p:spPr>
      </p:pic>
    </p:spTree>
    <p:extLst>
      <p:ext uri="{BB962C8B-B14F-4D97-AF65-F5344CB8AC3E}">
        <p14:creationId xmlns:p14="http://schemas.microsoft.com/office/powerpoint/2010/main" val="174233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6FF792-9137-4466-B6E1-2420C6C83334}"/>
              </a:ext>
            </a:extLst>
          </p:cNvPr>
          <p:cNvSpPr>
            <a:spLocks noGrp="1"/>
          </p:cNvSpPr>
          <p:nvPr>
            <p:ph type="title"/>
          </p:nvPr>
        </p:nvSpPr>
        <p:spPr>
          <a:xfrm>
            <a:off x="844809" y="876299"/>
            <a:ext cx="7772400" cy="1387702"/>
          </a:xfrm>
        </p:spPr>
        <p:txBody>
          <a:bodyPr/>
          <a:lstStyle/>
          <a:p>
            <a:r>
              <a:rPr lang="nl-NL" dirty="0"/>
              <a:t>DOEL BIJEENKOMST</a:t>
            </a:r>
          </a:p>
        </p:txBody>
      </p:sp>
      <p:sp>
        <p:nvSpPr>
          <p:cNvPr id="3" name="Tijdelijke aanduiding voor inhoud 2">
            <a:extLst>
              <a:ext uri="{FF2B5EF4-FFF2-40B4-BE49-F238E27FC236}">
                <a16:creationId xmlns:a16="http://schemas.microsoft.com/office/drawing/2014/main" id="{72B50C1F-237B-4259-813C-A94A716584E6}"/>
              </a:ext>
            </a:extLst>
          </p:cNvPr>
          <p:cNvSpPr>
            <a:spLocks noGrp="1"/>
          </p:cNvSpPr>
          <p:nvPr>
            <p:ph sz="quarter" idx="11"/>
          </p:nvPr>
        </p:nvSpPr>
        <p:spPr>
          <a:xfrm>
            <a:off x="844809" y="1896252"/>
            <a:ext cx="10510838" cy="4326747"/>
          </a:xfrm>
        </p:spPr>
        <p:txBody>
          <a:bodyPr vert="horz" lIns="91440" tIns="45720" rIns="91440" bIns="45720" rtlCol="0">
            <a:noAutofit/>
          </a:bodyPr>
          <a:lstStyle/>
          <a:p>
            <a:r>
              <a:rPr lang="nl-NL" dirty="0"/>
              <a:t>Informatie verschaffen over: </a:t>
            </a:r>
          </a:p>
          <a:p>
            <a:r>
              <a:rPr lang="nl-NL" dirty="0"/>
              <a:t>Opdracht</a:t>
            </a:r>
          </a:p>
          <a:p>
            <a:pPr marL="1143000" lvl="1" indent="-457200"/>
            <a:r>
              <a:rPr lang="nl-NL" dirty="0">
                <a:latin typeface="Calibri Light" panose="020F0302020204030204" pitchFamily="34" charset="0"/>
                <a:ea typeface="Verdana" panose="020B0604030504040204" pitchFamily="34" charset="0"/>
              </a:rPr>
              <a:t>Visie	</a:t>
            </a:r>
          </a:p>
          <a:p>
            <a:pPr marL="1028700" lvl="1" indent="-342900"/>
            <a:r>
              <a:rPr lang="nl-NL" dirty="0">
                <a:latin typeface="Calibri Light" panose="020F0302020204030204" pitchFamily="34" charset="0"/>
                <a:ea typeface="Verdana" panose="020B0604030504040204" pitchFamily="34" charset="0"/>
              </a:rPr>
              <a:t> Aanleiding</a:t>
            </a:r>
          </a:p>
          <a:p>
            <a:pPr marL="1028700" lvl="1" indent="-342900"/>
            <a:r>
              <a:rPr lang="nl-NL" dirty="0">
                <a:latin typeface="Calibri Light" panose="020F0302020204030204" pitchFamily="34" charset="0"/>
                <a:ea typeface="Verdana" panose="020B0604030504040204" pitchFamily="34" charset="0"/>
              </a:rPr>
              <a:t> Scope</a:t>
            </a:r>
          </a:p>
          <a:p>
            <a:pPr marL="1028700" lvl="1" indent="-342900"/>
            <a:r>
              <a:rPr lang="nl-NL" dirty="0">
                <a:latin typeface="Calibri Light" panose="020F0302020204030204" pitchFamily="34" charset="0"/>
                <a:ea typeface="Verdana" panose="020B0604030504040204" pitchFamily="34" charset="0"/>
              </a:rPr>
              <a:t> Doel</a:t>
            </a:r>
          </a:p>
          <a:p>
            <a:r>
              <a:rPr lang="nl-NL" dirty="0"/>
              <a:t>Aanbestedingsprocedure</a:t>
            </a:r>
          </a:p>
          <a:p>
            <a:pPr marL="1028700" lvl="1" indent="-342900"/>
            <a:r>
              <a:rPr lang="nl-NL" dirty="0">
                <a:latin typeface="Calibri Light" panose="020F0302020204030204" pitchFamily="34" charset="0"/>
                <a:ea typeface="Verdana" panose="020B0604030504040204" pitchFamily="34" charset="0"/>
              </a:rPr>
              <a:t>Procedure</a:t>
            </a:r>
          </a:p>
          <a:p>
            <a:pPr marL="1028700" lvl="1" indent="-342900"/>
            <a:r>
              <a:rPr lang="nl-NL" dirty="0">
                <a:latin typeface="Calibri Light" panose="020F0302020204030204" pitchFamily="34" charset="0"/>
                <a:ea typeface="Verdana" panose="020B0604030504040204" pitchFamily="34" charset="0"/>
              </a:rPr>
              <a:t>Planning</a:t>
            </a:r>
          </a:p>
          <a:p>
            <a:pPr marL="1028700" lvl="1" indent="-342900"/>
            <a:r>
              <a:rPr lang="nl-NL" dirty="0">
                <a:latin typeface="Calibri Light" panose="020F0302020204030204" pitchFamily="34" charset="0"/>
                <a:ea typeface="Verdana" panose="020B0604030504040204" pitchFamily="34" charset="0"/>
              </a:rPr>
              <a:t>Aandachtspunten</a:t>
            </a:r>
          </a:p>
        </p:txBody>
      </p:sp>
    </p:spTree>
    <p:extLst>
      <p:ext uri="{BB962C8B-B14F-4D97-AF65-F5344CB8AC3E}">
        <p14:creationId xmlns:p14="http://schemas.microsoft.com/office/powerpoint/2010/main" val="13975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95000"/>
                    <a:lumOff val="5000"/>
                  </a:schemeClr>
                </a:solidFill>
                <a:latin typeface="+mj-lt"/>
                <a:ea typeface="+mj-ea"/>
                <a:cs typeface="+mj-cs"/>
              </a:rPr>
              <a:t>….. SUCCES!</a:t>
            </a:r>
          </a:p>
        </p:txBody>
      </p:sp>
    </p:spTree>
    <p:extLst>
      <p:ext uri="{BB962C8B-B14F-4D97-AF65-F5344CB8AC3E}">
        <p14:creationId xmlns:p14="http://schemas.microsoft.com/office/powerpoint/2010/main" val="33546933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lumMod val="95000"/>
              <a:lumOff val="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DE6FF792-9137-4466-B6E1-2420C6C83334}"/>
              </a:ext>
            </a:extLst>
          </p:cNvPr>
          <p:cNvSpPr>
            <a:spLocks noGrp="1"/>
          </p:cNvSpPr>
          <p:nvPr>
            <p:ph type="title"/>
          </p:nvPr>
        </p:nvSpPr>
        <p:spPr>
          <a:xfrm>
            <a:off x="750242" y="632990"/>
            <a:ext cx="4062643" cy="1043409"/>
          </a:xfrm>
        </p:spPr>
        <p:txBody>
          <a:bodyPr vert="horz" lIns="91440" tIns="45720" rIns="91440" bIns="45720" rtlCol="0" anchor="ctr">
            <a:normAutofit/>
          </a:bodyPr>
          <a:lstStyle/>
          <a:p>
            <a:r>
              <a:rPr lang="en-US" sz="3300" kern="1200">
                <a:solidFill>
                  <a:schemeClr val="tx1"/>
                </a:solidFill>
                <a:latin typeface="+mj-lt"/>
                <a:ea typeface="+mj-ea"/>
                <a:cs typeface="+mj-cs"/>
              </a:rPr>
              <a:t>AVANS EN AMBITIE 2025</a:t>
            </a:r>
          </a:p>
        </p:txBody>
      </p:sp>
      <p:sp>
        <p:nvSpPr>
          <p:cNvPr id="3" name="Tijdelijke aanduiding voor inhoud 2">
            <a:extLst>
              <a:ext uri="{FF2B5EF4-FFF2-40B4-BE49-F238E27FC236}">
                <a16:creationId xmlns:a16="http://schemas.microsoft.com/office/drawing/2014/main" id="{72B50C1F-237B-4259-813C-A94A716584E6}"/>
              </a:ext>
            </a:extLst>
          </p:cNvPr>
          <p:cNvSpPr>
            <a:spLocks noGrp="1"/>
          </p:cNvSpPr>
          <p:nvPr>
            <p:ph sz="quarter" idx="11"/>
          </p:nvPr>
        </p:nvSpPr>
        <p:spPr>
          <a:xfrm>
            <a:off x="518474" y="1774372"/>
            <a:ext cx="4064409" cy="2754086"/>
          </a:xfrm>
        </p:spPr>
        <p:txBody>
          <a:bodyPr vert="horz" lIns="91440" tIns="45720" rIns="91440" bIns="45720" rtlCol="0" anchor="t">
            <a:normAutofit/>
          </a:bodyPr>
          <a:lstStyle/>
          <a:p>
            <a:pPr indent="-228600">
              <a:lnSpc>
                <a:spcPct val="90000"/>
              </a:lnSpc>
              <a:buFont typeface="Arial" panose="020B0604020202020204" pitchFamily="34" charset="0"/>
              <a:buChar char="•"/>
            </a:pPr>
            <a:endParaRPr lang="en-US" sz="1800" dirty="0">
              <a:latin typeface="+mn-lt"/>
              <a:ea typeface="+mn-ea"/>
              <a:cs typeface="+mn-cs"/>
            </a:endParaRPr>
          </a:p>
          <a:p>
            <a:pPr indent="-228600">
              <a:lnSpc>
                <a:spcPct val="90000"/>
              </a:lnSpc>
              <a:buFont typeface="Arial" panose="020B0604020202020204" pitchFamily="34" charset="0"/>
              <a:buChar char="•"/>
            </a:pPr>
            <a:r>
              <a:rPr lang="en-US" sz="1800" dirty="0" err="1">
                <a:latin typeface="+mn-lt"/>
                <a:ea typeface="+mn-ea"/>
                <a:cs typeface="+mn-cs"/>
              </a:rPr>
              <a:t>Toelichting</a:t>
            </a:r>
            <a:r>
              <a:rPr lang="en-US" sz="1800" dirty="0">
                <a:latin typeface="+mn-lt"/>
                <a:ea typeface="+mn-ea"/>
                <a:cs typeface="+mn-cs"/>
              </a:rPr>
              <a:t> Annemieke Bok (Adjunct-</a:t>
            </a:r>
            <a:r>
              <a:rPr lang="en-US" sz="1800" dirty="0" err="1">
                <a:latin typeface="+mn-lt"/>
                <a:ea typeface="+mn-ea"/>
                <a:cs typeface="+mn-cs"/>
              </a:rPr>
              <a:t>directeur</a:t>
            </a:r>
            <a:r>
              <a:rPr lang="en-US" sz="1800" dirty="0">
                <a:latin typeface="+mn-lt"/>
                <a:ea typeface="+mn-ea"/>
                <a:cs typeface="+mn-cs"/>
              </a:rPr>
              <a:t> P&amp;O)</a:t>
            </a:r>
          </a:p>
        </p:txBody>
      </p:sp>
      <p:pic>
        <p:nvPicPr>
          <p:cNvPr id="5" name="Graphic 4">
            <a:extLst>
              <a:ext uri="{FF2B5EF4-FFF2-40B4-BE49-F238E27FC236}">
                <a16:creationId xmlns:a16="http://schemas.microsoft.com/office/drawing/2014/main" id="{A0E132EF-209F-4AE6-BC5D-3447AEA9AF0A}"/>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2128" r="2128" b="4965"/>
          <a:stretch/>
        </p:blipFill>
        <p:spPr>
          <a:xfrm>
            <a:off x="2579428" y="694738"/>
            <a:ext cx="11091232" cy="6192617"/>
          </a:xfrm>
          <a:prstGeom prst="rect">
            <a:avLst/>
          </a:prstGeom>
        </p:spPr>
      </p:pic>
    </p:spTree>
    <p:extLst>
      <p:ext uri="{BB962C8B-B14F-4D97-AF65-F5344CB8AC3E}">
        <p14:creationId xmlns:p14="http://schemas.microsoft.com/office/powerpoint/2010/main" val="4530630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6FF792-9137-4466-B6E1-2420C6C83334}"/>
              </a:ext>
            </a:extLst>
          </p:cNvPr>
          <p:cNvSpPr>
            <a:spLocks noGrp="1"/>
          </p:cNvSpPr>
          <p:nvPr>
            <p:ph type="title"/>
          </p:nvPr>
        </p:nvSpPr>
        <p:spPr>
          <a:xfrm>
            <a:off x="844809" y="876299"/>
            <a:ext cx="7772400" cy="1387702"/>
          </a:xfrm>
        </p:spPr>
        <p:txBody>
          <a:bodyPr/>
          <a:lstStyle/>
          <a:p>
            <a:endParaRPr lang="nl-NL" dirty="0"/>
          </a:p>
        </p:txBody>
      </p:sp>
      <p:pic>
        <p:nvPicPr>
          <p:cNvPr id="4" name="Picture 3" descr="Timeline&#10;&#10;Description automatically generated">
            <a:extLst>
              <a:ext uri="{FF2B5EF4-FFF2-40B4-BE49-F238E27FC236}">
                <a16:creationId xmlns:a16="http://schemas.microsoft.com/office/drawing/2014/main" id="{B5CCEDE5-4B64-4EEA-8D6F-44D2FB3CE13D}"/>
              </a:ext>
            </a:extLst>
          </p:cNvPr>
          <p:cNvPicPr>
            <a:picLocks noGrp="1" noChangeAspect="1"/>
          </p:cNvPicPr>
          <p:nvPr>
            <p:ph sz="quarter" idx="11"/>
          </p:nvPr>
        </p:nvPicPr>
        <p:blipFill>
          <a:blip r:embed="rId3"/>
          <a:stretch>
            <a:fillRect/>
          </a:stretch>
        </p:blipFill>
        <p:spPr>
          <a:xfrm>
            <a:off x="0" y="0"/>
            <a:ext cx="12192000" cy="6513551"/>
          </a:xfrm>
          <a:prstGeom prst="rect">
            <a:avLst/>
          </a:prstGeom>
        </p:spPr>
      </p:pic>
      <p:sp>
        <p:nvSpPr>
          <p:cNvPr id="5" name="Tekstvak 4">
            <a:extLst>
              <a:ext uri="{FF2B5EF4-FFF2-40B4-BE49-F238E27FC236}">
                <a16:creationId xmlns:a16="http://schemas.microsoft.com/office/drawing/2014/main" id="{1863BD76-C075-47D9-A800-5A9760B2C279}"/>
              </a:ext>
            </a:extLst>
          </p:cNvPr>
          <p:cNvSpPr txBox="1"/>
          <p:nvPr/>
        </p:nvSpPr>
        <p:spPr>
          <a:xfrm>
            <a:off x="7642746" y="3698543"/>
            <a:ext cx="4667535" cy="3016156"/>
          </a:xfrm>
          <a:prstGeom prst="rect">
            <a:avLst/>
          </a:prstGeom>
          <a:solidFill>
            <a:schemeClr val="bg1"/>
          </a:solidFill>
        </p:spPr>
        <p:txBody>
          <a:bodyPr wrap="square" rtlCol="0">
            <a:spAutoFit/>
          </a:bodyPr>
          <a:lstStyle/>
          <a:p>
            <a:endParaRPr lang="nl-NL" dirty="0"/>
          </a:p>
        </p:txBody>
      </p:sp>
    </p:spTree>
    <p:extLst>
      <p:ext uri="{BB962C8B-B14F-4D97-AF65-F5344CB8AC3E}">
        <p14:creationId xmlns:p14="http://schemas.microsoft.com/office/powerpoint/2010/main" val="408240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lumMod val="95000"/>
              <a:lumOff val="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DE6FF792-9137-4466-B6E1-2420C6C83334}"/>
              </a:ext>
            </a:extLst>
          </p:cNvPr>
          <p:cNvSpPr>
            <a:spLocks noGrp="1"/>
          </p:cNvSpPr>
          <p:nvPr>
            <p:ph type="title"/>
          </p:nvPr>
        </p:nvSpPr>
        <p:spPr>
          <a:xfrm>
            <a:off x="750242" y="632990"/>
            <a:ext cx="4062643" cy="1043409"/>
          </a:xfrm>
        </p:spPr>
        <p:txBody>
          <a:bodyPr vert="horz" lIns="91440" tIns="45720" rIns="91440" bIns="45720" rtlCol="0" anchor="ctr">
            <a:normAutofit/>
          </a:bodyPr>
          <a:lstStyle/>
          <a:p>
            <a:r>
              <a:rPr lang="en-US" sz="3300" dirty="0">
                <a:latin typeface="+mj-lt"/>
                <a:ea typeface="+mj-ea"/>
                <a:cs typeface="+mj-cs"/>
              </a:rPr>
              <a:t>OPDRACHT</a:t>
            </a:r>
            <a:endParaRPr lang="en-US" sz="3300" kern="1200" dirty="0">
              <a:solidFill>
                <a:schemeClr val="tx1"/>
              </a:solidFill>
              <a:latin typeface="+mj-lt"/>
              <a:ea typeface="+mj-ea"/>
              <a:cs typeface="+mj-cs"/>
            </a:endParaRPr>
          </a:p>
        </p:txBody>
      </p:sp>
      <p:sp>
        <p:nvSpPr>
          <p:cNvPr id="3" name="Tijdelijke aanduiding voor inhoud 2">
            <a:extLst>
              <a:ext uri="{FF2B5EF4-FFF2-40B4-BE49-F238E27FC236}">
                <a16:creationId xmlns:a16="http://schemas.microsoft.com/office/drawing/2014/main" id="{72B50C1F-237B-4259-813C-A94A716584E6}"/>
              </a:ext>
            </a:extLst>
          </p:cNvPr>
          <p:cNvSpPr>
            <a:spLocks noGrp="1"/>
          </p:cNvSpPr>
          <p:nvPr>
            <p:ph sz="quarter" idx="11"/>
          </p:nvPr>
        </p:nvSpPr>
        <p:spPr>
          <a:xfrm>
            <a:off x="272814" y="2051957"/>
            <a:ext cx="4064409" cy="2754086"/>
          </a:xfrm>
        </p:spPr>
        <p:txBody>
          <a:bodyPr vert="horz" lIns="91440" tIns="45720" rIns="91440" bIns="45720" rtlCol="0" anchor="t">
            <a:normAutofit/>
          </a:bodyPr>
          <a:lstStyle/>
          <a:p>
            <a:pPr indent="-228600">
              <a:lnSpc>
                <a:spcPct val="90000"/>
              </a:lnSpc>
              <a:buFont typeface="Arial" panose="020B0604020202020204" pitchFamily="34" charset="0"/>
              <a:buChar char="•"/>
            </a:pPr>
            <a:endParaRPr lang="en-US" sz="1800" dirty="0">
              <a:latin typeface="+mn-lt"/>
              <a:ea typeface="+mn-ea"/>
              <a:cs typeface="+mn-cs"/>
            </a:endParaRPr>
          </a:p>
          <a:p>
            <a:pPr indent="-228600">
              <a:lnSpc>
                <a:spcPct val="90000"/>
              </a:lnSpc>
              <a:buFont typeface="Arial" panose="020B0604020202020204" pitchFamily="34" charset="0"/>
              <a:buChar char="•"/>
            </a:pPr>
            <a:r>
              <a:rPr lang="en-US" sz="1800" dirty="0" err="1">
                <a:latin typeface="+mn-lt"/>
                <a:ea typeface="+mn-ea"/>
                <a:cs typeface="+mn-cs"/>
              </a:rPr>
              <a:t>Toelichting</a:t>
            </a:r>
            <a:r>
              <a:rPr lang="en-US" sz="1800" dirty="0">
                <a:latin typeface="+mn-lt"/>
                <a:ea typeface="+mn-ea"/>
                <a:cs typeface="+mn-cs"/>
              </a:rPr>
              <a:t> Martine Wijnen (HR Business Partner)</a:t>
            </a:r>
          </a:p>
        </p:txBody>
      </p:sp>
    </p:spTree>
    <p:extLst>
      <p:ext uri="{BB962C8B-B14F-4D97-AF65-F5344CB8AC3E}">
        <p14:creationId xmlns:p14="http://schemas.microsoft.com/office/powerpoint/2010/main" val="6463467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Aanleiding</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9" y="2201053"/>
            <a:ext cx="10510838" cy="3742548"/>
          </a:xfrm>
        </p:spPr>
        <p:txBody>
          <a:bodyPr>
            <a:normAutofit/>
          </a:bodyPr>
          <a:lstStyle/>
          <a:p>
            <a:pPr marL="457200" indent="-457200">
              <a:buFont typeface="Arial" panose="020B0604020202020204" pitchFamily="34" charset="0"/>
              <a:buChar char="•"/>
            </a:pPr>
            <a:r>
              <a:rPr lang="nl-NL" sz="2800" dirty="0">
                <a:sym typeface="Wingdings" panose="05000000000000000000" pitchFamily="2" charset="2"/>
              </a:rPr>
              <a:t>Aflopen huidige contract Broker</a:t>
            </a:r>
          </a:p>
          <a:p>
            <a:pPr marL="457200" indent="-457200">
              <a:buFont typeface="Arial" panose="020B0604020202020204" pitchFamily="34" charset="0"/>
              <a:buChar char="•"/>
            </a:pPr>
            <a:r>
              <a:rPr lang="nl-NL" sz="2800" dirty="0">
                <a:sym typeface="Wingdings" panose="05000000000000000000" pitchFamily="2" charset="2"/>
              </a:rPr>
              <a:t>Rechtmatigheid en doelmatigheid zijn nu niet geborgd</a:t>
            </a:r>
          </a:p>
          <a:p>
            <a:pPr marL="457200" indent="-457200">
              <a:buFont typeface="Arial" panose="020B0604020202020204" pitchFamily="34" charset="0"/>
              <a:buChar char="•"/>
            </a:pPr>
            <a:r>
              <a:rPr lang="nl-NL" sz="2800" dirty="0">
                <a:sym typeface="Wingdings" panose="05000000000000000000" pitchFamily="2" charset="2"/>
              </a:rPr>
              <a:t>Avans </a:t>
            </a:r>
            <a:r>
              <a:rPr lang="nl-NL" sz="2800" dirty="0" err="1">
                <a:sym typeface="Wingdings" panose="05000000000000000000" pitchFamily="2" charset="2"/>
              </a:rPr>
              <a:t>FlexPeople</a:t>
            </a:r>
            <a:endParaRPr lang="nl-NL" sz="2800" dirty="0">
              <a:sym typeface="Wingdings" panose="05000000000000000000" pitchFamily="2" charset="2"/>
            </a:endParaRPr>
          </a:p>
        </p:txBody>
      </p:sp>
    </p:spTree>
    <p:extLst>
      <p:ext uri="{BB962C8B-B14F-4D97-AF65-F5344CB8AC3E}">
        <p14:creationId xmlns:p14="http://schemas.microsoft.com/office/powerpoint/2010/main" val="112398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Visie</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9" y="2201053"/>
            <a:ext cx="10510838" cy="3742548"/>
          </a:xfrm>
        </p:spPr>
        <p:txBody>
          <a:bodyPr>
            <a:normAutofit/>
          </a:bodyPr>
          <a:lstStyle/>
          <a:p>
            <a:r>
              <a:rPr lang="nl-NL" dirty="0"/>
              <a:t>Avans streeft naar een situatie waarbij de inzet van arbeid blijvend aansluit bij de strategische doelstellingen van Avans zoals de Ambitie 2025 en werkgeversvisie.</a:t>
            </a:r>
          </a:p>
          <a:p>
            <a:endParaRPr lang="nl-NL" sz="2800" dirty="0">
              <a:sym typeface="Wingdings" panose="05000000000000000000" pitchFamily="2" charset="2"/>
            </a:endParaRPr>
          </a:p>
          <a:p>
            <a:endParaRPr lang="nl-NL" sz="2800" dirty="0">
              <a:sym typeface="Wingdings" panose="05000000000000000000" pitchFamily="2" charset="2"/>
            </a:endParaRPr>
          </a:p>
        </p:txBody>
      </p:sp>
    </p:spTree>
    <p:extLst>
      <p:ext uri="{BB962C8B-B14F-4D97-AF65-F5344CB8AC3E}">
        <p14:creationId xmlns:p14="http://schemas.microsoft.com/office/powerpoint/2010/main" val="130029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ekstvak">
            <a:extLst>
              <a:ext uri="{FF2B5EF4-FFF2-40B4-BE49-F238E27FC236}">
                <a16:creationId xmlns:a16="http://schemas.microsoft.com/office/drawing/2014/main" id="{ABE199D4-2080-445A-BAC1-0F48B75916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9641" y="5038019"/>
            <a:ext cx="409575" cy="3524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239158E-4CF4-48B7-9E89-1C3A415DE7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955" y="296123"/>
            <a:ext cx="11723427" cy="70345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Tekstvak">
            <a:extLst>
              <a:ext uri="{FF2B5EF4-FFF2-40B4-BE49-F238E27FC236}">
                <a16:creationId xmlns:a16="http://schemas.microsoft.com/office/drawing/2014/main" id="{E8831601-F287-4A3F-AD7A-59093C80B0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4428" y="5038019"/>
            <a:ext cx="738079" cy="583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63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C4EAD9-3DBB-4253-AE3D-E7E3568C58A3}"/>
              </a:ext>
            </a:extLst>
          </p:cNvPr>
          <p:cNvSpPr>
            <a:spLocks noGrp="1"/>
          </p:cNvSpPr>
          <p:nvPr>
            <p:ph type="title"/>
          </p:nvPr>
        </p:nvSpPr>
        <p:spPr/>
        <p:txBody>
          <a:bodyPr/>
          <a:lstStyle/>
          <a:p>
            <a:r>
              <a:rPr lang="nl-NL" dirty="0"/>
              <a:t>Scope</a:t>
            </a:r>
          </a:p>
        </p:txBody>
      </p:sp>
      <p:sp>
        <p:nvSpPr>
          <p:cNvPr id="3" name="Tijdelijke aanduiding voor inhoud 2">
            <a:extLst>
              <a:ext uri="{FF2B5EF4-FFF2-40B4-BE49-F238E27FC236}">
                <a16:creationId xmlns:a16="http://schemas.microsoft.com/office/drawing/2014/main" id="{F4A5A184-D736-4E0C-893B-E52628515119}"/>
              </a:ext>
            </a:extLst>
          </p:cNvPr>
          <p:cNvSpPr>
            <a:spLocks noGrp="1"/>
          </p:cNvSpPr>
          <p:nvPr>
            <p:ph sz="quarter" idx="11"/>
          </p:nvPr>
        </p:nvSpPr>
        <p:spPr>
          <a:xfrm>
            <a:off x="844809" y="2201053"/>
            <a:ext cx="10510838" cy="3742548"/>
          </a:xfrm>
        </p:spPr>
        <p:txBody>
          <a:bodyPr>
            <a:normAutofit/>
          </a:bodyPr>
          <a:lstStyle/>
          <a:p>
            <a:pPr marL="342900" indent="-342900" fontAlgn="base">
              <a:buFont typeface="Arial" panose="020B0604020202020204" pitchFamily="34" charset="0"/>
              <a:buChar char="•"/>
            </a:pPr>
            <a:r>
              <a:rPr lang="nl-NL" dirty="0"/>
              <a:t>Het leveren van Diensten ten aanzien van de terbeschikkingstelling van externe inhuurmedewerkers (niet onderwijsgerelateerd). Het gaat daarbij om de volgende Broker diensten:  </a:t>
            </a:r>
          </a:p>
          <a:p>
            <a:pPr marL="800100" lvl="2" indent="-342900" fontAlgn="base">
              <a:lnSpc>
                <a:spcPct val="100000"/>
              </a:lnSpc>
              <a:spcBef>
                <a:spcPts val="1000"/>
              </a:spcBef>
              <a:buClr>
                <a:schemeClr val="tx2"/>
              </a:buClr>
            </a:pPr>
            <a:r>
              <a:rPr lang="nl-NL" sz="2400" dirty="0">
                <a:latin typeface="Calibri Light" panose="020F0302020204030204" pitchFamily="34" charset="0"/>
                <a:ea typeface="Verdana" panose="020B0604030504040204" pitchFamily="34" charset="0"/>
              </a:rPr>
              <a:t>Intermediaire dienstverlening  </a:t>
            </a:r>
          </a:p>
          <a:p>
            <a:pPr marL="800100" lvl="2" indent="-342900" fontAlgn="base">
              <a:lnSpc>
                <a:spcPct val="100000"/>
              </a:lnSpc>
              <a:spcBef>
                <a:spcPts val="1000"/>
              </a:spcBef>
              <a:buClr>
                <a:schemeClr val="tx2"/>
              </a:buClr>
            </a:pPr>
            <a:r>
              <a:rPr lang="nl-NL" sz="2400" dirty="0">
                <a:latin typeface="Calibri Light" panose="020F0302020204030204" pitchFamily="34" charset="0"/>
                <a:ea typeface="Verdana" panose="020B0604030504040204" pitchFamily="34" charset="0"/>
              </a:rPr>
              <a:t>Contract Service toeleveranciers </a:t>
            </a:r>
          </a:p>
          <a:p>
            <a:pPr marL="800100" lvl="2" indent="-342900" fontAlgn="base">
              <a:lnSpc>
                <a:spcPct val="100000"/>
              </a:lnSpc>
              <a:spcBef>
                <a:spcPts val="1000"/>
              </a:spcBef>
              <a:buClr>
                <a:schemeClr val="tx2"/>
              </a:buClr>
            </a:pPr>
            <a:r>
              <a:rPr lang="nl-NL" sz="2400" dirty="0">
                <a:latin typeface="Calibri Light" panose="020F0302020204030204" pitchFamily="34" charset="0"/>
                <a:ea typeface="Verdana" panose="020B0604030504040204" pitchFamily="34" charset="0"/>
              </a:rPr>
              <a:t>Contract Service ZZP </a:t>
            </a:r>
          </a:p>
          <a:p>
            <a:pPr marL="800100" lvl="2" indent="-342900" fontAlgn="base">
              <a:lnSpc>
                <a:spcPct val="100000"/>
              </a:lnSpc>
              <a:spcBef>
                <a:spcPts val="1000"/>
              </a:spcBef>
              <a:buClr>
                <a:schemeClr val="tx2"/>
              </a:buClr>
            </a:pPr>
            <a:r>
              <a:rPr lang="nl-NL" sz="2400" dirty="0">
                <a:latin typeface="Calibri Light" panose="020F0302020204030204" pitchFamily="34" charset="0"/>
                <a:ea typeface="Verdana" panose="020B0604030504040204" pitchFamily="34" charset="0"/>
              </a:rPr>
              <a:t>Exit-dienstverlening  </a:t>
            </a:r>
          </a:p>
          <a:p>
            <a:pPr marL="457200" indent="-457200">
              <a:buFont typeface="Arial" panose="020B0604020202020204" pitchFamily="34" charset="0"/>
              <a:buChar char="•"/>
            </a:pPr>
            <a:endParaRPr lang="nl-NL" sz="2800" dirty="0">
              <a:sym typeface="Wingdings" panose="05000000000000000000" pitchFamily="2" charset="2"/>
            </a:endParaRPr>
          </a:p>
        </p:txBody>
      </p:sp>
    </p:spTree>
    <p:extLst>
      <p:ext uri="{BB962C8B-B14F-4D97-AF65-F5344CB8AC3E}">
        <p14:creationId xmlns:p14="http://schemas.microsoft.com/office/powerpoint/2010/main" val="54212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antoorthema">
  <a:themeElements>
    <a:clrScheme name="Aangepast 10">
      <a:dk1>
        <a:srgbClr val="000000"/>
      </a:dk1>
      <a:lt1>
        <a:srgbClr val="FFFFFF"/>
      </a:lt1>
      <a:dk2>
        <a:srgbClr val="C6002A"/>
      </a:dk2>
      <a:lt2>
        <a:srgbClr val="E7E6E6"/>
      </a:lt2>
      <a:accent1>
        <a:srgbClr val="2A8BBF"/>
      </a:accent1>
      <a:accent2>
        <a:srgbClr val="009397"/>
      </a:accent2>
      <a:accent3>
        <a:srgbClr val="8F9C1B"/>
      </a:accent3>
      <a:accent4>
        <a:srgbClr val="BD4991"/>
      </a:accent4>
      <a:accent5>
        <a:srgbClr val="F08830"/>
      </a:accent5>
      <a:accent6>
        <a:srgbClr val="BDD8EE"/>
      </a:accent6>
      <a:hlink>
        <a:srgbClr val="C6002A"/>
      </a:hlink>
      <a:folHlink>
        <a:srgbClr val="000000"/>
      </a:folHlink>
    </a:clrScheme>
    <a:fontScheme name="Avans fontset">
      <a:majorFont>
        <a:latin typeface="Verdana 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AF20B36A20F2A41A7105EB9F78B798E" ma:contentTypeVersion="11" ma:contentTypeDescription="Een nieuw document maken." ma:contentTypeScope="" ma:versionID="d2cd0f5b7aa5202a6f7d39ea5b5efc00">
  <xsd:schema xmlns:xsd="http://www.w3.org/2001/XMLSchema" xmlns:xs="http://www.w3.org/2001/XMLSchema" xmlns:p="http://schemas.microsoft.com/office/2006/metadata/properties" xmlns:ns2="a24e9797-c9de-4ae0-9124-5b215385d802" xmlns:ns3="85fa55d4-3ee8-4bc4-8fbc-63473e847397" targetNamespace="http://schemas.microsoft.com/office/2006/metadata/properties" ma:root="true" ma:fieldsID="e67d4544dbf27186ab1b3b158856b348" ns2:_="" ns3:_="">
    <xsd:import namespace="a24e9797-c9de-4ae0-9124-5b215385d802"/>
    <xsd:import namespace="85fa55d4-3ee8-4bc4-8fbc-63473e84739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4e9797-c9de-4ae0-9124-5b215385d8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5fa55d4-3ee8-4bc4-8fbc-63473e847397" elementFormDefault="qualified">
    <xsd:import namespace="http://schemas.microsoft.com/office/2006/documentManagement/types"/>
    <xsd:import namespace="http://schemas.microsoft.com/office/infopath/2007/PartnerControls"/>
    <xsd:element name="SharedWithUsers" ma:index="17"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EB7929-98B6-47E9-85CB-CA000D157B88}">
  <ds:schemaRefs>
    <ds:schemaRef ds:uri="http://schemas.microsoft.com/sharepoint/v3/contenttype/forms"/>
  </ds:schemaRefs>
</ds:datastoreItem>
</file>

<file path=customXml/itemProps2.xml><?xml version="1.0" encoding="utf-8"?>
<ds:datastoreItem xmlns:ds="http://schemas.openxmlformats.org/officeDocument/2006/customXml" ds:itemID="{2CC021B2-AF98-4443-B08E-DAA447A7F9FD}">
  <ds:schemaRefs>
    <ds:schemaRef ds:uri="http://schemas.microsoft.com/office/infopath/2007/PartnerControls"/>
    <ds:schemaRef ds:uri="a24e9797-c9de-4ae0-9124-5b215385d802"/>
    <ds:schemaRef ds:uri="http://purl.org/dc/elements/1.1/"/>
    <ds:schemaRef ds:uri="http://schemas.microsoft.com/office/2006/metadata/properties"/>
    <ds:schemaRef ds:uri="http://purl.org/dc/terms/"/>
    <ds:schemaRef ds:uri="http://schemas.microsoft.com/office/2006/documentManagement/types"/>
    <ds:schemaRef ds:uri="85fa55d4-3ee8-4bc4-8fbc-63473e847397"/>
    <ds:schemaRef ds:uri="http://purl.org/dc/dcmitype/"/>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6839CF0-76F7-458C-8620-BC0C95205452}"/>
</file>

<file path=docProps/app.xml><?xml version="1.0" encoding="utf-8"?>
<Properties xmlns="http://schemas.openxmlformats.org/officeDocument/2006/extended-properties" xmlns:vt="http://schemas.openxmlformats.org/officeDocument/2006/docPropsVTypes">
  <TotalTime>0</TotalTime>
  <Words>649</Words>
  <Application>Microsoft Office PowerPoint</Application>
  <PresentationFormat>Breedbeeld</PresentationFormat>
  <Paragraphs>112</Paragraphs>
  <Slides>20</Slides>
  <Notes>14</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20</vt:i4>
      </vt:variant>
    </vt:vector>
  </HeadingPairs>
  <TitlesOfParts>
    <vt:vector size="27" baseType="lpstr">
      <vt:lpstr>Verdana Bold</vt:lpstr>
      <vt:lpstr>Roboto Condensed</vt:lpstr>
      <vt:lpstr>Arial</vt:lpstr>
      <vt:lpstr>Verdana</vt:lpstr>
      <vt:lpstr>Calibri</vt:lpstr>
      <vt:lpstr>Calibri Light</vt:lpstr>
      <vt:lpstr>Kantoorthema</vt:lpstr>
      <vt:lpstr>PowerPoint-presentatie</vt:lpstr>
      <vt:lpstr>DOEL BIJEENKOMST</vt:lpstr>
      <vt:lpstr>AVANS EN AMBITIE 2025</vt:lpstr>
      <vt:lpstr>PowerPoint-presentatie</vt:lpstr>
      <vt:lpstr>OPDRACHT</vt:lpstr>
      <vt:lpstr>Aanleiding</vt:lpstr>
      <vt:lpstr>Visie</vt:lpstr>
      <vt:lpstr>PowerPoint-presentatie</vt:lpstr>
      <vt:lpstr>Scope</vt:lpstr>
      <vt:lpstr>Buiten de scope</vt:lpstr>
      <vt:lpstr>Doel</vt:lpstr>
      <vt:lpstr>AANBESTEDINGSPROCEDURE</vt:lpstr>
      <vt:lpstr>Procedure</vt:lpstr>
      <vt:lpstr>Gunningscriteria</vt:lpstr>
      <vt:lpstr>Opzet kwalitatieve gunningscriteria</vt:lpstr>
      <vt:lpstr>Opzet kwalitatieve gunningscriteria</vt:lpstr>
      <vt:lpstr>Opzet gunningscriterium Prijs</vt:lpstr>
      <vt:lpstr>Aandachtspunten</vt:lpstr>
      <vt:lpstr>Planning</vt:lpstr>
      <vt:lpstr>….. SUCCES!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Martine Wijnen</dc:creator>
  <cp:lastModifiedBy>Kim Eestermans</cp:lastModifiedBy>
  <cp:revision>5</cp:revision>
  <dcterms:created xsi:type="dcterms:W3CDTF">2020-10-27T12:43:32Z</dcterms:created>
  <dcterms:modified xsi:type="dcterms:W3CDTF">2020-11-02T08:41:54Z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0x0101002AF20B36A20F2A41A7105EB9F78B798E</vt:lpwstr>
  </property>
</Properties>
</file>