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CD98D7-CF84-41AE-9041-A8997164A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B68054D-FBAC-4804-BE0D-C0136C75B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CCED06-B570-421B-92CC-EBC20F85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04C8BF-58D9-4FBA-94AF-CB4C692F1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3FB369-440F-497F-B4E3-1B16D70BD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38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B12D5-CD94-4F73-BCC1-D5138B7E5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421C168-04ED-4604-98AF-01FDACB54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EC82D2-FEDC-45BB-9647-B55A82D84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3D0C97-1117-4975-BE44-80C9718F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16701E-CB19-41D9-9712-7CCB5629B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86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F90C41B-1C6E-4DCE-A917-3FCBA7888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F14EB6-FC0E-4818-AF7C-579C8B7A4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249DB8-F0E8-4501-9CB4-B6ADAEFAE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2A5B1C-2BD3-48BB-946C-5A83C470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DAC74B-240B-4A5A-8D16-2DB5D7BD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87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A4B3C-6017-4221-B7B3-F1E5246A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578203-0653-45F0-839E-27ED8A594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4375DB-EB78-4F01-B301-68F08BFB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AF571F-7EE0-4349-99D3-887DF965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B7CA7C-1AF0-4241-9218-FB41B64B8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898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7F23B-4800-4553-84CB-B19EAFA1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534F8-D5C2-4229-87EB-980CEF725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5DC360-48D1-4AB8-A082-F8C31E3E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28FE80-E56A-4374-B897-653A3B1D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F0C23C-6179-41A7-A5C1-7A3C6269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734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A1347-490B-4A05-853F-E3998BB1E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4CC4C2-2BF7-4C79-865B-FE274CA96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F68169-4170-4763-B476-4A9161737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5C100B2-AD4E-4885-AB8D-1CAA0FEE8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77F787-3C31-421A-BA6F-6B97D3D0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9DEE31-8501-4874-8964-EA3AD949A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84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421C9-4D5E-42EA-BB40-A3F897EEC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1BC795-2888-4218-B97C-936DBC24C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58B0016-A242-40D0-8853-FFDC40670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557EB25-1474-4F86-8108-054C226B0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1B1DC6E-C137-4C28-B417-F47CFE8D8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A6E4D38-DCF5-4BFC-85FC-D592DCB94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B781F9F-68D7-4C4C-AC2B-731FBBD5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E0DD60D-9F01-4A3E-9E9A-E350512F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87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B67C75-16F3-4FB0-95A9-BB9F7BE4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5AD9E73-B453-4BEF-8C90-5F911710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EA5A93C-01DF-491E-B5BC-F8651CDB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C5BD49-39D0-42CF-B490-DD026F87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184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C315C29-EF32-4DB8-9C7C-6F7A92E6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D133443-A8C1-427A-9633-80645BBF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94CE4CE-2C2E-4352-92B6-0DA7691C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28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5C22E7-F87C-4799-9166-5A44ADBA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72187F-C3D6-43AE-86BD-82D1E7293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33DF27B-B6BA-4E4E-B35E-379276CFD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5BD0417-FBD3-4D52-BA73-805F03BB5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A3A551-C80F-400D-B891-809B55B8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F1EB6F1-E1D5-4FCA-AD5D-5585F036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0963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7F0A8-3A72-4496-8487-3978970D1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2B89561-87B3-43FB-B6B9-40B2350B23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2979CF8-36EA-44D6-B522-40AFE21E1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23277B-697D-48AB-A9C6-F8257039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0112A71-B9B5-4D20-A18F-82690DF20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FBC43EF-CAB4-45D3-BB80-B356122C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634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9FAEB7F-1C33-4692-97CE-A8F3CF28E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CF9A2A-3C55-4194-A789-E0B46877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B2993D-6903-4127-BD47-BC71124FED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6BF2A-B5B1-47F5-A118-BAB4AC9EC743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3B44759-0EBD-4532-8D4B-8627117DA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1E8D5C-CF9E-41C3-8F7E-FD099E84B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2B229-5730-4801-94A2-3E71D31ECF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90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C35DF913-5501-47CE-A165-62898B513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461" y="2200999"/>
            <a:ext cx="4669170" cy="962079"/>
          </a:xfrm>
          <a:prstGeom prst="rect">
            <a:avLst/>
          </a:prstGeom>
        </p:spPr>
      </p:pic>
      <p:sp>
        <p:nvSpPr>
          <p:cNvPr id="3" name="Ondertitel 2">
            <a:extLst>
              <a:ext uri="{FF2B5EF4-FFF2-40B4-BE49-F238E27FC236}">
                <a16:creationId xmlns:a16="http://schemas.microsoft.com/office/drawing/2014/main" id="{A802F2DC-B1B7-4CC7-BE62-FF16AE2D55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r>
              <a:rPr lang="nl-NL" dirty="0"/>
              <a:t>Schuimblusvoertuigen en Waterwagens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D2FD376-7468-4E8E-8479-CD86615B50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2229" y="3030538"/>
            <a:ext cx="23431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38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3E9DEF-7E02-4CF7-9EE9-D9169B7E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660" y="939474"/>
            <a:ext cx="10395044" cy="1325563"/>
          </a:xfrm>
        </p:spPr>
        <p:txBody>
          <a:bodyPr>
            <a:normAutofit/>
          </a:bodyPr>
          <a:lstStyle/>
          <a:p>
            <a:r>
              <a:rPr lang="nl-NL" dirty="0"/>
              <a:t>Overname tegen boekwaarde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15CAB02-8C26-4931-BC16-204366056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749" y="3485453"/>
            <a:ext cx="3456680" cy="824285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309B73-A8CF-4427-8A69-9839CC3AD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382" y="2683029"/>
            <a:ext cx="6032552" cy="3156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Inruil schuimblusvoertuig</a:t>
            </a:r>
          </a:p>
          <a:p>
            <a:pPr marL="0" indent="0">
              <a:buNone/>
            </a:pPr>
            <a:r>
              <a:rPr lang="nl-NL" sz="2000" dirty="0"/>
              <a:t> 160.000,--</a:t>
            </a:r>
          </a:p>
        </p:txBody>
      </p:sp>
    </p:spTree>
    <p:extLst>
      <p:ext uri="{BB962C8B-B14F-4D97-AF65-F5344CB8AC3E}">
        <p14:creationId xmlns:p14="http://schemas.microsoft.com/office/powerpoint/2010/main" val="2749411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48829-F6C4-4D69-921B-BBC0D30E2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Documenten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01A486-C178-4A2D-9CED-88316BEBB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Hoofdstuk 3</a:t>
            </a:r>
          </a:p>
          <a:p>
            <a:r>
              <a:rPr lang="nl-NL" dirty="0"/>
              <a:t>Hoofdstuk 5</a:t>
            </a:r>
          </a:p>
          <a:p>
            <a:r>
              <a:rPr lang="nl-NL" dirty="0"/>
              <a:t>Hoofdstuk 7</a:t>
            </a:r>
          </a:p>
          <a:p>
            <a:r>
              <a:rPr lang="nl-NL" dirty="0"/>
              <a:t>Bijlagen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9A0ADC1-0838-42D2-8F72-3777BBFC5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0650" y="681037"/>
            <a:ext cx="23431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46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07C9646D-4C88-4D2B-BFD7-87B913C60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0650" y="681037"/>
            <a:ext cx="2343150" cy="5715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AD97486-8FD6-42DA-BBE9-EEC40FBBA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Omvang en beschrijving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BCB2A2-7C18-45A2-9E80-313319C12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Aantal en inzet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Beschrijving</a:t>
            </a:r>
          </a:p>
          <a:p>
            <a:r>
              <a:rPr lang="nl-NL" sz="1900" dirty="0"/>
              <a:t>Schuimblussing bij een plasbrand van een brandbare vloeistof van ca 1500 m2</a:t>
            </a:r>
          </a:p>
          <a:p>
            <a:r>
              <a:rPr lang="nl-NL" sz="1900" dirty="0"/>
              <a:t>Afdekken van een plas van een brandbare en/of gevaarlijke vloeistof met schuim</a:t>
            </a:r>
          </a:p>
          <a:p>
            <a:r>
              <a:rPr lang="nl-NL" sz="1900" dirty="0"/>
              <a:t>Inzetbaar als watertankwagen langs A en N wegen en in gebieden met tekort aan bluswater</a:t>
            </a:r>
          </a:p>
          <a:p>
            <a:r>
              <a:rPr lang="nl-NL" sz="1900" dirty="0"/>
              <a:t>Inzetbaar bij brandbestrijding voor een grootschalige defensieve buitenaanval door middel van de blusmonitor(en)</a:t>
            </a:r>
          </a:p>
          <a:p>
            <a:r>
              <a:rPr lang="nl-NL" sz="1900" dirty="0"/>
              <a:t>Natuurbrandinzet (</a:t>
            </a:r>
            <a:r>
              <a:rPr lang="nl-NL" sz="1900" dirty="0" err="1"/>
              <a:t>fire</a:t>
            </a:r>
            <a:r>
              <a:rPr lang="nl-NL" sz="1900" dirty="0"/>
              <a:t> </a:t>
            </a:r>
            <a:r>
              <a:rPr lang="nl-NL" sz="1900" dirty="0" err="1"/>
              <a:t>defender</a:t>
            </a:r>
            <a:r>
              <a:rPr lang="nl-NL" sz="1900" dirty="0"/>
              <a:t>).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431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D4F8E-42F3-4701-9614-C783B25C1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Minimum eisen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3C7DCA-DFE1-42F7-B664-3CBB9ADB6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minimum PvE betreffen:</a:t>
            </a:r>
          </a:p>
          <a:p>
            <a:r>
              <a:rPr lang="nl-NL" dirty="0"/>
              <a:t>Veiligheid;</a:t>
            </a:r>
          </a:p>
          <a:p>
            <a:r>
              <a:rPr lang="nl-NL" dirty="0"/>
              <a:t>Bedienen blussysteem;</a:t>
            </a:r>
          </a:p>
          <a:p>
            <a:r>
              <a:rPr lang="nl-NL" dirty="0"/>
              <a:t>Draaicirkel;</a:t>
            </a:r>
          </a:p>
          <a:p>
            <a:r>
              <a:rPr lang="nl-NL" dirty="0"/>
              <a:t>Lengte.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Aandrijving, bestaande uit twee aspecten te weten:</a:t>
            </a:r>
          </a:p>
          <a:p>
            <a:r>
              <a:rPr lang="nl-NL" dirty="0"/>
              <a:t>Aantal aangedreven assen;</a:t>
            </a:r>
          </a:p>
          <a:p>
            <a:r>
              <a:rPr lang="nl-NL" dirty="0"/>
              <a:t>Aanwezigheid van sperfunctie in de aandrijflijn.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zowel de </a:t>
            </a:r>
            <a:r>
              <a:rPr lang="nl-NL" dirty="0" err="1"/>
              <a:t>SB’s</a:t>
            </a:r>
            <a:r>
              <a:rPr lang="nl-NL" dirty="0"/>
              <a:t>  als de WT PvE, Bijlage 1.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C11F65F-EAAB-4028-832D-F4D45B442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6637" y="681037"/>
            <a:ext cx="2347163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05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29956-FB8B-4800-A42F-FD1DEAA4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Minimum eisen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3E1054-2054-471D-840E-BB3C782A3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Chassis</a:t>
            </a:r>
          </a:p>
          <a:p>
            <a:pPr marL="0" indent="0">
              <a:buNone/>
            </a:pPr>
            <a:r>
              <a:rPr lang="nl-NL" dirty="0"/>
              <a:t>Opbouw</a:t>
            </a:r>
          </a:p>
          <a:p>
            <a:pPr marL="0" indent="0">
              <a:buNone/>
            </a:pPr>
            <a:r>
              <a:rPr lang="nl-NL" dirty="0"/>
              <a:t>Bediengemak</a:t>
            </a:r>
          </a:p>
          <a:p>
            <a:pPr marL="0" indent="0">
              <a:buNone/>
            </a:pPr>
            <a:r>
              <a:rPr lang="nl-NL" dirty="0"/>
              <a:t>Toegankelijkheid voertuigen</a:t>
            </a:r>
          </a:p>
          <a:p>
            <a:pPr marL="0" indent="0">
              <a:buNone/>
            </a:pPr>
            <a:r>
              <a:rPr lang="nl-NL" dirty="0"/>
              <a:t>Afwerkniveau</a:t>
            </a:r>
          </a:p>
          <a:p>
            <a:pPr marL="0" indent="0">
              <a:buNone/>
            </a:pPr>
            <a:r>
              <a:rPr lang="nl-NL" dirty="0"/>
              <a:t>Onderhoud en exploitatie (15 jaar)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B501B41-CE95-4A57-ABA4-C45F94949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540" y="681037"/>
            <a:ext cx="2353260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966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EFFDA-6C24-4132-B344-50A959190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Uitgangspunten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870E6E-8EF5-477B-AD84-146ABC472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NL" sz="2600" dirty="0"/>
              <a:t>Waaraan dienen de </a:t>
            </a:r>
            <a:r>
              <a:rPr lang="nl-NL" sz="2600" dirty="0" err="1"/>
              <a:t>de</a:t>
            </a:r>
            <a:r>
              <a:rPr lang="nl-NL" sz="2600" dirty="0"/>
              <a:t> voertuigen te voldoen: </a:t>
            </a:r>
          </a:p>
          <a:p>
            <a:r>
              <a:rPr lang="nl-NL" sz="2600" dirty="0"/>
              <a:t>De watertank moet een inhoud hebben van minimaal 14000 liter.</a:t>
            </a:r>
          </a:p>
          <a:p>
            <a:r>
              <a:rPr lang="nl-NL" sz="2600" dirty="0"/>
              <a:t>Voor de SB geldt een SVM tankinhoud van 1000 liter</a:t>
            </a:r>
          </a:p>
          <a:p>
            <a:r>
              <a:rPr lang="nl-NL" sz="2600" dirty="0"/>
              <a:t>De SB moet voorzien zijn van een slanghaspel van 40 M voor het opbrengen van SVM. </a:t>
            </a:r>
          </a:p>
          <a:p>
            <a:r>
              <a:rPr lang="nl-NL" sz="2600" dirty="0"/>
              <a:t>De capaciteit van de pomp is minimaal 4000 liter/10 bar per minuut.</a:t>
            </a:r>
          </a:p>
          <a:p>
            <a:r>
              <a:rPr lang="nl-NL" sz="2600" dirty="0"/>
              <a:t>De SB is in staat om een plas van 1500m2 met schuim af te dekken (Inzetdiepte 40M) </a:t>
            </a:r>
          </a:p>
          <a:p>
            <a:r>
              <a:rPr lang="nl-NL" sz="2600" dirty="0"/>
              <a:t>De SB is voorzien van zowel een bumper als dakmonitor (dakmonitor achter op het voertuig) Capaciteit vergelijkbaar met SB Emmen. De dak en bumpermonitor moeten gelijktijdig gebruikt kunnen worden. </a:t>
            </a:r>
          </a:p>
          <a:p>
            <a:r>
              <a:rPr lang="nl-NL" sz="2600" dirty="0"/>
              <a:t>De SB is ook voor natuurbrandbestrijding inzetbaar volgens het Drentse model (</a:t>
            </a:r>
            <a:r>
              <a:rPr lang="nl-NL" sz="2600" dirty="0" err="1"/>
              <a:t>wildfire</a:t>
            </a:r>
            <a:r>
              <a:rPr lang="nl-NL" sz="2600" dirty="0"/>
              <a:t> </a:t>
            </a:r>
            <a:r>
              <a:rPr lang="nl-NL" sz="2600" dirty="0" err="1"/>
              <a:t>defender</a:t>
            </a:r>
            <a:r>
              <a:rPr lang="nl-NL" sz="2600" dirty="0"/>
              <a:t>) </a:t>
            </a:r>
          </a:p>
          <a:p>
            <a:r>
              <a:rPr lang="nl-NL" sz="2600" dirty="0"/>
              <a:t>Voor wat betreft de SVM bijmenging: Deze dient elektrisch (of vergelijkbaar d.m.v. brandstof) te worden uitgevoerd, om uiteindelijk een goed werkend systeem te krijgen i.v.m. het toepassen van fluorvrij SVM.</a:t>
            </a:r>
          </a:p>
          <a:p>
            <a:r>
              <a:rPr lang="nl-NL" sz="2600" dirty="0"/>
              <a:t>Maximale hoogte van beide voertuigen is 3.60 M</a:t>
            </a:r>
          </a:p>
          <a:p>
            <a:r>
              <a:rPr lang="nl-NL" sz="2600" dirty="0"/>
              <a:t>De voertuigen moeten worden voorzien van een camera systeem inclusief achteruitrij camera.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Open begroting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9655DAA-1210-4138-B63F-4A4A8DA03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540" y="681037"/>
            <a:ext cx="2353260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6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A14D91-B102-4FB4-B352-21A8D021B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Planning</a:t>
            </a:r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37489983-2CEB-4F5B-A124-1969E6ADA5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186" y="1899563"/>
            <a:ext cx="6529782" cy="3689473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000BD92-262D-4537-A97F-B41F918CD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4444" y="681037"/>
            <a:ext cx="2359356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E0A0C5-AF79-4E7B-874D-FD5A35F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Gunning</a:t>
            </a:r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27FCF1F2-2849-40AF-98EC-486A7DDB9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2162602"/>
            <a:ext cx="6599385" cy="981813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D375393-5DCF-4D53-A448-7791861052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8347" y="681037"/>
            <a:ext cx="2365453" cy="566977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AF5EDF77-3339-4160-93BE-97733E194D39}"/>
              </a:ext>
            </a:extLst>
          </p:cNvPr>
          <p:cNvSpPr txBox="1"/>
          <p:nvPr/>
        </p:nvSpPr>
        <p:spPr>
          <a:xfrm>
            <a:off x="838199" y="3429000"/>
            <a:ext cx="609755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Bouw en onderhoud</a:t>
            </a:r>
          </a:p>
          <a:p>
            <a:r>
              <a:rPr lang="nl-NL" dirty="0"/>
              <a:t>Oplevering</a:t>
            </a:r>
          </a:p>
          <a:p>
            <a:r>
              <a:rPr lang="nl-NL" dirty="0"/>
              <a:t>Inrichtingstekening (informatief)</a:t>
            </a:r>
          </a:p>
          <a:p>
            <a:r>
              <a:rPr lang="nl-NL" dirty="0"/>
              <a:t>Onderhoud en exploitatie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Praktijktest schuimblussysteem</a:t>
            </a:r>
          </a:p>
          <a:p>
            <a:pPr marL="285750" indent="-285750">
              <a:buFontTx/>
              <a:buChar char="-"/>
            </a:pPr>
            <a:r>
              <a:rPr lang="nl-NL" dirty="0"/>
              <a:t>Bediengemak</a:t>
            </a:r>
          </a:p>
          <a:p>
            <a:pPr marL="285750" indent="-285750">
              <a:buFontTx/>
              <a:buChar char="-"/>
            </a:pPr>
            <a:r>
              <a:rPr lang="nl-NL" dirty="0"/>
              <a:t>Opgebrachte schuim</a:t>
            </a:r>
          </a:p>
          <a:p>
            <a:pPr marL="285750" indent="-285750">
              <a:buFontTx/>
              <a:buChar char="-"/>
            </a:pPr>
            <a:r>
              <a:rPr lang="nl-NL" dirty="0"/>
              <a:t>schoonmaak</a:t>
            </a:r>
          </a:p>
        </p:txBody>
      </p:sp>
    </p:spTree>
    <p:extLst>
      <p:ext uri="{BB962C8B-B14F-4D97-AF65-F5344CB8AC3E}">
        <p14:creationId xmlns:p14="http://schemas.microsoft.com/office/powerpoint/2010/main" val="222447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20328DE-6C99-4165-909B-D67C593D0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660" y="939474"/>
            <a:ext cx="10395044" cy="1325563"/>
          </a:xfrm>
        </p:spPr>
        <p:txBody>
          <a:bodyPr>
            <a:normAutofit/>
          </a:bodyPr>
          <a:lstStyle/>
          <a:p>
            <a:r>
              <a:rPr lang="nl-NL" dirty="0"/>
              <a:t>Programma van eisen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9368F5E-0CB7-4B46-80BC-84F19AB85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749" y="3484394"/>
            <a:ext cx="3456680" cy="826403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4D23F5-9AE0-4889-B6C6-E11AD3C2A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382" y="2683029"/>
            <a:ext cx="6032552" cy="3156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300"/>
              <a:t>Bijlage 1, minimale beschrijving.</a:t>
            </a:r>
          </a:p>
          <a:p>
            <a:pPr marL="0" indent="0">
              <a:buNone/>
            </a:pPr>
            <a:endParaRPr lang="nl-NL" sz="1300"/>
          </a:p>
          <a:p>
            <a:pPr marL="0" indent="0">
              <a:buNone/>
            </a:pPr>
            <a:r>
              <a:rPr lang="nl-NL" sz="1300"/>
              <a:t>De lagedrukpomp is voorzien van 6 uitgangen, de verdeling is:</a:t>
            </a:r>
          </a:p>
          <a:p>
            <a:pPr marL="0" indent="0">
              <a:buNone/>
            </a:pPr>
            <a:r>
              <a:rPr lang="nl-NL" sz="1300"/>
              <a:t>linkerzijde:</a:t>
            </a:r>
          </a:p>
          <a:p>
            <a:pPr marL="0" indent="0">
              <a:buNone/>
            </a:pPr>
            <a:r>
              <a:rPr lang="nl-NL" sz="1300"/>
              <a:t>o	2x uitgang Storzkoppeling nok 81, minimaal debiet 2000 l/min bij 10 bar</a:t>
            </a:r>
          </a:p>
          <a:p>
            <a:pPr marL="0" indent="0">
              <a:buNone/>
            </a:pPr>
            <a:r>
              <a:rPr lang="nl-NL" sz="1300"/>
              <a:t>o	1x uitgang Storzkoppeling nok 52, minimaal debiet is 400 l/min bij 10 bar</a:t>
            </a:r>
          </a:p>
          <a:p>
            <a:pPr marL="0" indent="0">
              <a:buNone/>
            </a:pPr>
            <a:r>
              <a:rPr lang="nl-NL" sz="1300"/>
              <a:t>rechterzijde:</a:t>
            </a:r>
          </a:p>
          <a:p>
            <a:pPr marL="0" indent="0">
              <a:buNone/>
            </a:pPr>
            <a:r>
              <a:rPr lang="nl-NL" sz="1300"/>
              <a:t>o	2x uitgang Storzkoppeling nok 81, minimaal debiet 2000 l/min bij 10 bar</a:t>
            </a:r>
          </a:p>
          <a:p>
            <a:pPr marL="0" indent="0">
              <a:buNone/>
            </a:pPr>
            <a:r>
              <a:rPr lang="nl-NL" sz="1300"/>
              <a:t>o	1x uitgang Storzkoppeling nok 52, minimaal debiet is 400 l/min bij 10 bar</a:t>
            </a:r>
          </a:p>
          <a:p>
            <a:pPr marL="0" indent="0">
              <a:buNone/>
            </a:pPr>
            <a:endParaRPr lang="nl-NL" sz="1300"/>
          </a:p>
          <a:p>
            <a:endParaRPr lang="nl-NL" sz="1300"/>
          </a:p>
        </p:txBody>
      </p:sp>
    </p:spTree>
    <p:extLst>
      <p:ext uri="{BB962C8B-B14F-4D97-AF65-F5344CB8AC3E}">
        <p14:creationId xmlns:p14="http://schemas.microsoft.com/office/powerpoint/2010/main" val="1472835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5022422477C44CA0516C7EF458BDC6" ma:contentTypeVersion="12" ma:contentTypeDescription="Een nieuw document maken." ma:contentTypeScope="" ma:versionID="192334a1dffbd6b3bcaa0f1579ba8540">
  <xsd:schema xmlns:xsd="http://www.w3.org/2001/XMLSchema" xmlns:xs="http://www.w3.org/2001/XMLSchema" xmlns:p="http://schemas.microsoft.com/office/2006/metadata/properties" xmlns:ns2="46c995e6-7f53-48aa-a5ad-a9d38912b46a" xmlns:ns3="5d807127-6dfe-4777-9fc9-8a2ccfc388c3" targetNamespace="http://schemas.microsoft.com/office/2006/metadata/properties" ma:root="true" ma:fieldsID="93f98d314c795f322e3c6568e2c902ed" ns2:_="" ns3:_="">
    <xsd:import namespace="46c995e6-7f53-48aa-a5ad-a9d38912b46a"/>
    <xsd:import namespace="5d807127-6dfe-4777-9fc9-8a2ccfc388c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c995e6-7f53-48aa-a5ad-a9d38912b4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07127-6dfe-4777-9fc9-8a2ccfc388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EFBB7E-365C-4B7E-9EE9-57DADFD9E5C4}"/>
</file>

<file path=customXml/itemProps2.xml><?xml version="1.0" encoding="utf-8"?>
<ds:datastoreItem xmlns:ds="http://schemas.openxmlformats.org/officeDocument/2006/customXml" ds:itemID="{46C5F430-0D0B-4773-8829-8A4C37509A2F}"/>
</file>

<file path=customXml/itemProps3.xml><?xml version="1.0" encoding="utf-8"?>
<ds:datastoreItem xmlns:ds="http://schemas.openxmlformats.org/officeDocument/2006/customXml" ds:itemID="{18C0C6B8-2F5B-412E-95D7-771FEF7C8D1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460</Words>
  <Application>Microsoft Office PowerPoint</Application>
  <PresentationFormat>Breedbeeld</PresentationFormat>
  <Paragraphs>75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PowerPoint-presentatie</vt:lpstr>
      <vt:lpstr>Documenten</vt:lpstr>
      <vt:lpstr>Omvang en beschrijving</vt:lpstr>
      <vt:lpstr>Minimum eisen</vt:lpstr>
      <vt:lpstr>Minimum eisen</vt:lpstr>
      <vt:lpstr>Uitgangspunten</vt:lpstr>
      <vt:lpstr>Planning</vt:lpstr>
      <vt:lpstr>Gunning</vt:lpstr>
      <vt:lpstr>Programma van eisen</vt:lpstr>
      <vt:lpstr>Overname tegen boekwaarde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Willem</dc:creator>
  <cp:lastModifiedBy>Willem</cp:lastModifiedBy>
  <cp:revision>1</cp:revision>
  <dcterms:created xsi:type="dcterms:W3CDTF">2020-09-22T05:29:58Z</dcterms:created>
  <dcterms:modified xsi:type="dcterms:W3CDTF">2020-09-22T05:30:31Z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0x010100F05022422477C44CA0516C7EF458BDC6</vt:lpwstr>
  </property>
</Properties>
</file>