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0542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212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8092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l-NL" noProof="0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sz="quarter" idx="10" hasCustomPrompt="1"/>
          </p:nvPr>
        </p:nvSpPr>
        <p:spPr>
          <a:xfrm>
            <a:off x="864000" y="1512000"/>
            <a:ext cx="10728000" cy="4320000"/>
          </a:xfrm>
        </p:spPr>
        <p:txBody>
          <a:bodyPr/>
          <a:lstStyle>
            <a:lvl1pPr>
              <a:defRPr lang="en-US" dirty="0" smtClean="0"/>
            </a:lvl1pPr>
            <a:lvl2pPr>
              <a:defRPr lang="en-US" dirty="0" smtClean="0"/>
            </a:lvl2pPr>
            <a:lvl4pPr>
              <a:defRPr lang="en-US" dirty="0" smtClean="0"/>
            </a:lvl4pPr>
            <a:lvl5pPr>
              <a:defRPr lang="nl-NL" dirty="0"/>
            </a:lvl5pPr>
          </a:lstStyle>
          <a:p>
            <a:pPr lvl="0"/>
            <a:r>
              <a:rPr lang="nl-NL" noProof="0"/>
              <a:t>Edit Master text styles</a:t>
            </a:r>
          </a:p>
          <a:p>
            <a:pPr lvl="1"/>
            <a:r>
              <a:rPr lang="nl-NL" noProof="0"/>
              <a:t>Second level</a:t>
            </a:r>
          </a:p>
          <a:p>
            <a:pPr lvl="2"/>
            <a:r>
              <a:rPr lang="nl-NL" noProof="0"/>
              <a:t>Third level</a:t>
            </a:r>
          </a:p>
          <a:p>
            <a:pPr lvl="3"/>
            <a:r>
              <a:rPr lang="nl-NL" noProof="0"/>
              <a:t>Fourth level</a:t>
            </a:r>
          </a:p>
          <a:p>
            <a:pPr lvl="4"/>
            <a:r>
              <a:rPr lang="nl-NL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55378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268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381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666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2283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4124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299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002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535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5EE55-029E-48F9-9CB6-2222C1561899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1497C-1AA6-4287-BB30-11C7336DA6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400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CA9C660-819D-43E6-8526-455ED13C712F}"/>
              </a:ext>
            </a:extLst>
          </p:cNvPr>
          <p:cNvSpPr/>
          <p:nvPr/>
        </p:nvSpPr>
        <p:spPr bwMode="auto">
          <a:xfrm>
            <a:off x="236176" y="954175"/>
            <a:ext cx="11513863" cy="9000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38100" tIns="46038" rIns="38100" bIns="46038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Leverancier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7E5A31-7F20-4790-8606-BF581665C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999" y="371288"/>
            <a:ext cx="6164349" cy="396000"/>
          </a:xfrm>
        </p:spPr>
        <p:txBody>
          <a:bodyPr>
            <a:normAutofit fontScale="90000"/>
          </a:bodyPr>
          <a:lstStyle/>
          <a:p>
            <a:r>
              <a:rPr lang="nl-NL" sz="2400" dirty="0" smtClean="0"/>
              <a:t>Bijlage 3. Bestellen </a:t>
            </a:r>
            <a:r>
              <a:rPr lang="nl-NL" sz="2400" dirty="0"/>
              <a:t>&amp; ontvangen gevaarlijke stoffen </a:t>
            </a:r>
            <a:br>
              <a:rPr lang="nl-NL" sz="2400" dirty="0"/>
            </a:br>
            <a:endParaRPr lang="nl-NL" sz="2600" dirty="0"/>
          </a:p>
        </p:txBody>
      </p:sp>
      <p:sp>
        <p:nvSpPr>
          <p:cNvPr id="10" name="Rectangle 9">
            <a:hlinkClick r:id="" action="ppaction://noaction"/>
            <a:extLst>
              <a:ext uri="{FF2B5EF4-FFF2-40B4-BE49-F238E27FC236}">
                <a16:creationId xmlns:a16="http://schemas.microsoft.com/office/drawing/2014/main" id="{0FD18C13-DE3D-45A8-B5D2-24DE598D08EB}"/>
              </a:ext>
            </a:extLst>
          </p:cNvPr>
          <p:cNvSpPr/>
          <p:nvPr/>
        </p:nvSpPr>
        <p:spPr bwMode="auto">
          <a:xfrm>
            <a:off x="11731557" y="468000"/>
            <a:ext cx="460443" cy="411162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63500">
              <a:srgbClr val="6B6B6B">
                <a:satMod val="175000"/>
                <a:alpha val="40000"/>
              </a:srgbClr>
            </a:glow>
          </a:effectLst>
        </p:spPr>
        <p:txBody>
          <a:bodyPr vert="horz" wrap="square" lIns="38100" tIns="36000" rIns="38100" bIns="3600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2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ECB4EF5-066D-484A-A83A-483397D48B5C}"/>
              </a:ext>
            </a:extLst>
          </p:cNvPr>
          <p:cNvSpPr/>
          <p:nvPr/>
        </p:nvSpPr>
        <p:spPr bwMode="auto">
          <a:xfrm>
            <a:off x="236177" y="1980832"/>
            <a:ext cx="11513863" cy="9000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38100" tIns="46038" rIns="38100" bIns="46038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Inkoper </a:t>
            </a:r>
            <a:r>
              <a:rPr kumimoji="0" lang="nl-NL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Gev</a:t>
            </a: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Stoffen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AF794AE-5E17-4953-AD11-F3A6FF475198}"/>
              </a:ext>
            </a:extLst>
          </p:cNvPr>
          <p:cNvSpPr/>
          <p:nvPr/>
        </p:nvSpPr>
        <p:spPr bwMode="auto">
          <a:xfrm>
            <a:off x="680462" y="2131902"/>
            <a:ext cx="421200" cy="420160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8100" tIns="46038" rIns="38100" bIns="4603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Start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D9527A7-030E-40EF-ACED-D2DA3D874C73}"/>
              </a:ext>
            </a:extLst>
          </p:cNvPr>
          <p:cNvCxnSpPr>
            <a:cxnSpLocks/>
            <a:stCxn id="38" idx="6"/>
          </p:cNvCxnSpPr>
          <p:nvPr/>
        </p:nvCxnSpPr>
        <p:spPr bwMode="auto">
          <a:xfrm>
            <a:off x="1101662" y="2341982"/>
            <a:ext cx="326146" cy="0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4B7D90BE-ECDF-4375-BFD7-ACC47742F5DD}"/>
              </a:ext>
            </a:extLst>
          </p:cNvPr>
          <p:cNvSpPr/>
          <p:nvPr/>
        </p:nvSpPr>
        <p:spPr bwMode="auto">
          <a:xfrm>
            <a:off x="236177" y="3020592"/>
            <a:ext cx="11513863" cy="9000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38100" tIns="46038" rIns="38100" bIns="46038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Goedkeurder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66C504E7-FA29-42D1-A934-56E1B0BB5FA1}"/>
              </a:ext>
            </a:extLst>
          </p:cNvPr>
          <p:cNvGrpSpPr/>
          <p:nvPr/>
        </p:nvGrpSpPr>
        <p:grpSpPr>
          <a:xfrm>
            <a:off x="1427807" y="2047006"/>
            <a:ext cx="1130400" cy="732256"/>
            <a:chOff x="9231275" y="4727495"/>
            <a:chExt cx="1130400" cy="732256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2332D5EB-2560-4262-B8A3-34D0B27923D6}"/>
                </a:ext>
              </a:extLst>
            </p:cNvPr>
            <p:cNvSpPr/>
            <p:nvPr/>
          </p:nvSpPr>
          <p:spPr bwMode="auto">
            <a:xfrm>
              <a:off x="9231275" y="4727495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Aanleggen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bestelling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Gevaarlijke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stoffen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2D08382-C1A1-4490-BFA8-F4408764A9DD}"/>
                </a:ext>
              </a:extLst>
            </p:cNvPr>
            <p:cNvSpPr/>
            <p:nvPr/>
          </p:nvSpPr>
          <p:spPr bwMode="auto">
            <a:xfrm>
              <a:off x="9231275" y="5244791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rgbClr val="92D050"/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900" i="1" dirty="0" err="1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Systeem</a:t>
              </a:r>
              <a:endPara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9B1012DC-8594-4795-99E2-C3FB832DEA98}"/>
              </a:ext>
            </a:extLst>
          </p:cNvPr>
          <p:cNvGrpSpPr/>
          <p:nvPr/>
        </p:nvGrpSpPr>
        <p:grpSpPr>
          <a:xfrm>
            <a:off x="1430253" y="1041538"/>
            <a:ext cx="1130400" cy="732256"/>
            <a:chOff x="1430253" y="1358055"/>
            <a:chExt cx="1130400" cy="732256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6CBF0CC-2572-4FBE-86F0-62998F0D23C8}"/>
                </a:ext>
              </a:extLst>
            </p:cNvPr>
            <p:cNvSpPr/>
            <p:nvPr/>
          </p:nvSpPr>
          <p:spPr bwMode="auto">
            <a:xfrm>
              <a:off x="1430253" y="1358055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Aanleveren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Producten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OCI/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Catelogus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B9C2CBA8-6C03-49CA-9A09-5DEA587574EC}"/>
                </a:ext>
              </a:extLst>
            </p:cNvPr>
            <p:cNvSpPr/>
            <p:nvPr/>
          </p:nvSpPr>
          <p:spPr bwMode="auto">
            <a:xfrm>
              <a:off x="1430253" y="1875351"/>
              <a:ext cx="1130400" cy="21496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Divers</a:t>
              </a:r>
            </a:p>
          </p:txBody>
        </p:sp>
      </p:grp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BCAFB610-AC90-4C7D-A6AD-F5F8EA0CB0A1}"/>
              </a:ext>
            </a:extLst>
          </p:cNvPr>
          <p:cNvCxnSpPr>
            <a:stCxn id="74" idx="2"/>
            <a:endCxn id="67" idx="0"/>
          </p:cNvCxnSpPr>
          <p:nvPr/>
        </p:nvCxnSpPr>
        <p:spPr bwMode="auto">
          <a:xfrm flipH="1">
            <a:off x="1993007" y="1773794"/>
            <a:ext cx="2446" cy="273212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ysDash"/>
            <a:round/>
            <a:headEnd type="none" w="med" len="med"/>
            <a:tailEnd type="triangle"/>
          </a:ln>
          <a:effectLst/>
        </p:spPr>
      </p:cxn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BA06FFC-9E76-49E2-9C0B-30166A02BEC6}"/>
              </a:ext>
            </a:extLst>
          </p:cNvPr>
          <p:cNvGrpSpPr/>
          <p:nvPr/>
        </p:nvGrpSpPr>
        <p:grpSpPr>
          <a:xfrm>
            <a:off x="1434693" y="3095367"/>
            <a:ext cx="1130400" cy="732256"/>
            <a:chOff x="9231275" y="4727495"/>
            <a:chExt cx="1130400" cy="732256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803CFE55-E2AF-4224-9226-5842118C2F92}"/>
                </a:ext>
              </a:extLst>
            </p:cNvPr>
            <p:cNvSpPr/>
            <p:nvPr/>
          </p:nvSpPr>
          <p:spPr bwMode="auto">
            <a:xfrm>
              <a:off x="9231275" y="4727495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Goedkeuring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Bestelling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op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inhoud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B4C4BB05-408F-431D-9F51-846AB0B27BB8}"/>
                </a:ext>
              </a:extLst>
            </p:cNvPr>
            <p:cNvSpPr/>
            <p:nvPr/>
          </p:nvSpPr>
          <p:spPr bwMode="auto">
            <a:xfrm>
              <a:off x="9231275" y="5244791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rgbClr val="92D050"/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900" i="1" dirty="0" err="1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Systeem</a:t>
              </a:r>
              <a:endPara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448B8A7-861C-4D6B-A134-D8130823B2D4}"/>
              </a:ext>
            </a:extLst>
          </p:cNvPr>
          <p:cNvGrpSpPr/>
          <p:nvPr/>
        </p:nvGrpSpPr>
        <p:grpSpPr>
          <a:xfrm>
            <a:off x="2929234" y="2061893"/>
            <a:ext cx="1130400" cy="732256"/>
            <a:chOff x="1466389" y="1478727"/>
            <a:chExt cx="1130400" cy="732256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38CAA623-B5F0-4AFB-BC9C-4D9EBDDE233F}"/>
                </a:ext>
              </a:extLst>
            </p:cNvPr>
            <p:cNvSpPr/>
            <p:nvPr/>
          </p:nvSpPr>
          <p:spPr bwMode="auto">
            <a:xfrm>
              <a:off x="1466389" y="1478727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Aanleggen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aanvraag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Tot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bestellen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/ ATB</a:t>
              </a:r>
            </a:p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(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automatisch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)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C2B95B6C-8DA7-4A8B-92D5-E6CA24BD019E}"/>
                </a:ext>
              </a:extLst>
            </p:cNvPr>
            <p:cNvSpPr/>
            <p:nvPr/>
          </p:nvSpPr>
          <p:spPr bwMode="auto">
            <a:xfrm>
              <a:off x="1466389" y="1996023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chemeClr val="bg1">
                  <a:lumMod val="85000"/>
                </a:schemeClr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S/4HANA</a:t>
              </a:r>
            </a:p>
          </p:txBody>
        </p:sp>
      </p:grpSp>
      <p:cxnSp>
        <p:nvCxnSpPr>
          <p:cNvPr id="83" name="Connector: Elbow 82">
            <a:extLst>
              <a:ext uri="{FF2B5EF4-FFF2-40B4-BE49-F238E27FC236}">
                <a16:creationId xmlns:a16="http://schemas.microsoft.com/office/drawing/2014/main" id="{8F179207-9B71-49A4-9356-CDA7B8D640CD}"/>
              </a:ext>
            </a:extLst>
          </p:cNvPr>
          <p:cNvCxnSpPr>
            <a:cxnSpLocks/>
            <a:stCxn id="77" idx="3"/>
            <a:endCxn id="80" idx="1"/>
          </p:cNvCxnSpPr>
          <p:nvPr/>
        </p:nvCxnSpPr>
        <p:spPr bwMode="auto">
          <a:xfrm flipV="1">
            <a:off x="2565093" y="2317326"/>
            <a:ext cx="364141" cy="1033474"/>
          </a:xfrm>
          <a:prstGeom prst="bentConnector3">
            <a:avLst>
              <a:gd name="adj1" fmla="val 50000"/>
            </a:avLst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4" name="Flowchart: Connector 83">
            <a:extLst>
              <a:ext uri="{FF2B5EF4-FFF2-40B4-BE49-F238E27FC236}">
                <a16:creationId xmlns:a16="http://schemas.microsoft.com/office/drawing/2014/main" id="{9C635C98-DF1E-4E8C-9310-A8AD5A4008DC}"/>
              </a:ext>
            </a:extLst>
          </p:cNvPr>
          <p:cNvSpPr/>
          <p:nvPr/>
        </p:nvSpPr>
        <p:spPr bwMode="auto">
          <a:xfrm>
            <a:off x="2606237" y="2805565"/>
            <a:ext cx="288000" cy="288000"/>
          </a:xfrm>
          <a:prstGeom prst="flowChartConnector">
            <a:avLst/>
          </a:prstGeom>
          <a:solidFill>
            <a:srgbClr val="1288C9"/>
          </a:soli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6B6B6B">
                <a:satMod val="175000"/>
                <a:alpha val="40000"/>
              </a:srgbClr>
            </a:glow>
          </a:effectLst>
        </p:spPr>
        <p:txBody>
          <a:bodyPr vert="horz" wrap="square" lIns="38100" tIns="36000" rIns="38100" bIns="3600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2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</a:p>
        </p:txBody>
      </p:sp>
      <p:sp>
        <p:nvSpPr>
          <p:cNvPr id="86" name="Flowchart: Connector 85">
            <a:extLst>
              <a:ext uri="{FF2B5EF4-FFF2-40B4-BE49-F238E27FC236}">
                <a16:creationId xmlns:a16="http://schemas.microsoft.com/office/drawing/2014/main" id="{8E003B99-9227-4830-916B-19D50E2B25ED}"/>
              </a:ext>
            </a:extLst>
          </p:cNvPr>
          <p:cNvSpPr/>
          <p:nvPr/>
        </p:nvSpPr>
        <p:spPr bwMode="auto">
          <a:xfrm>
            <a:off x="2013037" y="1771290"/>
            <a:ext cx="288000" cy="288000"/>
          </a:xfrm>
          <a:prstGeom prst="flowChartConnector">
            <a:avLst/>
          </a:prstGeom>
          <a:solidFill>
            <a:srgbClr val="1288C9"/>
          </a:soli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6B6B6B">
                <a:satMod val="175000"/>
                <a:alpha val="40000"/>
              </a:srgbClr>
            </a:glow>
          </a:effectLst>
        </p:spPr>
        <p:txBody>
          <a:bodyPr vert="horz" wrap="square" lIns="38100" tIns="36000" rIns="38100" bIns="3600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2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828B5D11-548A-445B-9E8C-896CB78EF1E1}"/>
              </a:ext>
            </a:extLst>
          </p:cNvPr>
          <p:cNvGrpSpPr/>
          <p:nvPr/>
        </p:nvGrpSpPr>
        <p:grpSpPr>
          <a:xfrm>
            <a:off x="2929234" y="3122837"/>
            <a:ext cx="1130400" cy="732256"/>
            <a:chOff x="1466389" y="1478727"/>
            <a:chExt cx="1130400" cy="732256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C411AF3A-9EC3-4799-8E35-2D64479F3FB2}"/>
                </a:ext>
              </a:extLst>
            </p:cNvPr>
            <p:cNvSpPr/>
            <p:nvPr/>
          </p:nvSpPr>
          <p:spPr bwMode="auto">
            <a:xfrm>
              <a:off x="1466389" y="1478727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Goedkeuring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Bestelling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volgens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Procuratie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schema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95604AE-9780-42E8-820B-E69DF728F8BD}"/>
                </a:ext>
              </a:extLst>
            </p:cNvPr>
            <p:cNvSpPr/>
            <p:nvPr/>
          </p:nvSpPr>
          <p:spPr bwMode="auto">
            <a:xfrm>
              <a:off x="1466389" y="1996023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chemeClr val="bg1">
                  <a:lumMod val="85000"/>
                </a:schemeClr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S/4HANA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E61E1127-7275-47F9-80B9-A93F67DAA8D0}"/>
              </a:ext>
            </a:extLst>
          </p:cNvPr>
          <p:cNvGrpSpPr/>
          <p:nvPr/>
        </p:nvGrpSpPr>
        <p:grpSpPr>
          <a:xfrm>
            <a:off x="4432095" y="2075665"/>
            <a:ext cx="1130400" cy="732256"/>
            <a:chOff x="1466389" y="1478727"/>
            <a:chExt cx="1130400" cy="732256"/>
          </a:xfrm>
        </p:grpSpPr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E1A25383-4823-444F-8A8C-CB708A156A29}"/>
                </a:ext>
              </a:extLst>
            </p:cNvPr>
            <p:cNvSpPr/>
            <p:nvPr/>
          </p:nvSpPr>
          <p:spPr bwMode="auto">
            <a:xfrm>
              <a:off x="1466389" y="1478727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Omzetten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ATB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naar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inkooporder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7BD6458D-0F8B-4B36-9FF2-882252FCC3AF}"/>
                </a:ext>
              </a:extLst>
            </p:cNvPr>
            <p:cNvSpPr/>
            <p:nvPr/>
          </p:nvSpPr>
          <p:spPr bwMode="auto">
            <a:xfrm>
              <a:off x="1466389" y="1996023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chemeClr val="bg1">
                  <a:lumMod val="85000"/>
                </a:schemeClr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S/4HANA</a:t>
              </a:r>
            </a:p>
          </p:txBody>
        </p:sp>
      </p:grpSp>
      <p:cxnSp>
        <p:nvCxnSpPr>
          <p:cNvPr id="97" name="Connector: Elbow 96">
            <a:extLst>
              <a:ext uri="{FF2B5EF4-FFF2-40B4-BE49-F238E27FC236}">
                <a16:creationId xmlns:a16="http://schemas.microsoft.com/office/drawing/2014/main" id="{ABCA9A07-A014-48AF-BB84-65680E113770}"/>
              </a:ext>
            </a:extLst>
          </p:cNvPr>
          <p:cNvCxnSpPr>
            <a:cxnSpLocks/>
            <a:stCxn id="89" idx="3"/>
            <a:endCxn id="94" idx="1"/>
          </p:cNvCxnSpPr>
          <p:nvPr/>
        </p:nvCxnSpPr>
        <p:spPr bwMode="auto">
          <a:xfrm flipV="1">
            <a:off x="4059634" y="2331098"/>
            <a:ext cx="372461" cy="1047172"/>
          </a:xfrm>
          <a:prstGeom prst="bentConnector3">
            <a:avLst>
              <a:gd name="adj1" fmla="val 50000"/>
            </a:avLst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E99181B7-5C28-41E3-99DF-31974793A855}"/>
              </a:ext>
            </a:extLst>
          </p:cNvPr>
          <p:cNvGrpSpPr/>
          <p:nvPr/>
        </p:nvGrpSpPr>
        <p:grpSpPr>
          <a:xfrm>
            <a:off x="5934956" y="2075147"/>
            <a:ext cx="1130400" cy="732256"/>
            <a:chOff x="1466389" y="1478727"/>
            <a:chExt cx="1130400" cy="732256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8CE283F5-9BB7-4ED3-A58F-F8F31F8B9970}"/>
                </a:ext>
              </a:extLst>
            </p:cNvPr>
            <p:cNvSpPr/>
            <p:nvPr/>
          </p:nvSpPr>
          <p:spPr bwMode="auto">
            <a:xfrm>
              <a:off x="1466389" y="1478727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Versturen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Inkooporder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naar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leverancier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91E5ADF4-3A54-4CB4-83B6-DCBD36701802}"/>
                </a:ext>
              </a:extLst>
            </p:cNvPr>
            <p:cNvSpPr/>
            <p:nvPr/>
          </p:nvSpPr>
          <p:spPr bwMode="auto">
            <a:xfrm>
              <a:off x="1466389" y="1996023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chemeClr val="bg1">
                  <a:lumMod val="85000"/>
                </a:schemeClr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S/4HANA</a:t>
              </a:r>
            </a:p>
          </p:txBody>
        </p:sp>
      </p:grp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5A483A6A-C409-4A92-ADAF-515AA35A5030}"/>
              </a:ext>
            </a:extLst>
          </p:cNvPr>
          <p:cNvCxnSpPr>
            <a:stCxn id="94" idx="3"/>
            <a:endCxn id="101" idx="1"/>
          </p:cNvCxnSpPr>
          <p:nvPr/>
        </p:nvCxnSpPr>
        <p:spPr bwMode="auto">
          <a:xfrm flipV="1">
            <a:off x="5562495" y="2330580"/>
            <a:ext cx="372461" cy="518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EE750463-7646-45AC-B479-435412907A49}"/>
              </a:ext>
            </a:extLst>
          </p:cNvPr>
          <p:cNvGrpSpPr/>
          <p:nvPr/>
        </p:nvGrpSpPr>
        <p:grpSpPr>
          <a:xfrm>
            <a:off x="4432095" y="3112951"/>
            <a:ext cx="1130400" cy="732256"/>
            <a:chOff x="9231275" y="4727495"/>
            <a:chExt cx="1130400" cy="732256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D9950E3C-BC47-4E3A-8CD3-77F1055AE375}"/>
                </a:ext>
              </a:extLst>
            </p:cNvPr>
            <p:cNvSpPr/>
            <p:nvPr/>
          </p:nvSpPr>
          <p:spPr bwMode="auto">
            <a:xfrm>
              <a:off x="9231275" y="4727495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Ontvangen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nummer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Bestelling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(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voor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Goederen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ontv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.)</a:t>
              </a: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384A4DB2-8A19-4141-B3CA-8E1229C46E94}"/>
                </a:ext>
              </a:extLst>
            </p:cNvPr>
            <p:cNvSpPr/>
            <p:nvPr/>
          </p:nvSpPr>
          <p:spPr bwMode="auto">
            <a:xfrm>
              <a:off x="9231275" y="5244791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rgbClr val="92D050"/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1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Systeem</a:t>
              </a:r>
              <a:endPara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8327405E-0E1E-402A-B232-58DD6F8B0559}"/>
              </a:ext>
            </a:extLst>
          </p:cNvPr>
          <p:cNvCxnSpPr>
            <a:cxnSpLocks/>
            <a:stCxn id="95" idx="2"/>
            <a:endCxn id="119" idx="0"/>
          </p:cNvCxnSpPr>
          <p:nvPr/>
        </p:nvCxnSpPr>
        <p:spPr bwMode="auto">
          <a:xfrm>
            <a:off x="4997295" y="2807921"/>
            <a:ext cx="0" cy="305030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ysDash"/>
            <a:round/>
            <a:headEnd type="none" w="med" len="med"/>
            <a:tailEnd type="triangle"/>
          </a:ln>
          <a:effectLst/>
        </p:spPr>
      </p:cxnSp>
      <p:sp>
        <p:nvSpPr>
          <p:cNvPr id="125" name="Flowchart: Connector 124">
            <a:extLst>
              <a:ext uri="{FF2B5EF4-FFF2-40B4-BE49-F238E27FC236}">
                <a16:creationId xmlns:a16="http://schemas.microsoft.com/office/drawing/2014/main" id="{72278E68-10FD-4510-B28F-CA7D5848037E}"/>
              </a:ext>
            </a:extLst>
          </p:cNvPr>
          <p:cNvSpPr/>
          <p:nvPr/>
        </p:nvSpPr>
        <p:spPr bwMode="auto">
          <a:xfrm>
            <a:off x="5005435" y="2823335"/>
            <a:ext cx="288000" cy="288000"/>
          </a:xfrm>
          <a:prstGeom prst="flowChartConnector">
            <a:avLst/>
          </a:prstGeom>
          <a:solidFill>
            <a:srgbClr val="1288C9"/>
          </a:soli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6B6B6B">
                <a:satMod val="175000"/>
                <a:alpha val="40000"/>
              </a:srgbClr>
            </a:glow>
          </a:effectLst>
        </p:spPr>
        <p:txBody>
          <a:bodyPr vert="horz" wrap="square" lIns="38100" tIns="36000" rIns="38100" bIns="3600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2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39B968A6-1C86-4564-9E15-0DA59B4F428E}"/>
              </a:ext>
            </a:extLst>
          </p:cNvPr>
          <p:cNvCxnSpPr>
            <a:cxnSpLocks/>
            <a:stCxn id="129" idx="3"/>
            <a:endCxn id="85" idx="1"/>
          </p:cNvCxnSpPr>
          <p:nvPr/>
        </p:nvCxnSpPr>
        <p:spPr bwMode="auto">
          <a:xfrm flipV="1">
            <a:off x="7065356" y="1290187"/>
            <a:ext cx="368581" cy="1403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D31E649E-F850-404B-90B5-365F253BFDF6}"/>
              </a:ext>
            </a:extLst>
          </p:cNvPr>
          <p:cNvGrpSpPr/>
          <p:nvPr/>
        </p:nvGrpSpPr>
        <p:grpSpPr>
          <a:xfrm>
            <a:off x="5934956" y="1036157"/>
            <a:ext cx="1130400" cy="732256"/>
            <a:chOff x="1447837" y="1358055"/>
            <a:chExt cx="1130400" cy="732256"/>
          </a:xfrm>
        </p:grpSpPr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BC218ABB-4AF0-4A7A-88A8-70523145E18F}"/>
                </a:ext>
              </a:extLst>
            </p:cNvPr>
            <p:cNvSpPr/>
            <p:nvPr/>
          </p:nvSpPr>
          <p:spPr bwMode="auto">
            <a:xfrm>
              <a:off x="1447837" y="1358055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Ontvangen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bestelling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Gevaarlijke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stoffen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A33C84FE-018A-4E29-A15E-73DB1D1C3917}"/>
                </a:ext>
              </a:extLst>
            </p:cNvPr>
            <p:cNvSpPr/>
            <p:nvPr/>
          </p:nvSpPr>
          <p:spPr bwMode="auto">
            <a:xfrm>
              <a:off x="1447837" y="1875351"/>
              <a:ext cx="1130400" cy="21496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Divers</a:t>
              </a:r>
            </a:p>
          </p:txBody>
        </p:sp>
      </p:grp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93065DFD-776D-4B9F-A437-728E86293093}"/>
              </a:ext>
            </a:extLst>
          </p:cNvPr>
          <p:cNvCxnSpPr>
            <a:cxnSpLocks/>
            <a:stCxn id="101" idx="0"/>
            <a:endCxn id="130" idx="2"/>
          </p:cNvCxnSpPr>
          <p:nvPr/>
        </p:nvCxnSpPr>
        <p:spPr bwMode="auto">
          <a:xfrm flipV="1">
            <a:off x="6500156" y="1768413"/>
            <a:ext cx="0" cy="306734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6A83F6C1-509F-4C54-BB94-23048F850030}"/>
              </a:ext>
            </a:extLst>
          </p:cNvPr>
          <p:cNvSpPr/>
          <p:nvPr/>
        </p:nvSpPr>
        <p:spPr bwMode="auto">
          <a:xfrm>
            <a:off x="311391" y="3993596"/>
            <a:ext cx="11513863" cy="18000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38100" tIns="46038" rIns="38100" bIns="46038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Medewerker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Goederen </a:t>
            </a:r>
            <a:r>
              <a:rPr kumimoji="0" lang="nl-NL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ontv</a:t>
            </a: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E4F3B7-896D-42CB-8030-0549A6A5FAC7}"/>
              </a:ext>
            </a:extLst>
          </p:cNvPr>
          <p:cNvSpPr/>
          <p:nvPr/>
        </p:nvSpPr>
        <p:spPr bwMode="auto">
          <a:xfrm>
            <a:off x="236176" y="5933356"/>
            <a:ext cx="11513863" cy="9000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38100" tIns="46038" rIns="38100" bIns="46038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Medewerker</a:t>
            </a:r>
          </a:p>
          <a:p>
            <a:pPr marL="0" marR="0" lvl="0" indent="0" algn="ctr" defTabSz="9144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Logistiek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260C71-9424-4D43-B37A-2BFC35FC5511}"/>
              </a:ext>
            </a:extLst>
          </p:cNvPr>
          <p:cNvCxnSpPr>
            <a:cxnSpLocks/>
            <a:stCxn id="68" idx="2"/>
            <a:endCxn id="77" idx="0"/>
          </p:cNvCxnSpPr>
          <p:nvPr/>
        </p:nvCxnSpPr>
        <p:spPr bwMode="auto">
          <a:xfrm>
            <a:off x="1993007" y="2779262"/>
            <a:ext cx="6886" cy="316105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975CDD-5468-49D2-9B73-02E8030BE77F}"/>
              </a:ext>
            </a:extLst>
          </p:cNvPr>
          <p:cNvCxnSpPr>
            <a:cxnSpLocks/>
            <a:stCxn id="81" idx="2"/>
            <a:endCxn id="89" idx="0"/>
          </p:cNvCxnSpPr>
          <p:nvPr/>
        </p:nvCxnSpPr>
        <p:spPr bwMode="auto">
          <a:xfrm>
            <a:off x="3494434" y="2794149"/>
            <a:ext cx="0" cy="328688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82" name="Group 81">
            <a:extLst>
              <a:ext uri="{FF2B5EF4-FFF2-40B4-BE49-F238E27FC236}">
                <a16:creationId xmlns:a16="http://schemas.microsoft.com/office/drawing/2014/main" id="{835BAC51-1D78-4875-AB2D-BA1CAE45FCE5}"/>
              </a:ext>
            </a:extLst>
          </p:cNvPr>
          <p:cNvGrpSpPr/>
          <p:nvPr/>
        </p:nvGrpSpPr>
        <p:grpSpPr>
          <a:xfrm>
            <a:off x="7433937" y="1034754"/>
            <a:ext cx="1130400" cy="732256"/>
            <a:chOff x="1447837" y="1358055"/>
            <a:chExt cx="1130400" cy="732256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D3171D23-DD85-402B-95CF-D75629D257E3}"/>
                </a:ext>
              </a:extLst>
            </p:cNvPr>
            <p:cNvSpPr/>
            <p:nvPr/>
          </p:nvSpPr>
          <p:spPr bwMode="auto">
            <a:xfrm>
              <a:off x="1447837" y="1358055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Leveren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bestelling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dirty="0">
                  <a:solidFill>
                    <a:srgbClr val="FFFFFF"/>
                  </a:solidFill>
                  <a:latin typeface="Calibri" panose="020F0502020204030204" pitchFamily="34" charset="0"/>
                </a:rPr>
                <a:t>Met </a:t>
              </a:r>
              <a:r>
                <a:rPr lang="en-GB" sz="1000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gevaarkijke</a:t>
              </a:r>
              <a:endParaRPr lang="en-GB" sz="1000" dirty="0">
                <a:solidFill>
                  <a:srgbClr val="FFFFFF"/>
                </a:solidFill>
                <a:latin typeface="Calibri" panose="020F050202020403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stoffen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4F5CC16E-8303-40D9-8F1D-DAEF4C12FEAC}"/>
                </a:ext>
              </a:extLst>
            </p:cNvPr>
            <p:cNvSpPr/>
            <p:nvPr/>
          </p:nvSpPr>
          <p:spPr bwMode="auto">
            <a:xfrm>
              <a:off x="1447837" y="1875351"/>
              <a:ext cx="1130400" cy="21496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Divers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8560C68F-1027-4421-8E85-E0E5935B536C}"/>
              </a:ext>
            </a:extLst>
          </p:cNvPr>
          <p:cNvGrpSpPr/>
          <p:nvPr/>
        </p:nvGrpSpPr>
        <p:grpSpPr>
          <a:xfrm>
            <a:off x="1468519" y="4053428"/>
            <a:ext cx="1139109" cy="732256"/>
            <a:chOff x="9231275" y="4727495"/>
            <a:chExt cx="1139109" cy="732256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558C7360-AB7E-44F6-AC6B-86C08FD451BC}"/>
                </a:ext>
              </a:extLst>
            </p:cNvPr>
            <p:cNvSpPr/>
            <p:nvPr/>
          </p:nvSpPr>
          <p:spPr bwMode="auto">
            <a:xfrm>
              <a:off x="9231275" y="4727495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Inboeken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bestelling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E71B662A-E1F3-470F-AB5E-22C1545618F2}"/>
                </a:ext>
              </a:extLst>
            </p:cNvPr>
            <p:cNvSpPr/>
            <p:nvPr/>
          </p:nvSpPr>
          <p:spPr bwMode="auto">
            <a:xfrm>
              <a:off x="9239984" y="5244791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rgbClr val="92D050"/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1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Systeem</a:t>
              </a:r>
              <a:endPara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CC04917C-740A-49A5-B9A2-51A4F2146740}"/>
              </a:ext>
            </a:extLst>
          </p:cNvPr>
          <p:cNvCxnSpPr>
            <a:cxnSpLocks/>
            <a:stCxn id="87" idx="2"/>
            <a:endCxn id="92" idx="1"/>
          </p:cNvCxnSpPr>
          <p:nvPr/>
        </p:nvCxnSpPr>
        <p:spPr bwMode="auto">
          <a:xfrm rot="5400000">
            <a:off x="3420792" y="-225975"/>
            <a:ext cx="2585361" cy="6571330"/>
          </a:xfrm>
          <a:prstGeom prst="bentConnector4">
            <a:avLst>
              <a:gd name="adj1" fmla="val 85530"/>
              <a:gd name="adj2" fmla="val 103479"/>
            </a:avLst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98" name="Group 97">
            <a:extLst>
              <a:ext uri="{FF2B5EF4-FFF2-40B4-BE49-F238E27FC236}">
                <a16:creationId xmlns:a16="http://schemas.microsoft.com/office/drawing/2014/main" id="{E047E982-A183-471D-8A1B-4B09D97EA3A3}"/>
              </a:ext>
            </a:extLst>
          </p:cNvPr>
          <p:cNvGrpSpPr/>
          <p:nvPr/>
        </p:nvGrpSpPr>
        <p:grpSpPr>
          <a:xfrm>
            <a:off x="2929234" y="4096938"/>
            <a:ext cx="1130400" cy="732256"/>
            <a:chOff x="9231275" y="4727495"/>
            <a:chExt cx="1130400" cy="732256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220FF215-FDD4-4AFD-B21A-B173BDBF41D0}"/>
                </a:ext>
              </a:extLst>
            </p:cNvPr>
            <p:cNvSpPr/>
            <p:nvPr/>
          </p:nvSpPr>
          <p:spPr bwMode="auto">
            <a:xfrm>
              <a:off x="9231275" y="4727495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Invoeren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benodigde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Gegevens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/checks</a:t>
              </a: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885EB102-CC39-4E34-9605-396C42EB31A8}"/>
                </a:ext>
              </a:extLst>
            </p:cNvPr>
            <p:cNvSpPr/>
            <p:nvPr/>
          </p:nvSpPr>
          <p:spPr bwMode="auto">
            <a:xfrm>
              <a:off x="9231275" y="5244791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rgbClr val="92D050"/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1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Systeem</a:t>
              </a:r>
              <a:endPara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37974FA-19F1-4820-B9BA-4C812EC55E99}"/>
              </a:ext>
            </a:extLst>
          </p:cNvPr>
          <p:cNvCxnSpPr>
            <a:stCxn id="92" idx="3"/>
            <a:endCxn id="99" idx="1"/>
          </p:cNvCxnSpPr>
          <p:nvPr/>
        </p:nvCxnSpPr>
        <p:spPr bwMode="auto">
          <a:xfrm>
            <a:off x="2558207" y="4352371"/>
            <a:ext cx="371027" cy="0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Diamond 30">
            <a:extLst>
              <a:ext uri="{FF2B5EF4-FFF2-40B4-BE49-F238E27FC236}">
                <a16:creationId xmlns:a16="http://schemas.microsoft.com/office/drawing/2014/main" id="{2A7F5A21-9C92-46DE-8B0A-3289479CDFE4}"/>
              </a:ext>
            </a:extLst>
          </p:cNvPr>
          <p:cNvSpPr/>
          <p:nvPr/>
        </p:nvSpPr>
        <p:spPr bwMode="auto">
          <a:xfrm>
            <a:off x="4317023" y="3991429"/>
            <a:ext cx="800100" cy="720000"/>
          </a:xfrm>
          <a:prstGeom prst="diamond">
            <a:avLst/>
          </a:prstGeom>
          <a:solidFill>
            <a:schemeClr val="accent2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8100" tIns="46038" rIns="38100" bIns="46038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nl-NL" sz="1000" dirty="0">
                <a:solidFill>
                  <a:srgbClr val="FFFFFF"/>
                </a:solidFill>
                <a:latin typeface="Calibri" panose="020F0502020204030204" pitchFamily="34" charset="0"/>
              </a:rPr>
              <a:t>Voorraad?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B52CA0DA-D2DA-4F9C-830F-571C8F907D8F}"/>
              </a:ext>
            </a:extLst>
          </p:cNvPr>
          <p:cNvCxnSpPr>
            <a:stCxn id="99" idx="3"/>
            <a:endCxn id="31" idx="1"/>
          </p:cNvCxnSpPr>
          <p:nvPr/>
        </p:nvCxnSpPr>
        <p:spPr bwMode="auto">
          <a:xfrm flipV="1">
            <a:off x="4059634" y="4351429"/>
            <a:ext cx="257389" cy="942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EABD58CA-C974-4148-AFEC-C1C048C1DC90}"/>
              </a:ext>
            </a:extLst>
          </p:cNvPr>
          <p:cNvGrpSpPr/>
          <p:nvPr/>
        </p:nvGrpSpPr>
        <p:grpSpPr>
          <a:xfrm>
            <a:off x="1427807" y="5037171"/>
            <a:ext cx="1130400" cy="732256"/>
            <a:chOff x="1466389" y="1478727"/>
            <a:chExt cx="1130400" cy="732256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2C1F9E6-0DD5-4FB7-82EB-CE864C98B17F}"/>
                </a:ext>
              </a:extLst>
            </p:cNvPr>
            <p:cNvSpPr/>
            <p:nvPr/>
          </p:nvSpPr>
          <p:spPr bwMode="auto">
            <a:xfrm>
              <a:off x="1466389" y="1478727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Boeken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ontvangst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Op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bestelling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(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automatisch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)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8A2C96AB-653D-4AEF-925C-5AAAB53EB50B}"/>
                </a:ext>
              </a:extLst>
            </p:cNvPr>
            <p:cNvSpPr/>
            <p:nvPr/>
          </p:nvSpPr>
          <p:spPr bwMode="auto">
            <a:xfrm>
              <a:off x="1466389" y="1996023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chemeClr val="bg1">
                  <a:lumMod val="85000"/>
                </a:schemeClr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S/4HANA</a:t>
              </a:r>
            </a:p>
          </p:txBody>
        </p: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ADF7488-1E9D-4D08-BF4A-3BB6F3551F57}"/>
              </a:ext>
            </a:extLst>
          </p:cNvPr>
          <p:cNvCxnSpPr>
            <a:stCxn id="96" idx="2"/>
            <a:endCxn id="107" idx="0"/>
          </p:cNvCxnSpPr>
          <p:nvPr/>
        </p:nvCxnSpPr>
        <p:spPr bwMode="auto">
          <a:xfrm>
            <a:off x="1993007" y="4829194"/>
            <a:ext cx="0" cy="207977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0" name="Flowchart: Connector 49">
            <a:extLst>
              <a:ext uri="{FF2B5EF4-FFF2-40B4-BE49-F238E27FC236}">
                <a16:creationId xmlns:a16="http://schemas.microsoft.com/office/drawing/2014/main" id="{2D1EE90D-EC48-4036-AC74-9F5603CC2665}"/>
              </a:ext>
            </a:extLst>
          </p:cNvPr>
          <p:cNvSpPr/>
          <p:nvPr/>
        </p:nvSpPr>
        <p:spPr bwMode="auto">
          <a:xfrm>
            <a:off x="2023224" y="4771491"/>
            <a:ext cx="288000" cy="288000"/>
          </a:xfrm>
          <a:prstGeom prst="flowChartConnector">
            <a:avLst/>
          </a:prstGeom>
          <a:solidFill>
            <a:srgbClr val="1288C9"/>
          </a:soli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6B6B6B">
                <a:satMod val="175000"/>
                <a:alpha val="40000"/>
              </a:srgbClr>
            </a:glow>
          </a:effectLst>
        </p:spPr>
        <p:txBody>
          <a:bodyPr vert="horz" wrap="square" lIns="38100" tIns="36000" rIns="38100" bIns="3600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2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4DA02F06-B720-426F-A4FC-75068255BFB1}"/>
              </a:ext>
            </a:extLst>
          </p:cNvPr>
          <p:cNvGrpSpPr/>
          <p:nvPr/>
        </p:nvGrpSpPr>
        <p:grpSpPr>
          <a:xfrm>
            <a:off x="5378676" y="4096117"/>
            <a:ext cx="1130400" cy="732256"/>
            <a:chOff x="9231275" y="4727495"/>
            <a:chExt cx="1130400" cy="732256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AE8DF843-F451-4E52-B76E-0D6EB9E937AD}"/>
                </a:ext>
              </a:extLst>
            </p:cNvPr>
            <p:cNvSpPr/>
            <p:nvPr/>
          </p:nvSpPr>
          <p:spPr bwMode="auto">
            <a:xfrm>
              <a:off x="9231275" y="4727495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Wegzetten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producten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dirty="0">
                  <a:solidFill>
                    <a:srgbClr val="FFFFFF"/>
                  </a:solidFill>
                  <a:latin typeface="Calibri" panose="020F0502020204030204" pitchFamily="34" charset="0"/>
                </a:rPr>
                <a:t>In de </a:t>
              </a:r>
              <a:r>
                <a:rPr lang="en-GB" sz="1000" dirty="0" err="1">
                  <a:solidFill>
                    <a:srgbClr val="FFFFFF"/>
                  </a:solidFill>
                  <a:latin typeface="Calibri" panose="020F0502020204030204" pitchFamily="34" charset="0"/>
                </a:rPr>
                <a:t>voorraad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10674B30-57AE-414F-9A5A-0DE76CA7DC62}"/>
                </a:ext>
              </a:extLst>
            </p:cNvPr>
            <p:cNvSpPr/>
            <p:nvPr/>
          </p:nvSpPr>
          <p:spPr bwMode="auto">
            <a:xfrm>
              <a:off x="9231275" y="5244791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rgbClr val="92D050"/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1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Systeem</a:t>
              </a:r>
              <a:endPara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E3BF486-02BC-4473-878B-9F4728318471}"/>
              </a:ext>
            </a:extLst>
          </p:cNvPr>
          <p:cNvCxnSpPr>
            <a:stCxn id="31" idx="3"/>
            <a:endCxn id="112" idx="1"/>
          </p:cNvCxnSpPr>
          <p:nvPr/>
        </p:nvCxnSpPr>
        <p:spPr bwMode="auto">
          <a:xfrm>
            <a:off x="5117123" y="4351429"/>
            <a:ext cx="261553" cy="121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93A88946-67C1-443A-BB8E-E35AB16C5D10}"/>
              </a:ext>
            </a:extLst>
          </p:cNvPr>
          <p:cNvGrpSpPr/>
          <p:nvPr/>
        </p:nvGrpSpPr>
        <p:grpSpPr>
          <a:xfrm>
            <a:off x="4148272" y="6023872"/>
            <a:ext cx="1130400" cy="732256"/>
            <a:chOff x="9231275" y="4727495"/>
            <a:chExt cx="1130400" cy="732256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BD69A7E2-8370-46E4-A2D2-C9EACAFD8558}"/>
                </a:ext>
              </a:extLst>
            </p:cNvPr>
            <p:cNvSpPr/>
            <p:nvPr/>
          </p:nvSpPr>
          <p:spPr bwMode="auto">
            <a:xfrm>
              <a:off x="9231275" y="4727495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Transporteren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Gevaarlijke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stoffen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Naar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besteller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568ED0D3-B0ED-4D3C-AEE8-5F33C7257455}"/>
                </a:ext>
              </a:extLst>
            </p:cNvPr>
            <p:cNvSpPr/>
            <p:nvPr/>
          </p:nvSpPr>
          <p:spPr bwMode="auto">
            <a:xfrm>
              <a:off x="9231275" y="5244791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rgbClr val="92D050"/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1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Systeem</a:t>
              </a:r>
              <a:endPara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EBB529E-0594-408B-82BA-1E7A844ADEEC}"/>
              </a:ext>
            </a:extLst>
          </p:cNvPr>
          <p:cNvCxnSpPr>
            <a:stCxn id="31" idx="2"/>
            <a:endCxn id="115" idx="0"/>
          </p:cNvCxnSpPr>
          <p:nvPr/>
        </p:nvCxnSpPr>
        <p:spPr bwMode="auto">
          <a:xfrm flipH="1">
            <a:off x="4713472" y="4711429"/>
            <a:ext cx="3601" cy="1312443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53645889-8B54-4EAF-A25D-A70AF855A435}"/>
              </a:ext>
            </a:extLst>
          </p:cNvPr>
          <p:cNvGrpSpPr/>
          <p:nvPr/>
        </p:nvGrpSpPr>
        <p:grpSpPr>
          <a:xfrm>
            <a:off x="10007746" y="1024297"/>
            <a:ext cx="1130400" cy="732256"/>
            <a:chOff x="1447837" y="1358055"/>
            <a:chExt cx="1130400" cy="732256"/>
          </a:xfrm>
        </p:grpSpPr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F29CC8C5-6CA3-4D3D-96A6-1725F7CA8A0B}"/>
                </a:ext>
              </a:extLst>
            </p:cNvPr>
            <p:cNvSpPr/>
            <p:nvPr/>
          </p:nvSpPr>
          <p:spPr bwMode="auto">
            <a:xfrm>
              <a:off x="1447837" y="1358055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Versturen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inkoop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factuur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A640E204-8436-4BE1-85D8-B88516A0BC6A}"/>
                </a:ext>
              </a:extLst>
            </p:cNvPr>
            <p:cNvSpPr/>
            <p:nvPr/>
          </p:nvSpPr>
          <p:spPr bwMode="auto">
            <a:xfrm>
              <a:off x="1447837" y="1875351"/>
              <a:ext cx="1130400" cy="21496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Divers</a:t>
              </a: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0E6B8B92-A10A-48D2-A679-5B2996CA304F}"/>
              </a:ext>
            </a:extLst>
          </p:cNvPr>
          <p:cNvGrpSpPr/>
          <p:nvPr/>
        </p:nvGrpSpPr>
        <p:grpSpPr>
          <a:xfrm>
            <a:off x="10012889" y="2070950"/>
            <a:ext cx="1130400" cy="732256"/>
            <a:chOff x="1466389" y="1478727"/>
            <a:chExt cx="1130400" cy="732256"/>
          </a:xfrm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40849462-C286-4B3D-A58E-40DAE991B6AA}"/>
                </a:ext>
              </a:extLst>
            </p:cNvPr>
            <p:cNvSpPr/>
            <p:nvPr/>
          </p:nvSpPr>
          <p:spPr bwMode="auto">
            <a:xfrm>
              <a:off x="1466389" y="1478727"/>
              <a:ext cx="1130400" cy="510866"/>
            </a:xfrm>
            <a:prstGeom prst="rect">
              <a:avLst/>
            </a:prstGeom>
            <a:solidFill>
              <a:schemeClr val="accent2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Ontvangen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en</a:t>
              </a:r>
            </a:p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Betalen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inkoop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factuur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7AAC2CB5-46E4-4C23-BDB5-810A0B205203}"/>
                </a:ext>
              </a:extLst>
            </p:cNvPr>
            <p:cNvSpPr/>
            <p:nvPr/>
          </p:nvSpPr>
          <p:spPr bwMode="auto">
            <a:xfrm>
              <a:off x="1466389" y="1996023"/>
              <a:ext cx="1130400" cy="214960"/>
            </a:xfrm>
            <a:prstGeom prst="rect">
              <a:avLst/>
            </a:prstGeom>
            <a:pattFill prst="ltDnDiag">
              <a:fgClr>
                <a:schemeClr val="bg1">
                  <a:lumMod val="95000"/>
                </a:schemeClr>
              </a:fgClr>
              <a:bgClr>
                <a:schemeClr val="bg1">
                  <a:lumMod val="85000"/>
                </a:schemeClr>
              </a:bgClr>
            </a:patt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rPr>
                <a:t>S/4HANA</a:t>
              </a:r>
            </a:p>
          </p:txBody>
        </p:sp>
      </p:grp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321D26AA-7B27-43E3-ADA1-DF61AC7DDF46}"/>
              </a:ext>
            </a:extLst>
          </p:cNvPr>
          <p:cNvCxnSpPr>
            <a:stCxn id="123" idx="2"/>
            <a:endCxn id="133" idx="0"/>
          </p:cNvCxnSpPr>
          <p:nvPr/>
        </p:nvCxnSpPr>
        <p:spPr bwMode="auto">
          <a:xfrm>
            <a:off x="10572946" y="1756553"/>
            <a:ext cx="5143" cy="314397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1" name="Oval 130">
            <a:extLst>
              <a:ext uri="{FF2B5EF4-FFF2-40B4-BE49-F238E27FC236}">
                <a16:creationId xmlns:a16="http://schemas.microsoft.com/office/drawing/2014/main" id="{743624DC-0CB7-4F45-9FB5-CA6F34A2004C}"/>
              </a:ext>
            </a:extLst>
          </p:cNvPr>
          <p:cNvSpPr/>
          <p:nvPr/>
        </p:nvSpPr>
        <p:spPr bwMode="auto">
          <a:xfrm>
            <a:off x="11511060" y="4133914"/>
            <a:ext cx="421200" cy="420160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8100" tIns="46038" rIns="38100" bIns="4603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Einde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382CCFA-B857-4790-B6D8-B4531D1B7207}"/>
              </a:ext>
            </a:extLst>
          </p:cNvPr>
          <p:cNvCxnSpPr>
            <a:stCxn id="112" idx="3"/>
            <a:endCxn id="131" idx="2"/>
          </p:cNvCxnSpPr>
          <p:nvPr/>
        </p:nvCxnSpPr>
        <p:spPr bwMode="auto">
          <a:xfrm flipV="1">
            <a:off x="6509076" y="4343994"/>
            <a:ext cx="5001984" cy="7556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6" name="Oval 135">
            <a:extLst>
              <a:ext uri="{FF2B5EF4-FFF2-40B4-BE49-F238E27FC236}">
                <a16:creationId xmlns:a16="http://schemas.microsoft.com/office/drawing/2014/main" id="{944E7FEE-0BFC-445F-B710-8F2A209D93CE}"/>
              </a:ext>
            </a:extLst>
          </p:cNvPr>
          <p:cNvSpPr/>
          <p:nvPr/>
        </p:nvSpPr>
        <p:spPr bwMode="auto">
          <a:xfrm>
            <a:off x="11525832" y="6054450"/>
            <a:ext cx="421200" cy="420160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8100" tIns="46038" rIns="38100" bIns="4603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Einde</a:t>
            </a:r>
          </a:p>
        </p:txBody>
      </p: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2AA86A6B-D1AF-4104-B297-1E1C245F1A1B}"/>
              </a:ext>
            </a:extLst>
          </p:cNvPr>
          <p:cNvCxnSpPr>
            <a:cxnSpLocks/>
            <a:stCxn id="115" idx="3"/>
            <a:endCxn id="136" idx="2"/>
          </p:cNvCxnSpPr>
          <p:nvPr/>
        </p:nvCxnSpPr>
        <p:spPr bwMode="auto">
          <a:xfrm flipV="1">
            <a:off x="5278672" y="6264530"/>
            <a:ext cx="6247160" cy="14775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559262BF-9F79-4269-ACC0-50E468CA0503}"/>
              </a:ext>
            </a:extLst>
          </p:cNvPr>
          <p:cNvSpPr txBox="1"/>
          <p:nvPr/>
        </p:nvSpPr>
        <p:spPr>
          <a:xfrm>
            <a:off x="5050311" y="4122058"/>
            <a:ext cx="3690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JA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FD47EA0-B212-45CF-81E5-21916077E96C}"/>
              </a:ext>
            </a:extLst>
          </p:cNvPr>
          <p:cNvSpPr txBox="1"/>
          <p:nvPr/>
        </p:nvSpPr>
        <p:spPr>
          <a:xfrm>
            <a:off x="4682064" y="5041085"/>
            <a:ext cx="431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NEE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7C5C4F9-D483-4F62-9FF0-FF39FA4A2BBD}"/>
              </a:ext>
            </a:extLst>
          </p:cNvPr>
          <p:cNvGrpSpPr/>
          <p:nvPr/>
        </p:nvGrpSpPr>
        <p:grpSpPr>
          <a:xfrm>
            <a:off x="7595521" y="139466"/>
            <a:ext cx="4272479" cy="717822"/>
            <a:chOff x="7595521" y="139466"/>
            <a:chExt cx="4272479" cy="717822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74DAAFA0-642D-461B-9112-826438E405FC}"/>
                </a:ext>
              </a:extLst>
            </p:cNvPr>
            <p:cNvGrpSpPr/>
            <p:nvPr/>
          </p:nvGrpSpPr>
          <p:grpSpPr>
            <a:xfrm>
              <a:off x="7595521" y="139466"/>
              <a:ext cx="4272479" cy="711701"/>
              <a:chOff x="6201177" y="210952"/>
              <a:chExt cx="5002814" cy="676009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94D3521-7C00-4066-A16D-F7B53C0EFD32}"/>
                  </a:ext>
                </a:extLst>
              </p:cNvPr>
              <p:cNvSpPr/>
              <p:nvPr/>
            </p:nvSpPr>
            <p:spPr bwMode="auto">
              <a:xfrm>
                <a:off x="6201177" y="210952"/>
                <a:ext cx="5002814" cy="649697"/>
              </a:xfrm>
              <a:prstGeom prst="rect">
                <a:avLst/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78000">
                    <a:schemeClr val="tx2">
                      <a:lumMod val="20000"/>
                      <a:lumOff val="80000"/>
                      <a:alpha val="78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1"/>
              </a:gradFill>
              <a:ln w="19050" cap="sq">
                <a:solidFill>
                  <a:srgbClr val="FDFDFD"/>
                </a:solidFill>
                <a:miter lim="800000"/>
              </a:ln>
              <a:effectLst>
                <a:outerShdw blurRad="57150" dist="63500" dir="17880000" sx="99000" sy="99000" kx="110000" ky="200000" algn="tl" rotWithShape="0">
                  <a:srgbClr val="000000">
                    <a:alpha val="20000"/>
                  </a:srgbClr>
                </a:outerShdw>
              </a:effectLst>
            </p:spPr>
            <p:txBody>
              <a:bodyPr vert="horz" wrap="none" lIns="38100" tIns="46038" rIns="38100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3F14728-123A-40F7-9773-DBFFB788A489}"/>
                  </a:ext>
                </a:extLst>
              </p:cNvPr>
              <p:cNvSpPr/>
              <p:nvPr/>
            </p:nvSpPr>
            <p:spPr bwMode="auto">
              <a:xfrm>
                <a:off x="6467141" y="274242"/>
                <a:ext cx="364387" cy="273557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8100" tIns="46038" rIns="38100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9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209CDE5-B4AB-4DD9-B195-DF79CCC132F7}"/>
                  </a:ext>
                </a:extLst>
              </p:cNvPr>
              <p:cNvSpPr/>
              <p:nvPr/>
            </p:nvSpPr>
            <p:spPr bwMode="auto">
              <a:xfrm>
                <a:off x="7086391" y="274242"/>
                <a:ext cx="364387" cy="273557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8100" tIns="46038" rIns="38100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auto" latinLnBrk="0" hangingPunct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9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3BD7DE9-8821-421B-8DC5-C8D00FD0A3D8}"/>
                  </a:ext>
                </a:extLst>
              </p:cNvPr>
              <p:cNvSpPr/>
              <p:nvPr/>
            </p:nvSpPr>
            <p:spPr bwMode="auto">
              <a:xfrm>
                <a:off x="7694485" y="274242"/>
                <a:ext cx="364387" cy="273557"/>
              </a:xfrm>
              <a:prstGeom prst="rect">
                <a:avLst/>
              </a:prstGeom>
              <a:pattFill prst="ltDnDiag">
                <a:fgClr>
                  <a:schemeClr val="bg1">
                    <a:lumMod val="95000"/>
                  </a:schemeClr>
                </a:fgClr>
                <a:bgClr>
                  <a:schemeClr val="bg1">
                    <a:lumMod val="85000"/>
                  </a:schemeClr>
                </a:bgClr>
              </a:patt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8100" tIns="46038" rIns="38100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auto" latinLnBrk="0" hangingPunct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9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7FB61A6-AB81-4096-803E-299EC6A1E750}"/>
                  </a:ext>
                </a:extLst>
              </p:cNvPr>
              <p:cNvSpPr txBox="1"/>
              <p:nvPr/>
            </p:nvSpPr>
            <p:spPr>
              <a:xfrm>
                <a:off x="6342191" y="613403"/>
                <a:ext cx="637677" cy="273557"/>
              </a:xfrm>
              <a:prstGeom prst="rect">
                <a:avLst/>
              </a:prstGeom>
              <a:noFill/>
            </p:spPr>
            <p:txBody>
              <a:bodyPr wrap="none" lIns="0" tIns="0" rIns="36000" bIns="36000" rtlCol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9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>
                        <a:lumMod val="85000"/>
                        <a:lumOff val="15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Activiteit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FD8C683-B89D-4D97-AC9A-2B1F572D4553}"/>
                  </a:ext>
                </a:extLst>
              </p:cNvPr>
              <p:cNvSpPr txBox="1"/>
              <p:nvPr/>
            </p:nvSpPr>
            <p:spPr>
              <a:xfrm>
                <a:off x="6959101" y="613403"/>
                <a:ext cx="637677" cy="273557"/>
              </a:xfrm>
              <a:prstGeom prst="rect">
                <a:avLst/>
              </a:prstGeom>
              <a:noFill/>
            </p:spPr>
            <p:txBody>
              <a:bodyPr wrap="none" lIns="0" tIns="0" rIns="36000" bIns="36000" rtlCol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9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>
                        <a:lumMod val="85000"/>
                        <a:lumOff val="15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Informatie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90911D3-FFEC-46C9-8FD7-DA3294874C92}"/>
                  </a:ext>
                </a:extLst>
              </p:cNvPr>
              <p:cNvSpPr txBox="1"/>
              <p:nvPr/>
            </p:nvSpPr>
            <p:spPr>
              <a:xfrm>
                <a:off x="7564858" y="613404"/>
                <a:ext cx="637677" cy="273557"/>
              </a:xfrm>
              <a:prstGeom prst="rect">
                <a:avLst/>
              </a:prstGeom>
              <a:noFill/>
            </p:spPr>
            <p:txBody>
              <a:bodyPr wrap="none" lIns="0" tIns="0" rIns="36000" bIns="36000" rtlCol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9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>
                        <a:lumMod val="85000"/>
                        <a:lumOff val="15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S/4</a:t>
                </a:r>
              </a:p>
            </p:txBody>
          </p: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5FEDF32A-4034-46C9-A7B3-ABB50036A36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0692785" y="374920"/>
                <a:ext cx="340229" cy="0"/>
              </a:xfrm>
              <a:prstGeom prst="straightConnector1">
                <a:avLst/>
              </a:prstGeom>
              <a:solidFill>
                <a:srgbClr val="C0C0C0"/>
              </a:solidFill>
              <a:ln w="127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A2AE8D2-BEDD-49E7-BBC4-5086D72398D8}"/>
                  </a:ext>
                </a:extLst>
              </p:cNvPr>
              <p:cNvSpPr txBox="1"/>
              <p:nvPr/>
            </p:nvSpPr>
            <p:spPr>
              <a:xfrm>
                <a:off x="10566309" y="613403"/>
                <a:ext cx="637678" cy="273557"/>
              </a:xfrm>
              <a:prstGeom prst="rect">
                <a:avLst/>
              </a:prstGeom>
              <a:noFill/>
            </p:spPr>
            <p:txBody>
              <a:bodyPr wrap="none" lIns="0" tIns="0" rIns="36000" bIns="36000" rtlCol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85000"/>
                        <a:lumOff val="15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Volgorde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D5FAB298-134D-43F0-B6FA-F6527FEF93DD}"/>
                  </a:ext>
                </a:extLst>
              </p:cNvPr>
              <p:cNvSpPr/>
              <p:nvPr/>
            </p:nvSpPr>
            <p:spPr bwMode="auto">
              <a:xfrm>
                <a:off x="8265807" y="274242"/>
                <a:ext cx="364387" cy="273557"/>
              </a:xfrm>
              <a:prstGeom prst="rect">
                <a:avLst/>
              </a:prstGeom>
              <a:pattFill prst="ltDnDiag">
                <a:fgClr>
                  <a:schemeClr val="bg1">
                    <a:lumMod val="95000"/>
                  </a:schemeClr>
                </a:fgClr>
                <a:bgClr>
                  <a:srgbClr val="92D050"/>
                </a:bgClr>
              </a:patt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8100" tIns="46038" rIns="38100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auto" latinLnBrk="0" hangingPunct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9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A544D92-1189-486C-A3E4-5D566A4FEA4E}"/>
                  </a:ext>
                </a:extLst>
              </p:cNvPr>
              <p:cNvSpPr txBox="1"/>
              <p:nvPr/>
            </p:nvSpPr>
            <p:spPr>
              <a:xfrm>
                <a:off x="8131500" y="613403"/>
                <a:ext cx="637678" cy="273557"/>
              </a:xfrm>
              <a:prstGeom prst="rect">
                <a:avLst/>
              </a:prstGeom>
              <a:noFill/>
            </p:spPr>
            <p:txBody>
              <a:bodyPr wrap="none" lIns="0" tIns="0" rIns="36000" bIns="36000" rtlCol="0">
                <a:noAutofit/>
              </a:bodyPr>
              <a:lstStyle>
                <a:defPPr>
                  <a:defRPr lang="en-US"/>
                </a:defPPr>
                <a:lvl1pPr>
                  <a:defRPr sz="11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9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>
                        <a:lumMod val="85000"/>
                        <a:lumOff val="15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Systeem</a:t>
                </a:r>
                <a:endParaRPr kumimoji="0" lang="nl-NL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85000"/>
                      <a:lumOff val="1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D20FCF5B-C2EF-444D-9BA0-97937C2A8F44}"/>
                  </a:ext>
                </a:extLst>
              </p:cNvPr>
              <p:cNvSpPr/>
              <p:nvPr/>
            </p:nvSpPr>
            <p:spPr bwMode="auto">
              <a:xfrm>
                <a:off x="8851687" y="269233"/>
                <a:ext cx="364387" cy="273557"/>
              </a:xfrm>
              <a:prstGeom prst="rect">
                <a:avLst/>
              </a:prstGeom>
              <a:pattFill prst="ltDnDiag">
                <a:fgClr>
                  <a:schemeClr val="bg1">
                    <a:lumMod val="95000"/>
                  </a:schemeClr>
                </a:fgClr>
                <a:bgClr>
                  <a:schemeClr val="accent2">
                    <a:lumMod val="40000"/>
                    <a:lumOff val="60000"/>
                  </a:schemeClr>
                </a:bgClr>
              </a:patt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8100" tIns="46038" rIns="38100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auto" latinLnBrk="0" hangingPunct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9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BEDFE4F-7FCA-4AB7-A855-FD969B9C47A3}"/>
                  </a:ext>
                </a:extLst>
              </p:cNvPr>
              <p:cNvSpPr txBox="1"/>
              <p:nvPr/>
            </p:nvSpPr>
            <p:spPr>
              <a:xfrm>
                <a:off x="8737407" y="613404"/>
                <a:ext cx="637678" cy="273557"/>
              </a:xfrm>
              <a:prstGeom prst="rect">
                <a:avLst/>
              </a:prstGeom>
              <a:noFill/>
            </p:spPr>
            <p:txBody>
              <a:bodyPr wrap="none" lIns="0" tIns="0" rIns="36000" bIns="36000" rtlCol="0">
                <a:noAutofit/>
              </a:bodyPr>
              <a:lstStyle>
                <a:defPPr>
                  <a:defRPr lang="en-US"/>
                </a:defPPr>
                <a:lvl1pPr>
                  <a:defRPr sz="11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9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>
                        <a:lumMod val="85000"/>
                        <a:lumOff val="15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Planon</a:t>
                </a:r>
                <a:endParaRPr kumimoji="0" lang="nl-NL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85000"/>
                      <a:lumOff val="1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7C2FD8-1A0C-4892-97C7-FF3723F77498}"/>
                </a:ext>
              </a:extLst>
            </p:cNvPr>
            <p:cNvSpPr/>
            <p:nvPr/>
          </p:nvSpPr>
          <p:spPr bwMode="auto">
            <a:xfrm>
              <a:off x="10397617" y="213249"/>
              <a:ext cx="288000" cy="2880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8100" tIns="46038" rIns="38100" bIns="4603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95D2113-6AD8-424F-BAE7-20DAC5AD8664}"/>
                </a:ext>
              </a:extLst>
            </p:cNvPr>
            <p:cNvSpPr txBox="1"/>
            <p:nvPr/>
          </p:nvSpPr>
          <p:spPr>
            <a:xfrm>
              <a:off x="10323313" y="557779"/>
              <a:ext cx="504000" cy="288000"/>
            </a:xfrm>
            <a:prstGeom prst="rect">
              <a:avLst/>
            </a:prstGeom>
            <a:noFill/>
          </p:spPr>
          <p:txBody>
            <a:bodyPr wrap="none" lIns="0" tIns="0" rIns="36000" bIns="36000" rtlCol="0">
              <a:noAutofit/>
            </a:bodyPr>
            <a:lstStyle>
              <a:defPPr>
                <a:defRPr lang="en-US"/>
              </a:defPPr>
              <a:lvl1pPr>
                <a:defRPr sz="11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85000"/>
                      <a:lumOff val="1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Overig</a:t>
              </a:r>
            </a:p>
          </p:txBody>
        </p:sp>
        <p:sp>
          <p:nvSpPr>
            <p:cNvPr id="13" name="Flowchart: Connector 12">
              <a:extLst>
                <a:ext uri="{FF2B5EF4-FFF2-40B4-BE49-F238E27FC236}">
                  <a16:creationId xmlns:a16="http://schemas.microsoft.com/office/drawing/2014/main" id="{5BFDBA00-18AB-4EA2-91A1-05A37730947C}"/>
                </a:ext>
              </a:extLst>
            </p:cNvPr>
            <p:cNvSpPr/>
            <p:nvPr/>
          </p:nvSpPr>
          <p:spPr bwMode="auto">
            <a:xfrm>
              <a:off x="10904323" y="202478"/>
              <a:ext cx="288000" cy="288000"/>
            </a:xfrm>
            <a:prstGeom prst="flowChartConnector">
              <a:avLst/>
            </a:prstGeom>
            <a:solidFill>
              <a:srgbClr val="1288C9"/>
            </a:solidFill>
            <a:ln w="127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rgbClr val="6B6B6B">
                  <a:satMod val="175000"/>
                  <a:alpha val="40000"/>
                </a:srgbClr>
              </a:glow>
            </a:effectLst>
          </p:spPr>
          <p:txBody>
            <a:bodyPr vert="horz" wrap="square" lIns="38100" tIns="36000" rIns="38100" bIns="360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28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x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2AC49AE-138B-45C2-A67A-C16E7B137A65}"/>
                </a:ext>
              </a:extLst>
            </p:cNvPr>
            <p:cNvSpPr txBox="1"/>
            <p:nvPr/>
          </p:nvSpPr>
          <p:spPr>
            <a:xfrm>
              <a:off x="10801793" y="569288"/>
              <a:ext cx="504000" cy="288000"/>
            </a:xfrm>
            <a:prstGeom prst="rect">
              <a:avLst/>
            </a:prstGeom>
            <a:noFill/>
          </p:spPr>
          <p:txBody>
            <a:bodyPr wrap="none" lIns="0" tIns="0" rIns="36000" bIns="36000" rtlCol="0">
              <a:noAutofit/>
            </a:bodyPr>
            <a:lstStyle>
              <a:defPPr>
                <a:defRPr lang="en-US"/>
              </a:defPPr>
              <a:lvl1pPr>
                <a:defRPr sz="11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l-NL" sz="90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Calibri"/>
                </a:rPr>
                <a:t>Interface</a:t>
              </a:r>
              <a:endParaRPr kumimoji="0" lang="nl-NL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95850B9-EA61-4598-8FBD-644F32874C33}"/>
              </a:ext>
            </a:extLst>
          </p:cNvPr>
          <p:cNvCxnSpPr>
            <a:cxnSpLocks/>
          </p:cNvCxnSpPr>
          <p:nvPr/>
        </p:nvCxnSpPr>
        <p:spPr bwMode="auto">
          <a:xfrm flipH="1">
            <a:off x="2566521" y="3537068"/>
            <a:ext cx="336029" cy="0"/>
          </a:xfrm>
          <a:prstGeom prst="straightConnector1">
            <a:avLst/>
          </a:prstGeom>
          <a:solidFill>
            <a:srgbClr val="C0C0C0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C7D55BBC-B3CE-486A-9CB1-78347FA02E34}"/>
              </a:ext>
            </a:extLst>
          </p:cNvPr>
          <p:cNvSpPr/>
          <p:nvPr/>
        </p:nvSpPr>
        <p:spPr bwMode="auto">
          <a:xfrm>
            <a:off x="2606237" y="3558975"/>
            <a:ext cx="288000" cy="288000"/>
          </a:xfrm>
          <a:prstGeom prst="flowChartConnector">
            <a:avLst/>
          </a:prstGeom>
          <a:solidFill>
            <a:srgbClr val="1288C9"/>
          </a:soli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6B6B6B">
                <a:satMod val="175000"/>
                <a:alpha val="40000"/>
              </a:srgbClr>
            </a:glow>
          </a:effectLst>
        </p:spPr>
        <p:txBody>
          <a:bodyPr vert="horz" wrap="square" lIns="38100" tIns="36000" rIns="38100" bIns="3600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2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5215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139</Words>
  <Application>Microsoft Office PowerPoint</Application>
  <PresentationFormat>Breedbeeld</PresentationFormat>
  <Paragraphs>89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Bijlage 3. Bestellen &amp; ontvangen gevaarlijke stoffen  </vt:lpstr>
    </vt:vector>
  </TitlesOfParts>
  <Company>Vrije Universiteit Amsterdam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Stel, R.</dc:creator>
  <cp:lastModifiedBy>Stel, R.</cp:lastModifiedBy>
  <cp:revision>5</cp:revision>
  <dcterms:created xsi:type="dcterms:W3CDTF">2020-08-24T07:42:20Z</dcterms:created>
  <dcterms:modified xsi:type="dcterms:W3CDTF">2020-08-25T06:41:04Z</dcterms:modified>
</cp:coreProperties>
</file>