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96" r:id="rId6"/>
  </p:sldMasterIdLst>
  <p:notesMasterIdLst>
    <p:notesMasterId r:id="rId9"/>
  </p:notesMasterIdLst>
  <p:sldIdLst>
    <p:sldId id="261" r:id="rId7"/>
    <p:sldId id="263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>
      <p:cViewPr varScale="1">
        <p:scale>
          <a:sx n="112" d="100"/>
          <a:sy n="112" d="100"/>
        </p:scale>
        <p:origin x="142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7BA0B-7B6C-4D04-B069-8B5DDFE1315A}" type="datetimeFigureOut">
              <a:rPr lang="nl-NL" smtClean="0"/>
              <a:pPr/>
              <a:t>23-12-2019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7A4A7-81A9-4DA4-9B25-FE5E2CB564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019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Documents and Settings\dlodder\Bureaublad\POWERPOINT PRESENTATIE-NW-STIJL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01"/>
            <a:ext cx="9170988" cy="6870701"/>
          </a:xfrm>
          <a:prstGeom prst="rect">
            <a:avLst/>
          </a:prstGeom>
          <a:noFill/>
        </p:spPr>
      </p:pic>
      <p:sp>
        <p:nvSpPr>
          <p:cNvPr id="7" name="Tekstvak 6"/>
          <p:cNvSpPr txBox="1"/>
          <p:nvPr userDrawn="1"/>
        </p:nvSpPr>
        <p:spPr>
          <a:xfrm>
            <a:off x="214282" y="3000372"/>
            <a:ext cx="7858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presentatie Lelystad</a:t>
            </a:r>
          </a:p>
          <a:p>
            <a:endParaRPr lang="nl-N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dlodder\Bureaublad\POWERPOINT PRESENTATIE-NW-STIJL01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0988" cy="68707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91422-6ADE-47BE-80FA-CE5CC37C7648}" type="datetimeFigureOut">
              <a:rPr lang="nl-NL" smtClean="0"/>
              <a:pPr/>
              <a:t>23-12-2019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E7AF0-C4CE-495B-9F2E-9ADC190B42C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5" descr="C:\Documents and Settings\dlodder\Bureaublad\POWERPOINT PRESENTATIE-NW-STIJL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2701"/>
            <a:ext cx="9170988" cy="6870701"/>
          </a:xfrm>
          <a:prstGeom prst="rect">
            <a:avLst/>
          </a:prstGeom>
          <a:noFill/>
        </p:spPr>
      </p:pic>
      <p:sp>
        <p:nvSpPr>
          <p:cNvPr id="8" name="Tekstvak 7"/>
          <p:cNvSpPr txBox="1"/>
          <p:nvPr userDrawn="1"/>
        </p:nvSpPr>
        <p:spPr>
          <a:xfrm>
            <a:off x="214282" y="3000372"/>
            <a:ext cx="7858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presentatie Lelystad</a:t>
            </a:r>
          </a:p>
          <a:p>
            <a:endParaRPr lang="nl-NL" dirty="0"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91422-6ADE-47BE-80FA-CE5CC37C7648}" type="datetimeFigureOut">
              <a:rPr lang="nl-NL" smtClean="0"/>
              <a:pPr/>
              <a:t>23-12-2019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E7AF0-C4CE-495B-9F2E-9ADC190B42C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5" descr="C:\Documents and Settings\dlodder\Bureaublad\POWERPOINT PRESENTATIE-NW-STIJL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01"/>
            <a:ext cx="9170988" cy="6870701"/>
          </a:xfrm>
          <a:prstGeom prst="rect">
            <a:avLst/>
          </a:prstGeom>
          <a:noFill/>
        </p:spPr>
      </p:pic>
      <p:sp>
        <p:nvSpPr>
          <p:cNvPr id="8" name="Tekstvak 7"/>
          <p:cNvSpPr txBox="1"/>
          <p:nvPr userDrawn="1"/>
        </p:nvSpPr>
        <p:spPr>
          <a:xfrm>
            <a:off x="214282" y="3000372"/>
            <a:ext cx="7858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Dank voor uw aandacht.</a:t>
            </a:r>
          </a:p>
          <a:p>
            <a:endParaRPr lang="nl-NL" dirty="0"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0" y="0"/>
            <a:ext cx="9176067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Afbeelding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76067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79512" y="89674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Bijlage 3 Applicatielandschap – huidige  situatie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233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0" y="-61784"/>
            <a:ext cx="9180512" cy="3068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323528" y="115979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Bijlage 3 Applicatielandschap – beoogde situatie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/>
          <a:srcRect l="5900" t="20469" r="25588" b="7476"/>
          <a:stretch/>
        </p:blipFill>
        <p:spPr>
          <a:xfrm>
            <a:off x="293150" y="663074"/>
            <a:ext cx="8743346" cy="613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5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Gemeente Lelystad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D88EC2AF2DD340A3AC3E78A4BBD63C" ma:contentTypeVersion="0" ma:contentTypeDescription="Een nieuw document maken." ma:contentTypeScope="" ma:versionID="e3c406a0c77283870598b514ce6ca316">
  <xsd:schema xmlns:xsd="http://www.w3.org/2001/XMLSchema" xmlns:xs="http://www.w3.org/2001/XMLSchema" xmlns:p="http://schemas.microsoft.com/office/2006/metadata/properties" xmlns:ns2="659dc86a-b5f4-4782-a100-596482bbc224" targetNamespace="http://schemas.microsoft.com/office/2006/metadata/properties" ma:root="true" ma:fieldsID="a2044231487f9253dd139bb8a9b25c87" ns2:_="">
    <xsd:import namespace="659dc86a-b5f4-4782-a100-596482bbc22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9dc86a-b5f4-4782-a100-596482bbc22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4850FF-43A1-4308-A5B0-8EF67E58E65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2920640-5147-4CD1-BE81-5A6EED381F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9dc86a-b5f4-4782-a100-596482bbc2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9AE770-77EA-44A4-80B9-1CC23EC6CE4F}">
  <ds:schemaRefs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659dc86a-b5f4-4782-a100-596482bbc2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4.xml><?xml version="1.0" encoding="utf-8"?>
<ds:datastoreItem xmlns:ds="http://schemas.openxmlformats.org/officeDocument/2006/customXml" ds:itemID="{C24BEA08-5187-48E3-A905-ADF61CC3FE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Gemeente Lelystad</Template>
  <TotalTime>201</TotalTime>
  <Words>12</Words>
  <Application>Microsoft Office PowerPoint</Application>
  <PresentationFormat>Diavoorstelling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blank</vt:lpstr>
      <vt:lpstr>3_Gemeente Lelystad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Cosaert, WD (Wouter)</dc:creator>
  <cp:keywords>Gemeente Lelystad nieuwe huisstijl</cp:keywords>
  <cp:lastModifiedBy>Bakker, PC (Peter)</cp:lastModifiedBy>
  <cp:revision>18</cp:revision>
  <dcterms:created xsi:type="dcterms:W3CDTF">2018-11-15T13:08:53Z</dcterms:created>
  <dcterms:modified xsi:type="dcterms:W3CDTF">2019-12-23T10:14:58Z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0x01010000D88EC2AF2DD340A3AC3E78A4BBD63C</vt:lpwstr>
  </property>
</Properties>
</file>