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6"/>
  </p:notesMasterIdLst>
  <p:sldIdLst>
    <p:sldId id="256" r:id="rId5"/>
    <p:sldId id="257" r:id="rId6"/>
    <p:sldId id="359" r:id="rId7"/>
    <p:sldId id="349" r:id="rId8"/>
    <p:sldId id="348" r:id="rId9"/>
    <p:sldId id="296" r:id="rId10"/>
    <p:sldId id="336" r:id="rId11"/>
    <p:sldId id="335" r:id="rId12"/>
    <p:sldId id="334" r:id="rId13"/>
    <p:sldId id="337" r:id="rId14"/>
    <p:sldId id="339" r:id="rId15"/>
    <p:sldId id="340" r:id="rId16"/>
    <p:sldId id="341" r:id="rId17"/>
    <p:sldId id="343" r:id="rId18"/>
    <p:sldId id="344" r:id="rId19"/>
    <p:sldId id="347" r:id="rId20"/>
    <p:sldId id="346" r:id="rId21"/>
    <p:sldId id="342" r:id="rId22"/>
    <p:sldId id="354" r:id="rId23"/>
    <p:sldId id="355" r:id="rId24"/>
    <p:sldId id="356" r:id="rId25"/>
  </p:sldIdLst>
  <p:sldSz cx="12192000" cy="6858000"/>
  <p:notesSz cx="9928225" cy="1435735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56A54"/>
    <a:srgbClr val="004F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2231" cy="720360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l">
              <a:defRPr sz="17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3698" y="1"/>
            <a:ext cx="4302231" cy="720360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r">
              <a:defRPr sz="1700"/>
            </a:lvl1pPr>
          </a:lstStyle>
          <a:p>
            <a:fld id="{7D58B2FF-A068-4DD8-B8AE-D54A6E376A73}" type="datetimeFigureOut">
              <a:rPr lang="nl-NL" smtClean="0"/>
              <a:t>22-11-2019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58813" y="1795463"/>
            <a:ext cx="8610600" cy="4843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2762" tIns="66381" rIns="132762" bIns="66381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2823" y="6909475"/>
            <a:ext cx="7942580" cy="5653207"/>
          </a:xfrm>
          <a:prstGeom prst="rect">
            <a:avLst/>
          </a:prstGeom>
        </p:spPr>
        <p:txBody>
          <a:bodyPr vert="horz" lIns="132762" tIns="66381" rIns="132762" bIns="66381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13636991"/>
            <a:ext cx="4302231" cy="720359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l">
              <a:defRPr sz="17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3698" y="13636991"/>
            <a:ext cx="4302231" cy="720359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r">
              <a:defRPr sz="1700"/>
            </a:lvl1pPr>
          </a:lstStyle>
          <a:p>
            <a:fld id="{CD7094CD-9E77-44AC-9DB1-17AD426DF03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967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r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F3B27FC0-D245-47B4-A288-3B9A9416B3F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6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ige driehoek 5">
            <a:extLst>
              <a:ext uri="{FF2B5EF4-FFF2-40B4-BE49-F238E27FC236}">
                <a16:creationId xmlns:a16="http://schemas.microsoft.com/office/drawing/2014/main" id="{BC7ADDFC-86D3-4046-88F6-6FE8BB4CFABE}"/>
              </a:ext>
            </a:extLst>
          </p:cNvPr>
          <p:cNvSpPr/>
          <p:nvPr userDrawn="1"/>
        </p:nvSpPr>
        <p:spPr bwMode="invGray">
          <a:xfrm rot="10800000" flipH="1">
            <a:off x="0" y="0"/>
            <a:ext cx="3783600" cy="13788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ige driehoek 6">
            <a:extLst>
              <a:ext uri="{FF2B5EF4-FFF2-40B4-BE49-F238E27FC236}">
                <a16:creationId xmlns:a16="http://schemas.microsoft.com/office/drawing/2014/main" id="{BB9BAC96-6DB2-45A0-9B05-9E2B253B12FB}"/>
              </a:ext>
            </a:extLst>
          </p:cNvPr>
          <p:cNvSpPr/>
          <p:nvPr userDrawn="1"/>
        </p:nvSpPr>
        <p:spPr bwMode="gray">
          <a:xfrm flipH="1">
            <a:off x="7677600" y="5212800"/>
            <a:ext cx="4514400" cy="1645200"/>
          </a:xfrm>
          <a:prstGeom prst="rtTriangle">
            <a:avLst/>
          </a:prstGeom>
          <a:solidFill>
            <a:srgbClr val="004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67B3007-6179-4D7F-86CE-48BA456096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2771004" y="2061000"/>
            <a:ext cx="6649991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048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40DA4BE9-F6E3-46E8-A39D-6743A811D7A5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rgbClr val="004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ige driehoek 9">
            <a:extLst>
              <a:ext uri="{FF2B5EF4-FFF2-40B4-BE49-F238E27FC236}">
                <a16:creationId xmlns:a16="http://schemas.microsoft.com/office/drawing/2014/main" id="{2787A821-C681-4659-9AE7-58E7DC200707}"/>
              </a:ext>
            </a:extLst>
          </p:cNvPr>
          <p:cNvSpPr/>
          <p:nvPr userDrawn="1"/>
        </p:nvSpPr>
        <p:spPr bwMode="gray">
          <a:xfrm rot="10800000" flipH="1">
            <a:off x="0" y="0"/>
            <a:ext cx="4518000" cy="1648800"/>
          </a:xfrm>
          <a:prstGeom prst="rtTriangle">
            <a:avLst/>
          </a:prstGeom>
          <a:solidFill>
            <a:srgbClr val="E56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ige driehoek 10">
            <a:extLst>
              <a:ext uri="{FF2B5EF4-FFF2-40B4-BE49-F238E27FC236}">
                <a16:creationId xmlns:a16="http://schemas.microsoft.com/office/drawing/2014/main" id="{792A85AD-4DCD-4875-BE56-337F13A87AA4}"/>
              </a:ext>
            </a:extLst>
          </p:cNvPr>
          <p:cNvSpPr/>
          <p:nvPr userDrawn="1"/>
        </p:nvSpPr>
        <p:spPr bwMode="white">
          <a:xfrm flipH="1">
            <a:off x="8926800" y="5666400"/>
            <a:ext cx="3265200" cy="11916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D2926AC3-BD30-4253-B7B8-9330F355E812}"/>
              </a:ext>
            </a:extLst>
          </p:cNvPr>
          <p:cNvSpPr>
            <a:spLocks noGrp="1"/>
          </p:cNvSpPr>
          <p:nvPr>
            <p:ph type="ctrTitle"/>
          </p:nvPr>
        </p:nvSpPr>
        <p:spPr bwMode="white">
          <a:xfrm>
            <a:off x="2160000" y="2322000"/>
            <a:ext cx="9000000" cy="2286000"/>
          </a:xfrm>
        </p:spPr>
        <p:txBody>
          <a:bodyPr anchor="t" anchorCtr="0"/>
          <a:lstStyle>
            <a:lvl1pPr algn="l">
              <a:lnSpc>
                <a:spcPts val="6000"/>
              </a:lnSpc>
              <a:defRPr sz="5700">
                <a:solidFill>
                  <a:srgbClr val="E56A54"/>
                </a:solidFill>
                <a:latin typeface="+mj-lt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309CFAA-36A4-4C5A-A136-2B8782F3269E}"/>
              </a:ext>
            </a:extLst>
          </p:cNvPr>
          <p:cNvSpPr txBox="1"/>
          <p:nvPr userDrawn="1"/>
        </p:nvSpPr>
        <p:spPr bwMode="white">
          <a:xfrm>
            <a:off x="244800" y="345600"/>
            <a:ext cx="3222172" cy="3539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300" dirty="0">
                <a:solidFill>
                  <a:srgbClr val="FFFFFF"/>
                </a:solidFill>
              </a:rPr>
              <a:t>vistacollege.nl</a:t>
            </a:r>
          </a:p>
        </p:txBody>
      </p:sp>
    </p:spTree>
    <p:extLst>
      <p:ext uri="{BB962C8B-B14F-4D97-AF65-F5344CB8AC3E}">
        <p14:creationId xmlns:p14="http://schemas.microsoft.com/office/powerpoint/2010/main" val="1989069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00CAD786-3EE5-419D-9967-514FA6B93761}"/>
              </a:ext>
            </a:extLst>
          </p:cNvPr>
          <p:cNvSpPr/>
          <p:nvPr userDrawn="1"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rgbClr val="E56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231A6D-5ED1-4653-93F3-731693982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2000" y="4878000"/>
            <a:ext cx="9144000" cy="1524000"/>
          </a:xfrm>
        </p:spPr>
        <p:txBody>
          <a:bodyPr anchor="b"/>
          <a:lstStyle>
            <a:lvl1pPr algn="l">
              <a:lnSpc>
                <a:spcPts val="6000"/>
              </a:lnSpc>
              <a:defRPr sz="570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74AF9450-44BC-4131-A02C-E099232DFF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white">
          <a:xfrm>
            <a:off x="0" y="-1"/>
            <a:ext cx="12192000" cy="4244400"/>
          </a:xfrm>
          <a:custGeom>
            <a:avLst/>
            <a:gdLst>
              <a:gd name="connsiteX0" fmla="*/ 0 w 12192000"/>
              <a:gd name="connsiteY0" fmla="*/ 0 h 4244400"/>
              <a:gd name="connsiteX1" fmla="*/ 12192000 w 12192000"/>
              <a:gd name="connsiteY1" fmla="*/ 0 h 4244400"/>
              <a:gd name="connsiteX2" fmla="*/ 12192000 w 12192000"/>
              <a:gd name="connsiteY2" fmla="*/ 1 h 4244400"/>
              <a:gd name="connsiteX3" fmla="*/ 8926800 w 12192000"/>
              <a:gd name="connsiteY3" fmla="*/ 1 h 4244400"/>
              <a:gd name="connsiteX4" fmla="*/ 12192000 w 12192000"/>
              <a:gd name="connsiteY4" fmla="*/ 1191601 h 4244400"/>
              <a:gd name="connsiteX5" fmla="*/ 12192000 w 12192000"/>
              <a:gd name="connsiteY5" fmla="*/ 4244400 h 4244400"/>
              <a:gd name="connsiteX6" fmla="*/ 3060000 w 12192000"/>
              <a:gd name="connsiteY6" fmla="*/ 4244400 h 4244400"/>
              <a:gd name="connsiteX7" fmla="*/ 0 w 12192000"/>
              <a:gd name="connsiteY7" fmla="*/ 3128400 h 42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244400">
                <a:moveTo>
                  <a:pt x="0" y="0"/>
                </a:moveTo>
                <a:lnTo>
                  <a:pt x="12192000" y="0"/>
                </a:lnTo>
                <a:lnTo>
                  <a:pt x="12192000" y="1"/>
                </a:lnTo>
                <a:lnTo>
                  <a:pt x="8926800" y="1"/>
                </a:lnTo>
                <a:lnTo>
                  <a:pt x="12192000" y="1191601"/>
                </a:lnTo>
                <a:lnTo>
                  <a:pt x="12192000" y="4244400"/>
                </a:lnTo>
                <a:lnTo>
                  <a:pt x="3060000" y="4244400"/>
                </a:lnTo>
                <a:lnTo>
                  <a:pt x="0" y="3128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14" name="Rechthoekige driehoek 13">
            <a:extLst>
              <a:ext uri="{FF2B5EF4-FFF2-40B4-BE49-F238E27FC236}">
                <a16:creationId xmlns:a16="http://schemas.microsoft.com/office/drawing/2014/main" id="{D969B007-2058-4ACF-8194-EBE43D744092}"/>
              </a:ext>
            </a:extLst>
          </p:cNvPr>
          <p:cNvSpPr/>
          <p:nvPr userDrawn="1"/>
        </p:nvSpPr>
        <p:spPr bwMode="ltGray">
          <a:xfrm rot="10800000">
            <a:off x="8926800" y="0"/>
            <a:ext cx="3265200" cy="1191600"/>
          </a:xfrm>
          <a:prstGeom prst="rtTriangle">
            <a:avLst/>
          </a:prstGeom>
          <a:solidFill>
            <a:srgbClr val="004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81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40DA4BE9-F6E3-46E8-A39D-6743A811D7A5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rgbClr val="E56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ige driehoek 9">
            <a:extLst>
              <a:ext uri="{FF2B5EF4-FFF2-40B4-BE49-F238E27FC236}">
                <a16:creationId xmlns:a16="http://schemas.microsoft.com/office/drawing/2014/main" id="{2787A821-C681-4659-9AE7-58E7DC200707}"/>
              </a:ext>
            </a:extLst>
          </p:cNvPr>
          <p:cNvSpPr/>
          <p:nvPr userDrawn="1"/>
        </p:nvSpPr>
        <p:spPr bwMode="white">
          <a:xfrm rot="10800000" flipH="1">
            <a:off x="0" y="0"/>
            <a:ext cx="3783600" cy="13788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ige driehoek 10">
            <a:extLst>
              <a:ext uri="{FF2B5EF4-FFF2-40B4-BE49-F238E27FC236}">
                <a16:creationId xmlns:a16="http://schemas.microsoft.com/office/drawing/2014/main" id="{792A85AD-4DCD-4875-BE56-337F13A87AA4}"/>
              </a:ext>
            </a:extLst>
          </p:cNvPr>
          <p:cNvSpPr/>
          <p:nvPr userDrawn="1"/>
        </p:nvSpPr>
        <p:spPr bwMode="gray">
          <a:xfrm flipH="1">
            <a:off x="7677600" y="5212800"/>
            <a:ext cx="4514400" cy="1645200"/>
          </a:xfrm>
          <a:prstGeom prst="rtTriangle">
            <a:avLst/>
          </a:prstGeom>
          <a:solidFill>
            <a:srgbClr val="004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18D3750-B9FD-482F-9E2E-7897DE75C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0A791-6826-4257-B01F-02898428D87F}" type="slidenum">
              <a:rPr lang="nl-NL" smtClean="0"/>
              <a:t>‹nr.›</a:t>
            </a:fld>
            <a:endParaRPr lang="nl-NL" dirty="0"/>
          </a:p>
        </p:txBody>
      </p:sp>
      <p:grpSp>
        <p:nvGrpSpPr>
          <p:cNvPr id="12" name="Vista_arrow">
            <a:extLst>
              <a:ext uri="{FF2B5EF4-FFF2-40B4-BE49-F238E27FC236}">
                <a16:creationId xmlns:a16="http://schemas.microsoft.com/office/drawing/2014/main" id="{4B368A20-4C1E-44A0-805A-1F473954834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10800000">
            <a:off x="11642400" y="6357600"/>
            <a:ext cx="230400" cy="222429"/>
            <a:chOff x="3392" y="-1"/>
            <a:chExt cx="896" cy="865"/>
          </a:xfrm>
          <a:solidFill>
            <a:srgbClr val="FFFFFF"/>
          </a:solidFill>
        </p:grpSpPr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id="{A42B5959-CFEC-4EAA-A07D-6612CD5851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29" y="-1"/>
              <a:ext cx="159" cy="232"/>
            </a:xfrm>
            <a:custGeom>
              <a:avLst/>
              <a:gdLst>
                <a:gd name="T0" fmla="*/ 305 w 332"/>
                <a:gd name="T1" fmla="*/ 375 h 484"/>
                <a:gd name="T2" fmla="*/ 332 w 332"/>
                <a:gd name="T3" fmla="*/ 338 h 484"/>
                <a:gd name="T4" fmla="*/ 332 w 332"/>
                <a:gd name="T5" fmla="*/ 42 h 484"/>
                <a:gd name="T6" fmla="*/ 315 w 332"/>
                <a:gd name="T7" fmla="*/ 10 h 484"/>
                <a:gd name="T8" fmla="*/ 280 w 332"/>
                <a:gd name="T9" fmla="*/ 5 h 484"/>
                <a:gd name="T10" fmla="*/ 0 w 332"/>
                <a:gd name="T11" fmla="*/ 107 h 484"/>
                <a:gd name="T12" fmla="*/ 0 w 332"/>
                <a:gd name="T13" fmla="*/ 484 h 484"/>
                <a:gd name="T14" fmla="*/ 305 w 332"/>
                <a:gd name="T15" fmla="*/ 375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2" h="484">
                  <a:moveTo>
                    <a:pt x="305" y="375"/>
                  </a:moveTo>
                  <a:cubicBezTo>
                    <a:pt x="321" y="369"/>
                    <a:pt x="332" y="355"/>
                    <a:pt x="332" y="338"/>
                  </a:cubicBezTo>
                  <a:cubicBezTo>
                    <a:pt x="332" y="42"/>
                    <a:pt x="332" y="42"/>
                    <a:pt x="332" y="42"/>
                  </a:cubicBezTo>
                  <a:cubicBezTo>
                    <a:pt x="332" y="29"/>
                    <a:pt x="325" y="17"/>
                    <a:pt x="315" y="10"/>
                  </a:cubicBezTo>
                  <a:cubicBezTo>
                    <a:pt x="305" y="2"/>
                    <a:pt x="292" y="0"/>
                    <a:pt x="280" y="5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84"/>
                    <a:pt x="0" y="484"/>
                    <a:pt x="0" y="484"/>
                  </a:cubicBezTo>
                  <a:lnTo>
                    <a:pt x="305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90C61A30-C4ED-4943-A6E8-DCDD56D299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92" y="86"/>
              <a:ext cx="641" cy="692"/>
            </a:xfrm>
            <a:custGeom>
              <a:avLst/>
              <a:gdLst>
                <a:gd name="T0" fmla="*/ 0 w 1339"/>
                <a:gd name="T1" fmla="*/ 842 h 1442"/>
                <a:gd name="T2" fmla="*/ 103 w 1339"/>
                <a:gd name="T3" fmla="*/ 989 h 1442"/>
                <a:gd name="T4" fmla="*/ 1339 w 1339"/>
                <a:gd name="T5" fmla="*/ 1442 h 1442"/>
                <a:gd name="T6" fmla="*/ 1339 w 1339"/>
                <a:gd name="T7" fmla="*/ 1066 h 1442"/>
                <a:gd name="T8" fmla="*/ 371 w 1339"/>
                <a:gd name="T9" fmla="*/ 721 h 1442"/>
                <a:gd name="T10" fmla="*/ 1339 w 1339"/>
                <a:gd name="T11" fmla="*/ 375 h 1442"/>
                <a:gd name="T12" fmla="*/ 1339 w 1339"/>
                <a:gd name="T13" fmla="*/ 0 h 1442"/>
                <a:gd name="T14" fmla="*/ 103 w 1339"/>
                <a:gd name="T15" fmla="*/ 452 h 1442"/>
                <a:gd name="T16" fmla="*/ 0 w 1339"/>
                <a:gd name="T17" fmla="*/ 600 h 1442"/>
                <a:gd name="T18" fmla="*/ 0 w 1339"/>
                <a:gd name="T19" fmla="*/ 842 h 1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39" h="1442">
                  <a:moveTo>
                    <a:pt x="0" y="842"/>
                  </a:moveTo>
                  <a:cubicBezTo>
                    <a:pt x="0" y="903"/>
                    <a:pt x="46" y="969"/>
                    <a:pt x="103" y="989"/>
                  </a:cubicBezTo>
                  <a:cubicBezTo>
                    <a:pt x="1339" y="1442"/>
                    <a:pt x="1339" y="1442"/>
                    <a:pt x="1339" y="1442"/>
                  </a:cubicBezTo>
                  <a:cubicBezTo>
                    <a:pt x="1339" y="1066"/>
                    <a:pt x="1339" y="1066"/>
                    <a:pt x="1339" y="1066"/>
                  </a:cubicBezTo>
                  <a:cubicBezTo>
                    <a:pt x="371" y="721"/>
                    <a:pt x="371" y="721"/>
                    <a:pt x="371" y="721"/>
                  </a:cubicBezTo>
                  <a:cubicBezTo>
                    <a:pt x="1339" y="375"/>
                    <a:pt x="1339" y="375"/>
                    <a:pt x="1339" y="375"/>
                  </a:cubicBezTo>
                  <a:cubicBezTo>
                    <a:pt x="1339" y="0"/>
                    <a:pt x="1339" y="0"/>
                    <a:pt x="1339" y="0"/>
                  </a:cubicBezTo>
                  <a:cubicBezTo>
                    <a:pt x="103" y="452"/>
                    <a:pt x="103" y="452"/>
                    <a:pt x="103" y="452"/>
                  </a:cubicBezTo>
                  <a:cubicBezTo>
                    <a:pt x="46" y="473"/>
                    <a:pt x="0" y="539"/>
                    <a:pt x="0" y="600"/>
                  </a:cubicBezTo>
                  <a:lnTo>
                    <a:pt x="0" y="8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E56D44A0-1D3B-47D3-B62C-4A274CB515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29" y="632"/>
              <a:ext cx="159" cy="232"/>
            </a:xfrm>
            <a:custGeom>
              <a:avLst/>
              <a:gdLst>
                <a:gd name="T0" fmla="*/ 305 w 332"/>
                <a:gd name="T1" fmla="*/ 110 h 484"/>
                <a:gd name="T2" fmla="*/ 332 w 332"/>
                <a:gd name="T3" fmla="*/ 147 h 484"/>
                <a:gd name="T4" fmla="*/ 332 w 332"/>
                <a:gd name="T5" fmla="*/ 443 h 484"/>
                <a:gd name="T6" fmla="*/ 315 w 332"/>
                <a:gd name="T7" fmla="*/ 475 h 484"/>
                <a:gd name="T8" fmla="*/ 280 w 332"/>
                <a:gd name="T9" fmla="*/ 480 h 484"/>
                <a:gd name="T10" fmla="*/ 0 w 332"/>
                <a:gd name="T11" fmla="*/ 377 h 484"/>
                <a:gd name="T12" fmla="*/ 0 w 332"/>
                <a:gd name="T13" fmla="*/ 0 h 484"/>
                <a:gd name="T14" fmla="*/ 305 w 332"/>
                <a:gd name="T15" fmla="*/ 110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2" h="484">
                  <a:moveTo>
                    <a:pt x="305" y="110"/>
                  </a:moveTo>
                  <a:cubicBezTo>
                    <a:pt x="321" y="115"/>
                    <a:pt x="332" y="130"/>
                    <a:pt x="332" y="147"/>
                  </a:cubicBezTo>
                  <a:cubicBezTo>
                    <a:pt x="332" y="443"/>
                    <a:pt x="332" y="443"/>
                    <a:pt x="332" y="443"/>
                  </a:cubicBezTo>
                  <a:cubicBezTo>
                    <a:pt x="332" y="456"/>
                    <a:pt x="325" y="468"/>
                    <a:pt x="315" y="475"/>
                  </a:cubicBezTo>
                  <a:cubicBezTo>
                    <a:pt x="305" y="482"/>
                    <a:pt x="292" y="484"/>
                    <a:pt x="280" y="480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5" y="1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16" name="Titel 1">
            <a:extLst>
              <a:ext uri="{FF2B5EF4-FFF2-40B4-BE49-F238E27FC236}">
                <a16:creationId xmlns:a16="http://schemas.microsoft.com/office/drawing/2014/main" id="{D2926AC3-BD30-4253-B7B8-9330F355E8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0000" y="2322000"/>
            <a:ext cx="9000000" cy="2286000"/>
          </a:xfrm>
        </p:spPr>
        <p:txBody>
          <a:bodyPr anchor="t" anchorCtr="0"/>
          <a:lstStyle>
            <a:lvl1pPr algn="l">
              <a:lnSpc>
                <a:spcPts val="6000"/>
              </a:lnSpc>
              <a:defRPr sz="57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Ondertitel 2">
            <a:extLst>
              <a:ext uri="{FF2B5EF4-FFF2-40B4-BE49-F238E27FC236}">
                <a16:creationId xmlns:a16="http://schemas.microsoft.com/office/drawing/2014/main" id="{DDA347F4-BB11-44D4-B177-B76D79E79B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0000" y="1800000"/>
            <a:ext cx="9000000" cy="355600"/>
          </a:xfrm>
        </p:spPr>
        <p:txBody>
          <a:bodyPr anchor="b" anchorCtr="0"/>
          <a:lstStyle>
            <a:lvl1pPr marL="0" indent="0" algn="l">
              <a:lnSpc>
                <a:spcPts val="2800"/>
              </a:lnSpc>
              <a:buNone/>
              <a:defRPr sz="2400">
                <a:solidFill>
                  <a:srgbClr val="004F59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96907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40DA4BE9-F6E3-46E8-A39D-6743A811D7A5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rgbClr val="004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ige driehoek 9">
            <a:extLst>
              <a:ext uri="{FF2B5EF4-FFF2-40B4-BE49-F238E27FC236}">
                <a16:creationId xmlns:a16="http://schemas.microsoft.com/office/drawing/2014/main" id="{2787A821-C681-4659-9AE7-58E7DC200707}"/>
              </a:ext>
            </a:extLst>
          </p:cNvPr>
          <p:cNvSpPr/>
          <p:nvPr userDrawn="1"/>
        </p:nvSpPr>
        <p:spPr bwMode="ltGray">
          <a:xfrm rot="10800000" flipH="1">
            <a:off x="0" y="0"/>
            <a:ext cx="3783600" cy="1378800"/>
          </a:xfrm>
          <a:prstGeom prst="rtTriangle">
            <a:avLst/>
          </a:prstGeom>
          <a:solidFill>
            <a:srgbClr val="E56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ige driehoek 10">
            <a:extLst>
              <a:ext uri="{FF2B5EF4-FFF2-40B4-BE49-F238E27FC236}">
                <a16:creationId xmlns:a16="http://schemas.microsoft.com/office/drawing/2014/main" id="{792A85AD-4DCD-4875-BE56-337F13A87AA4}"/>
              </a:ext>
            </a:extLst>
          </p:cNvPr>
          <p:cNvSpPr/>
          <p:nvPr userDrawn="1"/>
        </p:nvSpPr>
        <p:spPr>
          <a:xfrm flipH="1">
            <a:off x="7677600" y="5212800"/>
            <a:ext cx="4514400" cy="16452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18D3750-B9FD-482F-9E2E-7897DE75C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>
            <a:lvl1pPr>
              <a:defRPr>
                <a:solidFill>
                  <a:srgbClr val="E56A54"/>
                </a:solidFill>
              </a:defRPr>
            </a:lvl1pPr>
          </a:lstStyle>
          <a:p>
            <a:fld id="{80A0A791-6826-4257-B01F-02898428D87F}" type="slidenum">
              <a:rPr lang="nl-NL" smtClean="0"/>
              <a:pPr/>
              <a:t>‹nr.›</a:t>
            </a:fld>
            <a:endParaRPr lang="nl-NL" dirty="0"/>
          </a:p>
        </p:txBody>
      </p:sp>
      <p:grpSp>
        <p:nvGrpSpPr>
          <p:cNvPr id="12" name="Vista_arrow">
            <a:extLst>
              <a:ext uri="{FF2B5EF4-FFF2-40B4-BE49-F238E27FC236}">
                <a16:creationId xmlns:a16="http://schemas.microsoft.com/office/drawing/2014/main" id="{4B368A20-4C1E-44A0-805A-1F4739548341}"/>
              </a:ext>
            </a:extLst>
          </p:cNvPr>
          <p:cNvGrpSpPr>
            <a:grpSpLocks noChangeAspect="1"/>
          </p:cNvGrpSpPr>
          <p:nvPr userDrawn="1"/>
        </p:nvGrpSpPr>
        <p:grpSpPr bwMode="black">
          <a:xfrm rot="10800000">
            <a:off x="11642400" y="6357600"/>
            <a:ext cx="230400" cy="222429"/>
            <a:chOff x="3392" y="-1"/>
            <a:chExt cx="896" cy="865"/>
          </a:xfrm>
          <a:solidFill>
            <a:srgbClr val="E56A54"/>
          </a:solidFill>
        </p:grpSpPr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id="{A42B5959-CFEC-4EAA-A07D-6612CD5851CC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4129" y="-1"/>
              <a:ext cx="159" cy="232"/>
            </a:xfrm>
            <a:custGeom>
              <a:avLst/>
              <a:gdLst>
                <a:gd name="T0" fmla="*/ 305 w 332"/>
                <a:gd name="T1" fmla="*/ 375 h 484"/>
                <a:gd name="T2" fmla="*/ 332 w 332"/>
                <a:gd name="T3" fmla="*/ 338 h 484"/>
                <a:gd name="T4" fmla="*/ 332 w 332"/>
                <a:gd name="T5" fmla="*/ 42 h 484"/>
                <a:gd name="T6" fmla="*/ 315 w 332"/>
                <a:gd name="T7" fmla="*/ 10 h 484"/>
                <a:gd name="T8" fmla="*/ 280 w 332"/>
                <a:gd name="T9" fmla="*/ 5 h 484"/>
                <a:gd name="T10" fmla="*/ 0 w 332"/>
                <a:gd name="T11" fmla="*/ 107 h 484"/>
                <a:gd name="T12" fmla="*/ 0 w 332"/>
                <a:gd name="T13" fmla="*/ 484 h 484"/>
                <a:gd name="T14" fmla="*/ 305 w 332"/>
                <a:gd name="T15" fmla="*/ 375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2" h="484">
                  <a:moveTo>
                    <a:pt x="305" y="375"/>
                  </a:moveTo>
                  <a:cubicBezTo>
                    <a:pt x="321" y="369"/>
                    <a:pt x="332" y="355"/>
                    <a:pt x="332" y="338"/>
                  </a:cubicBezTo>
                  <a:cubicBezTo>
                    <a:pt x="332" y="42"/>
                    <a:pt x="332" y="42"/>
                    <a:pt x="332" y="42"/>
                  </a:cubicBezTo>
                  <a:cubicBezTo>
                    <a:pt x="332" y="29"/>
                    <a:pt x="325" y="17"/>
                    <a:pt x="315" y="10"/>
                  </a:cubicBezTo>
                  <a:cubicBezTo>
                    <a:pt x="305" y="2"/>
                    <a:pt x="292" y="0"/>
                    <a:pt x="280" y="5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84"/>
                    <a:pt x="0" y="484"/>
                    <a:pt x="0" y="484"/>
                  </a:cubicBezTo>
                  <a:lnTo>
                    <a:pt x="305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90C61A30-C4ED-4943-A6E8-DCDD56D29933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392" y="86"/>
              <a:ext cx="641" cy="692"/>
            </a:xfrm>
            <a:custGeom>
              <a:avLst/>
              <a:gdLst>
                <a:gd name="T0" fmla="*/ 0 w 1339"/>
                <a:gd name="T1" fmla="*/ 842 h 1442"/>
                <a:gd name="T2" fmla="*/ 103 w 1339"/>
                <a:gd name="T3" fmla="*/ 989 h 1442"/>
                <a:gd name="T4" fmla="*/ 1339 w 1339"/>
                <a:gd name="T5" fmla="*/ 1442 h 1442"/>
                <a:gd name="T6" fmla="*/ 1339 w 1339"/>
                <a:gd name="T7" fmla="*/ 1066 h 1442"/>
                <a:gd name="T8" fmla="*/ 371 w 1339"/>
                <a:gd name="T9" fmla="*/ 721 h 1442"/>
                <a:gd name="T10" fmla="*/ 1339 w 1339"/>
                <a:gd name="T11" fmla="*/ 375 h 1442"/>
                <a:gd name="T12" fmla="*/ 1339 w 1339"/>
                <a:gd name="T13" fmla="*/ 0 h 1442"/>
                <a:gd name="T14" fmla="*/ 103 w 1339"/>
                <a:gd name="T15" fmla="*/ 452 h 1442"/>
                <a:gd name="T16" fmla="*/ 0 w 1339"/>
                <a:gd name="T17" fmla="*/ 600 h 1442"/>
                <a:gd name="T18" fmla="*/ 0 w 1339"/>
                <a:gd name="T19" fmla="*/ 842 h 1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39" h="1442">
                  <a:moveTo>
                    <a:pt x="0" y="842"/>
                  </a:moveTo>
                  <a:cubicBezTo>
                    <a:pt x="0" y="903"/>
                    <a:pt x="46" y="969"/>
                    <a:pt x="103" y="989"/>
                  </a:cubicBezTo>
                  <a:cubicBezTo>
                    <a:pt x="1339" y="1442"/>
                    <a:pt x="1339" y="1442"/>
                    <a:pt x="1339" y="1442"/>
                  </a:cubicBezTo>
                  <a:cubicBezTo>
                    <a:pt x="1339" y="1066"/>
                    <a:pt x="1339" y="1066"/>
                    <a:pt x="1339" y="1066"/>
                  </a:cubicBezTo>
                  <a:cubicBezTo>
                    <a:pt x="371" y="721"/>
                    <a:pt x="371" y="721"/>
                    <a:pt x="371" y="721"/>
                  </a:cubicBezTo>
                  <a:cubicBezTo>
                    <a:pt x="1339" y="375"/>
                    <a:pt x="1339" y="375"/>
                    <a:pt x="1339" y="375"/>
                  </a:cubicBezTo>
                  <a:cubicBezTo>
                    <a:pt x="1339" y="0"/>
                    <a:pt x="1339" y="0"/>
                    <a:pt x="1339" y="0"/>
                  </a:cubicBezTo>
                  <a:cubicBezTo>
                    <a:pt x="103" y="452"/>
                    <a:pt x="103" y="452"/>
                    <a:pt x="103" y="452"/>
                  </a:cubicBezTo>
                  <a:cubicBezTo>
                    <a:pt x="46" y="473"/>
                    <a:pt x="0" y="539"/>
                    <a:pt x="0" y="600"/>
                  </a:cubicBezTo>
                  <a:lnTo>
                    <a:pt x="0" y="8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E56D44A0-1D3B-47D3-B62C-4A274CB51558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4129" y="632"/>
              <a:ext cx="159" cy="232"/>
            </a:xfrm>
            <a:custGeom>
              <a:avLst/>
              <a:gdLst>
                <a:gd name="T0" fmla="*/ 305 w 332"/>
                <a:gd name="T1" fmla="*/ 110 h 484"/>
                <a:gd name="T2" fmla="*/ 332 w 332"/>
                <a:gd name="T3" fmla="*/ 147 h 484"/>
                <a:gd name="T4" fmla="*/ 332 w 332"/>
                <a:gd name="T5" fmla="*/ 443 h 484"/>
                <a:gd name="T6" fmla="*/ 315 w 332"/>
                <a:gd name="T7" fmla="*/ 475 h 484"/>
                <a:gd name="T8" fmla="*/ 280 w 332"/>
                <a:gd name="T9" fmla="*/ 480 h 484"/>
                <a:gd name="T10" fmla="*/ 0 w 332"/>
                <a:gd name="T11" fmla="*/ 377 h 484"/>
                <a:gd name="T12" fmla="*/ 0 w 332"/>
                <a:gd name="T13" fmla="*/ 0 h 484"/>
                <a:gd name="T14" fmla="*/ 305 w 332"/>
                <a:gd name="T15" fmla="*/ 110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2" h="484">
                  <a:moveTo>
                    <a:pt x="305" y="110"/>
                  </a:moveTo>
                  <a:cubicBezTo>
                    <a:pt x="321" y="115"/>
                    <a:pt x="332" y="130"/>
                    <a:pt x="332" y="147"/>
                  </a:cubicBezTo>
                  <a:cubicBezTo>
                    <a:pt x="332" y="443"/>
                    <a:pt x="332" y="443"/>
                    <a:pt x="332" y="443"/>
                  </a:cubicBezTo>
                  <a:cubicBezTo>
                    <a:pt x="332" y="456"/>
                    <a:pt x="325" y="468"/>
                    <a:pt x="315" y="475"/>
                  </a:cubicBezTo>
                  <a:cubicBezTo>
                    <a:pt x="305" y="482"/>
                    <a:pt x="292" y="484"/>
                    <a:pt x="280" y="480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5" y="1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16" name="Titel 1">
            <a:extLst>
              <a:ext uri="{FF2B5EF4-FFF2-40B4-BE49-F238E27FC236}">
                <a16:creationId xmlns:a16="http://schemas.microsoft.com/office/drawing/2014/main" id="{D2926AC3-BD30-4253-B7B8-9330F355E812}"/>
              </a:ext>
            </a:extLst>
          </p:cNvPr>
          <p:cNvSpPr>
            <a:spLocks noGrp="1"/>
          </p:cNvSpPr>
          <p:nvPr>
            <p:ph type="ctrTitle"/>
          </p:nvPr>
        </p:nvSpPr>
        <p:spPr bwMode="white">
          <a:xfrm>
            <a:off x="2160000" y="2322000"/>
            <a:ext cx="9000000" cy="2286000"/>
          </a:xfrm>
        </p:spPr>
        <p:txBody>
          <a:bodyPr anchor="t" anchorCtr="0"/>
          <a:lstStyle>
            <a:lvl1pPr algn="l">
              <a:lnSpc>
                <a:spcPts val="6000"/>
              </a:lnSpc>
              <a:defRPr sz="5700">
                <a:solidFill>
                  <a:srgbClr val="E56A54"/>
                </a:solidFill>
                <a:latin typeface="+mj-lt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Ondertitel 2">
            <a:extLst>
              <a:ext uri="{FF2B5EF4-FFF2-40B4-BE49-F238E27FC236}">
                <a16:creationId xmlns:a16="http://schemas.microsoft.com/office/drawing/2014/main" id="{DDA347F4-BB11-44D4-B177-B76D79E79BCF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white">
          <a:xfrm>
            <a:off x="2160000" y="1800000"/>
            <a:ext cx="9000000" cy="355600"/>
          </a:xfrm>
        </p:spPr>
        <p:txBody>
          <a:bodyPr anchor="b" anchorCtr="0"/>
          <a:lstStyle>
            <a:lvl1pPr marL="0" indent="0" algn="l">
              <a:lnSpc>
                <a:spcPts val="2800"/>
              </a:lnSpc>
              <a:buNone/>
              <a:defRPr sz="240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5352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F278C5-F077-4D9C-8E2E-2BB5FC897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C9F6C9BF-7169-4EA6-BF48-2C8EB00DAC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0A791-6826-4257-B01F-02898428D87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76251CDF-E34D-4158-B9A3-AAFAE02F8B5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69999" y="1872000"/>
            <a:ext cx="9467999" cy="36792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774171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F278C5-F077-4D9C-8E2E-2BB5FC897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C9F6C9BF-7169-4EA6-BF48-2C8EB00DAC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0A791-6826-4257-B01F-02898428D87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76251CDF-E34D-4158-B9A3-AAFAE02F8B5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69999" y="1872000"/>
            <a:ext cx="4644000" cy="3956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B7232844-EEFC-4ADD-8818-ADECAD2BE93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19999" y="1871999"/>
            <a:ext cx="4860000" cy="36792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898600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F40AD7-3CC2-4C22-AC41-D3A374E25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0A791-6826-4257-B01F-02898428D87F}" type="slidenum">
              <a:rPr lang="nl-NL" smtClean="0"/>
              <a:t>‹nr.›</a:t>
            </a:fld>
            <a:endParaRPr lang="nl-NL"/>
          </a:p>
        </p:txBody>
      </p:sp>
      <p:sp>
        <p:nvSpPr>
          <p:cNvPr id="18" name="Tijdelijke aanduiding voor afbeelding 17">
            <a:extLst>
              <a:ext uri="{FF2B5EF4-FFF2-40B4-BE49-F238E27FC236}">
                <a16:creationId xmlns:a16="http://schemas.microsoft.com/office/drawing/2014/main" id="{8336EFD1-28C3-4DE4-AA6C-8394609E1ED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1"/>
            <a:ext cx="12192000" cy="6858000"/>
          </a:xfrm>
          <a:custGeom>
            <a:avLst/>
            <a:gdLst>
              <a:gd name="connsiteX0" fmla="*/ 12191999 w 12192000"/>
              <a:gd name="connsiteY0" fmla="*/ 6857999 h 6858000"/>
              <a:gd name="connsiteX1" fmla="*/ 12192000 w 12192000"/>
              <a:gd name="connsiteY1" fmla="*/ 6857999 h 6858000"/>
              <a:gd name="connsiteX2" fmla="*/ 12192000 w 12192000"/>
              <a:gd name="connsiteY2" fmla="*/ 6858000 h 6858000"/>
              <a:gd name="connsiteX3" fmla="*/ 12191999 w 12192000"/>
              <a:gd name="connsiteY3" fmla="*/ 6858000 h 6858000"/>
              <a:gd name="connsiteX4" fmla="*/ 4517997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5671696 h 6858000"/>
              <a:gd name="connsiteX7" fmla="*/ 12191999 w 12192000"/>
              <a:gd name="connsiteY7" fmla="*/ 5671696 h 6858000"/>
              <a:gd name="connsiteX8" fmla="*/ 12191999 w 12192000"/>
              <a:gd name="connsiteY8" fmla="*/ 5666399 h 6858000"/>
              <a:gd name="connsiteX9" fmla="*/ 8926799 w 12192000"/>
              <a:gd name="connsiteY9" fmla="*/ 6857999 h 6858000"/>
              <a:gd name="connsiteX10" fmla="*/ 8941313 w 12192000"/>
              <a:gd name="connsiteY10" fmla="*/ 6857999 h 6858000"/>
              <a:gd name="connsiteX11" fmla="*/ 8966570 w 12192000"/>
              <a:gd name="connsiteY11" fmla="*/ 6857999 h 6858000"/>
              <a:gd name="connsiteX12" fmla="*/ 8966567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1648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858000">
                <a:moveTo>
                  <a:pt x="12191999" y="6857999"/>
                </a:moveTo>
                <a:lnTo>
                  <a:pt x="12192000" y="6857999"/>
                </a:lnTo>
                <a:lnTo>
                  <a:pt x="12192000" y="6858000"/>
                </a:lnTo>
                <a:lnTo>
                  <a:pt x="12191999" y="6858000"/>
                </a:lnTo>
                <a:close/>
                <a:moveTo>
                  <a:pt x="4517997" y="0"/>
                </a:moveTo>
                <a:lnTo>
                  <a:pt x="12192000" y="0"/>
                </a:lnTo>
                <a:lnTo>
                  <a:pt x="12192000" y="5671696"/>
                </a:lnTo>
                <a:lnTo>
                  <a:pt x="12191999" y="5671696"/>
                </a:lnTo>
                <a:lnTo>
                  <a:pt x="12191999" y="5666399"/>
                </a:lnTo>
                <a:lnTo>
                  <a:pt x="8926799" y="6857999"/>
                </a:lnTo>
                <a:lnTo>
                  <a:pt x="8941313" y="6857999"/>
                </a:lnTo>
                <a:lnTo>
                  <a:pt x="8966570" y="6857999"/>
                </a:lnTo>
                <a:lnTo>
                  <a:pt x="8966567" y="6858000"/>
                </a:lnTo>
                <a:lnTo>
                  <a:pt x="0" y="6858000"/>
                </a:lnTo>
                <a:lnTo>
                  <a:pt x="0" y="16487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1190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et afbeeld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hoek 20">
            <a:extLst>
              <a:ext uri="{FF2B5EF4-FFF2-40B4-BE49-F238E27FC236}">
                <a16:creationId xmlns:a16="http://schemas.microsoft.com/office/drawing/2014/main" id="{22654373-0CED-47B4-82EB-1DDEC7C524EE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rgbClr val="004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/>
          </a:p>
        </p:txBody>
      </p:sp>
      <p:sp>
        <p:nvSpPr>
          <p:cNvPr id="20" name="Tijdelijke aanduiding voor afbeelding 19">
            <a:extLst>
              <a:ext uri="{FF2B5EF4-FFF2-40B4-BE49-F238E27FC236}">
                <a16:creationId xmlns:a16="http://schemas.microsoft.com/office/drawing/2014/main" id="{B88305E8-A6AA-4581-9E5A-F45330117C2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white">
          <a:xfrm>
            <a:off x="2154239" y="568325"/>
            <a:ext cx="7883525" cy="5735638"/>
          </a:xfrm>
          <a:custGeom>
            <a:avLst/>
            <a:gdLst>
              <a:gd name="connsiteX0" fmla="*/ 0 w 7883525"/>
              <a:gd name="connsiteY0" fmla="*/ 0 h 5735638"/>
              <a:gd name="connsiteX1" fmla="*/ 3687763 w 7883525"/>
              <a:gd name="connsiteY1" fmla="*/ 1344613 h 5735638"/>
              <a:gd name="connsiteX2" fmla="*/ 3687763 w 7883525"/>
              <a:gd name="connsiteY2" fmla="*/ 0 h 5735638"/>
              <a:gd name="connsiteX3" fmla="*/ 7883525 w 7883525"/>
              <a:gd name="connsiteY3" fmla="*/ 1528763 h 5735638"/>
              <a:gd name="connsiteX4" fmla="*/ 7883525 w 7883525"/>
              <a:gd name="connsiteY4" fmla="*/ 5735638 h 5735638"/>
              <a:gd name="connsiteX5" fmla="*/ 4167188 w 7883525"/>
              <a:gd name="connsiteY5" fmla="*/ 4394201 h 5735638"/>
              <a:gd name="connsiteX6" fmla="*/ 4167188 w 7883525"/>
              <a:gd name="connsiteY6" fmla="*/ 5735638 h 5735638"/>
              <a:gd name="connsiteX7" fmla="*/ 0 w 7883525"/>
              <a:gd name="connsiteY7" fmla="*/ 4219576 h 5735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83525" h="5735638">
                <a:moveTo>
                  <a:pt x="0" y="0"/>
                </a:moveTo>
                <a:lnTo>
                  <a:pt x="3687763" y="1344613"/>
                </a:lnTo>
                <a:lnTo>
                  <a:pt x="3687763" y="0"/>
                </a:lnTo>
                <a:lnTo>
                  <a:pt x="7883525" y="1528763"/>
                </a:lnTo>
                <a:lnTo>
                  <a:pt x="7883525" y="5735638"/>
                </a:lnTo>
                <a:lnTo>
                  <a:pt x="4167188" y="4394201"/>
                </a:lnTo>
                <a:lnTo>
                  <a:pt x="4167188" y="5735638"/>
                </a:lnTo>
                <a:lnTo>
                  <a:pt x="0" y="42195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9665B72E-6608-4AFD-B69A-C5EDCF258A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white">
          <a:xfrm>
            <a:off x="10803975" y="6284915"/>
            <a:ext cx="6840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400" b="1">
                <a:solidFill>
                  <a:schemeClr val="bg1"/>
                </a:solidFill>
              </a:defRPr>
            </a:lvl1pPr>
          </a:lstStyle>
          <a:p>
            <a:fld id="{80A0A791-6826-4257-B01F-02898428D87F}" type="slidenum">
              <a:rPr lang="nl-NL" smtClean="0"/>
              <a:pPr/>
              <a:t>‹nr.›</a:t>
            </a:fld>
            <a:endParaRPr lang="nl-NL" dirty="0"/>
          </a:p>
        </p:txBody>
      </p:sp>
      <p:grpSp>
        <p:nvGrpSpPr>
          <p:cNvPr id="10" name="Vista_arrow">
            <a:extLst>
              <a:ext uri="{FF2B5EF4-FFF2-40B4-BE49-F238E27FC236}">
                <a16:creationId xmlns:a16="http://schemas.microsoft.com/office/drawing/2014/main" id="{C7A53FED-ABFB-4FA1-99E4-01E3616F6B4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10800000">
            <a:off x="11691600" y="6357600"/>
            <a:ext cx="230400" cy="222429"/>
            <a:chOff x="3392" y="-1"/>
            <a:chExt cx="896" cy="865"/>
          </a:xfrm>
          <a:solidFill>
            <a:srgbClr val="FFFFFF"/>
          </a:solidFill>
        </p:grpSpPr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00AA5F3B-9645-47B9-9778-22691557DE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29" y="-1"/>
              <a:ext cx="159" cy="232"/>
            </a:xfrm>
            <a:custGeom>
              <a:avLst/>
              <a:gdLst>
                <a:gd name="T0" fmla="*/ 305 w 332"/>
                <a:gd name="T1" fmla="*/ 375 h 484"/>
                <a:gd name="T2" fmla="*/ 332 w 332"/>
                <a:gd name="T3" fmla="*/ 338 h 484"/>
                <a:gd name="T4" fmla="*/ 332 w 332"/>
                <a:gd name="T5" fmla="*/ 42 h 484"/>
                <a:gd name="T6" fmla="*/ 315 w 332"/>
                <a:gd name="T7" fmla="*/ 10 h 484"/>
                <a:gd name="T8" fmla="*/ 280 w 332"/>
                <a:gd name="T9" fmla="*/ 5 h 484"/>
                <a:gd name="T10" fmla="*/ 0 w 332"/>
                <a:gd name="T11" fmla="*/ 107 h 484"/>
                <a:gd name="T12" fmla="*/ 0 w 332"/>
                <a:gd name="T13" fmla="*/ 484 h 484"/>
                <a:gd name="T14" fmla="*/ 305 w 332"/>
                <a:gd name="T15" fmla="*/ 375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2" h="484">
                  <a:moveTo>
                    <a:pt x="305" y="375"/>
                  </a:moveTo>
                  <a:cubicBezTo>
                    <a:pt x="321" y="369"/>
                    <a:pt x="332" y="355"/>
                    <a:pt x="332" y="338"/>
                  </a:cubicBezTo>
                  <a:cubicBezTo>
                    <a:pt x="332" y="42"/>
                    <a:pt x="332" y="42"/>
                    <a:pt x="332" y="42"/>
                  </a:cubicBezTo>
                  <a:cubicBezTo>
                    <a:pt x="332" y="29"/>
                    <a:pt x="325" y="17"/>
                    <a:pt x="315" y="10"/>
                  </a:cubicBezTo>
                  <a:cubicBezTo>
                    <a:pt x="305" y="2"/>
                    <a:pt x="292" y="0"/>
                    <a:pt x="280" y="5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84"/>
                    <a:pt x="0" y="484"/>
                    <a:pt x="0" y="484"/>
                  </a:cubicBezTo>
                  <a:lnTo>
                    <a:pt x="305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3A706FAC-D3F5-4718-9636-4924A5067D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92" y="86"/>
              <a:ext cx="641" cy="692"/>
            </a:xfrm>
            <a:custGeom>
              <a:avLst/>
              <a:gdLst>
                <a:gd name="T0" fmla="*/ 0 w 1339"/>
                <a:gd name="T1" fmla="*/ 842 h 1442"/>
                <a:gd name="T2" fmla="*/ 103 w 1339"/>
                <a:gd name="T3" fmla="*/ 989 h 1442"/>
                <a:gd name="T4" fmla="*/ 1339 w 1339"/>
                <a:gd name="T5" fmla="*/ 1442 h 1442"/>
                <a:gd name="T6" fmla="*/ 1339 w 1339"/>
                <a:gd name="T7" fmla="*/ 1066 h 1442"/>
                <a:gd name="T8" fmla="*/ 371 w 1339"/>
                <a:gd name="T9" fmla="*/ 721 h 1442"/>
                <a:gd name="T10" fmla="*/ 1339 w 1339"/>
                <a:gd name="T11" fmla="*/ 375 h 1442"/>
                <a:gd name="T12" fmla="*/ 1339 w 1339"/>
                <a:gd name="T13" fmla="*/ 0 h 1442"/>
                <a:gd name="T14" fmla="*/ 103 w 1339"/>
                <a:gd name="T15" fmla="*/ 452 h 1442"/>
                <a:gd name="T16" fmla="*/ 0 w 1339"/>
                <a:gd name="T17" fmla="*/ 600 h 1442"/>
                <a:gd name="T18" fmla="*/ 0 w 1339"/>
                <a:gd name="T19" fmla="*/ 842 h 1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39" h="1442">
                  <a:moveTo>
                    <a:pt x="0" y="842"/>
                  </a:moveTo>
                  <a:cubicBezTo>
                    <a:pt x="0" y="903"/>
                    <a:pt x="46" y="969"/>
                    <a:pt x="103" y="989"/>
                  </a:cubicBezTo>
                  <a:cubicBezTo>
                    <a:pt x="1339" y="1442"/>
                    <a:pt x="1339" y="1442"/>
                    <a:pt x="1339" y="1442"/>
                  </a:cubicBezTo>
                  <a:cubicBezTo>
                    <a:pt x="1339" y="1066"/>
                    <a:pt x="1339" y="1066"/>
                    <a:pt x="1339" y="1066"/>
                  </a:cubicBezTo>
                  <a:cubicBezTo>
                    <a:pt x="371" y="721"/>
                    <a:pt x="371" y="721"/>
                    <a:pt x="371" y="721"/>
                  </a:cubicBezTo>
                  <a:cubicBezTo>
                    <a:pt x="1339" y="375"/>
                    <a:pt x="1339" y="375"/>
                    <a:pt x="1339" y="375"/>
                  </a:cubicBezTo>
                  <a:cubicBezTo>
                    <a:pt x="1339" y="0"/>
                    <a:pt x="1339" y="0"/>
                    <a:pt x="1339" y="0"/>
                  </a:cubicBezTo>
                  <a:cubicBezTo>
                    <a:pt x="103" y="452"/>
                    <a:pt x="103" y="452"/>
                    <a:pt x="103" y="452"/>
                  </a:cubicBezTo>
                  <a:cubicBezTo>
                    <a:pt x="46" y="473"/>
                    <a:pt x="0" y="539"/>
                    <a:pt x="0" y="600"/>
                  </a:cubicBezTo>
                  <a:lnTo>
                    <a:pt x="0" y="8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944D06A9-7C89-4695-BDA9-5528EAC8A2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29" y="632"/>
              <a:ext cx="159" cy="232"/>
            </a:xfrm>
            <a:custGeom>
              <a:avLst/>
              <a:gdLst>
                <a:gd name="T0" fmla="*/ 305 w 332"/>
                <a:gd name="T1" fmla="*/ 110 h 484"/>
                <a:gd name="T2" fmla="*/ 332 w 332"/>
                <a:gd name="T3" fmla="*/ 147 h 484"/>
                <a:gd name="T4" fmla="*/ 332 w 332"/>
                <a:gd name="T5" fmla="*/ 443 h 484"/>
                <a:gd name="T6" fmla="*/ 315 w 332"/>
                <a:gd name="T7" fmla="*/ 475 h 484"/>
                <a:gd name="T8" fmla="*/ 280 w 332"/>
                <a:gd name="T9" fmla="*/ 480 h 484"/>
                <a:gd name="T10" fmla="*/ 0 w 332"/>
                <a:gd name="T11" fmla="*/ 377 h 484"/>
                <a:gd name="T12" fmla="*/ 0 w 332"/>
                <a:gd name="T13" fmla="*/ 0 h 484"/>
                <a:gd name="T14" fmla="*/ 305 w 332"/>
                <a:gd name="T15" fmla="*/ 110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2" h="484">
                  <a:moveTo>
                    <a:pt x="305" y="110"/>
                  </a:moveTo>
                  <a:cubicBezTo>
                    <a:pt x="321" y="115"/>
                    <a:pt x="332" y="130"/>
                    <a:pt x="332" y="147"/>
                  </a:cubicBezTo>
                  <a:cubicBezTo>
                    <a:pt x="332" y="443"/>
                    <a:pt x="332" y="443"/>
                    <a:pt x="332" y="443"/>
                  </a:cubicBezTo>
                  <a:cubicBezTo>
                    <a:pt x="332" y="456"/>
                    <a:pt x="325" y="468"/>
                    <a:pt x="315" y="475"/>
                  </a:cubicBezTo>
                  <a:cubicBezTo>
                    <a:pt x="305" y="482"/>
                    <a:pt x="292" y="484"/>
                    <a:pt x="280" y="480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5" y="1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505610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et afbeeldin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>
            <a:extLst>
              <a:ext uri="{FF2B5EF4-FFF2-40B4-BE49-F238E27FC236}">
                <a16:creationId xmlns:a16="http://schemas.microsoft.com/office/drawing/2014/main" id="{4C59E6C5-540C-41BD-90DC-11840F701655}"/>
              </a:ext>
            </a:extLst>
          </p:cNvPr>
          <p:cNvSpPr/>
          <p:nvPr userDrawn="1"/>
        </p:nvSpPr>
        <p:spPr bwMode="gray">
          <a:xfrm>
            <a:off x="0" y="0"/>
            <a:ext cx="12191999" cy="6858000"/>
          </a:xfrm>
          <a:prstGeom prst="rect">
            <a:avLst/>
          </a:prstGeom>
          <a:solidFill>
            <a:srgbClr val="E56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/>
          </a:p>
        </p:txBody>
      </p: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857B5171-A705-446F-BF84-9CC273B986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white">
          <a:xfrm>
            <a:off x="1218000" y="133201"/>
            <a:ext cx="9759812" cy="6592871"/>
          </a:xfrm>
          <a:custGeom>
            <a:avLst/>
            <a:gdLst>
              <a:gd name="connsiteX0" fmla="*/ 4914840 w 9759812"/>
              <a:gd name="connsiteY0" fmla="*/ 0 h 6592871"/>
              <a:gd name="connsiteX1" fmla="*/ 9759812 w 9759812"/>
              <a:gd name="connsiteY1" fmla="*/ 1752680 h 6592871"/>
              <a:gd name="connsiteX2" fmla="*/ 9759812 w 9759812"/>
              <a:gd name="connsiteY2" fmla="*/ 4864322 h 6592871"/>
              <a:gd name="connsiteX3" fmla="*/ 4914840 w 9759812"/>
              <a:gd name="connsiteY3" fmla="*/ 6592871 h 6592871"/>
              <a:gd name="connsiteX4" fmla="*/ 0 w 9759812"/>
              <a:gd name="connsiteY4" fmla="*/ 4851621 h 6592871"/>
              <a:gd name="connsiteX5" fmla="*/ 0 w 9759812"/>
              <a:gd name="connsiteY5" fmla="*/ 1790782 h 6592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59812" h="6592871">
                <a:moveTo>
                  <a:pt x="4914840" y="0"/>
                </a:moveTo>
                <a:lnTo>
                  <a:pt x="9759812" y="1752680"/>
                </a:lnTo>
                <a:lnTo>
                  <a:pt x="9759812" y="4864322"/>
                </a:lnTo>
                <a:lnTo>
                  <a:pt x="4914840" y="6592871"/>
                </a:lnTo>
                <a:lnTo>
                  <a:pt x="0" y="4851621"/>
                </a:lnTo>
                <a:lnTo>
                  <a:pt x="0" y="17907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D5496A7E-B392-40EF-A843-3DED48B3C3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white">
          <a:xfrm>
            <a:off x="10803975" y="6284915"/>
            <a:ext cx="6840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400" b="1">
                <a:solidFill>
                  <a:schemeClr val="bg1"/>
                </a:solidFill>
              </a:defRPr>
            </a:lvl1pPr>
          </a:lstStyle>
          <a:p>
            <a:fld id="{80A0A791-6826-4257-B01F-02898428D87F}" type="slidenum">
              <a:rPr lang="nl-NL" smtClean="0"/>
              <a:pPr/>
              <a:t>‹nr.›</a:t>
            </a:fld>
            <a:endParaRPr lang="nl-NL" dirty="0"/>
          </a:p>
        </p:txBody>
      </p:sp>
      <p:grpSp>
        <p:nvGrpSpPr>
          <p:cNvPr id="10" name="Vista_arrow">
            <a:extLst>
              <a:ext uri="{FF2B5EF4-FFF2-40B4-BE49-F238E27FC236}">
                <a16:creationId xmlns:a16="http://schemas.microsoft.com/office/drawing/2014/main" id="{EA308F9E-922D-4886-AEB9-410A01F2882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10800000">
            <a:off x="11691600" y="6357600"/>
            <a:ext cx="230400" cy="222429"/>
            <a:chOff x="3392" y="-1"/>
            <a:chExt cx="896" cy="865"/>
          </a:xfrm>
          <a:solidFill>
            <a:srgbClr val="FFFFFF"/>
          </a:solidFill>
        </p:grpSpPr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D073742D-0B45-419D-9F44-6930B6F576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29" y="-1"/>
              <a:ext cx="159" cy="232"/>
            </a:xfrm>
            <a:custGeom>
              <a:avLst/>
              <a:gdLst>
                <a:gd name="T0" fmla="*/ 305 w 332"/>
                <a:gd name="T1" fmla="*/ 375 h 484"/>
                <a:gd name="T2" fmla="*/ 332 w 332"/>
                <a:gd name="T3" fmla="*/ 338 h 484"/>
                <a:gd name="T4" fmla="*/ 332 w 332"/>
                <a:gd name="T5" fmla="*/ 42 h 484"/>
                <a:gd name="T6" fmla="*/ 315 w 332"/>
                <a:gd name="T7" fmla="*/ 10 h 484"/>
                <a:gd name="T8" fmla="*/ 280 w 332"/>
                <a:gd name="T9" fmla="*/ 5 h 484"/>
                <a:gd name="T10" fmla="*/ 0 w 332"/>
                <a:gd name="T11" fmla="*/ 107 h 484"/>
                <a:gd name="T12" fmla="*/ 0 w 332"/>
                <a:gd name="T13" fmla="*/ 484 h 484"/>
                <a:gd name="T14" fmla="*/ 305 w 332"/>
                <a:gd name="T15" fmla="*/ 375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2" h="484">
                  <a:moveTo>
                    <a:pt x="305" y="375"/>
                  </a:moveTo>
                  <a:cubicBezTo>
                    <a:pt x="321" y="369"/>
                    <a:pt x="332" y="355"/>
                    <a:pt x="332" y="338"/>
                  </a:cubicBezTo>
                  <a:cubicBezTo>
                    <a:pt x="332" y="42"/>
                    <a:pt x="332" y="42"/>
                    <a:pt x="332" y="42"/>
                  </a:cubicBezTo>
                  <a:cubicBezTo>
                    <a:pt x="332" y="29"/>
                    <a:pt x="325" y="17"/>
                    <a:pt x="315" y="10"/>
                  </a:cubicBezTo>
                  <a:cubicBezTo>
                    <a:pt x="305" y="2"/>
                    <a:pt x="292" y="0"/>
                    <a:pt x="280" y="5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84"/>
                    <a:pt x="0" y="484"/>
                    <a:pt x="0" y="484"/>
                  </a:cubicBezTo>
                  <a:lnTo>
                    <a:pt x="305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8D503472-7577-4281-ACF8-D0940E8AFE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92" y="86"/>
              <a:ext cx="641" cy="692"/>
            </a:xfrm>
            <a:custGeom>
              <a:avLst/>
              <a:gdLst>
                <a:gd name="T0" fmla="*/ 0 w 1339"/>
                <a:gd name="T1" fmla="*/ 842 h 1442"/>
                <a:gd name="T2" fmla="*/ 103 w 1339"/>
                <a:gd name="T3" fmla="*/ 989 h 1442"/>
                <a:gd name="T4" fmla="*/ 1339 w 1339"/>
                <a:gd name="T5" fmla="*/ 1442 h 1442"/>
                <a:gd name="T6" fmla="*/ 1339 w 1339"/>
                <a:gd name="T7" fmla="*/ 1066 h 1442"/>
                <a:gd name="T8" fmla="*/ 371 w 1339"/>
                <a:gd name="T9" fmla="*/ 721 h 1442"/>
                <a:gd name="T10" fmla="*/ 1339 w 1339"/>
                <a:gd name="T11" fmla="*/ 375 h 1442"/>
                <a:gd name="T12" fmla="*/ 1339 w 1339"/>
                <a:gd name="T13" fmla="*/ 0 h 1442"/>
                <a:gd name="T14" fmla="*/ 103 w 1339"/>
                <a:gd name="T15" fmla="*/ 452 h 1442"/>
                <a:gd name="T16" fmla="*/ 0 w 1339"/>
                <a:gd name="T17" fmla="*/ 600 h 1442"/>
                <a:gd name="T18" fmla="*/ 0 w 1339"/>
                <a:gd name="T19" fmla="*/ 842 h 1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39" h="1442">
                  <a:moveTo>
                    <a:pt x="0" y="842"/>
                  </a:moveTo>
                  <a:cubicBezTo>
                    <a:pt x="0" y="903"/>
                    <a:pt x="46" y="969"/>
                    <a:pt x="103" y="989"/>
                  </a:cubicBezTo>
                  <a:cubicBezTo>
                    <a:pt x="1339" y="1442"/>
                    <a:pt x="1339" y="1442"/>
                    <a:pt x="1339" y="1442"/>
                  </a:cubicBezTo>
                  <a:cubicBezTo>
                    <a:pt x="1339" y="1066"/>
                    <a:pt x="1339" y="1066"/>
                    <a:pt x="1339" y="1066"/>
                  </a:cubicBezTo>
                  <a:cubicBezTo>
                    <a:pt x="371" y="721"/>
                    <a:pt x="371" y="721"/>
                    <a:pt x="371" y="721"/>
                  </a:cubicBezTo>
                  <a:cubicBezTo>
                    <a:pt x="1339" y="375"/>
                    <a:pt x="1339" y="375"/>
                    <a:pt x="1339" y="375"/>
                  </a:cubicBezTo>
                  <a:cubicBezTo>
                    <a:pt x="1339" y="0"/>
                    <a:pt x="1339" y="0"/>
                    <a:pt x="1339" y="0"/>
                  </a:cubicBezTo>
                  <a:cubicBezTo>
                    <a:pt x="103" y="452"/>
                    <a:pt x="103" y="452"/>
                    <a:pt x="103" y="452"/>
                  </a:cubicBezTo>
                  <a:cubicBezTo>
                    <a:pt x="46" y="473"/>
                    <a:pt x="0" y="539"/>
                    <a:pt x="0" y="600"/>
                  </a:cubicBezTo>
                  <a:lnTo>
                    <a:pt x="0" y="8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AADA8275-2E7E-432F-B7DD-8E3D244752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29" y="632"/>
              <a:ext cx="159" cy="232"/>
            </a:xfrm>
            <a:custGeom>
              <a:avLst/>
              <a:gdLst>
                <a:gd name="T0" fmla="*/ 305 w 332"/>
                <a:gd name="T1" fmla="*/ 110 h 484"/>
                <a:gd name="T2" fmla="*/ 332 w 332"/>
                <a:gd name="T3" fmla="*/ 147 h 484"/>
                <a:gd name="T4" fmla="*/ 332 w 332"/>
                <a:gd name="T5" fmla="*/ 443 h 484"/>
                <a:gd name="T6" fmla="*/ 315 w 332"/>
                <a:gd name="T7" fmla="*/ 475 h 484"/>
                <a:gd name="T8" fmla="*/ 280 w 332"/>
                <a:gd name="T9" fmla="*/ 480 h 484"/>
                <a:gd name="T10" fmla="*/ 0 w 332"/>
                <a:gd name="T11" fmla="*/ 377 h 484"/>
                <a:gd name="T12" fmla="*/ 0 w 332"/>
                <a:gd name="T13" fmla="*/ 0 h 484"/>
                <a:gd name="T14" fmla="*/ 305 w 332"/>
                <a:gd name="T15" fmla="*/ 110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2" h="484">
                  <a:moveTo>
                    <a:pt x="305" y="110"/>
                  </a:moveTo>
                  <a:cubicBezTo>
                    <a:pt x="321" y="115"/>
                    <a:pt x="332" y="130"/>
                    <a:pt x="332" y="147"/>
                  </a:cubicBezTo>
                  <a:cubicBezTo>
                    <a:pt x="332" y="443"/>
                    <a:pt x="332" y="443"/>
                    <a:pt x="332" y="443"/>
                  </a:cubicBezTo>
                  <a:cubicBezTo>
                    <a:pt x="332" y="456"/>
                    <a:pt x="325" y="468"/>
                    <a:pt x="315" y="475"/>
                  </a:cubicBezTo>
                  <a:cubicBezTo>
                    <a:pt x="305" y="482"/>
                    <a:pt x="292" y="484"/>
                    <a:pt x="280" y="480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5" y="1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207184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ige driehoek 7">
            <a:extLst>
              <a:ext uri="{FF2B5EF4-FFF2-40B4-BE49-F238E27FC236}">
                <a16:creationId xmlns:a16="http://schemas.microsoft.com/office/drawing/2014/main" id="{CB207621-F8DB-44D6-8C63-ABD29B2492C1}"/>
              </a:ext>
            </a:extLst>
          </p:cNvPr>
          <p:cNvSpPr/>
          <p:nvPr userDrawn="1"/>
        </p:nvSpPr>
        <p:spPr bwMode="ltGray">
          <a:xfrm rot="10800000" flipH="1">
            <a:off x="0" y="0"/>
            <a:ext cx="4518000" cy="1648800"/>
          </a:xfrm>
          <a:prstGeom prst="rtTriangle">
            <a:avLst/>
          </a:prstGeom>
          <a:solidFill>
            <a:srgbClr val="004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ige driehoek 6">
            <a:extLst>
              <a:ext uri="{FF2B5EF4-FFF2-40B4-BE49-F238E27FC236}">
                <a16:creationId xmlns:a16="http://schemas.microsoft.com/office/drawing/2014/main" id="{AF884F7C-16EB-4EBD-98FF-96584B8DDEBF}"/>
              </a:ext>
            </a:extLst>
          </p:cNvPr>
          <p:cNvSpPr/>
          <p:nvPr userDrawn="1"/>
        </p:nvSpPr>
        <p:spPr bwMode="ltGray">
          <a:xfrm flipH="1">
            <a:off x="8926800" y="5666400"/>
            <a:ext cx="3265200" cy="1191600"/>
          </a:xfrm>
          <a:prstGeom prst="rtTriangle">
            <a:avLst/>
          </a:prstGeom>
          <a:solidFill>
            <a:srgbClr val="E56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EF0093F-7455-4D68-815A-452B90D56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000" y="900000"/>
            <a:ext cx="9468000" cy="5461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4374D46-8C56-4A5C-BCC7-58B701EE8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0000" y="1872000"/>
            <a:ext cx="9468000" cy="367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21DFDF6-8ED9-455F-A7D0-18E4E589EE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white">
          <a:xfrm>
            <a:off x="10803975" y="6284915"/>
            <a:ext cx="6840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400" b="1">
                <a:solidFill>
                  <a:schemeClr val="bg1"/>
                </a:solidFill>
              </a:defRPr>
            </a:lvl1pPr>
          </a:lstStyle>
          <a:p>
            <a:fld id="{80A0A791-6826-4257-B01F-02898428D87F}" type="slidenum">
              <a:rPr lang="nl-NL" smtClean="0"/>
              <a:pPr/>
              <a:t>‹nr.›</a:t>
            </a:fld>
            <a:endParaRPr lang="nl-NL" dirty="0"/>
          </a:p>
        </p:txBody>
      </p:sp>
      <p:grpSp>
        <p:nvGrpSpPr>
          <p:cNvPr id="11" name="Vista_arrow">
            <a:extLst>
              <a:ext uri="{FF2B5EF4-FFF2-40B4-BE49-F238E27FC236}">
                <a16:creationId xmlns:a16="http://schemas.microsoft.com/office/drawing/2014/main" id="{EEAECB83-F578-467B-BA29-CAB172B939B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10800000">
            <a:off x="11691600" y="6357600"/>
            <a:ext cx="230400" cy="222429"/>
            <a:chOff x="3392" y="-1"/>
            <a:chExt cx="896" cy="865"/>
          </a:xfrm>
          <a:solidFill>
            <a:srgbClr val="FFFFFF"/>
          </a:solidFill>
        </p:grpSpPr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07028571-FB1C-4F82-87E0-5A26688505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29" y="-1"/>
              <a:ext cx="159" cy="232"/>
            </a:xfrm>
            <a:custGeom>
              <a:avLst/>
              <a:gdLst>
                <a:gd name="T0" fmla="*/ 305 w 332"/>
                <a:gd name="T1" fmla="*/ 375 h 484"/>
                <a:gd name="T2" fmla="*/ 332 w 332"/>
                <a:gd name="T3" fmla="*/ 338 h 484"/>
                <a:gd name="T4" fmla="*/ 332 w 332"/>
                <a:gd name="T5" fmla="*/ 42 h 484"/>
                <a:gd name="T6" fmla="*/ 315 w 332"/>
                <a:gd name="T7" fmla="*/ 10 h 484"/>
                <a:gd name="T8" fmla="*/ 280 w 332"/>
                <a:gd name="T9" fmla="*/ 5 h 484"/>
                <a:gd name="T10" fmla="*/ 0 w 332"/>
                <a:gd name="T11" fmla="*/ 107 h 484"/>
                <a:gd name="T12" fmla="*/ 0 w 332"/>
                <a:gd name="T13" fmla="*/ 484 h 484"/>
                <a:gd name="T14" fmla="*/ 305 w 332"/>
                <a:gd name="T15" fmla="*/ 375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2" h="484">
                  <a:moveTo>
                    <a:pt x="305" y="375"/>
                  </a:moveTo>
                  <a:cubicBezTo>
                    <a:pt x="321" y="369"/>
                    <a:pt x="332" y="355"/>
                    <a:pt x="332" y="338"/>
                  </a:cubicBezTo>
                  <a:cubicBezTo>
                    <a:pt x="332" y="42"/>
                    <a:pt x="332" y="42"/>
                    <a:pt x="332" y="42"/>
                  </a:cubicBezTo>
                  <a:cubicBezTo>
                    <a:pt x="332" y="29"/>
                    <a:pt x="325" y="17"/>
                    <a:pt x="315" y="10"/>
                  </a:cubicBezTo>
                  <a:cubicBezTo>
                    <a:pt x="305" y="2"/>
                    <a:pt x="292" y="0"/>
                    <a:pt x="280" y="5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84"/>
                    <a:pt x="0" y="484"/>
                    <a:pt x="0" y="484"/>
                  </a:cubicBezTo>
                  <a:lnTo>
                    <a:pt x="305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DA75F773-7F3C-452E-9015-22423FF527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92" y="86"/>
              <a:ext cx="641" cy="692"/>
            </a:xfrm>
            <a:custGeom>
              <a:avLst/>
              <a:gdLst>
                <a:gd name="T0" fmla="*/ 0 w 1339"/>
                <a:gd name="T1" fmla="*/ 842 h 1442"/>
                <a:gd name="T2" fmla="*/ 103 w 1339"/>
                <a:gd name="T3" fmla="*/ 989 h 1442"/>
                <a:gd name="T4" fmla="*/ 1339 w 1339"/>
                <a:gd name="T5" fmla="*/ 1442 h 1442"/>
                <a:gd name="T6" fmla="*/ 1339 w 1339"/>
                <a:gd name="T7" fmla="*/ 1066 h 1442"/>
                <a:gd name="T8" fmla="*/ 371 w 1339"/>
                <a:gd name="T9" fmla="*/ 721 h 1442"/>
                <a:gd name="T10" fmla="*/ 1339 w 1339"/>
                <a:gd name="T11" fmla="*/ 375 h 1442"/>
                <a:gd name="T12" fmla="*/ 1339 w 1339"/>
                <a:gd name="T13" fmla="*/ 0 h 1442"/>
                <a:gd name="T14" fmla="*/ 103 w 1339"/>
                <a:gd name="T15" fmla="*/ 452 h 1442"/>
                <a:gd name="T16" fmla="*/ 0 w 1339"/>
                <a:gd name="T17" fmla="*/ 600 h 1442"/>
                <a:gd name="T18" fmla="*/ 0 w 1339"/>
                <a:gd name="T19" fmla="*/ 842 h 1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39" h="1442">
                  <a:moveTo>
                    <a:pt x="0" y="842"/>
                  </a:moveTo>
                  <a:cubicBezTo>
                    <a:pt x="0" y="903"/>
                    <a:pt x="46" y="969"/>
                    <a:pt x="103" y="989"/>
                  </a:cubicBezTo>
                  <a:cubicBezTo>
                    <a:pt x="1339" y="1442"/>
                    <a:pt x="1339" y="1442"/>
                    <a:pt x="1339" y="1442"/>
                  </a:cubicBezTo>
                  <a:cubicBezTo>
                    <a:pt x="1339" y="1066"/>
                    <a:pt x="1339" y="1066"/>
                    <a:pt x="1339" y="1066"/>
                  </a:cubicBezTo>
                  <a:cubicBezTo>
                    <a:pt x="371" y="721"/>
                    <a:pt x="371" y="721"/>
                    <a:pt x="371" y="721"/>
                  </a:cubicBezTo>
                  <a:cubicBezTo>
                    <a:pt x="1339" y="375"/>
                    <a:pt x="1339" y="375"/>
                    <a:pt x="1339" y="375"/>
                  </a:cubicBezTo>
                  <a:cubicBezTo>
                    <a:pt x="1339" y="0"/>
                    <a:pt x="1339" y="0"/>
                    <a:pt x="1339" y="0"/>
                  </a:cubicBezTo>
                  <a:cubicBezTo>
                    <a:pt x="103" y="452"/>
                    <a:pt x="103" y="452"/>
                    <a:pt x="103" y="452"/>
                  </a:cubicBezTo>
                  <a:cubicBezTo>
                    <a:pt x="46" y="473"/>
                    <a:pt x="0" y="539"/>
                    <a:pt x="0" y="600"/>
                  </a:cubicBezTo>
                  <a:lnTo>
                    <a:pt x="0" y="8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ED819236-D478-4793-AF44-F67D1FDF31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29" y="632"/>
              <a:ext cx="159" cy="232"/>
            </a:xfrm>
            <a:custGeom>
              <a:avLst/>
              <a:gdLst>
                <a:gd name="T0" fmla="*/ 305 w 332"/>
                <a:gd name="T1" fmla="*/ 110 h 484"/>
                <a:gd name="T2" fmla="*/ 332 w 332"/>
                <a:gd name="T3" fmla="*/ 147 h 484"/>
                <a:gd name="T4" fmla="*/ 332 w 332"/>
                <a:gd name="T5" fmla="*/ 443 h 484"/>
                <a:gd name="T6" fmla="*/ 315 w 332"/>
                <a:gd name="T7" fmla="*/ 475 h 484"/>
                <a:gd name="T8" fmla="*/ 280 w 332"/>
                <a:gd name="T9" fmla="*/ 480 h 484"/>
                <a:gd name="T10" fmla="*/ 0 w 332"/>
                <a:gd name="T11" fmla="*/ 377 h 484"/>
                <a:gd name="T12" fmla="*/ 0 w 332"/>
                <a:gd name="T13" fmla="*/ 0 h 484"/>
                <a:gd name="T14" fmla="*/ 305 w 332"/>
                <a:gd name="T15" fmla="*/ 110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2" h="484">
                  <a:moveTo>
                    <a:pt x="305" y="110"/>
                  </a:moveTo>
                  <a:cubicBezTo>
                    <a:pt x="321" y="115"/>
                    <a:pt x="332" y="130"/>
                    <a:pt x="332" y="147"/>
                  </a:cubicBezTo>
                  <a:cubicBezTo>
                    <a:pt x="332" y="443"/>
                    <a:pt x="332" y="443"/>
                    <a:pt x="332" y="443"/>
                  </a:cubicBezTo>
                  <a:cubicBezTo>
                    <a:pt x="332" y="456"/>
                    <a:pt x="325" y="468"/>
                    <a:pt x="315" y="475"/>
                  </a:cubicBezTo>
                  <a:cubicBezTo>
                    <a:pt x="305" y="482"/>
                    <a:pt x="292" y="484"/>
                    <a:pt x="280" y="480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5" y="1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635961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68" r:id="rId4"/>
    <p:sldLayoutId id="2147483670" r:id="rId5"/>
    <p:sldLayoutId id="2147483671" r:id="rId6"/>
    <p:sldLayoutId id="2147483651" r:id="rId7"/>
    <p:sldLayoutId id="2147483652" r:id="rId8"/>
    <p:sldLayoutId id="2147483653" r:id="rId9"/>
    <p:sldLayoutId id="2147483669" r:id="rId10"/>
  </p:sldLayoutIdLst>
  <p:hf hdr="0" ftr="0" dt="0"/>
  <p:txStyles>
    <p:titleStyle>
      <a:lvl1pPr algn="l" defTabSz="914400" rtl="0" eaLnBrk="1" latinLnBrk="0" hangingPunct="1">
        <a:lnSpc>
          <a:spcPts val="4300"/>
        </a:lnSpc>
        <a:spcBef>
          <a:spcPct val="0"/>
        </a:spcBef>
        <a:buNone/>
        <a:defRPr sz="4300" b="1" kern="1200" cap="all" baseline="0">
          <a:solidFill>
            <a:srgbClr val="E56A54"/>
          </a:solidFill>
          <a:latin typeface="+mj-lt"/>
          <a:ea typeface="+mj-ea"/>
          <a:cs typeface="+mj-cs"/>
        </a:defRPr>
      </a:lvl1pPr>
    </p:titleStyle>
    <p:bodyStyle>
      <a:lvl1pPr marL="450000" indent="-450000" algn="l" defTabSz="914400" rtl="0" eaLnBrk="1" latinLnBrk="0" hangingPunct="1">
        <a:lnSpc>
          <a:spcPct val="14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900000" indent="-450000" algn="l" defTabSz="914400" rtl="0" eaLnBrk="1" latinLnBrk="0" hangingPunct="1">
        <a:lnSpc>
          <a:spcPct val="14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350000" indent="-450000" algn="l" defTabSz="914400" rtl="0" eaLnBrk="1" latinLnBrk="0" hangingPunct="1">
        <a:lnSpc>
          <a:spcPct val="14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000" indent="-450000" algn="l" defTabSz="914400" rtl="0" eaLnBrk="1" latinLnBrk="0" hangingPunct="1">
        <a:lnSpc>
          <a:spcPct val="14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250000" indent="-450000" algn="l" defTabSz="914400" rtl="0" eaLnBrk="1" latinLnBrk="0" hangingPunct="1">
        <a:lnSpc>
          <a:spcPct val="14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6952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73A1766-FBC6-4300-8B27-2B506FDC13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0A791-6826-4257-B01F-02898428D87F}" type="slidenum">
              <a:rPr lang="nl-NL" smtClean="0"/>
              <a:pPr/>
              <a:t>10</a:t>
            </a:fld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8" y="5811661"/>
            <a:ext cx="2726872" cy="655816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673912" y="583475"/>
            <a:ext cx="553998" cy="522818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nl-NL" sz="2400" b="1" cap="all" dirty="0">
                <a:solidFill>
                  <a:srgbClr val="E56A54"/>
                </a:solidFill>
                <a:latin typeface="+mj-lt"/>
                <a:ea typeface="+mj-ea"/>
                <a:cs typeface="+mj-cs"/>
              </a:rPr>
              <a:t>Nieuwe ENTREE </a:t>
            </a:r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1" y="583474"/>
            <a:ext cx="10119360" cy="5228187"/>
          </a:xfrm>
        </p:spPr>
      </p:pic>
    </p:spTree>
    <p:extLst>
      <p:ext uri="{BB962C8B-B14F-4D97-AF65-F5344CB8AC3E}">
        <p14:creationId xmlns:p14="http://schemas.microsoft.com/office/powerpoint/2010/main" val="378184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73A1766-FBC6-4300-8B27-2B506FDC13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0A791-6826-4257-B01F-02898428D87F}" type="slidenum">
              <a:rPr lang="nl-NL" smtClean="0"/>
              <a:pPr/>
              <a:t>11</a:t>
            </a:fld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8" y="5811661"/>
            <a:ext cx="2726872" cy="655816"/>
          </a:xfrm>
          <a:prstGeom prst="rect">
            <a:avLst/>
          </a:prstGeom>
        </p:spPr>
      </p:pic>
      <p:pic>
        <p:nvPicPr>
          <p:cNvPr id="5" name="Tijdelijke aanduiding voor inhoud 4"/>
          <p:cNvPicPr>
            <a:picLocks noGrp="1" noChangeAspect="1"/>
          </p:cNvPicPr>
          <p:nvPr>
            <p:ph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58" y="783563"/>
            <a:ext cx="10057045" cy="5103432"/>
          </a:xfrm>
        </p:spPr>
      </p:pic>
      <p:sp>
        <p:nvSpPr>
          <p:cNvPr id="9" name="Tekstvak 8"/>
          <p:cNvSpPr txBox="1"/>
          <p:nvPr/>
        </p:nvSpPr>
        <p:spPr>
          <a:xfrm>
            <a:off x="1045029" y="385643"/>
            <a:ext cx="10032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cap="all" dirty="0">
                <a:solidFill>
                  <a:srgbClr val="E56A54"/>
                </a:solidFill>
                <a:latin typeface="+mj-lt"/>
                <a:ea typeface="+mj-ea"/>
                <a:cs typeface="+mj-cs"/>
              </a:rPr>
              <a:t>Nieuwe ontvangstruimte</a:t>
            </a:r>
          </a:p>
        </p:txBody>
      </p:sp>
    </p:spTree>
    <p:extLst>
      <p:ext uri="{BB962C8B-B14F-4D97-AF65-F5344CB8AC3E}">
        <p14:creationId xmlns:p14="http://schemas.microsoft.com/office/powerpoint/2010/main" val="222453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73A1766-FBC6-4300-8B27-2B506FDC13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0A791-6826-4257-B01F-02898428D87F}" type="slidenum">
              <a:rPr lang="nl-NL" smtClean="0"/>
              <a:pPr/>
              <a:t>12</a:t>
            </a:fld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8" y="5811661"/>
            <a:ext cx="2726872" cy="655816"/>
          </a:xfrm>
          <a:prstGeom prst="rect">
            <a:avLst/>
          </a:prstGeom>
        </p:spPr>
      </p:pic>
      <p:pic>
        <p:nvPicPr>
          <p:cNvPr id="3" name="Tijdelijke aanduiding voor inhoud 2"/>
          <p:cNvPicPr>
            <a:picLocks noGrp="1" noChangeAspect="1"/>
          </p:cNvPicPr>
          <p:nvPr>
            <p:ph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53" y="731521"/>
            <a:ext cx="9732821" cy="5080140"/>
          </a:xfrm>
        </p:spPr>
      </p:pic>
      <p:sp>
        <p:nvSpPr>
          <p:cNvPr id="10" name="Tekstvak 9"/>
          <p:cNvSpPr txBox="1"/>
          <p:nvPr/>
        </p:nvSpPr>
        <p:spPr>
          <a:xfrm>
            <a:off x="647030" y="702946"/>
            <a:ext cx="553998" cy="513729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nl-NL" sz="2400" b="1" cap="all" dirty="0">
                <a:solidFill>
                  <a:srgbClr val="E56A54"/>
                </a:solidFill>
                <a:latin typeface="+mj-lt"/>
                <a:ea typeface="+mj-ea"/>
                <a:cs typeface="+mj-cs"/>
              </a:rPr>
              <a:t>Coffee corners </a:t>
            </a:r>
          </a:p>
        </p:txBody>
      </p:sp>
    </p:spTree>
    <p:extLst>
      <p:ext uri="{BB962C8B-B14F-4D97-AF65-F5344CB8AC3E}">
        <p14:creationId xmlns:p14="http://schemas.microsoft.com/office/powerpoint/2010/main" val="296862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73A1766-FBC6-4300-8B27-2B506FDC13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0A791-6826-4257-B01F-02898428D87F}" type="slidenum">
              <a:rPr lang="nl-NL" smtClean="0"/>
              <a:pPr/>
              <a:t>13</a:t>
            </a:fld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8" y="5811661"/>
            <a:ext cx="2726872" cy="655816"/>
          </a:xfrm>
          <a:prstGeom prst="rect">
            <a:avLst/>
          </a:prstGeom>
        </p:spPr>
      </p:pic>
      <p:pic>
        <p:nvPicPr>
          <p:cNvPr id="5" name="Tijdelijke aanduiding voor inhoud 4"/>
          <p:cNvPicPr>
            <a:picLocks noGrp="1" noChangeAspect="1"/>
          </p:cNvPicPr>
          <p:nvPr>
            <p:ph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4" y="870857"/>
            <a:ext cx="10033029" cy="4940804"/>
          </a:xfrm>
        </p:spPr>
      </p:pic>
      <p:sp>
        <p:nvSpPr>
          <p:cNvPr id="6" name="Tekstvak 5"/>
          <p:cNvSpPr txBox="1"/>
          <p:nvPr/>
        </p:nvSpPr>
        <p:spPr>
          <a:xfrm>
            <a:off x="11014349" y="870857"/>
            <a:ext cx="553998" cy="494080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nl-NL" sz="2400" b="1" cap="all" dirty="0">
                <a:solidFill>
                  <a:srgbClr val="E56A54"/>
                </a:solidFill>
                <a:latin typeface="+mj-lt"/>
                <a:ea typeface="+mj-ea"/>
                <a:cs typeface="+mj-cs"/>
              </a:rPr>
              <a:t>Nieuwe  aula </a:t>
            </a:r>
          </a:p>
        </p:txBody>
      </p:sp>
    </p:spTree>
    <p:extLst>
      <p:ext uri="{BB962C8B-B14F-4D97-AF65-F5344CB8AC3E}">
        <p14:creationId xmlns:p14="http://schemas.microsoft.com/office/powerpoint/2010/main" val="225457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73A1766-FBC6-4300-8B27-2B506FDC13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0A791-6826-4257-B01F-02898428D87F}" type="slidenum">
              <a:rPr lang="nl-NL" smtClean="0"/>
              <a:pPr/>
              <a:t>14</a:t>
            </a:fld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8" y="5811661"/>
            <a:ext cx="2726872" cy="655816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595533" y="818606"/>
            <a:ext cx="553998" cy="499305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/>
            <a:r>
              <a:rPr lang="nl-NL" sz="2400" b="1" cap="all" dirty="0">
                <a:solidFill>
                  <a:srgbClr val="E56A54"/>
                </a:solidFill>
                <a:latin typeface="+mj-lt"/>
                <a:ea typeface="+mj-ea"/>
                <a:cs typeface="+mj-cs"/>
              </a:rPr>
              <a:t>Open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1" y="818606"/>
            <a:ext cx="10014858" cy="4993055"/>
          </a:xfrm>
        </p:spPr>
      </p:pic>
      <p:sp>
        <p:nvSpPr>
          <p:cNvPr id="6" name="Rechthoek 5"/>
          <p:cNvSpPr/>
          <p:nvPr/>
        </p:nvSpPr>
        <p:spPr>
          <a:xfrm>
            <a:off x="975359" y="431466"/>
            <a:ext cx="9963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cap="all" dirty="0">
                <a:solidFill>
                  <a:srgbClr val="E56A54"/>
                </a:solidFill>
                <a:latin typeface="+mj-lt"/>
                <a:ea typeface="+mj-ea"/>
                <a:cs typeface="+mj-cs"/>
              </a:rPr>
              <a:t>En transparant </a:t>
            </a:r>
          </a:p>
        </p:txBody>
      </p:sp>
    </p:spTree>
    <p:extLst>
      <p:ext uri="{BB962C8B-B14F-4D97-AF65-F5344CB8AC3E}">
        <p14:creationId xmlns:p14="http://schemas.microsoft.com/office/powerpoint/2010/main" val="94256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73A1766-FBC6-4300-8B27-2B506FDC13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0A791-6826-4257-B01F-02898428D87F}" type="slidenum">
              <a:rPr lang="nl-NL" smtClean="0"/>
              <a:pPr/>
              <a:t>15</a:t>
            </a:fld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8" y="5811661"/>
            <a:ext cx="2726872" cy="655816"/>
          </a:xfrm>
          <a:prstGeom prst="rect">
            <a:avLst/>
          </a:prstGeom>
        </p:spPr>
      </p:pic>
      <p:pic>
        <p:nvPicPr>
          <p:cNvPr id="3" name="Tijdelijke aanduiding voor inhoud 2"/>
          <p:cNvPicPr>
            <a:picLocks noGrp="1" noChangeAspect="1"/>
          </p:cNvPicPr>
          <p:nvPr>
            <p:ph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1" y="818605"/>
            <a:ext cx="10006149" cy="4993055"/>
          </a:xfrm>
        </p:spPr>
      </p:pic>
      <p:sp>
        <p:nvSpPr>
          <p:cNvPr id="8" name="Rechthoek 7"/>
          <p:cNvSpPr/>
          <p:nvPr/>
        </p:nvSpPr>
        <p:spPr>
          <a:xfrm>
            <a:off x="975358" y="431466"/>
            <a:ext cx="101193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sz="2400" b="1" cap="all" dirty="0">
                <a:solidFill>
                  <a:srgbClr val="E56A54"/>
                </a:solidFill>
                <a:latin typeface="+mj-lt"/>
                <a:ea typeface="+mj-ea"/>
                <a:cs typeface="+mj-cs"/>
              </a:rPr>
              <a:t>Extra ingang achterzijde</a:t>
            </a:r>
          </a:p>
        </p:txBody>
      </p:sp>
    </p:spTree>
    <p:extLst>
      <p:ext uri="{BB962C8B-B14F-4D97-AF65-F5344CB8AC3E}">
        <p14:creationId xmlns:p14="http://schemas.microsoft.com/office/powerpoint/2010/main" val="131353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73A1766-FBC6-4300-8B27-2B506FDC13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0A791-6826-4257-B01F-02898428D87F}" type="slidenum">
              <a:rPr lang="nl-NL" smtClean="0"/>
              <a:pPr/>
              <a:t>16</a:t>
            </a:fld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8" y="5811661"/>
            <a:ext cx="2726872" cy="655816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984068" y="428585"/>
            <a:ext cx="100409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cap="all" dirty="0">
                <a:solidFill>
                  <a:srgbClr val="E56A54"/>
                </a:solidFill>
                <a:latin typeface="+mj-lt"/>
                <a:ea typeface="+mj-ea"/>
                <a:cs typeface="+mj-cs"/>
              </a:rPr>
              <a:t>ontmoetingsruimte achterzijde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517156" y="818606"/>
            <a:ext cx="553998" cy="499305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/>
            <a:r>
              <a:rPr lang="nl-NL" sz="2400" b="1" cap="all" dirty="0">
                <a:solidFill>
                  <a:srgbClr val="E56A54"/>
                </a:solidFill>
                <a:latin typeface="+mj-lt"/>
                <a:ea typeface="+mj-ea"/>
                <a:cs typeface="+mj-cs"/>
              </a:rPr>
              <a:t>Extra verblijf- en   </a:t>
            </a:r>
          </a:p>
        </p:txBody>
      </p:sp>
      <p:pic>
        <p:nvPicPr>
          <p:cNvPr id="8" name="Tijdelijke aanduiding voor inhoud 4"/>
          <p:cNvPicPr>
            <a:picLocks noGrp="1" noChangeAspect="1"/>
          </p:cNvPicPr>
          <p:nvPr>
            <p:ph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69" y="890249"/>
            <a:ext cx="10232572" cy="4921411"/>
          </a:xfrm>
        </p:spPr>
      </p:pic>
    </p:spTree>
    <p:extLst>
      <p:ext uri="{BB962C8B-B14F-4D97-AF65-F5344CB8AC3E}">
        <p14:creationId xmlns:p14="http://schemas.microsoft.com/office/powerpoint/2010/main" val="146115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73A1766-FBC6-4300-8B27-2B506FDC13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0A791-6826-4257-B01F-02898428D87F}" type="slidenum">
              <a:rPr lang="nl-NL" smtClean="0"/>
              <a:pPr/>
              <a:t>17</a:t>
            </a:fld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8" y="5811661"/>
            <a:ext cx="2726872" cy="655816"/>
          </a:xfrm>
          <a:prstGeom prst="rect">
            <a:avLst/>
          </a:prstGeom>
        </p:spPr>
      </p:pic>
      <p:pic>
        <p:nvPicPr>
          <p:cNvPr id="3" name="Tijdelijke aanduiding voor inhoud 2"/>
          <p:cNvPicPr>
            <a:picLocks noGrp="1" noChangeAspect="1"/>
          </p:cNvPicPr>
          <p:nvPr>
            <p:ph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792481"/>
            <a:ext cx="9570719" cy="5019180"/>
          </a:xfrm>
        </p:spPr>
      </p:pic>
      <p:sp>
        <p:nvSpPr>
          <p:cNvPr id="8" name="Rechthoek 7"/>
          <p:cNvSpPr/>
          <p:nvPr/>
        </p:nvSpPr>
        <p:spPr>
          <a:xfrm>
            <a:off x="1158239" y="440174"/>
            <a:ext cx="9570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sz="2400" b="1" cap="all" dirty="0">
                <a:solidFill>
                  <a:srgbClr val="E56A54"/>
                </a:solidFill>
                <a:latin typeface="+mj-lt"/>
                <a:ea typeface="+mj-ea"/>
                <a:cs typeface="+mj-cs"/>
              </a:rPr>
              <a:t>herinrichting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0591977" y="792481"/>
            <a:ext cx="553998" cy="501918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nl-NL" sz="2400" b="1" cap="all" dirty="0">
                <a:solidFill>
                  <a:srgbClr val="E56A54"/>
                </a:solidFill>
                <a:latin typeface="+mj-lt"/>
                <a:ea typeface="+mj-ea"/>
                <a:cs typeface="+mj-cs"/>
              </a:rPr>
              <a:t>buitengebied</a:t>
            </a:r>
          </a:p>
        </p:txBody>
      </p:sp>
    </p:spTree>
    <p:extLst>
      <p:ext uri="{BB962C8B-B14F-4D97-AF65-F5344CB8AC3E}">
        <p14:creationId xmlns:p14="http://schemas.microsoft.com/office/powerpoint/2010/main" val="42735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73A1766-FBC6-4300-8B27-2B506FDC13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0A791-6826-4257-B01F-02898428D87F}" type="slidenum">
              <a:rPr lang="nl-NL" smtClean="0"/>
              <a:pPr/>
              <a:t>18</a:t>
            </a:fld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8" y="5811661"/>
            <a:ext cx="2726872" cy="655816"/>
          </a:xfrm>
          <a:prstGeom prst="rect">
            <a:avLst/>
          </a:prstGeom>
        </p:spPr>
      </p:pic>
      <p:pic>
        <p:nvPicPr>
          <p:cNvPr id="3" name="Tijdelijke aanduiding voor inhoud 2"/>
          <p:cNvPicPr>
            <a:picLocks noGrp="1" noChangeAspect="1"/>
          </p:cNvPicPr>
          <p:nvPr>
            <p:ph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1" y="962799"/>
            <a:ext cx="9544595" cy="4848862"/>
          </a:xfrm>
        </p:spPr>
      </p:pic>
      <p:sp>
        <p:nvSpPr>
          <p:cNvPr id="9" name="Tekstvak 8"/>
          <p:cNvSpPr txBox="1"/>
          <p:nvPr/>
        </p:nvSpPr>
        <p:spPr>
          <a:xfrm>
            <a:off x="10435223" y="1041177"/>
            <a:ext cx="553998" cy="4848862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nl-NL" sz="2400" b="1" cap="all" dirty="0">
                <a:solidFill>
                  <a:srgbClr val="E56A54"/>
                </a:solidFill>
                <a:latin typeface="+mj-lt"/>
                <a:ea typeface="+mj-ea"/>
                <a:cs typeface="+mj-cs"/>
              </a:rPr>
              <a:t>Snelle  doorstroom </a:t>
            </a:r>
          </a:p>
        </p:txBody>
      </p:sp>
    </p:spTree>
    <p:extLst>
      <p:ext uri="{BB962C8B-B14F-4D97-AF65-F5344CB8AC3E}">
        <p14:creationId xmlns:p14="http://schemas.microsoft.com/office/powerpoint/2010/main" val="214631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D281439-AB03-4BEC-95B1-04E908372C69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1324775" y="148529"/>
            <a:ext cx="9479200" cy="6501511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73A1766-FBC6-4300-8B27-2B506FDC13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0A791-6826-4257-B01F-02898428D87F}" type="slidenum">
              <a:rPr lang="nl-NL" smtClean="0"/>
              <a:pPr/>
              <a:t>19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1595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D68735-C462-4754-9B1B-DD018F564A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6240" y="4764788"/>
            <a:ext cx="9144000" cy="1524000"/>
          </a:xfrm>
        </p:spPr>
        <p:txBody>
          <a:bodyPr/>
          <a:lstStyle/>
          <a:p>
            <a:pPr algn="ctr"/>
            <a:r>
              <a:rPr lang="nl-NL" sz="5400" cap="none" dirty="0"/>
              <a:t>Renovatie Arendstraat</a:t>
            </a:r>
            <a:r>
              <a:rPr lang="nl-NL" sz="2400" dirty="0"/>
              <a:t/>
            </a:r>
            <a:br>
              <a:rPr lang="nl-NL" sz="2400" dirty="0"/>
            </a:br>
            <a:endParaRPr lang="nl-NL" sz="2400" dirty="0"/>
          </a:p>
        </p:txBody>
      </p:sp>
      <p:pic>
        <p:nvPicPr>
          <p:cNvPr id="4" name="Tijdelijke aanduiding voor afbeelding 3">
            <a:extLst>
              <a:ext uri="{FF2B5EF4-FFF2-40B4-BE49-F238E27FC236}">
                <a16:creationId xmlns:a16="http://schemas.microsoft.com/office/drawing/2014/main" id="{36DB4F15-ECF4-4536-BA5E-0D9277A1DAE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1096" b="11096"/>
          <a:stretch>
            <a:fillRect/>
          </a:stretch>
        </p:blipFill>
        <p:spPr>
          <a:xfrm>
            <a:off x="0" y="-1"/>
            <a:ext cx="12192000" cy="42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5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32917C5-0461-431C-A0AC-3D013E37C52B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1379012" y="92654"/>
            <a:ext cx="9776668" cy="6765346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73A1766-FBC6-4300-8B27-2B506FDC13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0A791-6826-4257-B01F-02898428D87F}" type="slidenum">
              <a:rPr lang="nl-NL" smtClean="0"/>
              <a:pPr/>
              <a:t>20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0187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072CEDD4-E34E-4CBF-B91F-944A7B751A4D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1666780" y="163115"/>
            <a:ext cx="9515025" cy="6486925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73A1766-FBC6-4300-8B27-2B506FDC13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0A791-6826-4257-B01F-02898428D87F}" type="slidenum">
              <a:rPr lang="nl-NL" smtClean="0"/>
              <a:pPr/>
              <a:t>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0774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E47BF69-FA6A-4A00-9456-B004FBB1B718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3096074" y="-10301"/>
            <a:ext cx="7707901" cy="6750153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73A1766-FBC6-4300-8B27-2B506FDC13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0A791-6826-4257-B01F-02898428D87F}" type="slidenum">
              <a:rPr lang="nl-NL" smtClean="0"/>
              <a:pPr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4837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73A1766-FBC6-4300-8B27-2B506FDC13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0A791-6826-4257-B01F-02898428D87F}" type="slidenum">
              <a:rPr lang="nl-NL" smtClean="0"/>
              <a:pPr/>
              <a:t>4</a:t>
            </a:fld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8" y="5811661"/>
            <a:ext cx="2726872" cy="655816"/>
          </a:xfrm>
          <a:prstGeom prst="rect">
            <a:avLst/>
          </a:prstGeom>
        </p:spPr>
      </p:pic>
      <p:pic>
        <p:nvPicPr>
          <p:cNvPr id="3" name="Tijdelijke aanduiding voor inhoud 2"/>
          <p:cNvPicPr>
            <a:picLocks noGrp="1" noChangeAspect="1"/>
          </p:cNvPicPr>
          <p:nvPr>
            <p:ph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1" y="670560"/>
            <a:ext cx="10110652" cy="5141101"/>
          </a:xfrm>
        </p:spPr>
      </p:pic>
    </p:spTree>
    <p:extLst>
      <p:ext uri="{BB962C8B-B14F-4D97-AF65-F5344CB8AC3E}">
        <p14:creationId xmlns:p14="http://schemas.microsoft.com/office/powerpoint/2010/main" val="274638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73A1766-FBC6-4300-8B27-2B506FDC13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0A791-6826-4257-B01F-02898428D87F}" type="slidenum">
              <a:rPr lang="nl-NL" smtClean="0"/>
              <a:pPr/>
              <a:t>5</a:t>
            </a:fld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8" y="5811661"/>
            <a:ext cx="2726872" cy="655816"/>
          </a:xfrm>
          <a:prstGeom prst="rect">
            <a:avLst/>
          </a:prstGeom>
        </p:spPr>
      </p:pic>
      <p:pic>
        <p:nvPicPr>
          <p:cNvPr id="5" name="Tijdelijke aanduiding voor inhoud 4"/>
          <p:cNvPicPr>
            <a:picLocks noGrp="1" noChangeAspect="1"/>
          </p:cNvPicPr>
          <p:nvPr>
            <p:ph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37" y="679269"/>
            <a:ext cx="9750238" cy="5132392"/>
          </a:xfrm>
        </p:spPr>
      </p:pic>
    </p:spTree>
    <p:extLst>
      <p:ext uri="{BB962C8B-B14F-4D97-AF65-F5344CB8AC3E}">
        <p14:creationId xmlns:p14="http://schemas.microsoft.com/office/powerpoint/2010/main" val="193585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73A1766-FBC6-4300-8B27-2B506FDC13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0A791-6826-4257-B01F-02898428D87F}" type="slidenum">
              <a:rPr lang="nl-NL" smtClean="0"/>
              <a:pPr/>
              <a:t>6</a:t>
            </a:fld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1196518" y="627787"/>
            <a:ext cx="9790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cap="all" dirty="0">
                <a:solidFill>
                  <a:srgbClr val="E56A54"/>
                </a:solidFill>
                <a:latin typeface="+mj-lt"/>
                <a:ea typeface="+mj-ea"/>
                <a:cs typeface="+mj-cs"/>
              </a:rPr>
              <a:t>Sfeerimpressies voorzijde: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8" y="5811661"/>
            <a:ext cx="2726872" cy="655816"/>
          </a:xfrm>
          <a:prstGeom prst="rect">
            <a:avLst/>
          </a:prstGeom>
        </p:spPr>
      </p:pic>
      <p:pic>
        <p:nvPicPr>
          <p:cNvPr id="9" name="Tijdelijke aanduiding voor inhoud 8"/>
          <p:cNvPicPr>
            <a:picLocks noGrp="1" noChangeAspect="1"/>
          </p:cNvPicPr>
          <p:nvPr>
            <p:ph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23" y="627787"/>
            <a:ext cx="10110650" cy="5183874"/>
          </a:xfrm>
        </p:spPr>
      </p:pic>
      <p:sp>
        <p:nvSpPr>
          <p:cNvPr id="10" name="Tekstvak 9"/>
          <p:cNvSpPr txBox="1"/>
          <p:nvPr/>
        </p:nvSpPr>
        <p:spPr>
          <a:xfrm>
            <a:off x="1084325" y="627786"/>
            <a:ext cx="1011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cap="all" dirty="0" smtClean="0">
                <a:solidFill>
                  <a:srgbClr val="E56A54"/>
                </a:solidFill>
                <a:latin typeface="+mj-lt"/>
                <a:ea typeface="+mj-ea"/>
                <a:cs typeface="+mj-cs"/>
              </a:rPr>
              <a:t>Aanpassen parkeerplaats</a:t>
            </a:r>
            <a:endParaRPr lang="nl-NL" sz="2400" b="1" cap="all" dirty="0">
              <a:solidFill>
                <a:srgbClr val="E56A54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11056201" y="627786"/>
            <a:ext cx="553998" cy="518387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nl-NL" sz="2400" b="1" cap="all" dirty="0">
                <a:solidFill>
                  <a:srgbClr val="E56A54"/>
                </a:solidFill>
                <a:latin typeface="+mj-lt"/>
                <a:ea typeface="+mj-ea"/>
                <a:cs typeface="+mj-cs"/>
              </a:rPr>
              <a:t>Kiss and ride </a:t>
            </a:r>
          </a:p>
        </p:txBody>
      </p:sp>
    </p:spTree>
    <p:extLst>
      <p:ext uri="{BB962C8B-B14F-4D97-AF65-F5344CB8AC3E}">
        <p14:creationId xmlns:p14="http://schemas.microsoft.com/office/powerpoint/2010/main" val="364595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73A1766-FBC6-4300-8B27-2B506FDC13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0A791-6826-4257-B01F-02898428D87F}" type="slidenum">
              <a:rPr lang="nl-NL" smtClean="0"/>
              <a:pPr/>
              <a:t>7</a:t>
            </a:fld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8" y="5811661"/>
            <a:ext cx="2726872" cy="655816"/>
          </a:xfrm>
          <a:prstGeom prst="rect">
            <a:avLst/>
          </a:prstGeom>
        </p:spPr>
      </p:pic>
      <p:pic>
        <p:nvPicPr>
          <p:cNvPr id="6" name="Tijdelijke aanduiding voor inhoud 5"/>
          <p:cNvPicPr>
            <a:picLocks noGrp="1" noChangeAspect="1"/>
          </p:cNvPicPr>
          <p:nvPr>
            <p:ph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4" y="496389"/>
            <a:ext cx="10040741" cy="5315271"/>
          </a:xfrm>
        </p:spPr>
      </p:pic>
      <p:sp>
        <p:nvSpPr>
          <p:cNvPr id="12" name="Tekstvak 11"/>
          <p:cNvSpPr txBox="1"/>
          <p:nvPr/>
        </p:nvSpPr>
        <p:spPr>
          <a:xfrm>
            <a:off x="11014349" y="496389"/>
            <a:ext cx="553998" cy="5315272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nl-NL" sz="2400" b="1" cap="all" dirty="0">
                <a:solidFill>
                  <a:srgbClr val="E56A54"/>
                </a:solidFill>
                <a:latin typeface="+mj-lt"/>
                <a:ea typeface="+mj-ea"/>
                <a:cs typeface="+mj-cs"/>
              </a:rPr>
              <a:t>Nieuwe gevel </a:t>
            </a:r>
          </a:p>
        </p:txBody>
      </p:sp>
    </p:spTree>
    <p:extLst>
      <p:ext uri="{BB962C8B-B14F-4D97-AF65-F5344CB8AC3E}">
        <p14:creationId xmlns:p14="http://schemas.microsoft.com/office/powerpoint/2010/main" val="185191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73A1766-FBC6-4300-8B27-2B506FDC13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0A791-6826-4257-B01F-02898428D87F}" type="slidenum">
              <a:rPr lang="nl-NL" smtClean="0"/>
              <a:pPr/>
              <a:t>8</a:t>
            </a:fld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8" y="5811661"/>
            <a:ext cx="2726872" cy="655816"/>
          </a:xfrm>
          <a:prstGeom prst="rect">
            <a:avLst/>
          </a:prstGeom>
        </p:spPr>
      </p:pic>
      <p:pic>
        <p:nvPicPr>
          <p:cNvPr id="8" name="Tijdelijke aanduiding voor inhoud 7"/>
          <p:cNvPicPr>
            <a:picLocks noGrp="1" noChangeAspect="1"/>
          </p:cNvPicPr>
          <p:nvPr>
            <p:ph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88" y="661851"/>
            <a:ext cx="10381988" cy="5149810"/>
          </a:xfrm>
        </p:spPr>
      </p:pic>
      <p:sp>
        <p:nvSpPr>
          <p:cNvPr id="10" name="Tekstvak 9"/>
          <p:cNvSpPr txBox="1"/>
          <p:nvPr/>
        </p:nvSpPr>
        <p:spPr>
          <a:xfrm>
            <a:off x="1105988" y="304689"/>
            <a:ext cx="10458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cap="all" dirty="0">
                <a:solidFill>
                  <a:srgbClr val="E56A54"/>
                </a:solidFill>
                <a:latin typeface="+mj-lt"/>
                <a:ea typeface="+mj-ea"/>
                <a:cs typeface="+mj-cs"/>
              </a:rPr>
              <a:t>Meer verblijf- en ontmoetingsruimte 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1360698" y="661851"/>
            <a:ext cx="553998" cy="494080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nl-NL" sz="2400" b="1" cap="all" dirty="0">
                <a:solidFill>
                  <a:srgbClr val="E56A54"/>
                </a:solidFill>
                <a:latin typeface="+mj-lt"/>
                <a:ea typeface="+mj-ea"/>
                <a:cs typeface="+mj-cs"/>
              </a:rPr>
              <a:t>voorzijde</a:t>
            </a:r>
          </a:p>
        </p:txBody>
      </p:sp>
    </p:spTree>
    <p:extLst>
      <p:ext uri="{BB962C8B-B14F-4D97-AF65-F5344CB8AC3E}">
        <p14:creationId xmlns:p14="http://schemas.microsoft.com/office/powerpoint/2010/main" val="337938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73A1766-FBC6-4300-8B27-2B506FDC13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0A791-6826-4257-B01F-02898428D87F}" type="slidenum">
              <a:rPr lang="nl-NL" smtClean="0"/>
              <a:pPr/>
              <a:t>9</a:t>
            </a:fld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8" y="5811661"/>
            <a:ext cx="2726872" cy="655816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620905" y="674370"/>
            <a:ext cx="553998" cy="513729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nl-NL" sz="2400" b="1" cap="all" dirty="0">
                <a:solidFill>
                  <a:srgbClr val="E56A54"/>
                </a:solidFill>
                <a:latin typeface="+mj-lt"/>
                <a:ea typeface="+mj-ea"/>
                <a:cs typeface="+mj-cs"/>
              </a:rPr>
              <a:t>Nieuwe </a:t>
            </a:r>
            <a:r>
              <a:rPr lang="nl-NL" sz="2400" b="1" cap="all" dirty="0" smtClean="0">
                <a:solidFill>
                  <a:srgbClr val="E56A54"/>
                </a:solidFill>
                <a:latin typeface="+mj-lt"/>
                <a:ea typeface="+mj-ea"/>
                <a:cs typeface="+mj-cs"/>
              </a:rPr>
              <a:t>Entree en plein </a:t>
            </a:r>
            <a:endParaRPr lang="nl-NL" sz="2400" b="1" cap="all" dirty="0">
              <a:solidFill>
                <a:srgbClr val="E56A54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4" name="Tijdelijke aanduiding voor inhoud 13"/>
          <p:cNvPicPr>
            <a:picLocks noGrp="1" noChangeAspect="1"/>
          </p:cNvPicPr>
          <p:nvPr>
            <p:ph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74" y="674371"/>
            <a:ext cx="9937235" cy="5137289"/>
          </a:xfrm>
        </p:spPr>
      </p:pic>
    </p:spTree>
    <p:extLst>
      <p:ext uri="{BB962C8B-B14F-4D97-AF65-F5344CB8AC3E}">
        <p14:creationId xmlns:p14="http://schemas.microsoft.com/office/powerpoint/2010/main" val="149629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sta Colle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ista Colle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56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e1" id="{9AA20EB6-6F04-40F7-A8C9-DB88098C4945}" vid="{0530D08B-A237-4D19-8FDD-359FB2179A65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527680A8AF7F42A4E93236B5472887" ma:contentTypeVersion="13" ma:contentTypeDescription="Een nieuw document maken." ma:contentTypeScope="" ma:versionID="49dfc9d9bbe61e63db91b9cf74a8a117">
  <xsd:schema xmlns:xsd="http://www.w3.org/2001/XMLSchema" xmlns:xs="http://www.w3.org/2001/XMLSchema" xmlns:p="http://schemas.microsoft.com/office/2006/metadata/properties" xmlns:ns3="990666b3-40ba-4a1d-82ce-19bf753eb2ff" xmlns:ns4="fe66acbd-9b36-4e14-8131-5d3ff852a782" targetNamespace="http://schemas.microsoft.com/office/2006/metadata/properties" ma:root="true" ma:fieldsID="fb55380d81d477434dc67e5f630873aa" ns3:_="" ns4:_="">
    <xsd:import namespace="990666b3-40ba-4a1d-82ce-19bf753eb2ff"/>
    <xsd:import namespace="fe66acbd-9b36-4e14-8131-5d3ff852a78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0666b3-40ba-4a1d-82ce-19bf753eb2f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int-hash delen" ma:description="" ma:hidden="true" ma:internalName="SharingHintHash" ma:readOnly="true">
      <xsd:simpleType>
        <xsd:restriction base="dms:Text"/>
      </xsd:simpleType>
    </xsd:element>
    <xsd:element name="LastSharedByUser" ma:index="11" nillable="true" ma:displayName="Laatst gedeeld, per gebruiker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atst gedeeld, per tijdstip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66acbd-9b36-4e14-8131-5d3ff852a7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395AC2F-CD9E-4262-B514-078724927AC4}">
  <ds:schemaRefs>
    <ds:schemaRef ds:uri="http://purl.org/dc/dcmitype/"/>
    <ds:schemaRef ds:uri="http://schemas.microsoft.com/office/infopath/2007/PartnerControls"/>
    <ds:schemaRef ds:uri="fe66acbd-9b36-4e14-8131-5d3ff852a782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990666b3-40ba-4a1d-82ce-19bf753eb2ff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2CA0802-40DD-4956-830F-213C8DCCB4C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B861CC-947B-4DE4-BBCE-D3EADBF293C4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990666b3-40ba-4a1d-82ce-19bf753eb2ff"/>
    <ds:schemaRef ds:uri="fe66acbd-9b36-4e14-8131-5d3ff852a782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BLANCO Vista_PowerPoint_16x9</Template>
  <TotalTime>994</TotalTime>
  <Words>63</Words>
  <Application>Microsoft Office PowerPoint</Application>
  <PresentationFormat>Breedbeeld</PresentationFormat>
  <Paragraphs>39</Paragraphs>
  <Slides>21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4" baseType="lpstr">
      <vt:lpstr>Arial</vt:lpstr>
      <vt:lpstr>Calibri</vt:lpstr>
      <vt:lpstr>Vista College</vt:lpstr>
      <vt:lpstr>PowerPoint-presentatie</vt:lpstr>
      <vt:lpstr>Renovatie Arendstraat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Vista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>Template voor een 16x9 PowerPoint</dc:subject>
  <dc:creator>D.J. (Dinie) Knol</dc:creator>
  <dc:description>v1.0.0</dc:description>
  <cp:lastModifiedBy>Jules (J.L.H.) Wijsen</cp:lastModifiedBy>
  <cp:revision>118</cp:revision>
  <cp:lastPrinted>2019-10-10T11:50:12Z</cp:lastPrinted>
  <dcterms:created xsi:type="dcterms:W3CDTF">2019-09-18T09:49:35Z</dcterms:created>
  <dcterms:modified xsi:type="dcterms:W3CDTF">2019-11-22T07:06:24Z</dcterms:modified>
  <cp:category>Huisstijl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0x01010088527680A8AF7F42A4E93236B5472887</vt:lpwstr>
  </property>
</Properties>
</file>