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61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48047" autoAdjust="0"/>
  </p:normalViewPr>
  <p:slideViewPr>
    <p:cSldViewPr>
      <p:cViewPr varScale="1">
        <p:scale>
          <a:sx n="52" d="100"/>
          <a:sy n="52" d="100"/>
        </p:scale>
        <p:origin x="-26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A8071-837F-4F6B-97BF-9D432004AE47}" type="datetimeFigureOut">
              <a:rPr lang="nl-NL" smtClean="0"/>
              <a:t>4-10-2019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21755-6187-46E4-A372-89D9915C0B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1082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Completion instructions: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Top-left: a schematic illustration of the experiment/solution.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Top-right: technical description, focussing on the specific technical details.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Bottom-left: description of the functionalities in the operational domain that are achieved by the experiment/solution.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Bottom-right: Contact information prior to the experiment, during the experiment, on visitor’s day and after Purple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NECtar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a colour for the bottom bar based on the description, Red, Yellow or Green.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there is not enough space, provide an overview of the support required in a separate slide or other document: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		(what you will do)	(what you need from the Purple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NECtar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team)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Personnel		(what you will do)	(what you need from the Purple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NECtar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team)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Equipment		(what you will do)	(what you need from the Purple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NECtar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team)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alt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21755-6187-46E4-A372-89D9915C0BA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915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9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1700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5" name="Rectangle 157"/>
          <p:cNvSpPr>
            <a:spLocks noChangeArrowheads="1"/>
          </p:cNvSpPr>
          <p:nvPr/>
        </p:nvSpPr>
        <p:spPr bwMode="auto">
          <a:xfrm>
            <a:off x="4933950" y="2474913"/>
            <a:ext cx="3598863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2600">
              <a:solidFill>
                <a:srgbClr val="FFFFFF"/>
              </a:solidFill>
            </a:endParaRPr>
          </a:p>
        </p:txBody>
      </p:sp>
      <p:sp>
        <p:nvSpPr>
          <p:cNvPr id="6" name="shpDatum"/>
          <p:cNvSpPr>
            <a:spLocks noChangeArrowheads="1"/>
          </p:cNvSpPr>
          <p:nvPr/>
        </p:nvSpPr>
        <p:spPr bwMode="auto">
          <a:xfrm>
            <a:off x="4929188" y="6524625"/>
            <a:ext cx="1658937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1100">
              <a:solidFill>
                <a:srgbClr val="FFFFFF"/>
              </a:solidFill>
            </a:endParaRPr>
          </a:p>
        </p:txBody>
      </p:sp>
      <p:sp>
        <p:nvSpPr>
          <p:cNvPr id="7" name="ZwarteBalk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8" name="ZwarteB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9" name="RubriceringEnMerking"/>
          <p:cNvSpPr txBox="1">
            <a:spLocks noChangeArrowheads="1"/>
          </p:cNvSpPr>
          <p:nvPr/>
        </p:nvSpPr>
        <p:spPr bwMode="auto">
          <a:xfrm rot="16200000">
            <a:off x="5897563" y="3182938"/>
            <a:ext cx="6302375" cy="16827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1100" b="1" smtClean="0">
              <a:solidFill>
                <a:srgbClr val="FFFFFF"/>
              </a:solidFill>
            </a:endParaRPr>
          </a:p>
        </p:txBody>
      </p:sp>
      <p:pic>
        <p:nvPicPr>
          <p:cNvPr id="10" name="LogoDef" descr="RO_D_Logo_Enge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veBenaming"/>
          <p:cNvSpPr txBox="1">
            <a:spLocks noChangeArrowheads="1"/>
          </p:cNvSpPr>
          <p:nvPr/>
        </p:nvSpPr>
        <p:spPr bwMode="auto">
          <a:xfrm>
            <a:off x="4932363" y="5386388"/>
            <a:ext cx="3887787" cy="287337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 anchor="b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2" name="Afdeling"/>
          <p:cNvSpPr txBox="1">
            <a:spLocks noChangeArrowheads="1"/>
          </p:cNvSpPr>
          <p:nvPr/>
        </p:nvSpPr>
        <p:spPr bwMode="auto">
          <a:xfrm>
            <a:off x="4932363" y="5746750"/>
            <a:ext cx="3886200" cy="201613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3" name="Auteur"/>
          <p:cNvSpPr txBox="1">
            <a:spLocks noChangeArrowheads="1"/>
          </p:cNvSpPr>
          <p:nvPr/>
        </p:nvSpPr>
        <p:spPr bwMode="auto">
          <a:xfrm>
            <a:off x="4932363" y="5949950"/>
            <a:ext cx="3886200" cy="201613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4" name="Functie"/>
          <p:cNvSpPr txBox="1">
            <a:spLocks noChangeArrowheads="1"/>
          </p:cNvSpPr>
          <p:nvPr/>
        </p:nvSpPr>
        <p:spPr bwMode="auto">
          <a:xfrm>
            <a:off x="4932363" y="6164263"/>
            <a:ext cx="3886200" cy="142875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7360" name="Rectangle 192"/>
          <p:cNvSpPr>
            <a:spLocks noGrp="1" noChangeArrowheads="1"/>
          </p:cNvSpPr>
          <p:nvPr>
            <p:ph type="ctrTitle"/>
          </p:nvPr>
        </p:nvSpPr>
        <p:spPr>
          <a:xfrm>
            <a:off x="4933950" y="1700213"/>
            <a:ext cx="3598863" cy="889000"/>
          </a:xfrm>
        </p:spPr>
        <p:txBody>
          <a:bodyPr lIns="90000" tIns="45720" rIns="90000" bIns="4572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Click to edit Master title style</a:t>
            </a:r>
          </a:p>
        </p:txBody>
      </p:sp>
      <p:sp>
        <p:nvSpPr>
          <p:cNvPr id="7371" name="Rectangle 203"/>
          <p:cNvSpPr>
            <a:spLocks noGrp="1" noChangeArrowheads="1"/>
          </p:cNvSpPr>
          <p:nvPr>
            <p:ph type="subTitle" idx="1"/>
          </p:nvPr>
        </p:nvSpPr>
        <p:spPr>
          <a:xfrm>
            <a:off x="4933950" y="2781300"/>
            <a:ext cx="3598863" cy="2447925"/>
          </a:xfrm>
        </p:spPr>
        <p:txBody>
          <a:bodyPr lIns="91440" tIns="45720" rIns="91440" bIns="45720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nl-NL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5436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69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488" y="1265238"/>
            <a:ext cx="1943100" cy="4754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65238"/>
            <a:ext cx="5678488" cy="4754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8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88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050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238"/>
            <a:ext cx="3810000" cy="424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73238"/>
            <a:ext cx="3810000" cy="424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7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8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9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571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712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8828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E17000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l-NL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Rectangle 4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09600" y="1773238"/>
            <a:ext cx="7772400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/>
              <a:t>Klik om het opmaakprofiel van de modeltekst te bewerken</a:t>
            </a:r>
          </a:p>
          <a:p>
            <a:pPr lvl="1"/>
            <a:r>
              <a:rPr lang="en-US" altLang="nl-NL" smtClean="0"/>
              <a:t> </a:t>
            </a:r>
          </a:p>
          <a:p>
            <a:pPr lvl="2"/>
            <a:r>
              <a:rPr lang="en-US" altLang="nl-NL" smtClean="0"/>
              <a:t> </a:t>
            </a:r>
          </a:p>
          <a:p>
            <a:pPr lvl="3"/>
            <a:r>
              <a:rPr lang="en-US" altLang="nl-NL" smtClean="0"/>
              <a:t> </a:t>
            </a:r>
          </a:p>
          <a:p>
            <a:pPr lvl="4"/>
            <a:r>
              <a:rPr lang="en-US" altLang="nl-NL" smtClean="0"/>
              <a:t> </a:t>
            </a:r>
          </a:p>
        </p:txBody>
      </p:sp>
      <p:sp>
        <p:nvSpPr>
          <p:cNvPr id="1028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E17000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l-NL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265238"/>
            <a:ext cx="7772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 altLang="nl-NL" smtClean="0"/>
          </a:p>
        </p:txBody>
      </p:sp>
      <p:sp>
        <p:nvSpPr>
          <p:cNvPr id="1030" name="shpKleurvlakBoven"/>
          <p:cNvSpPr>
            <a:spLocks noChangeArrowheads="1"/>
          </p:cNvSpPr>
          <p:nvPr/>
        </p:nvSpPr>
        <p:spPr bwMode="auto">
          <a:xfrm>
            <a:off x="4500563" y="6308725"/>
            <a:ext cx="416401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>
                <a:solidFill>
                  <a:srgbClr val="FFFFFF"/>
                </a:solidFill>
                <a:cs typeface="Arial" charset="0"/>
              </a:rPr>
              <a:t>Ministry of Defence</a:t>
            </a:r>
            <a:endParaRPr lang="nl-NL" sz="11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1" name="shpBeeldmerk"/>
          <p:cNvSpPr>
            <a:spLocks noChangeArrowheads="1"/>
          </p:cNvSpPr>
          <p:nvPr/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00E2113-52D9-4AA2-A1BF-A148435E2D8C}" type="slidenum">
              <a:rPr lang="nl-NL" altLang="nl-NL" sz="1000">
                <a:solidFill>
                  <a:srgbClr val="FFFFFF"/>
                </a:solidFill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nl-NL" altLang="nl-NL" sz="10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2" name="TitelSlide2"/>
          <p:cNvSpPr txBox="1">
            <a:spLocks noChangeArrowheads="1"/>
          </p:cNvSpPr>
          <p:nvPr/>
        </p:nvSpPr>
        <p:spPr bwMode="auto">
          <a:xfrm>
            <a:off x="4500563" y="6524625"/>
            <a:ext cx="2808287" cy="217488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033" name="ZwarteBalk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1034" name="ZwarteB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1035" name="RubriceringEnMerking"/>
          <p:cNvSpPr txBox="1">
            <a:spLocks noChangeArrowheads="1"/>
          </p:cNvSpPr>
          <p:nvPr/>
        </p:nvSpPr>
        <p:spPr bwMode="auto">
          <a:xfrm rot="-5400000">
            <a:off x="5903119" y="3177382"/>
            <a:ext cx="6302375" cy="17938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1100" b="1" smtClean="0">
              <a:solidFill>
                <a:srgbClr val="FFFFFF"/>
              </a:solidFill>
            </a:endParaRPr>
          </a:p>
        </p:txBody>
      </p:sp>
      <p:sp>
        <p:nvSpPr>
          <p:cNvPr id="1036" name="shpDatum"/>
          <p:cNvSpPr>
            <a:spLocks noChangeArrowheads="1"/>
          </p:cNvSpPr>
          <p:nvPr/>
        </p:nvSpPr>
        <p:spPr bwMode="auto">
          <a:xfrm>
            <a:off x="7235825" y="6524625"/>
            <a:ext cx="165735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1100">
              <a:solidFill>
                <a:srgbClr val="FFFFFF"/>
              </a:solidFill>
            </a:endParaRPr>
          </a:p>
        </p:txBody>
      </p:sp>
      <p:pic>
        <p:nvPicPr>
          <p:cNvPr id="1037" name="LogoDef" descr="Defensie_Logo_Powerpoint_pos_nl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463" y="0"/>
            <a:ext cx="439737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9288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374650" indent="-184150" algn="l" rtl="0" eaLnBrk="0" fontAlgn="base" hangingPunct="0">
        <a:spcBef>
          <a:spcPct val="5000"/>
        </a:spcBef>
        <a:spcAft>
          <a:spcPct val="0"/>
        </a:spcAft>
        <a:buChar char="•"/>
        <a:defRPr sz="2200">
          <a:solidFill>
            <a:srgbClr val="000000"/>
          </a:solidFill>
          <a:latin typeface="+mn-lt"/>
        </a:defRPr>
      </a:lvl2pPr>
      <a:lvl3pPr marL="660400" indent="254000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–"/>
        <a:defRPr sz="2200">
          <a:solidFill>
            <a:srgbClr val="000000"/>
          </a:solidFill>
          <a:latin typeface="+mn-lt"/>
        </a:defRPr>
      </a:lvl3pPr>
      <a:lvl4pPr marL="1166813" indent="-177800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›"/>
        <a:defRPr sz="2200">
          <a:solidFill>
            <a:srgbClr val="000000"/>
          </a:solidFill>
          <a:latin typeface="+mn-lt"/>
        </a:defRPr>
      </a:lvl4pPr>
      <a:lvl5pPr marL="1438275" indent="39052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5pPr>
      <a:lvl6pPr marL="18954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6pPr>
      <a:lvl7pPr marL="23526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7pPr>
      <a:lvl8pPr marL="28098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8pPr>
      <a:lvl9pPr marL="32670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611188" y="785813"/>
            <a:ext cx="3313112" cy="1108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(Conceptual) picture / drawing product</a:t>
            </a:r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5292725" y="777875"/>
            <a:ext cx="3240088" cy="161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Technical description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>
                <a:solidFill>
                  <a:srgbClr val="000000"/>
                </a:solidFill>
              </a:rPr>
              <a:t>(technical relevant specifications) </a:t>
            </a:r>
          </a:p>
        </p:txBody>
      </p:sp>
      <p:sp>
        <p:nvSpPr>
          <p:cNvPr id="4101" name="TextBox 7"/>
          <p:cNvSpPr txBox="1">
            <a:spLocks noChangeArrowheads="1"/>
          </p:cNvSpPr>
          <p:nvPr/>
        </p:nvSpPr>
        <p:spPr bwMode="auto">
          <a:xfrm>
            <a:off x="468313" y="4170363"/>
            <a:ext cx="3455987" cy="16144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Operational description</a:t>
            </a:r>
            <a:br>
              <a:rPr lang="en-US" altLang="nl-NL" b="1">
                <a:solidFill>
                  <a:srgbClr val="000000"/>
                </a:solidFill>
              </a:rPr>
            </a:br>
            <a:r>
              <a:rPr lang="en-US" altLang="nl-NL">
                <a:solidFill>
                  <a:srgbClr val="000000"/>
                </a:solidFill>
              </a:rPr>
              <a:t>(in functionalities)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102" name="TextBox 8"/>
          <p:cNvSpPr txBox="1">
            <a:spLocks noChangeArrowheads="1"/>
          </p:cNvSpPr>
          <p:nvPr/>
        </p:nvSpPr>
        <p:spPr bwMode="auto">
          <a:xfrm>
            <a:off x="5508625" y="4176713"/>
            <a:ext cx="3095625" cy="17859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Contact information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Company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POC</a:t>
            </a:r>
          </a:p>
        </p:txBody>
      </p:sp>
      <p:cxnSp>
        <p:nvCxnSpPr>
          <p:cNvPr id="11" name="Straight Connector 10"/>
          <p:cNvCxnSpPr>
            <a:endCxn id="4105" idx="0"/>
          </p:cNvCxnSpPr>
          <p:nvPr/>
        </p:nvCxnSpPr>
        <p:spPr>
          <a:xfrm>
            <a:off x="4557713" y="0"/>
            <a:ext cx="12700" cy="616585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3429000"/>
            <a:ext cx="9144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05" name="TextBox 12"/>
          <p:cNvSpPr txBox="1">
            <a:spLocks noChangeArrowheads="1"/>
          </p:cNvSpPr>
          <p:nvPr/>
        </p:nvSpPr>
        <p:spPr bwMode="auto">
          <a:xfrm>
            <a:off x="15875" y="6165850"/>
            <a:ext cx="9109075" cy="368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Maturity level: demonstrator (red), prototype (yellow), commercial product (green) </a:t>
            </a:r>
          </a:p>
        </p:txBody>
      </p:sp>
    </p:spTree>
    <p:extLst>
      <p:ext uri="{BB962C8B-B14F-4D97-AF65-F5344CB8AC3E}">
        <p14:creationId xmlns:p14="http://schemas.microsoft.com/office/powerpoint/2010/main" val="340938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ensieEN1">
  <a:themeElements>
    <a:clrScheme name="defensieEN1 1">
      <a:dk1>
        <a:srgbClr val="000000"/>
      </a:dk1>
      <a:lt1>
        <a:srgbClr val="FFFFFF"/>
      </a:lt1>
      <a:dk2>
        <a:srgbClr val="2494C5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defensieEN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ensieEN1 1">
        <a:dk1>
          <a:srgbClr val="000000"/>
        </a:dk1>
        <a:lt1>
          <a:srgbClr val="FFFFFF"/>
        </a:lt1>
        <a:dk2>
          <a:srgbClr val="2494C5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F28C1778E76442B41EF3AD76B1D202" ma:contentTypeVersion="0" ma:contentTypeDescription="Een nieuw document maken." ma:contentTypeScope="" ma:versionID="4fe63efe1abe7c7c088abd2c819d12e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d5eb0301eb10bde77930f821fe2e88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CE8373-60D5-45CD-ADF8-15B0AB6FD7EA}">
  <ds:schemaRefs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6911C960-3FC6-432B-A3F6-5899355A4D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40E20FA-5A52-4149-9DCC-EB524D8F8B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Diavoorstelling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1_defensieEN1</vt:lpstr>
      <vt:lpstr>PowerPoint-presentatie</vt:lpstr>
    </vt:vector>
  </TitlesOfParts>
  <Company>Ministerie van Defensie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Demirtas, F, CDC/IV/DCOPS/I&amp;S/PROJ</dc:creator>
  <cp:lastModifiedBy>Ansell, S, CDC/NLDA/TALENCNTRM/VERTALINGE</cp:lastModifiedBy>
  <cp:revision>8</cp:revision>
  <dcterms:created xsi:type="dcterms:W3CDTF">2017-03-21T10:30:32Z</dcterms:created>
  <dcterms:modified xsi:type="dcterms:W3CDTF">2019-10-04T07:04:15Z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0x010100ECF28C1778E76442B41EF3AD76B1D202</vt:lpwstr>
  </property>
</Properties>
</file>