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77" r:id="rId4"/>
    <p:sldId id="280" r:id="rId5"/>
    <p:sldId id="278" r:id="rId6"/>
    <p:sldId id="276" r:id="rId7"/>
    <p:sldId id="279" r:id="rId8"/>
    <p:sldId id="261" r:id="rId9"/>
    <p:sldId id="262" r:id="rId10"/>
    <p:sldId id="263" r:id="rId11"/>
    <p:sldId id="264" r:id="rId12"/>
  </p:sldIdLst>
  <p:sldSz cx="9144000" cy="6858000" type="screen4x3"/>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sp>
        <p:nvSpPr>
          <p:cNvPr id="7" name="Rechthoek 6"/>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Rechthoek 7"/>
          <p:cNvSpPr/>
          <p:nvPr userDrawn="1"/>
        </p:nvSpPr>
        <p:spPr>
          <a:xfrm>
            <a:off x="521500" y="594000"/>
            <a:ext cx="8100000" cy="42125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ctrTitle"/>
          </p:nvPr>
        </p:nvSpPr>
        <p:spPr>
          <a:xfrm>
            <a:off x="846000" y="1003462"/>
            <a:ext cx="7452000" cy="533400"/>
          </a:xfrm>
        </p:spPr>
        <p:txBody>
          <a:bodyPr/>
          <a:lstStyle>
            <a:lvl1pPr>
              <a:defRPr>
                <a:solidFill>
                  <a:schemeClr val="bg2"/>
                </a:solidFill>
              </a:defRPr>
            </a:lvl1pPr>
          </a:lstStyle>
          <a:p>
            <a:r>
              <a:rPr lang="nl-NL"/>
              <a:t>Klik om de stijl te bewerken</a:t>
            </a:r>
            <a:endParaRPr lang="nl-NL" dirty="0"/>
          </a:p>
        </p:txBody>
      </p:sp>
      <p:sp>
        <p:nvSpPr>
          <p:cNvPr id="3" name="Ondertitel 2"/>
          <p:cNvSpPr>
            <a:spLocks noGrp="1"/>
          </p:cNvSpPr>
          <p:nvPr>
            <p:ph type="subTitle" idx="1"/>
          </p:nvPr>
        </p:nvSpPr>
        <p:spPr>
          <a:xfrm>
            <a:off x="845540" y="1650209"/>
            <a:ext cx="7452000" cy="533400"/>
          </a:xfrm>
        </p:spPr>
        <p:txBody>
          <a:bodyPr>
            <a:noAutofit/>
          </a:bodyPr>
          <a:lstStyle>
            <a:lvl1pPr marL="0" indent="0" algn="l">
              <a:lnSpc>
                <a:spcPts val="4200"/>
              </a:lnSpc>
              <a:buNone/>
              <a:defRPr sz="4000">
                <a:solidFill>
                  <a:schemeClr val="bg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 om het opmaakprofiel van de modelondertitel te bewerken</a:t>
            </a:r>
            <a:endParaRPr lang="nl-NL" dirty="0"/>
          </a:p>
        </p:txBody>
      </p:sp>
      <p:sp>
        <p:nvSpPr>
          <p:cNvPr id="11" name="Rechthoek 10"/>
          <p:cNvSpPr/>
          <p:nvPr userDrawn="1"/>
        </p:nvSpPr>
        <p:spPr>
          <a:xfrm>
            <a:off x="521500" y="5292000"/>
            <a:ext cx="8100000" cy="10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Tijdelijke aanduiding voor tekst 13"/>
          <p:cNvSpPr>
            <a:spLocks noGrp="1"/>
          </p:cNvSpPr>
          <p:nvPr>
            <p:ph type="body" sz="quarter" idx="10"/>
          </p:nvPr>
        </p:nvSpPr>
        <p:spPr>
          <a:xfrm>
            <a:off x="846000" y="4078255"/>
            <a:ext cx="5346157" cy="635000"/>
          </a:xfrm>
        </p:spPr>
        <p:txBody>
          <a:bodyPr/>
          <a:lstStyle>
            <a:lvl1pPr marL="0" indent="0" algn="l">
              <a:buNone/>
              <a:defRPr>
                <a:solidFill>
                  <a:schemeClr val="bg2"/>
                </a:solidFill>
              </a:defRPr>
            </a:lvl1pPr>
          </a:lstStyle>
          <a:p>
            <a:pPr lvl="0"/>
            <a:r>
              <a:rPr lang="nl-NL"/>
              <a:t>Klik om de modelstijlen te bewerken</a:t>
            </a:r>
          </a:p>
        </p:txBody>
      </p:sp>
      <p:pic>
        <p:nvPicPr>
          <p:cNvPr id="17" name="Afbeelding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68000" y="6264000"/>
            <a:ext cx="2426807" cy="302400"/>
          </a:xfrm>
          <a:prstGeom prst="rect">
            <a:avLst/>
          </a:prstGeom>
        </p:spPr>
      </p:pic>
    </p:spTree>
    <p:extLst>
      <p:ext uri="{BB962C8B-B14F-4D97-AF65-F5344CB8AC3E}">
        <p14:creationId xmlns:p14="http://schemas.microsoft.com/office/powerpoint/2010/main" val="1922479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fsluitende dia">
    <p:spTree>
      <p:nvGrpSpPr>
        <p:cNvPr id="1" name=""/>
        <p:cNvGrpSpPr/>
        <p:nvPr/>
      </p:nvGrpSpPr>
      <p:grpSpPr>
        <a:xfrm>
          <a:off x="0" y="0"/>
          <a:ext cx="0" cy="0"/>
          <a:chOff x="0" y="0"/>
          <a:chExt cx="0" cy="0"/>
        </a:xfrm>
      </p:grpSpPr>
      <p:sp>
        <p:nvSpPr>
          <p:cNvPr id="7" name="Rechthoek 6"/>
          <p:cNvSpPr/>
          <p:nvPr userDrawn="1"/>
        </p:nvSpPr>
        <p:spPr>
          <a:xfrm>
            <a:off x="359480" y="6183340"/>
            <a:ext cx="8263020" cy="4993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50000" y="5940000"/>
            <a:ext cx="648000" cy="929244"/>
          </a:xfrm>
          <a:prstGeom prst="rect">
            <a:avLst/>
          </a:prstGeom>
        </p:spPr>
      </p:pic>
      <p:sp>
        <p:nvSpPr>
          <p:cNvPr id="3" name="Titel 2"/>
          <p:cNvSpPr>
            <a:spLocks noGrp="1"/>
          </p:cNvSpPr>
          <p:nvPr>
            <p:ph type="title"/>
          </p:nvPr>
        </p:nvSpPr>
        <p:spPr/>
        <p:txBody>
          <a:bodyPr/>
          <a:lstStyle/>
          <a:p>
            <a:r>
              <a:rPr lang="nl-NL"/>
              <a:t>Klik om de stijl te bewerken</a:t>
            </a:r>
            <a:endParaRPr lang="nl-NL" dirty="0"/>
          </a:p>
        </p:txBody>
      </p:sp>
    </p:spTree>
    <p:extLst>
      <p:ext uri="{BB962C8B-B14F-4D97-AF65-F5344CB8AC3E}">
        <p14:creationId xmlns:p14="http://schemas.microsoft.com/office/powerpoint/2010/main" val="22415537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dia 2">
    <p:spTree>
      <p:nvGrpSpPr>
        <p:cNvPr id="1" name=""/>
        <p:cNvGrpSpPr/>
        <p:nvPr/>
      </p:nvGrpSpPr>
      <p:grpSpPr>
        <a:xfrm>
          <a:off x="0" y="0"/>
          <a:ext cx="0" cy="0"/>
          <a:chOff x="0" y="0"/>
          <a:chExt cx="0" cy="0"/>
        </a:xfrm>
      </p:grpSpPr>
      <p:sp>
        <p:nvSpPr>
          <p:cNvPr id="7" name="Rechthoek 6"/>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ctrTitle"/>
          </p:nvPr>
        </p:nvSpPr>
        <p:spPr>
          <a:xfrm>
            <a:off x="846000" y="1003462"/>
            <a:ext cx="7452000" cy="533400"/>
          </a:xfrm>
        </p:spPr>
        <p:txBody>
          <a:bodyPr/>
          <a:lstStyle>
            <a:lvl1pPr>
              <a:defRPr>
                <a:solidFill>
                  <a:schemeClr val="tx2"/>
                </a:solidFill>
              </a:defRPr>
            </a:lvl1pPr>
          </a:lstStyle>
          <a:p>
            <a:r>
              <a:rPr lang="nl-NL"/>
              <a:t>Klik om de stijl te bewerken</a:t>
            </a:r>
            <a:endParaRPr lang="nl-NL" dirty="0"/>
          </a:p>
        </p:txBody>
      </p:sp>
      <p:sp>
        <p:nvSpPr>
          <p:cNvPr id="3" name="Ondertitel 2"/>
          <p:cNvSpPr>
            <a:spLocks noGrp="1"/>
          </p:cNvSpPr>
          <p:nvPr>
            <p:ph type="subTitle" idx="1"/>
          </p:nvPr>
        </p:nvSpPr>
        <p:spPr>
          <a:xfrm>
            <a:off x="845540" y="1650209"/>
            <a:ext cx="7452000" cy="533400"/>
          </a:xfrm>
        </p:spPr>
        <p:txBody>
          <a:bodyPr>
            <a:noAutofit/>
          </a:bodyPr>
          <a:lstStyle>
            <a:lvl1pPr marL="0" indent="0" algn="l">
              <a:lnSpc>
                <a:spcPts val="4200"/>
              </a:lnSpc>
              <a:buNone/>
              <a:defRPr sz="40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 om het opmaakprofiel van de modelondertitel te bewerken</a:t>
            </a:r>
            <a:endParaRPr lang="nl-NL" dirty="0"/>
          </a:p>
        </p:txBody>
      </p:sp>
      <p:sp>
        <p:nvSpPr>
          <p:cNvPr id="11" name="Rechthoek 10"/>
          <p:cNvSpPr/>
          <p:nvPr userDrawn="1"/>
        </p:nvSpPr>
        <p:spPr>
          <a:xfrm>
            <a:off x="521500" y="5292000"/>
            <a:ext cx="8100000" cy="10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Tijdelijke aanduiding voor tekst 13"/>
          <p:cNvSpPr>
            <a:spLocks noGrp="1"/>
          </p:cNvSpPr>
          <p:nvPr>
            <p:ph type="body" sz="quarter" idx="10"/>
          </p:nvPr>
        </p:nvSpPr>
        <p:spPr>
          <a:xfrm>
            <a:off x="846000" y="4078255"/>
            <a:ext cx="5346157" cy="635000"/>
          </a:xfrm>
        </p:spPr>
        <p:txBody>
          <a:bodyPr/>
          <a:lstStyle>
            <a:lvl1pPr marL="0" indent="0" algn="l">
              <a:buNone/>
              <a:defRPr>
                <a:solidFill>
                  <a:schemeClr val="tx2"/>
                </a:solidFill>
              </a:defRPr>
            </a:lvl1pPr>
          </a:lstStyle>
          <a:p>
            <a:pPr lvl="0"/>
            <a:r>
              <a:rPr lang="nl-NL"/>
              <a:t>Klik om de modelstijlen te bewerken</a:t>
            </a:r>
          </a:p>
        </p:txBody>
      </p:sp>
      <p:pic>
        <p:nvPicPr>
          <p:cNvPr id="17" name="Afbeelding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68000" y="6264000"/>
            <a:ext cx="2426807" cy="302400"/>
          </a:xfrm>
          <a:prstGeom prst="rect">
            <a:avLst/>
          </a:prstGeom>
        </p:spPr>
      </p:pic>
      <p:sp>
        <p:nvSpPr>
          <p:cNvPr id="9" name="Rechthoek 8"/>
          <p:cNvSpPr/>
          <p:nvPr userDrawn="1"/>
        </p:nvSpPr>
        <p:spPr>
          <a:xfrm>
            <a:off x="522000" y="594000"/>
            <a:ext cx="8100000" cy="50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845441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NL" dirty="0"/>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atum 3"/>
          <p:cNvSpPr>
            <a:spLocks noGrp="1"/>
          </p:cNvSpPr>
          <p:nvPr>
            <p:ph type="dt" sz="half" idx="10"/>
          </p:nvPr>
        </p:nvSpPr>
        <p:spPr/>
        <p:txBody>
          <a:bodyPr/>
          <a:lstStyle/>
          <a:p>
            <a:r>
              <a:rPr lang="nl-NL"/>
              <a:t>&lt;datum&gt;</a:t>
            </a:r>
          </a:p>
        </p:txBody>
      </p:sp>
      <p:sp>
        <p:nvSpPr>
          <p:cNvPr id="5" name="Tijdelijke aanduiding voor voettekst 4"/>
          <p:cNvSpPr>
            <a:spLocks noGrp="1"/>
          </p:cNvSpPr>
          <p:nvPr>
            <p:ph type="ftr" sz="quarter" idx="11"/>
          </p:nvPr>
        </p:nvSpPr>
        <p:spPr/>
        <p:txBody>
          <a:bodyPr/>
          <a:lstStyle/>
          <a:p>
            <a:r>
              <a:rPr lang="nl-NL"/>
              <a:t>&lt;Titel van de presentatie&gt;</a:t>
            </a:r>
          </a:p>
        </p:txBody>
      </p:sp>
      <p:sp>
        <p:nvSpPr>
          <p:cNvPr id="7" name="Tijdelijke aanduiding voor dianummer 5"/>
          <p:cNvSpPr>
            <a:spLocks noGrp="1"/>
          </p:cNvSpPr>
          <p:nvPr>
            <p:ph type="sldNum" sz="quarter" idx="4"/>
          </p:nvPr>
        </p:nvSpPr>
        <p:spPr>
          <a:xfrm>
            <a:off x="522000" y="6414409"/>
            <a:ext cx="810000" cy="152400"/>
          </a:xfrm>
          <a:prstGeom prst="rect">
            <a:avLst/>
          </a:prstGeom>
        </p:spPr>
        <p:txBody>
          <a:bodyPr vert="horz" lIns="0" tIns="0" rIns="0" bIns="0" rtlCol="0" anchor="ctr"/>
          <a:lstStyle>
            <a:lvl1pPr algn="l">
              <a:lnSpc>
                <a:spcPts val="1200"/>
              </a:lnSpc>
              <a:defRPr sz="1000">
                <a:solidFill>
                  <a:schemeClr val="accent1"/>
                </a:solidFill>
              </a:defRPr>
            </a:lvl1pPr>
          </a:lstStyle>
          <a:p>
            <a:r>
              <a:rPr lang="nl-NL"/>
              <a:t>Pagina </a:t>
            </a:r>
            <a:fld id="{7FC9B413-936F-403B-BC98-20250EBFF374}" type="slidenum">
              <a:rPr lang="nl-NL" smtClean="0"/>
              <a:pPr/>
              <a:t>‹nr.›</a:t>
            </a:fld>
            <a:endParaRPr lang="nl-NL" dirty="0"/>
          </a:p>
        </p:txBody>
      </p:sp>
    </p:spTree>
    <p:extLst>
      <p:ext uri="{BB962C8B-B14F-4D97-AF65-F5344CB8AC3E}">
        <p14:creationId xmlns:p14="http://schemas.microsoft.com/office/powerpoint/2010/main" val="27819683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oofdstukdia">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NL" dirty="0"/>
          </a:p>
        </p:txBody>
      </p:sp>
      <p:sp>
        <p:nvSpPr>
          <p:cNvPr id="3" name="Tijdelijke aanduiding voor datum 2"/>
          <p:cNvSpPr>
            <a:spLocks noGrp="1"/>
          </p:cNvSpPr>
          <p:nvPr>
            <p:ph type="dt" sz="half" idx="10"/>
          </p:nvPr>
        </p:nvSpPr>
        <p:spPr/>
        <p:txBody>
          <a:bodyPr/>
          <a:lstStyle/>
          <a:p>
            <a:r>
              <a:rPr lang="nl-NL"/>
              <a:t>&lt;datum&gt;</a:t>
            </a:r>
            <a:endParaRPr lang="nl-NL" dirty="0"/>
          </a:p>
        </p:txBody>
      </p:sp>
      <p:sp>
        <p:nvSpPr>
          <p:cNvPr id="4" name="Tijdelijke aanduiding voor voettekst 3"/>
          <p:cNvSpPr>
            <a:spLocks noGrp="1"/>
          </p:cNvSpPr>
          <p:nvPr>
            <p:ph type="ftr" sz="quarter" idx="11"/>
          </p:nvPr>
        </p:nvSpPr>
        <p:spPr/>
        <p:txBody>
          <a:bodyPr/>
          <a:lstStyle/>
          <a:p>
            <a:r>
              <a:rPr lang="nl-NL"/>
              <a:t>&lt;Titel van de presentatie&gt;</a:t>
            </a:r>
            <a:endParaRPr lang="nl-NL" dirty="0"/>
          </a:p>
        </p:txBody>
      </p:sp>
      <p:sp>
        <p:nvSpPr>
          <p:cNvPr id="5" name="Tijdelijke aanduiding voor dianummer 4"/>
          <p:cNvSpPr>
            <a:spLocks noGrp="1"/>
          </p:cNvSpPr>
          <p:nvPr>
            <p:ph type="sldNum" sz="quarter" idx="12"/>
          </p:nvPr>
        </p:nvSpPr>
        <p:spPr/>
        <p:txBody>
          <a:bodyPr/>
          <a:lstStyle/>
          <a:p>
            <a:r>
              <a:rPr lang="nl-NL"/>
              <a:t>Pagina </a:t>
            </a:r>
            <a:fld id="{7FC9B413-936F-403B-BC98-20250EBFF374}" type="slidenum">
              <a:rPr lang="nl-NL" smtClean="0"/>
              <a:pPr/>
              <a:t>‹nr.›</a:t>
            </a:fld>
            <a:endParaRPr lang="nl-NL" dirty="0"/>
          </a:p>
        </p:txBody>
      </p:sp>
      <p:sp>
        <p:nvSpPr>
          <p:cNvPr id="6" name="Ondertitel 2"/>
          <p:cNvSpPr>
            <a:spLocks noGrp="1"/>
          </p:cNvSpPr>
          <p:nvPr>
            <p:ph type="subTitle" idx="1"/>
          </p:nvPr>
        </p:nvSpPr>
        <p:spPr>
          <a:xfrm>
            <a:off x="522000" y="1650209"/>
            <a:ext cx="8100000" cy="533400"/>
          </a:xfrm>
        </p:spPr>
        <p:txBody>
          <a:bodyPr>
            <a:noAutofit/>
          </a:bodyPr>
          <a:lstStyle>
            <a:lvl1pPr marL="0" indent="0" algn="l">
              <a:lnSpc>
                <a:spcPts val="4200"/>
              </a:lnSpc>
              <a:buNone/>
              <a:defRPr sz="40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 om het opmaakprofiel van de modelondertitel te bewerken</a:t>
            </a:r>
            <a:endParaRPr lang="nl-NL" dirty="0"/>
          </a:p>
        </p:txBody>
      </p:sp>
    </p:spTree>
    <p:extLst>
      <p:ext uri="{BB962C8B-B14F-4D97-AF65-F5344CB8AC3E}">
        <p14:creationId xmlns:p14="http://schemas.microsoft.com/office/powerpoint/2010/main" val="8085505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kstdia met grafiek">
    <p:spTree>
      <p:nvGrpSpPr>
        <p:cNvPr id="1" name=""/>
        <p:cNvGrpSpPr/>
        <p:nvPr/>
      </p:nvGrpSpPr>
      <p:grpSpPr>
        <a:xfrm>
          <a:off x="0" y="0"/>
          <a:ext cx="0" cy="0"/>
          <a:chOff x="0" y="0"/>
          <a:chExt cx="0" cy="0"/>
        </a:xfrm>
      </p:grpSpPr>
      <p:sp>
        <p:nvSpPr>
          <p:cNvPr id="2" name="Titel 1"/>
          <p:cNvSpPr>
            <a:spLocks noGrp="1"/>
          </p:cNvSpPr>
          <p:nvPr>
            <p:ph type="title"/>
          </p:nvPr>
        </p:nvSpPr>
        <p:spPr>
          <a:xfrm>
            <a:off x="522000" y="1004344"/>
            <a:ext cx="8100000" cy="533400"/>
          </a:xfrm>
        </p:spPr>
        <p:txBody>
          <a:bodyPr/>
          <a:lstStyle/>
          <a:p>
            <a:r>
              <a:rPr lang="nl-NL"/>
              <a:t>Klik om de stijl te bewerken</a:t>
            </a:r>
            <a:endParaRPr lang="nl-NL" dirty="0"/>
          </a:p>
        </p:txBody>
      </p:sp>
      <p:sp>
        <p:nvSpPr>
          <p:cNvPr id="5" name="Tijdelijke aanduiding voor datum 4"/>
          <p:cNvSpPr>
            <a:spLocks noGrp="1"/>
          </p:cNvSpPr>
          <p:nvPr>
            <p:ph type="dt" sz="half" idx="10"/>
          </p:nvPr>
        </p:nvSpPr>
        <p:spPr/>
        <p:txBody>
          <a:bodyPr/>
          <a:lstStyle/>
          <a:p>
            <a:r>
              <a:rPr lang="nl-NL"/>
              <a:t>&lt;datum&gt;</a:t>
            </a:r>
          </a:p>
        </p:txBody>
      </p:sp>
      <p:sp>
        <p:nvSpPr>
          <p:cNvPr id="6" name="Tijdelijke aanduiding voor voettekst 5"/>
          <p:cNvSpPr>
            <a:spLocks noGrp="1"/>
          </p:cNvSpPr>
          <p:nvPr>
            <p:ph type="ftr" sz="quarter" idx="11"/>
          </p:nvPr>
        </p:nvSpPr>
        <p:spPr/>
        <p:txBody>
          <a:bodyPr/>
          <a:lstStyle/>
          <a:p>
            <a:r>
              <a:rPr lang="nl-NL"/>
              <a:t>&lt;Titel van de presentatie&gt;</a:t>
            </a:r>
          </a:p>
        </p:txBody>
      </p:sp>
      <p:sp>
        <p:nvSpPr>
          <p:cNvPr id="9" name="Tijdelijke aanduiding voor grafiek 8"/>
          <p:cNvSpPr>
            <a:spLocks noGrp="1"/>
          </p:cNvSpPr>
          <p:nvPr>
            <p:ph type="chart" sz="quarter" idx="13"/>
          </p:nvPr>
        </p:nvSpPr>
        <p:spPr>
          <a:xfrm>
            <a:off x="4647600" y="1652400"/>
            <a:ext cx="3974900" cy="4125600"/>
          </a:xfrm>
        </p:spPr>
        <p:txBody>
          <a:bodyPr/>
          <a:lstStyle>
            <a:lvl1pPr marL="0" indent="0">
              <a:buNone/>
              <a:defRPr/>
            </a:lvl1pPr>
          </a:lstStyle>
          <a:p>
            <a:r>
              <a:rPr lang="nl-NL"/>
              <a:t>Klik op het pictogram als u een grafiek wilt toevoegen</a:t>
            </a:r>
            <a:endParaRPr lang="nl-NL" dirty="0"/>
          </a:p>
        </p:txBody>
      </p:sp>
      <p:sp>
        <p:nvSpPr>
          <p:cNvPr id="11" name="Tijdelijke aanduiding voor tekst 10"/>
          <p:cNvSpPr>
            <a:spLocks noGrp="1"/>
          </p:cNvSpPr>
          <p:nvPr>
            <p:ph type="body" sz="quarter" idx="14"/>
          </p:nvPr>
        </p:nvSpPr>
        <p:spPr>
          <a:xfrm>
            <a:off x="522288" y="1652001"/>
            <a:ext cx="4039200" cy="4124912"/>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5" name="Tijdelijke aanduiding voor dianummer 5"/>
          <p:cNvSpPr>
            <a:spLocks noGrp="1"/>
          </p:cNvSpPr>
          <p:nvPr>
            <p:ph type="sldNum" sz="quarter" idx="4"/>
          </p:nvPr>
        </p:nvSpPr>
        <p:spPr>
          <a:xfrm>
            <a:off x="522000" y="6414409"/>
            <a:ext cx="810000" cy="152400"/>
          </a:xfrm>
          <a:prstGeom prst="rect">
            <a:avLst/>
          </a:prstGeom>
        </p:spPr>
        <p:txBody>
          <a:bodyPr vert="horz" lIns="0" tIns="0" rIns="0" bIns="0" rtlCol="0" anchor="ctr"/>
          <a:lstStyle>
            <a:lvl1pPr algn="l">
              <a:lnSpc>
                <a:spcPts val="1200"/>
              </a:lnSpc>
              <a:defRPr sz="1000">
                <a:solidFill>
                  <a:schemeClr val="accent1"/>
                </a:solidFill>
              </a:defRPr>
            </a:lvl1pPr>
          </a:lstStyle>
          <a:p>
            <a:r>
              <a:rPr lang="nl-NL"/>
              <a:t>Pagina </a:t>
            </a:r>
            <a:fld id="{7FC9B413-936F-403B-BC98-20250EBFF374}" type="slidenum">
              <a:rPr lang="nl-NL" smtClean="0"/>
              <a:pPr/>
              <a:t>‹nr.›</a:t>
            </a:fld>
            <a:endParaRPr lang="nl-NL" dirty="0"/>
          </a:p>
        </p:txBody>
      </p:sp>
    </p:spTree>
    <p:extLst>
      <p:ext uri="{BB962C8B-B14F-4D97-AF65-F5344CB8AC3E}">
        <p14:creationId xmlns:p14="http://schemas.microsoft.com/office/powerpoint/2010/main" val="3101451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kstdia met beeld">
    <p:spTree>
      <p:nvGrpSpPr>
        <p:cNvPr id="1" name=""/>
        <p:cNvGrpSpPr/>
        <p:nvPr/>
      </p:nvGrpSpPr>
      <p:grpSpPr>
        <a:xfrm>
          <a:off x="0" y="0"/>
          <a:ext cx="0" cy="0"/>
          <a:chOff x="0" y="0"/>
          <a:chExt cx="0" cy="0"/>
        </a:xfrm>
      </p:grpSpPr>
      <p:sp>
        <p:nvSpPr>
          <p:cNvPr id="2" name="Titel 1"/>
          <p:cNvSpPr>
            <a:spLocks noGrp="1"/>
          </p:cNvSpPr>
          <p:nvPr>
            <p:ph type="title"/>
          </p:nvPr>
        </p:nvSpPr>
        <p:spPr>
          <a:xfrm>
            <a:off x="522000" y="1004344"/>
            <a:ext cx="8100000" cy="533400"/>
          </a:xfrm>
        </p:spPr>
        <p:txBody>
          <a:bodyPr/>
          <a:lstStyle/>
          <a:p>
            <a:r>
              <a:rPr lang="nl-NL"/>
              <a:t>Klik om de stijl te bewerken</a:t>
            </a:r>
            <a:endParaRPr lang="nl-NL" dirty="0"/>
          </a:p>
        </p:txBody>
      </p:sp>
      <p:sp>
        <p:nvSpPr>
          <p:cNvPr id="5" name="Tijdelijke aanduiding voor datum 4"/>
          <p:cNvSpPr>
            <a:spLocks noGrp="1"/>
          </p:cNvSpPr>
          <p:nvPr>
            <p:ph type="dt" sz="half" idx="10"/>
          </p:nvPr>
        </p:nvSpPr>
        <p:spPr/>
        <p:txBody>
          <a:bodyPr/>
          <a:lstStyle/>
          <a:p>
            <a:r>
              <a:rPr lang="nl-NL"/>
              <a:t>&lt;datum&gt;</a:t>
            </a:r>
          </a:p>
        </p:txBody>
      </p:sp>
      <p:sp>
        <p:nvSpPr>
          <p:cNvPr id="6" name="Tijdelijke aanduiding voor voettekst 5"/>
          <p:cNvSpPr>
            <a:spLocks noGrp="1"/>
          </p:cNvSpPr>
          <p:nvPr>
            <p:ph type="ftr" sz="quarter" idx="11"/>
          </p:nvPr>
        </p:nvSpPr>
        <p:spPr/>
        <p:txBody>
          <a:bodyPr/>
          <a:lstStyle/>
          <a:p>
            <a:r>
              <a:rPr lang="nl-NL"/>
              <a:t>&lt;Titel van de presentatie&gt;</a:t>
            </a:r>
          </a:p>
        </p:txBody>
      </p:sp>
      <p:sp>
        <p:nvSpPr>
          <p:cNvPr id="11" name="Tijdelijke aanduiding voor tekst 10"/>
          <p:cNvSpPr>
            <a:spLocks noGrp="1"/>
          </p:cNvSpPr>
          <p:nvPr>
            <p:ph type="body" sz="quarter" idx="14"/>
          </p:nvPr>
        </p:nvSpPr>
        <p:spPr>
          <a:xfrm>
            <a:off x="522288" y="1652400"/>
            <a:ext cx="4039200" cy="4125600"/>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afbeelding 3"/>
          <p:cNvSpPr>
            <a:spLocks noGrp="1"/>
          </p:cNvSpPr>
          <p:nvPr>
            <p:ph type="pic" sz="quarter" idx="15"/>
          </p:nvPr>
        </p:nvSpPr>
        <p:spPr>
          <a:xfrm>
            <a:off x="4647600" y="1652400"/>
            <a:ext cx="3974900" cy="4125600"/>
          </a:xfrm>
        </p:spPr>
        <p:txBody>
          <a:bodyPr/>
          <a:lstStyle>
            <a:lvl1pPr marL="0" indent="0">
              <a:buNone/>
              <a:defRPr/>
            </a:lvl1pPr>
          </a:lstStyle>
          <a:p>
            <a:r>
              <a:rPr lang="nl-NL"/>
              <a:t>Klik op het pictogram als u een afbeelding wilt toevoegen</a:t>
            </a:r>
            <a:endParaRPr lang="nl-NL" dirty="0"/>
          </a:p>
        </p:txBody>
      </p:sp>
      <p:sp>
        <p:nvSpPr>
          <p:cNvPr id="10" name="Tijdelijke aanduiding voor dianummer 5"/>
          <p:cNvSpPr>
            <a:spLocks noGrp="1"/>
          </p:cNvSpPr>
          <p:nvPr>
            <p:ph type="sldNum" sz="quarter" idx="4"/>
          </p:nvPr>
        </p:nvSpPr>
        <p:spPr>
          <a:xfrm>
            <a:off x="522000" y="6414409"/>
            <a:ext cx="810000" cy="152400"/>
          </a:xfrm>
          <a:prstGeom prst="rect">
            <a:avLst/>
          </a:prstGeom>
        </p:spPr>
        <p:txBody>
          <a:bodyPr vert="horz" lIns="0" tIns="0" rIns="0" bIns="0" rtlCol="0" anchor="ctr"/>
          <a:lstStyle>
            <a:lvl1pPr algn="l">
              <a:lnSpc>
                <a:spcPts val="1200"/>
              </a:lnSpc>
              <a:defRPr sz="1000">
                <a:solidFill>
                  <a:schemeClr val="accent1"/>
                </a:solidFill>
              </a:defRPr>
            </a:lvl1pPr>
          </a:lstStyle>
          <a:p>
            <a:r>
              <a:rPr lang="nl-NL"/>
              <a:t>Pagina </a:t>
            </a:r>
            <a:fld id="{7FC9B413-936F-403B-BC98-20250EBFF374}" type="slidenum">
              <a:rPr lang="nl-NL" smtClean="0"/>
              <a:pPr/>
              <a:t>‹nr.›</a:t>
            </a:fld>
            <a:endParaRPr lang="nl-NL" dirty="0"/>
          </a:p>
        </p:txBody>
      </p:sp>
    </p:spTree>
    <p:extLst>
      <p:ext uri="{BB962C8B-B14F-4D97-AF65-F5344CB8AC3E}">
        <p14:creationId xmlns:p14="http://schemas.microsoft.com/office/powerpoint/2010/main" val="1457219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eelddia met titel">
    <p:spTree>
      <p:nvGrpSpPr>
        <p:cNvPr id="1" name=""/>
        <p:cNvGrpSpPr/>
        <p:nvPr/>
      </p:nvGrpSpPr>
      <p:grpSpPr>
        <a:xfrm>
          <a:off x="0" y="0"/>
          <a:ext cx="0" cy="0"/>
          <a:chOff x="0" y="0"/>
          <a:chExt cx="0" cy="0"/>
        </a:xfrm>
      </p:grpSpPr>
      <p:sp>
        <p:nvSpPr>
          <p:cNvPr id="2" name="Titel 1"/>
          <p:cNvSpPr>
            <a:spLocks noGrp="1"/>
          </p:cNvSpPr>
          <p:nvPr>
            <p:ph type="title"/>
          </p:nvPr>
        </p:nvSpPr>
        <p:spPr>
          <a:xfrm>
            <a:off x="522000" y="1004344"/>
            <a:ext cx="8100000" cy="533400"/>
          </a:xfrm>
        </p:spPr>
        <p:txBody>
          <a:bodyPr/>
          <a:lstStyle/>
          <a:p>
            <a:r>
              <a:rPr lang="nl-NL"/>
              <a:t>Klik om de stijl te bewerken</a:t>
            </a:r>
            <a:endParaRPr lang="nl-NL" dirty="0"/>
          </a:p>
        </p:txBody>
      </p:sp>
      <p:sp>
        <p:nvSpPr>
          <p:cNvPr id="5" name="Tijdelijke aanduiding voor datum 4"/>
          <p:cNvSpPr>
            <a:spLocks noGrp="1"/>
          </p:cNvSpPr>
          <p:nvPr>
            <p:ph type="dt" sz="half" idx="10"/>
          </p:nvPr>
        </p:nvSpPr>
        <p:spPr/>
        <p:txBody>
          <a:bodyPr/>
          <a:lstStyle/>
          <a:p>
            <a:r>
              <a:rPr lang="nl-NL"/>
              <a:t>&lt;datum&gt;</a:t>
            </a:r>
          </a:p>
        </p:txBody>
      </p:sp>
      <p:sp>
        <p:nvSpPr>
          <p:cNvPr id="6" name="Tijdelijke aanduiding voor voettekst 5"/>
          <p:cNvSpPr>
            <a:spLocks noGrp="1"/>
          </p:cNvSpPr>
          <p:nvPr>
            <p:ph type="ftr" sz="quarter" idx="11"/>
          </p:nvPr>
        </p:nvSpPr>
        <p:spPr/>
        <p:txBody>
          <a:bodyPr/>
          <a:lstStyle/>
          <a:p>
            <a:r>
              <a:rPr lang="nl-NL"/>
              <a:t>&lt;Titel van de presentatie&gt;</a:t>
            </a:r>
          </a:p>
        </p:txBody>
      </p:sp>
      <p:sp>
        <p:nvSpPr>
          <p:cNvPr id="4" name="Tijdelijke aanduiding voor afbeelding 3"/>
          <p:cNvSpPr>
            <a:spLocks noGrp="1"/>
          </p:cNvSpPr>
          <p:nvPr>
            <p:ph type="pic" sz="quarter" idx="15"/>
          </p:nvPr>
        </p:nvSpPr>
        <p:spPr>
          <a:xfrm>
            <a:off x="521500" y="1652400"/>
            <a:ext cx="8101000" cy="4125600"/>
          </a:xfrm>
        </p:spPr>
        <p:txBody>
          <a:bodyPr/>
          <a:lstStyle>
            <a:lvl1pPr marL="0" indent="0">
              <a:buNone/>
              <a:defRPr/>
            </a:lvl1pPr>
          </a:lstStyle>
          <a:p>
            <a:r>
              <a:rPr lang="nl-NL"/>
              <a:t>Klik op het pictogram als u een afbeelding wilt toevoegen</a:t>
            </a:r>
            <a:endParaRPr lang="nl-NL" dirty="0"/>
          </a:p>
        </p:txBody>
      </p:sp>
      <p:sp>
        <p:nvSpPr>
          <p:cNvPr id="8" name="Tijdelijke aanduiding voor dianummer 5"/>
          <p:cNvSpPr>
            <a:spLocks noGrp="1"/>
          </p:cNvSpPr>
          <p:nvPr>
            <p:ph type="sldNum" sz="quarter" idx="4"/>
          </p:nvPr>
        </p:nvSpPr>
        <p:spPr>
          <a:xfrm>
            <a:off x="522000" y="6414409"/>
            <a:ext cx="810000" cy="152400"/>
          </a:xfrm>
          <a:prstGeom prst="rect">
            <a:avLst/>
          </a:prstGeom>
        </p:spPr>
        <p:txBody>
          <a:bodyPr vert="horz" lIns="0" tIns="0" rIns="0" bIns="0" rtlCol="0" anchor="ctr"/>
          <a:lstStyle>
            <a:lvl1pPr algn="l">
              <a:lnSpc>
                <a:spcPts val="1200"/>
              </a:lnSpc>
              <a:defRPr sz="1000">
                <a:solidFill>
                  <a:schemeClr val="accent1"/>
                </a:solidFill>
              </a:defRPr>
            </a:lvl1pPr>
          </a:lstStyle>
          <a:p>
            <a:r>
              <a:rPr lang="nl-NL"/>
              <a:t>Pagina </a:t>
            </a:r>
            <a:fld id="{7FC9B413-936F-403B-BC98-20250EBFF374}" type="slidenum">
              <a:rPr lang="nl-NL" smtClean="0"/>
              <a:pPr/>
              <a:t>‹nr.›</a:t>
            </a:fld>
            <a:endParaRPr lang="nl-NL" dirty="0"/>
          </a:p>
        </p:txBody>
      </p:sp>
    </p:spTree>
    <p:extLst>
      <p:ext uri="{BB962C8B-B14F-4D97-AF65-F5344CB8AC3E}">
        <p14:creationId xmlns:p14="http://schemas.microsoft.com/office/powerpoint/2010/main" val="3473307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eelddia zonder titel">
    <p:spTree>
      <p:nvGrpSpPr>
        <p:cNvPr id="1" name=""/>
        <p:cNvGrpSpPr/>
        <p:nvPr/>
      </p:nvGrpSpPr>
      <p:grpSpPr>
        <a:xfrm>
          <a:off x="0" y="0"/>
          <a:ext cx="0" cy="0"/>
          <a:chOff x="0" y="0"/>
          <a:chExt cx="0" cy="0"/>
        </a:xfrm>
      </p:grpSpPr>
      <p:sp>
        <p:nvSpPr>
          <p:cNvPr id="5" name="Tijdelijke aanduiding voor datum 4"/>
          <p:cNvSpPr>
            <a:spLocks noGrp="1"/>
          </p:cNvSpPr>
          <p:nvPr>
            <p:ph type="dt" sz="half" idx="10"/>
          </p:nvPr>
        </p:nvSpPr>
        <p:spPr/>
        <p:txBody>
          <a:bodyPr/>
          <a:lstStyle/>
          <a:p>
            <a:r>
              <a:rPr lang="nl-NL"/>
              <a:t>&lt;datum&gt;</a:t>
            </a:r>
          </a:p>
        </p:txBody>
      </p:sp>
      <p:sp>
        <p:nvSpPr>
          <p:cNvPr id="6" name="Tijdelijke aanduiding voor voettekst 5"/>
          <p:cNvSpPr>
            <a:spLocks noGrp="1"/>
          </p:cNvSpPr>
          <p:nvPr>
            <p:ph type="ftr" sz="quarter" idx="11"/>
          </p:nvPr>
        </p:nvSpPr>
        <p:spPr/>
        <p:txBody>
          <a:bodyPr/>
          <a:lstStyle/>
          <a:p>
            <a:r>
              <a:rPr lang="nl-NL"/>
              <a:t>&lt;Titel van de presentatie&gt;</a:t>
            </a:r>
          </a:p>
        </p:txBody>
      </p:sp>
      <p:sp>
        <p:nvSpPr>
          <p:cNvPr id="4" name="Tijdelijke aanduiding voor afbeelding 3"/>
          <p:cNvSpPr>
            <a:spLocks noGrp="1"/>
          </p:cNvSpPr>
          <p:nvPr>
            <p:ph type="pic" sz="quarter" idx="15"/>
          </p:nvPr>
        </p:nvSpPr>
        <p:spPr>
          <a:xfrm>
            <a:off x="521500" y="592931"/>
            <a:ext cx="8101000" cy="5185069"/>
          </a:xfrm>
          <a:solidFill>
            <a:schemeClr val="bg1"/>
          </a:solidFill>
        </p:spPr>
        <p:txBody>
          <a:bodyPr/>
          <a:lstStyle>
            <a:lvl1pPr marL="0" indent="0">
              <a:buNone/>
              <a:defRPr/>
            </a:lvl1pPr>
          </a:lstStyle>
          <a:p>
            <a:r>
              <a:rPr lang="nl-NL"/>
              <a:t>Klik op het pictogram als u een afbeelding wilt toevoegen</a:t>
            </a:r>
            <a:endParaRPr lang="nl-NL" dirty="0"/>
          </a:p>
        </p:txBody>
      </p:sp>
      <p:sp>
        <p:nvSpPr>
          <p:cNvPr id="8" name="Tijdelijke aanduiding voor dianummer 5"/>
          <p:cNvSpPr>
            <a:spLocks noGrp="1"/>
          </p:cNvSpPr>
          <p:nvPr>
            <p:ph type="sldNum" sz="quarter" idx="4"/>
          </p:nvPr>
        </p:nvSpPr>
        <p:spPr>
          <a:xfrm>
            <a:off x="522000" y="6414409"/>
            <a:ext cx="810000" cy="152400"/>
          </a:xfrm>
          <a:prstGeom prst="rect">
            <a:avLst/>
          </a:prstGeom>
        </p:spPr>
        <p:txBody>
          <a:bodyPr vert="horz" lIns="0" tIns="0" rIns="0" bIns="0" rtlCol="0" anchor="ctr"/>
          <a:lstStyle>
            <a:lvl1pPr algn="l">
              <a:lnSpc>
                <a:spcPts val="1200"/>
              </a:lnSpc>
              <a:defRPr sz="1000">
                <a:solidFill>
                  <a:schemeClr val="accent1"/>
                </a:solidFill>
              </a:defRPr>
            </a:lvl1pPr>
          </a:lstStyle>
          <a:p>
            <a:r>
              <a:rPr lang="nl-NL"/>
              <a:t>Pagina </a:t>
            </a:r>
            <a:fld id="{7FC9B413-936F-403B-BC98-20250EBFF374}" type="slidenum">
              <a:rPr lang="nl-NL" smtClean="0"/>
              <a:pPr/>
              <a:t>‹nr.›</a:t>
            </a:fld>
            <a:endParaRPr lang="nl-NL" dirty="0"/>
          </a:p>
        </p:txBody>
      </p:sp>
    </p:spTree>
    <p:extLst>
      <p:ext uri="{BB962C8B-B14F-4D97-AF65-F5344CB8AC3E}">
        <p14:creationId xmlns:p14="http://schemas.microsoft.com/office/powerpoint/2010/main" val="3695853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eelddia">
    <p:spTree>
      <p:nvGrpSpPr>
        <p:cNvPr id="1" name=""/>
        <p:cNvGrpSpPr/>
        <p:nvPr/>
      </p:nvGrpSpPr>
      <p:grpSpPr>
        <a:xfrm>
          <a:off x="0" y="0"/>
          <a:ext cx="0" cy="0"/>
          <a:chOff x="0" y="0"/>
          <a:chExt cx="0" cy="0"/>
        </a:xfrm>
      </p:grpSpPr>
      <p:sp>
        <p:nvSpPr>
          <p:cNvPr id="4" name="Tijdelijke aanduiding voor afbeelding 3"/>
          <p:cNvSpPr>
            <a:spLocks noGrp="1"/>
          </p:cNvSpPr>
          <p:nvPr>
            <p:ph type="pic" sz="quarter" idx="15"/>
          </p:nvPr>
        </p:nvSpPr>
        <p:spPr>
          <a:xfrm>
            <a:off x="0" y="0"/>
            <a:ext cx="9144000" cy="6857999"/>
          </a:xfrm>
          <a:solidFill>
            <a:schemeClr val="bg1"/>
          </a:solidFill>
        </p:spPr>
        <p:txBody>
          <a:bodyPr/>
          <a:lstStyle>
            <a:lvl1pPr marL="0" indent="0">
              <a:buNone/>
              <a:defRPr/>
            </a:lvl1pPr>
          </a:lstStyle>
          <a:p>
            <a:r>
              <a:rPr lang="nl-NL"/>
              <a:t>Klik op het pictogram als u een afbeelding wilt toevoegen</a:t>
            </a:r>
            <a:endParaRPr lang="nl-NL" dirty="0"/>
          </a:p>
        </p:txBody>
      </p:sp>
      <p:grpSp>
        <p:nvGrpSpPr>
          <p:cNvPr id="25" name="Groep 24"/>
          <p:cNvGrpSpPr/>
          <p:nvPr userDrawn="1"/>
        </p:nvGrpSpPr>
        <p:grpSpPr>
          <a:xfrm>
            <a:off x="5867400" y="6264275"/>
            <a:ext cx="2427288" cy="301626"/>
            <a:chOff x="5867400" y="6264275"/>
            <a:chExt cx="2427288" cy="301626"/>
          </a:xfrm>
        </p:grpSpPr>
        <p:sp>
          <p:nvSpPr>
            <p:cNvPr id="15" name="Freeform 10"/>
            <p:cNvSpPr>
              <a:spLocks noEditPoints="1"/>
            </p:cNvSpPr>
            <p:nvPr userDrawn="1"/>
          </p:nvSpPr>
          <p:spPr bwMode="auto">
            <a:xfrm>
              <a:off x="5867400" y="6264275"/>
              <a:ext cx="258763" cy="295275"/>
            </a:xfrm>
            <a:custGeom>
              <a:avLst/>
              <a:gdLst>
                <a:gd name="T0" fmla="*/ 389 w 407"/>
                <a:gd name="T1" fmla="*/ 424 h 463"/>
                <a:gd name="T2" fmla="*/ 352 w 407"/>
                <a:gd name="T3" fmla="*/ 397 h 463"/>
                <a:gd name="T4" fmla="*/ 248 w 407"/>
                <a:gd name="T5" fmla="*/ 229 h 463"/>
                <a:gd name="T6" fmla="*/ 346 w 407"/>
                <a:gd name="T7" fmla="*/ 108 h 463"/>
                <a:gd name="T8" fmla="*/ 185 w 407"/>
                <a:gd name="T9" fmla="*/ 0 h 463"/>
                <a:gd name="T10" fmla="*/ 8 w 407"/>
                <a:gd name="T11" fmla="*/ 0 h 463"/>
                <a:gd name="T12" fmla="*/ 0 w 407"/>
                <a:gd name="T13" fmla="*/ 11 h 463"/>
                <a:gd name="T14" fmla="*/ 0 w 407"/>
                <a:gd name="T15" fmla="*/ 24 h 463"/>
                <a:gd name="T16" fmla="*/ 17 w 407"/>
                <a:gd name="T17" fmla="*/ 39 h 463"/>
                <a:gd name="T18" fmla="*/ 46 w 407"/>
                <a:gd name="T19" fmla="*/ 47 h 463"/>
                <a:gd name="T20" fmla="*/ 46 w 407"/>
                <a:gd name="T21" fmla="*/ 417 h 463"/>
                <a:gd name="T22" fmla="*/ 17 w 407"/>
                <a:gd name="T23" fmla="*/ 424 h 463"/>
                <a:gd name="T24" fmla="*/ 0 w 407"/>
                <a:gd name="T25" fmla="*/ 440 h 463"/>
                <a:gd name="T26" fmla="*/ 0 w 407"/>
                <a:gd name="T27" fmla="*/ 453 h 463"/>
                <a:gd name="T28" fmla="*/ 8 w 407"/>
                <a:gd name="T29" fmla="*/ 463 h 463"/>
                <a:gd name="T30" fmla="*/ 167 w 407"/>
                <a:gd name="T31" fmla="*/ 463 h 463"/>
                <a:gd name="T32" fmla="*/ 176 w 407"/>
                <a:gd name="T33" fmla="*/ 453 h 463"/>
                <a:gd name="T34" fmla="*/ 176 w 407"/>
                <a:gd name="T35" fmla="*/ 440 h 463"/>
                <a:gd name="T36" fmla="*/ 158 w 407"/>
                <a:gd name="T37" fmla="*/ 424 h 463"/>
                <a:gd name="T38" fmla="*/ 129 w 407"/>
                <a:gd name="T39" fmla="*/ 417 h 463"/>
                <a:gd name="T40" fmla="*/ 129 w 407"/>
                <a:gd name="T41" fmla="*/ 242 h 463"/>
                <a:gd name="T42" fmla="*/ 171 w 407"/>
                <a:gd name="T43" fmla="*/ 242 h 463"/>
                <a:gd name="T44" fmla="*/ 287 w 407"/>
                <a:gd name="T45" fmla="*/ 452 h 463"/>
                <a:gd name="T46" fmla="*/ 309 w 407"/>
                <a:gd name="T47" fmla="*/ 463 h 463"/>
                <a:gd name="T48" fmla="*/ 398 w 407"/>
                <a:gd name="T49" fmla="*/ 463 h 463"/>
                <a:gd name="T50" fmla="*/ 407 w 407"/>
                <a:gd name="T51" fmla="*/ 453 h 463"/>
                <a:gd name="T52" fmla="*/ 407 w 407"/>
                <a:gd name="T53" fmla="*/ 440 h 463"/>
                <a:gd name="T54" fmla="*/ 389 w 407"/>
                <a:gd name="T55" fmla="*/ 424 h 463"/>
                <a:gd name="T56" fmla="*/ 145 w 407"/>
                <a:gd name="T57" fmla="*/ 203 h 463"/>
                <a:gd name="T58" fmla="*/ 130 w 407"/>
                <a:gd name="T59" fmla="*/ 203 h 463"/>
                <a:gd name="T60" fmla="*/ 130 w 407"/>
                <a:gd name="T61" fmla="*/ 43 h 463"/>
                <a:gd name="T62" fmla="*/ 162 w 407"/>
                <a:gd name="T63" fmla="*/ 43 h 463"/>
                <a:gd name="T64" fmla="*/ 257 w 407"/>
                <a:gd name="T65" fmla="*/ 121 h 463"/>
                <a:gd name="T66" fmla="*/ 145 w 407"/>
                <a:gd name="T67" fmla="*/ 203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7" h="463">
                  <a:moveTo>
                    <a:pt x="389" y="424"/>
                  </a:moveTo>
                  <a:cubicBezTo>
                    <a:pt x="371" y="420"/>
                    <a:pt x="367" y="417"/>
                    <a:pt x="352" y="397"/>
                  </a:cubicBezTo>
                  <a:cubicBezTo>
                    <a:pt x="330" y="367"/>
                    <a:pt x="278" y="292"/>
                    <a:pt x="248" y="229"/>
                  </a:cubicBezTo>
                  <a:cubicBezTo>
                    <a:pt x="304" y="209"/>
                    <a:pt x="346" y="170"/>
                    <a:pt x="346" y="108"/>
                  </a:cubicBezTo>
                  <a:cubicBezTo>
                    <a:pt x="346" y="20"/>
                    <a:pt x="261" y="0"/>
                    <a:pt x="185" y="0"/>
                  </a:cubicBezTo>
                  <a:cubicBezTo>
                    <a:pt x="8" y="0"/>
                    <a:pt x="8" y="0"/>
                    <a:pt x="8" y="0"/>
                  </a:cubicBezTo>
                  <a:cubicBezTo>
                    <a:pt x="1" y="0"/>
                    <a:pt x="0" y="4"/>
                    <a:pt x="0" y="11"/>
                  </a:cubicBezTo>
                  <a:cubicBezTo>
                    <a:pt x="0" y="24"/>
                    <a:pt x="0" y="24"/>
                    <a:pt x="0" y="24"/>
                  </a:cubicBezTo>
                  <a:cubicBezTo>
                    <a:pt x="0" y="35"/>
                    <a:pt x="4" y="35"/>
                    <a:pt x="17" y="39"/>
                  </a:cubicBezTo>
                  <a:cubicBezTo>
                    <a:pt x="46" y="47"/>
                    <a:pt x="46" y="47"/>
                    <a:pt x="46" y="47"/>
                  </a:cubicBezTo>
                  <a:cubicBezTo>
                    <a:pt x="46" y="417"/>
                    <a:pt x="46" y="417"/>
                    <a:pt x="46" y="417"/>
                  </a:cubicBezTo>
                  <a:cubicBezTo>
                    <a:pt x="17" y="424"/>
                    <a:pt x="17" y="424"/>
                    <a:pt x="17" y="424"/>
                  </a:cubicBezTo>
                  <a:cubicBezTo>
                    <a:pt x="4" y="428"/>
                    <a:pt x="0" y="429"/>
                    <a:pt x="0" y="440"/>
                  </a:cubicBezTo>
                  <a:cubicBezTo>
                    <a:pt x="0" y="453"/>
                    <a:pt x="0" y="453"/>
                    <a:pt x="0" y="453"/>
                  </a:cubicBezTo>
                  <a:cubicBezTo>
                    <a:pt x="0" y="459"/>
                    <a:pt x="1" y="463"/>
                    <a:pt x="8" y="463"/>
                  </a:cubicBezTo>
                  <a:cubicBezTo>
                    <a:pt x="167" y="463"/>
                    <a:pt x="167" y="463"/>
                    <a:pt x="167" y="463"/>
                  </a:cubicBezTo>
                  <a:cubicBezTo>
                    <a:pt x="175" y="463"/>
                    <a:pt x="176" y="459"/>
                    <a:pt x="176" y="453"/>
                  </a:cubicBezTo>
                  <a:cubicBezTo>
                    <a:pt x="176" y="440"/>
                    <a:pt x="176" y="440"/>
                    <a:pt x="176" y="440"/>
                  </a:cubicBezTo>
                  <a:cubicBezTo>
                    <a:pt x="176" y="429"/>
                    <a:pt x="172" y="428"/>
                    <a:pt x="158" y="424"/>
                  </a:cubicBezTo>
                  <a:cubicBezTo>
                    <a:pt x="129" y="417"/>
                    <a:pt x="129" y="417"/>
                    <a:pt x="129" y="417"/>
                  </a:cubicBezTo>
                  <a:cubicBezTo>
                    <a:pt x="129" y="242"/>
                    <a:pt x="129" y="242"/>
                    <a:pt x="129" y="242"/>
                  </a:cubicBezTo>
                  <a:cubicBezTo>
                    <a:pt x="171" y="242"/>
                    <a:pt x="171" y="242"/>
                    <a:pt x="171" y="242"/>
                  </a:cubicBezTo>
                  <a:cubicBezTo>
                    <a:pt x="201" y="311"/>
                    <a:pt x="266" y="424"/>
                    <a:pt x="287" y="452"/>
                  </a:cubicBezTo>
                  <a:cubicBezTo>
                    <a:pt x="295" y="463"/>
                    <a:pt x="298" y="463"/>
                    <a:pt x="309" y="463"/>
                  </a:cubicBezTo>
                  <a:cubicBezTo>
                    <a:pt x="398" y="463"/>
                    <a:pt x="398" y="463"/>
                    <a:pt x="398" y="463"/>
                  </a:cubicBezTo>
                  <a:cubicBezTo>
                    <a:pt x="406" y="463"/>
                    <a:pt x="407" y="459"/>
                    <a:pt x="407" y="453"/>
                  </a:cubicBezTo>
                  <a:cubicBezTo>
                    <a:pt x="407" y="440"/>
                    <a:pt x="407" y="440"/>
                    <a:pt x="407" y="440"/>
                  </a:cubicBezTo>
                  <a:cubicBezTo>
                    <a:pt x="407" y="427"/>
                    <a:pt x="400" y="428"/>
                    <a:pt x="389" y="424"/>
                  </a:cubicBezTo>
                  <a:close/>
                  <a:moveTo>
                    <a:pt x="145" y="203"/>
                  </a:moveTo>
                  <a:cubicBezTo>
                    <a:pt x="130" y="203"/>
                    <a:pt x="130" y="203"/>
                    <a:pt x="130" y="203"/>
                  </a:cubicBezTo>
                  <a:cubicBezTo>
                    <a:pt x="130" y="43"/>
                    <a:pt x="130" y="43"/>
                    <a:pt x="130" y="43"/>
                  </a:cubicBezTo>
                  <a:cubicBezTo>
                    <a:pt x="162" y="43"/>
                    <a:pt x="162" y="43"/>
                    <a:pt x="162" y="43"/>
                  </a:cubicBezTo>
                  <a:cubicBezTo>
                    <a:pt x="222" y="43"/>
                    <a:pt x="257" y="66"/>
                    <a:pt x="257" y="121"/>
                  </a:cubicBezTo>
                  <a:cubicBezTo>
                    <a:pt x="257" y="189"/>
                    <a:pt x="205" y="203"/>
                    <a:pt x="145" y="203"/>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nl-NL"/>
            </a:p>
          </p:txBody>
        </p:sp>
        <p:sp>
          <p:nvSpPr>
            <p:cNvPr id="16" name="Freeform 11"/>
            <p:cNvSpPr>
              <a:spLocks noEditPoints="1"/>
            </p:cNvSpPr>
            <p:nvPr userDrawn="1"/>
          </p:nvSpPr>
          <p:spPr bwMode="auto">
            <a:xfrm>
              <a:off x="6350000" y="6264275"/>
              <a:ext cx="220663" cy="301625"/>
            </a:xfrm>
            <a:custGeom>
              <a:avLst/>
              <a:gdLst>
                <a:gd name="T0" fmla="*/ 331 w 348"/>
                <a:gd name="T1" fmla="*/ 428 h 473"/>
                <a:gd name="T2" fmla="*/ 299 w 348"/>
                <a:gd name="T3" fmla="*/ 418 h 473"/>
                <a:gd name="T4" fmla="*/ 299 w 348"/>
                <a:gd name="T5" fmla="*/ 16 h 473"/>
                <a:gd name="T6" fmla="*/ 284 w 348"/>
                <a:gd name="T7" fmla="*/ 0 h 473"/>
                <a:gd name="T8" fmla="*/ 186 w 348"/>
                <a:gd name="T9" fmla="*/ 0 h 473"/>
                <a:gd name="T10" fmla="*/ 178 w 348"/>
                <a:gd name="T11" fmla="*/ 11 h 473"/>
                <a:gd name="T12" fmla="*/ 178 w 348"/>
                <a:gd name="T13" fmla="*/ 19 h 473"/>
                <a:gd name="T14" fmla="*/ 196 w 348"/>
                <a:gd name="T15" fmla="*/ 36 h 473"/>
                <a:gd name="T16" fmla="*/ 227 w 348"/>
                <a:gd name="T17" fmla="*/ 45 h 473"/>
                <a:gd name="T18" fmla="*/ 227 w 348"/>
                <a:gd name="T19" fmla="*/ 158 h 473"/>
                <a:gd name="T20" fmla="*/ 153 w 348"/>
                <a:gd name="T21" fmla="*/ 133 h 473"/>
                <a:gd name="T22" fmla="*/ 0 w 348"/>
                <a:gd name="T23" fmla="*/ 313 h 473"/>
                <a:gd name="T24" fmla="*/ 123 w 348"/>
                <a:gd name="T25" fmla="*/ 473 h 473"/>
                <a:gd name="T26" fmla="*/ 227 w 348"/>
                <a:gd name="T27" fmla="*/ 420 h 473"/>
                <a:gd name="T28" fmla="*/ 227 w 348"/>
                <a:gd name="T29" fmla="*/ 447 h 473"/>
                <a:gd name="T30" fmla="*/ 242 w 348"/>
                <a:gd name="T31" fmla="*/ 463 h 473"/>
                <a:gd name="T32" fmla="*/ 340 w 348"/>
                <a:gd name="T33" fmla="*/ 463 h 473"/>
                <a:gd name="T34" fmla="*/ 348 w 348"/>
                <a:gd name="T35" fmla="*/ 453 h 473"/>
                <a:gd name="T36" fmla="*/ 348 w 348"/>
                <a:gd name="T37" fmla="*/ 444 h 473"/>
                <a:gd name="T38" fmla="*/ 331 w 348"/>
                <a:gd name="T39" fmla="*/ 428 h 473"/>
                <a:gd name="T40" fmla="*/ 227 w 348"/>
                <a:gd name="T41" fmla="*/ 379 h 473"/>
                <a:gd name="T42" fmla="*/ 153 w 348"/>
                <a:gd name="T43" fmla="*/ 418 h 473"/>
                <a:gd name="T44" fmla="*/ 77 w 348"/>
                <a:gd name="T45" fmla="*/ 299 h 473"/>
                <a:gd name="T46" fmla="*/ 158 w 348"/>
                <a:gd name="T47" fmla="*/ 179 h 473"/>
                <a:gd name="T48" fmla="*/ 227 w 348"/>
                <a:gd name="T49" fmla="*/ 299 h 473"/>
                <a:gd name="T50" fmla="*/ 227 w 348"/>
                <a:gd name="T51" fmla="*/ 379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48" h="473">
                  <a:moveTo>
                    <a:pt x="331" y="428"/>
                  </a:moveTo>
                  <a:cubicBezTo>
                    <a:pt x="299" y="418"/>
                    <a:pt x="299" y="418"/>
                    <a:pt x="299" y="418"/>
                  </a:cubicBezTo>
                  <a:cubicBezTo>
                    <a:pt x="299" y="16"/>
                    <a:pt x="299" y="16"/>
                    <a:pt x="299" y="16"/>
                  </a:cubicBezTo>
                  <a:cubicBezTo>
                    <a:pt x="299" y="6"/>
                    <a:pt x="296" y="0"/>
                    <a:pt x="284" y="0"/>
                  </a:cubicBezTo>
                  <a:cubicBezTo>
                    <a:pt x="186" y="0"/>
                    <a:pt x="186" y="0"/>
                    <a:pt x="186" y="0"/>
                  </a:cubicBezTo>
                  <a:cubicBezTo>
                    <a:pt x="179" y="0"/>
                    <a:pt x="178" y="4"/>
                    <a:pt x="178" y="11"/>
                  </a:cubicBezTo>
                  <a:cubicBezTo>
                    <a:pt x="178" y="19"/>
                    <a:pt x="178" y="19"/>
                    <a:pt x="178" y="19"/>
                  </a:cubicBezTo>
                  <a:cubicBezTo>
                    <a:pt x="178" y="31"/>
                    <a:pt x="182" y="32"/>
                    <a:pt x="196" y="36"/>
                  </a:cubicBezTo>
                  <a:cubicBezTo>
                    <a:pt x="227" y="45"/>
                    <a:pt x="227" y="45"/>
                    <a:pt x="227" y="45"/>
                  </a:cubicBezTo>
                  <a:cubicBezTo>
                    <a:pt x="227" y="158"/>
                    <a:pt x="227" y="158"/>
                    <a:pt x="227" y="158"/>
                  </a:cubicBezTo>
                  <a:cubicBezTo>
                    <a:pt x="215" y="148"/>
                    <a:pt x="190" y="133"/>
                    <a:pt x="153" y="133"/>
                  </a:cubicBezTo>
                  <a:cubicBezTo>
                    <a:pt x="81" y="133"/>
                    <a:pt x="0" y="185"/>
                    <a:pt x="0" y="313"/>
                  </a:cubicBezTo>
                  <a:cubicBezTo>
                    <a:pt x="0" y="425"/>
                    <a:pt x="62" y="473"/>
                    <a:pt x="123" y="473"/>
                  </a:cubicBezTo>
                  <a:cubicBezTo>
                    <a:pt x="162" y="473"/>
                    <a:pt x="195" y="453"/>
                    <a:pt x="227" y="420"/>
                  </a:cubicBezTo>
                  <a:cubicBezTo>
                    <a:pt x="227" y="447"/>
                    <a:pt x="227" y="447"/>
                    <a:pt x="227" y="447"/>
                  </a:cubicBezTo>
                  <a:cubicBezTo>
                    <a:pt x="227" y="457"/>
                    <a:pt x="230" y="463"/>
                    <a:pt x="242" y="463"/>
                  </a:cubicBezTo>
                  <a:cubicBezTo>
                    <a:pt x="340" y="463"/>
                    <a:pt x="340" y="463"/>
                    <a:pt x="340" y="463"/>
                  </a:cubicBezTo>
                  <a:cubicBezTo>
                    <a:pt x="347" y="463"/>
                    <a:pt x="348" y="459"/>
                    <a:pt x="348" y="453"/>
                  </a:cubicBezTo>
                  <a:cubicBezTo>
                    <a:pt x="348" y="444"/>
                    <a:pt x="348" y="444"/>
                    <a:pt x="348" y="444"/>
                  </a:cubicBezTo>
                  <a:cubicBezTo>
                    <a:pt x="348" y="432"/>
                    <a:pt x="344" y="432"/>
                    <a:pt x="331" y="428"/>
                  </a:cubicBezTo>
                  <a:close/>
                  <a:moveTo>
                    <a:pt x="227" y="379"/>
                  </a:moveTo>
                  <a:cubicBezTo>
                    <a:pt x="205" y="401"/>
                    <a:pt x="181" y="418"/>
                    <a:pt x="153" y="418"/>
                  </a:cubicBezTo>
                  <a:cubicBezTo>
                    <a:pt x="100" y="418"/>
                    <a:pt x="77" y="362"/>
                    <a:pt x="77" y="299"/>
                  </a:cubicBezTo>
                  <a:cubicBezTo>
                    <a:pt x="77" y="225"/>
                    <a:pt x="109" y="179"/>
                    <a:pt x="158" y="179"/>
                  </a:cubicBezTo>
                  <a:cubicBezTo>
                    <a:pt x="209" y="179"/>
                    <a:pt x="227" y="229"/>
                    <a:pt x="227" y="299"/>
                  </a:cubicBezTo>
                  <a:lnTo>
                    <a:pt x="227" y="379"/>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nl-NL"/>
            </a:p>
          </p:txBody>
        </p:sp>
        <p:sp>
          <p:nvSpPr>
            <p:cNvPr id="17" name="Freeform 12"/>
            <p:cNvSpPr>
              <a:spLocks/>
            </p:cNvSpPr>
            <p:nvPr userDrawn="1"/>
          </p:nvSpPr>
          <p:spPr bwMode="auto">
            <a:xfrm>
              <a:off x="7032625" y="6354763"/>
              <a:ext cx="234950" cy="211138"/>
            </a:xfrm>
            <a:custGeom>
              <a:avLst/>
              <a:gdLst>
                <a:gd name="T0" fmla="*/ 323 w 372"/>
                <a:gd name="T1" fmla="*/ 15 h 330"/>
                <a:gd name="T2" fmla="*/ 308 w 372"/>
                <a:gd name="T3" fmla="*/ 0 h 330"/>
                <a:gd name="T4" fmla="*/ 210 w 372"/>
                <a:gd name="T5" fmla="*/ 0 h 330"/>
                <a:gd name="T6" fmla="*/ 202 w 372"/>
                <a:gd name="T7" fmla="*/ 10 h 330"/>
                <a:gd name="T8" fmla="*/ 202 w 372"/>
                <a:gd name="T9" fmla="*/ 19 h 330"/>
                <a:gd name="T10" fmla="*/ 219 w 372"/>
                <a:gd name="T11" fmla="*/ 35 h 330"/>
                <a:gd name="T12" fmla="*/ 251 w 372"/>
                <a:gd name="T13" fmla="*/ 44 h 330"/>
                <a:gd name="T14" fmla="*/ 251 w 372"/>
                <a:gd name="T15" fmla="*/ 236 h 330"/>
                <a:gd name="T16" fmla="*/ 176 w 372"/>
                <a:gd name="T17" fmla="*/ 275 h 330"/>
                <a:gd name="T18" fmla="*/ 121 w 372"/>
                <a:gd name="T19" fmla="*/ 169 h 330"/>
                <a:gd name="T20" fmla="*/ 121 w 372"/>
                <a:gd name="T21" fmla="*/ 15 h 330"/>
                <a:gd name="T22" fmla="*/ 106 w 372"/>
                <a:gd name="T23" fmla="*/ 0 h 330"/>
                <a:gd name="T24" fmla="*/ 8 w 372"/>
                <a:gd name="T25" fmla="*/ 0 h 330"/>
                <a:gd name="T26" fmla="*/ 0 w 372"/>
                <a:gd name="T27" fmla="*/ 10 h 330"/>
                <a:gd name="T28" fmla="*/ 0 w 372"/>
                <a:gd name="T29" fmla="*/ 19 h 330"/>
                <a:gd name="T30" fmla="*/ 18 w 372"/>
                <a:gd name="T31" fmla="*/ 35 h 330"/>
                <a:gd name="T32" fmla="*/ 49 w 372"/>
                <a:gd name="T33" fmla="*/ 44 h 330"/>
                <a:gd name="T34" fmla="*/ 49 w 372"/>
                <a:gd name="T35" fmla="*/ 207 h 330"/>
                <a:gd name="T36" fmla="*/ 145 w 372"/>
                <a:gd name="T37" fmla="*/ 330 h 330"/>
                <a:gd name="T38" fmla="*/ 251 w 372"/>
                <a:gd name="T39" fmla="*/ 277 h 330"/>
                <a:gd name="T40" fmla="*/ 251 w 372"/>
                <a:gd name="T41" fmla="*/ 304 h 330"/>
                <a:gd name="T42" fmla="*/ 266 w 372"/>
                <a:gd name="T43" fmla="*/ 320 h 330"/>
                <a:gd name="T44" fmla="*/ 364 w 372"/>
                <a:gd name="T45" fmla="*/ 320 h 330"/>
                <a:gd name="T46" fmla="*/ 372 w 372"/>
                <a:gd name="T47" fmla="*/ 310 h 330"/>
                <a:gd name="T48" fmla="*/ 372 w 372"/>
                <a:gd name="T49" fmla="*/ 301 h 330"/>
                <a:gd name="T50" fmla="*/ 354 w 372"/>
                <a:gd name="T51" fmla="*/ 285 h 330"/>
                <a:gd name="T52" fmla="*/ 323 w 372"/>
                <a:gd name="T53" fmla="*/ 275 h 330"/>
                <a:gd name="T54" fmla="*/ 323 w 372"/>
                <a:gd name="T55" fmla="*/ 1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2" h="330">
                  <a:moveTo>
                    <a:pt x="323" y="15"/>
                  </a:moveTo>
                  <a:cubicBezTo>
                    <a:pt x="323" y="6"/>
                    <a:pt x="320" y="0"/>
                    <a:pt x="308" y="0"/>
                  </a:cubicBezTo>
                  <a:cubicBezTo>
                    <a:pt x="210" y="0"/>
                    <a:pt x="210" y="0"/>
                    <a:pt x="210" y="0"/>
                  </a:cubicBezTo>
                  <a:cubicBezTo>
                    <a:pt x="202" y="0"/>
                    <a:pt x="202" y="4"/>
                    <a:pt x="202" y="10"/>
                  </a:cubicBezTo>
                  <a:cubicBezTo>
                    <a:pt x="202" y="19"/>
                    <a:pt x="202" y="19"/>
                    <a:pt x="202" y="19"/>
                  </a:cubicBezTo>
                  <a:cubicBezTo>
                    <a:pt x="202" y="31"/>
                    <a:pt x="206" y="31"/>
                    <a:pt x="219" y="35"/>
                  </a:cubicBezTo>
                  <a:cubicBezTo>
                    <a:pt x="251" y="44"/>
                    <a:pt x="251" y="44"/>
                    <a:pt x="251" y="44"/>
                  </a:cubicBezTo>
                  <a:cubicBezTo>
                    <a:pt x="251" y="236"/>
                    <a:pt x="251" y="236"/>
                    <a:pt x="251" y="236"/>
                  </a:cubicBezTo>
                  <a:cubicBezTo>
                    <a:pt x="224" y="264"/>
                    <a:pt x="204" y="275"/>
                    <a:pt x="176" y="275"/>
                  </a:cubicBezTo>
                  <a:cubicBezTo>
                    <a:pt x="125" y="275"/>
                    <a:pt x="121" y="236"/>
                    <a:pt x="121" y="169"/>
                  </a:cubicBezTo>
                  <a:cubicBezTo>
                    <a:pt x="121" y="15"/>
                    <a:pt x="121" y="15"/>
                    <a:pt x="121" y="15"/>
                  </a:cubicBezTo>
                  <a:cubicBezTo>
                    <a:pt x="121" y="6"/>
                    <a:pt x="118" y="0"/>
                    <a:pt x="106" y="0"/>
                  </a:cubicBezTo>
                  <a:cubicBezTo>
                    <a:pt x="8" y="0"/>
                    <a:pt x="8" y="0"/>
                    <a:pt x="8" y="0"/>
                  </a:cubicBezTo>
                  <a:cubicBezTo>
                    <a:pt x="1" y="0"/>
                    <a:pt x="0" y="4"/>
                    <a:pt x="0" y="10"/>
                  </a:cubicBezTo>
                  <a:cubicBezTo>
                    <a:pt x="0" y="19"/>
                    <a:pt x="0" y="19"/>
                    <a:pt x="0" y="19"/>
                  </a:cubicBezTo>
                  <a:cubicBezTo>
                    <a:pt x="0" y="31"/>
                    <a:pt x="4" y="31"/>
                    <a:pt x="18" y="35"/>
                  </a:cubicBezTo>
                  <a:cubicBezTo>
                    <a:pt x="49" y="44"/>
                    <a:pt x="49" y="44"/>
                    <a:pt x="49" y="44"/>
                  </a:cubicBezTo>
                  <a:cubicBezTo>
                    <a:pt x="49" y="207"/>
                    <a:pt x="49" y="207"/>
                    <a:pt x="49" y="207"/>
                  </a:cubicBezTo>
                  <a:cubicBezTo>
                    <a:pt x="49" y="309"/>
                    <a:pt x="96" y="330"/>
                    <a:pt x="145" y="330"/>
                  </a:cubicBezTo>
                  <a:cubicBezTo>
                    <a:pt x="188" y="330"/>
                    <a:pt x="220" y="312"/>
                    <a:pt x="251" y="277"/>
                  </a:cubicBezTo>
                  <a:cubicBezTo>
                    <a:pt x="251" y="304"/>
                    <a:pt x="251" y="304"/>
                    <a:pt x="251" y="304"/>
                  </a:cubicBezTo>
                  <a:cubicBezTo>
                    <a:pt x="251" y="314"/>
                    <a:pt x="254" y="320"/>
                    <a:pt x="266" y="320"/>
                  </a:cubicBezTo>
                  <a:cubicBezTo>
                    <a:pt x="364" y="320"/>
                    <a:pt x="364" y="320"/>
                    <a:pt x="364" y="320"/>
                  </a:cubicBezTo>
                  <a:cubicBezTo>
                    <a:pt x="371" y="320"/>
                    <a:pt x="372" y="316"/>
                    <a:pt x="372" y="310"/>
                  </a:cubicBezTo>
                  <a:cubicBezTo>
                    <a:pt x="372" y="301"/>
                    <a:pt x="372" y="301"/>
                    <a:pt x="372" y="301"/>
                  </a:cubicBezTo>
                  <a:cubicBezTo>
                    <a:pt x="372" y="289"/>
                    <a:pt x="368" y="289"/>
                    <a:pt x="354" y="285"/>
                  </a:cubicBezTo>
                  <a:cubicBezTo>
                    <a:pt x="323" y="275"/>
                    <a:pt x="323" y="275"/>
                    <a:pt x="323" y="275"/>
                  </a:cubicBezTo>
                  <a:lnTo>
                    <a:pt x="323" y="15"/>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nl-NL"/>
            </a:p>
          </p:txBody>
        </p:sp>
        <p:sp>
          <p:nvSpPr>
            <p:cNvPr id="18" name="Freeform 13"/>
            <p:cNvSpPr>
              <a:spLocks noEditPoints="1"/>
            </p:cNvSpPr>
            <p:nvPr userDrawn="1"/>
          </p:nvSpPr>
          <p:spPr bwMode="auto">
            <a:xfrm>
              <a:off x="6140450" y="6348413"/>
              <a:ext cx="195263" cy="217488"/>
            </a:xfrm>
            <a:custGeom>
              <a:avLst/>
              <a:gdLst>
                <a:gd name="T0" fmla="*/ 289 w 307"/>
                <a:gd name="T1" fmla="*/ 295 h 340"/>
                <a:gd name="T2" fmla="*/ 258 w 307"/>
                <a:gd name="T3" fmla="*/ 285 h 340"/>
                <a:gd name="T4" fmla="*/ 258 w 307"/>
                <a:gd name="T5" fmla="*/ 106 h 340"/>
                <a:gd name="T6" fmla="*/ 130 w 307"/>
                <a:gd name="T7" fmla="*/ 0 h 340"/>
                <a:gd name="T8" fmla="*/ 45 w 307"/>
                <a:gd name="T9" fmla="*/ 12 h 340"/>
                <a:gd name="T10" fmla="*/ 22 w 307"/>
                <a:gd name="T11" fmla="*/ 39 h 340"/>
                <a:gd name="T12" fmla="*/ 18 w 307"/>
                <a:gd name="T13" fmla="*/ 74 h 340"/>
                <a:gd name="T14" fmla="*/ 24 w 307"/>
                <a:gd name="T15" fmla="*/ 84 h 340"/>
                <a:gd name="T16" fmla="*/ 43 w 307"/>
                <a:gd name="T17" fmla="*/ 76 h 340"/>
                <a:gd name="T18" fmla="*/ 125 w 307"/>
                <a:gd name="T19" fmla="*/ 54 h 340"/>
                <a:gd name="T20" fmla="*/ 185 w 307"/>
                <a:gd name="T21" fmla="*/ 118 h 340"/>
                <a:gd name="T22" fmla="*/ 185 w 307"/>
                <a:gd name="T23" fmla="*/ 151 h 340"/>
                <a:gd name="T24" fmla="*/ 63 w 307"/>
                <a:gd name="T25" fmla="*/ 176 h 340"/>
                <a:gd name="T26" fmla="*/ 0 w 307"/>
                <a:gd name="T27" fmla="*/ 250 h 340"/>
                <a:gd name="T28" fmla="*/ 83 w 307"/>
                <a:gd name="T29" fmla="*/ 340 h 340"/>
                <a:gd name="T30" fmla="*/ 185 w 307"/>
                <a:gd name="T31" fmla="*/ 290 h 340"/>
                <a:gd name="T32" fmla="*/ 185 w 307"/>
                <a:gd name="T33" fmla="*/ 314 h 340"/>
                <a:gd name="T34" fmla="*/ 200 w 307"/>
                <a:gd name="T35" fmla="*/ 330 h 340"/>
                <a:gd name="T36" fmla="*/ 298 w 307"/>
                <a:gd name="T37" fmla="*/ 330 h 340"/>
                <a:gd name="T38" fmla="*/ 307 w 307"/>
                <a:gd name="T39" fmla="*/ 320 h 340"/>
                <a:gd name="T40" fmla="*/ 307 w 307"/>
                <a:gd name="T41" fmla="*/ 311 h 340"/>
                <a:gd name="T42" fmla="*/ 289 w 307"/>
                <a:gd name="T43" fmla="*/ 295 h 340"/>
                <a:gd name="T44" fmla="*/ 185 w 307"/>
                <a:gd name="T45" fmla="*/ 254 h 340"/>
                <a:gd name="T46" fmla="*/ 116 w 307"/>
                <a:gd name="T47" fmla="*/ 285 h 340"/>
                <a:gd name="T48" fmla="*/ 78 w 307"/>
                <a:gd name="T49" fmla="*/ 244 h 340"/>
                <a:gd name="T50" fmla="*/ 114 w 307"/>
                <a:gd name="T51" fmla="*/ 201 h 340"/>
                <a:gd name="T52" fmla="*/ 185 w 307"/>
                <a:gd name="T53" fmla="*/ 184 h 340"/>
                <a:gd name="T54" fmla="*/ 185 w 307"/>
                <a:gd name="T55" fmla="*/ 254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07" h="340">
                  <a:moveTo>
                    <a:pt x="289" y="295"/>
                  </a:moveTo>
                  <a:cubicBezTo>
                    <a:pt x="258" y="285"/>
                    <a:pt x="258" y="285"/>
                    <a:pt x="258" y="285"/>
                  </a:cubicBezTo>
                  <a:cubicBezTo>
                    <a:pt x="258" y="106"/>
                    <a:pt x="258" y="106"/>
                    <a:pt x="258" y="106"/>
                  </a:cubicBezTo>
                  <a:cubicBezTo>
                    <a:pt x="258" y="27"/>
                    <a:pt x="202" y="0"/>
                    <a:pt x="130" y="0"/>
                  </a:cubicBezTo>
                  <a:cubicBezTo>
                    <a:pt x="87" y="0"/>
                    <a:pt x="52" y="10"/>
                    <a:pt x="45" y="12"/>
                  </a:cubicBezTo>
                  <a:cubicBezTo>
                    <a:pt x="27" y="17"/>
                    <a:pt x="24" y="21"/>
                    <a:pt x="22" y="39"/>
                  </a:cubicBezTo>
                  <a:cubicBezTo>
                    <a:pt x="18" y="74"/>
                    <a:pt x="18" y="74"/>
                    <a:pt x="18" y="74"/>
                  </a:cubicBezTo>
                  <a:cubicBezTo>
                    <a:pt x="18" y="81"/>
                    <a:pt x="20" y="84"/>
                    <a:pt x="24" y="84"/>
                  </a:cubicBezTo>
                  <a:cubicBezTo>
                    <a:pt x="30" y="84"/>
                    <a:pt x="38" y="79"/>
                    <a:pt x="43" y="76"/>
                  </a:cubicBezTo>
                  <a:cubicBezTo>
                    <a:pt x="65" y="64"/>
                    <a:pt x="98" y="54"/>
                    <a:pt x="125" y="54"/>
                  </a:cubicBezTo>
                  <a:cubicBezTo>
                    <a:pt x="182" y="54"/>
                    <a:pt x="185" y="92"/>
                    <a:pt x="185" y="118"/>
                  </a:cubicBezTo>
                  <a:cubicBezTo>
                    <a:pt x="185" y="151"/>
                    <a:pt x="185" y="151"/>
                    <a:pt x="185" y="151"/>
                  </a:cubicBezTo>
                  <a:cubicBezTo>
                    <a:pt x="63" y="176"/>
                    <a:pt x="63" y="176"/>
                    <a:pt x="63" y="176"/>
                  </a:cubicBezTo>
                  <a:cubicBezTo>
                    <a:pt x="22" y="184"/>
                    <a:pt x="0" y="203"/>
                    <a:pt x="0" y="250"/>
                  </a:cubicBezTo>
                  <a:cubicBezTo>
                    <a:pt x="0" y="302"/>
                    <a:pt x="27" y="340"/>
                    <a:pt x="83" y="340"/>
                  </a:cubicBezTo>
                  <a:cubicBezTo>
                    <a:pt x="119" y="340"/>
                    <a:pt x="145" y="328"/>
                    <a:pt x="185" y="290"/>
                  </a:cubicBezTo>
                  <a:cubicBezTo>
                    <a:pt x="185" y="314"/>
                    <a:pt x="185" y="314"/>
                    <a:pt x="185" y="314"/>
                  </a:cubicBezTo>
                  <a:cubicBezTo>
                    <a:pt x="185" y="324"/>
                    <a:pt x="188" y="330"/>
                    <a:pt x="200" y="330"/>
                  </a:cubicBezTo>
                  <a:cubicBezTo>
                    <a:pt x="298" y="330"/>
                    <a:pt x="298" y="330"/>
                    <a:pt x="298" y="330"/>
                  </a:cubicBezTo>
                  <a:cubicBezTo>
                    <a:pt x="305" y="330"/>
                    <a:pt x="307" y="326"/>
                    <a:pt x="307" y="320"/>
                  </a:cubicBezTo>
                  <a:cubicBezTo>
                    <a:pt x="307" y="311"/>
                    <a:pt x="307" y="311"/>
                    <a:pt x="307" y="311"/>
                  </a:cubicBezTo>
                  <a:cubicBezTo>
                    <a:pt x="307" y="299"/>
                    <a:pt x="303" y="299"/>
                    <a:pt x="289" y="295"/>
                  </a:cubicBezTo>
                  <a:close/>
                  <a:moveTo>
                    <a:pt x="185" y="254"/>
                  </a:moveTo>
                  <a:cubicBezTo>
                    <a:pt x="160" y="276"/>
                    <a:pt x="135" y="285"/>
                    <a:pt x="116" y="285"/>
                  </a:cubicBezTo>
                  <a:cubicBezTo>
                    <a:pt x="99" y="285"/>
                    <a:pt x="78" y="278"/>
                    <a:pt x="78" y="244"/>
                  </a:cubicBezTo>
                  <a:cubicBezTo>
                    <a:pt x="78" y="211"/>
                    <a:pt x="97" y="205"/>
                    <a:pt x="114" y="201"/>
                  </a:cubicBezTo>
                  <a:cubicBezTo>
                    <a:pt x="185" y="184"/>
                    <a:pt x="185" y="184"/>
                    <a:pt x="185" y="184"/>
                  </a:cubicBezTo>
                  <a:cubicBezTo>
                    <a:pt x="185" y="254"/>
                    <a:pt x="185" y="254"/>
                    <a:pt x="185" y="254"/>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nl-NL"/>
            </a:p>
          </p:txBody>
        </p:sp>
        <p:sp>
          <p:nvSpPr>
            <p:cNvPr id="19" name="Freeform 14"/>
            <p:cNvSpPr>
              <a:spLocks noEditPoints="1"/>
            </p:cNvSpPr>
            <p:nvPr userDrawn="1"/>
          </p:nvSpPr>
          <p:spPr bwMode="auto">
            <a:xfrm>
              <a:off x="6565900" y="6264275"/>
              <a:ext cx="222250" cy="301625"/>
            </a:xfrm>
            <a:custGeom>
              <a:avLst/>
              <a:gdLst>
                <a:gd name="T0" fmla="*/ 226 w 349"/>
                <a:gd name="T1" fmla="*/ 133 h 473"/>
                <a:gd name="T2" fmla="*/ 122 w 349"/>
                <a:gd name="T3" fmla="*/ 185 h 473"/>
                <a:gd name="T4" fmla="*/ 122 w 349"/>
                <a:gd name="T5" fmla="*/ 16 h 473"/>
                <a:gd name="T6" fmla="*/ 107 w 349"/>
                <a:gd name="T7" fmla="*/ 0 h 473"/>
                <a:gd name="T8" fmla="*/ 9 w 349"/>
                <a:gd name="T9" fmla="*/ 0 h 473"/>
                <a:gd name="T10" fmla="*/ 0 w 349"/>
                <a:gd name="T11" fmla="*/ 11 h 473"/>
                <a:gd name="T12" fmla="*/ 0 w 349"/>
                <a:gd name="T13" fmla="*/ 19 h 473"/>
                <a:gd name="T14" fmla="*/ 18 w 349"/>
                <a:gd name="T15" fmla="*/ 36 h 473"/>
                <a:gd name="T16" fmla="*/ 49 w 349"/>
                <a:gd name="T17" fmla="*/ 45 h 473"/>
                <a:gd name="T18" fmla="*/ 49 w 349"/>
                <a:gd name="T19" fmla="*/ 422 h 473"/>
                <a:gd name="T20" fmla="*/ 62 w 349"/>
                <a:gd name="T21" fmla="*/ 445 h 473"/>
                <a:gd name="T22" fmla="*/ 182 w 349"/>
                <a:gd name="T23" fmla="*/ 473 h 473"/>
                <a:gd name="T24" fmla="*/ 349 w 349"/>
                <a:gd name="T25" fmla="*/ 291 h 473"/>
                <a:gd name="T26" fmla="*/ 226 w 349"/>
                <a:gd name="T27" fmla="*/ 133 h 473"/>
                <a:gd name="T28" fmla="*/ 181 w 349"/>
                <a:gd name="T29" fmla="*/ 430 h 473"/>
                <a:gd name="T30" fmla="*/ 122 w 349"/>
                <a:gd name="T31" fmla="*/ 337 h 473"/>
                <a:gd name="T32" fmla="*/ 122 w 349"/>
                <a:gd name="T33" fmla="*/ 227 h 473"/>
                <a:gd name="T34" fmla="*/ 196 w 349"/>
                <a:gd name="T35" fmla="*/ 188 h 473"/>
                <a:gd name="T36" fmla="*/ 271 w 349"/>
                <a:gd name="T37" fmla="*/ 305 h 473"/>
                <a:gd name="T38" fmla="*/ 181 w 349"/>
                <a:gd name="T39" fmla="*/ 430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9" h="473">
                  <a:moveTo>
                    <a:pt x="226" y="133"/>
                  </a:moveTo>
                  <a:cubicBezTo>
                    <a:pt x="188" y="133"/>
                    <a:pt x="154" y="153"/>
                    <a:pt x="122" y="185"/>
                  </a:cubicBezTo>
                  <a:cubicBezTo>
                    <a:pt x="122" y="16"/>
                    <a:pt x="122" y="16"/>
                    <a:pt x="122" y="16"/>
                  </a:cubicBezTo>
                  <a:cubicBezTo>
                    <a:pt x="122" y="6"/>
                    <a:pt x="119" y="0"/>
                    <a:pt x="107" y="0"/>
                  </a:cubicBezTo>
                  <a:cubicBezTo>
                    <a:pt x="9" y="0"/>
                    <a:pt x="9" y="0"/>
                    <a:pt x="9" y="0"/>
                  </a:cubicBezTo>
                  <a:cubicBezTo>
                    <a:pt x="2" y="0"/>
                    <a:pt x="0" y="4"/>
                    <a:pt x="0" y="11"/>
                  </a:cubicBezTo>
                  <a:cubicBezTo>
                    <a:pt x="0" y="19"/>
                    <a:pt x="0" y="19"/>
                    <a:pt x="0" y="19"/>
                  </a:cubicBezTo>
                  <a:cubicBezTo>
                    <a:pt x="0" y="31"/>
                    <a:pt x="4" y="32"/>
                    <a:pt x="18" y="36"/>
                  </a:cubicBezTo>
                  <a:cubicBezTo>
                    <a:pt x="49" y="45"/>
                    <a:pt x="49" y="45"/>
                    <a:pt x="49" y="45"/>
                  </a:cubicBezTo>
                  <a:cubicBezTo>
                    <a:pt x="49" y="422"/>
                    <a:pt x="49" y="422"/>
                    <a:pt x="49" y="422"/>
                  </a:cubicBezTo>
                  <a:cubicBezTo>
                    <a:pt x="49" y="431"/>
                    <a:pt x="50" y="438"/>
                    <a:pt x="62" y="445"/>
                  </a:cubicBezTo>
                  <a:cubicBezTo>
                    <a:pt x="83" y="458"/>
                    <a:pt x="135" y="473"/>
                    <a:pt x="182" y="473"/>
                  </a:cubicBezTo>
                  <a:cubicBezTo>
                    <a:pt x="287" y="473"/>
                    <a:pt x="349" y="399"/>
                    <a:pt x="349" y="291"/>
                  </a:cubicBezTo>
                  <a:cubicBezTo>
                    <a:pt x="349" y="182"/>
                    <a:pt x="287" y="133"/>
                    <a:pt x="226" y="133"/>
                  </a:cubicBezTo>
                  <a:close/>
                  <a:moveTo>
                    <a:pt x="181" y="430"/>
                  </a:moveTo>
                  <a:cubicBezTo>
                    <a:pt x="131" y="430"/>
                    <a:pt x="122" y="385"/>
                    <a:pt x="122" y="337"/>
                  </a:cubicBezTo>
                  <a:cubicBezTo>
                    <a:pt x="122" y="227"/>
                    <a:pt x="122" y="227"/>
                    <a:pt x="122" y="227"/>
                  </a:cubicBezTo>
                  <a:cubicBezTo>
                    <a:pt x="143" y="205"/>
                    <a:pt x="168" y="188"/>
                    <a:pt x="196" y="188"/>
                  </a:cubicBezTo>
                  <a:cubicBezTo>
                    <a:pt x="249" y="188"/>
                    <a:pt x="271" y="244"/>
                    <a:pt x="271" y="305"/>
                  </a:cubicBezTo>
                  <a:cubicBezTo>
                    <a:pt x="271" y="390"/>
                    <a:pt x="229" y="430"/>
                    <a:pt x="181" y="43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nl-NL"/>
            </a:p>
          </p:txBody>
        </p:sp>
        <p:sp>
          <p:nvSpPr>
            <p:cNvPr id="20" name="Freeform 15"/>
            <p:cNvSpPr>
              <a:spLocks noEditPoints="1"/>
            </p:cNvSpPr>
            <p:nvPr userDrawn="1"/>
          </p:nvSpPr>
          <p:spPr bwMode="auto">
            <a:xfrm>
              <a:off x="7283450" y="6264275"/>
              <a:ext cx="222250" cy="301625"/>
            </a:xfrm>
            <a:custGeom>
              <a:avLst/>
              <a:gdLst>
                <a:gd name="T0" fmla="*/ 331 w 349"/>
                <a:gd name="T1" fmla="*/ 428 h 473"/>
                <a:gd name="T2" fmla="*/ 300 w 349"/>
                <a:gd name="T3" fmla="*/ 418 h 473"/>
                <a:gd name="T4" fmla="*/ 300 w 349"/>
                <a:gd name="T5" fmla="*/ 16 h 473"/>
                <a:gd name="T6" fmla="*/ 285 w 349"/>
                <a:gd name="T7" fmla="*/ 0 h 473"/>
                <a:gd name="T8" fmla="*/ 187 w 349"/>
                <a:gd name="T9" fmla="*/ 0 h 473"/>
                <a:gd name="T10" fmla="*/ 178 w 349"/>
                <a:gd name="T11" fmla="*/ 11 h 473"/>
                <a:gd name="T12" fmla="*/ 178 w 349"/>
                <a:gd name="T13" fmla="*/ 19 h 473"/>
                <a:gd name="T14" fmla="*/ 196 w 349"/>
                <a:gd name="T15" fmla="*/ 36 h 473"/>
                <a:gd name="T16" fmla="*/ 227 w 349"/>
                <a:gd name="T17" fmla="*/ 45 h 473"/>
                <a:gd name="T18" fmla="*/ 227 w 349"/>
                <a:gd name="T19" fmla="*/ 158 h 473"/>
                <a:gd name="T20" fmla="*/ 153 w 349"/>
                <a:gd name="T21" fmla="*/ 133 h 473"/>
                <a:gd name="T22" fmla="*/ 0 w 349"/>
                <a:gd name="T23" fmla="*/ 313 h 473"/>
                <a:gd name="T24" fmla="*/ 123 w 349"/>
                <a:gd name="T25" fmla="*/ 473 h 473"/>
                <a:gd name="T26" fmla="*/ 227 w 349"/>
                <a:gd name="T27" fmla="*/ 420 h 473"/>
                <a:gd name="T28" fmla="*/ 227 w 349"/>
                <a:gd name="T29" fmla="*/ 447 h 473"/>
                <a:gd name="T30" fmla="*/ 242 w 349"/>
                <a:gd name="T31" fmla="*/ 463 h 473"/>
                <a:gd name="T32" fmla="*/ 340 w 349"/>
                <a:gd name="T33" fmla="*/ 463 h 473"/>
                <a:gd name="T34" fmla="*/ 349 w 349"/>
                <a:gd name="T35" fmla="*/ 453 h 473"/>
                <a:gd name="T36" fmla="*/ 349 w 349"/>
                <a:gd name="T37" fmla="*/ 444 h 473"/>
                <a:gd name="T38" fmla="*/ 331 w 349"/>
                <a:gd name="T39" fmla="*/ 428 h 473"/>
                <a:gd name="T40" fmla="*/ 227 w 349"/>
                <a:gd name="T41" fmla="*/ 379 h 473"/>
                <a:gd name="T42" fmla="*/ 153 w 349"/>
                <a:gd name="T43" fmla="*/ 418 h 473"/>
                <a:gd name="T44" fmla="*/ 78 w 349"/>
                <a:gd name="T45" fmla="*/ 299 h 473"/>
                <a:gd name="T46" fmla="*/ 158 w 349"/>
                <a:gd name="T47" fmla="*/ 179 h 473"/>
                <a:gd name="T48" fmla="*/ 227 w 349"/>
                <a:gd name="T49" fmla="*/ 299 h 473"/>
                <a:gd name="T50" fmla="*/ 227 w 349"/>
                <a:gd name="T51" fmla="*/ 379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49" h="473">
                  <a:moveTo>
                    <a:pt x="331" y="428"/>
                  </a:moveTo>
                  <a:cubicBezTo>
                    <a:pt x="300" y="418"/>
                    <a:pt x="300" y="418"/>
                    <a:pt x="300" y="418"/>
                  </a:cubicBezTo>
                  <a:cubicBezTo>
                    <a:pt x="300" y="16"/>
                    <a:pt x="300" y="16"/>
                    <a:pt x="300" y="16"/>
                  </a:cubicBezTo>
                  <a:cubicBezTo>
                    <a:pt x="300" y="6"/>
                    <a:pt x="297" y="0"/>
                    <a:pt x="285" y="0"/>
                  </a:cubicBezTo>
                  <a:cubicBezTo>
                    <a:pt x="187" y="0"/>
                    <a:pt x="187" y="0"/>
                    <a:pt x="187" y="0"/>
                  </a:cubicBezTo>
                  <a:cubicBezTo>
                    <a:pt x="179" y="0"/>
                    <a:pt x="178" y="4"/>
                    <a:pt x="178" y="11"/>
                  </a:cubicBezTo>
                  <a:cubicBezTo>
                    <a:pt x="178" y="19"/>
                    <a:pt x="178" y="19"/>
                    <a:pt x="178" y="19"/>
                  </a:cubicBezTo>
                  <a:cubicBezTo>
                    <a:pt x="178" y="31"/>
                    <a:pt x="182" y="32"/>
                    <a:pt x="196" y="36"/>
                  </a:cubicBezTo>
                  <a:cubicBezTo>
                    <a:pt x="227" y="45"/>
                    <a:pt x="227" y="45"/>
                    <a:pt x="227" y="45"/>
                  </a:cubicBezTo>
                  <a:cubicBezTo>
                    <a:pt x="227" y="158"/>
                    <a:pt x="227" y="158"/>
                    <a:pt x="227" y="158"/>
                  </a:cubicBezTo>
                  <a:cubicBezTo>
                    <a:pt x="216" y="148"/>
                    <a:pt x="191" y="133"/>
                    <a:pt x="153" y="133"/>
                  </a:cubicBezTo>
                  <a:cubicBezTo>
                    <a:pt x="82" y="133"/>
                    <a:pt x="0" y="185"/>
                    <a:pt x="0" y="313"/>
                  </a:cubicBezTo>
                  <a:cubicBezTo>
                    <a:pt x="0" y="425"/>
                    <a:pt x="62" y="473"/>
                    <a:pt x="123" y="473"/>
                  </a:cubicBezTo>
                  <a:cubicBezTo>
                    <a:pt x="162" y="473"/>
                    <a:pt x="195" y="453"/>
                    <a:pt x="227" y="420"/>
                  </a:cubicBezTo>
                  <a:cubicBezTo>
                    <a:pt x="227" y="447"/>
                    <a:pt x="227" y="447"/>
                    <a:pt x="227" y="447"/>
                  </a:cubicBezTo>
                  <a:cubicBezTo>
                    <a:pt x="227" y="457"/>
                    <a:pt x="230" y="463"/>
                    <a:pt x="242" y="463"/>
                  </a:cubicBezTo>
                  <a:cubicBezTo>
                    <a:pt x="340" y="463"/>
                    <a:pt x="340" y="463"/>
                    <a:pt x="340" y="463"/>
                  </a:cubicBezTo>
                  <a:cubicBezTo>
                    <a:pt x="347" y="463"/>
                    <a:pt x="349" y="459"/>
                    <a:pt x="349" y="453"/>
                  </a:cubicBezTo>
                  <a:cubicBezTo>
                    <a:pt x="349" y="444"/>
                    <a:pt x="349" y="444"/>
                    <a:pt x="349" y="444"/>
                  </a:cubicBezTo>
                  <a:cubicBezTo>
                    <a:pt x="349" y="432"/>
                    <a:pt x="345" y="432"/>
                    <a:pt x="331" y="428"/>
                  </a:cubicBezTo>
                  <a:close/>
                  <a:moveTo>
                    <a:pt x="227" y="379"/>
                  </a:moveTo>
                  <a:cubicBezTo>
                    <a:pt x="206" y="401"/>
                    <a:pt x="182" y="418"/>
                    <a:pt x="153" y="418"/>
                  </a:cubicBezTo>
                  <a:cubicBezTo>
                    <a:pt x="100" y="418"/>
                    <a:pt x="78" y="362"/>
                    <a:pt x="78" y="299"/>
                  </a:cubicBezTo>
                  <a:cubicBezTo>
                    <a:pt x="78" y="225"/>
                    <a:pt x="110" y="179"/>
                    <a:pt x="158" y="179"/>
                  </a:cubicBezTo>
                  <a:cubicBezTo>
                    <a:pt x="209" y="179"/>
                    <a:pt x="227" y="229"/>
                    <a:pt x="227" y="299"/>
                  </a:cubicBezTo>
                  <a:lnTo>
                    <a:pt x="227" y="379"/>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nl-NL"/>
            </a:p>
          </p:txBody>
        </p:sp>
        <p:sp>
          <p:nvSpPr>
            <p:cNvPr id="21" name="Freeform 16"/>
            <p:cNvSpPr>
              <a:spLocks noEditPoints="1"/>
            </p:cNvSpPr>
            <p:nvPr userDrawn="1"/>
          </p:nvSpPr>
          <p:spPr bwMode="auto">
            <a:xfrm>
              <a:off x="6816725" y="6348413"/>
              <a:ext cx="204788" cy="217488"/>
            </a:xfrm>
            <a:custGeom>
              <a:avLst/>
              <a:gdLst>
                <a:gd name="T0" fmla="*/ 168 w 322"/>
                <a:gd name="T1" fmla="*/ 0 h 340"/>
                <a:gd name="T2" fmla="*/ 0 w 322"/>
                <a:gd name="T3" fmla="*/ 178 h 340"/>
                <a:gd name="T4" fmla="*/ 154 w 322"/>
                <a:gd name="T5" fmla="*/ 340 h 340"/>
                <a:gd name="T6" fmla="*/ 322 w 322"/>
                <a:gd name="T7" fmla="*/ 162 h 340"/>
                <a:gd name="T8" fmla="*/ 168 w 322"/>
                <a:gd name="T9" fmla="*/ 0 h 340"/>
                <a:gd name="T10" fmla="*/ 162 w 322"/>
                <a:gd name="T11" fmla="*/ 294 h 340"/>
                <a:gd name="T12" fmla="*/ 76 w 322"/>
                <a:gd name="T13" fmla="*/ 170 h 340"/>
                <a:gd name="T14" fmla="*/ 162 w 322"/>
                <a:gd name="T15" fmla="*/ 46 h 340"/>
                <a:gd name="T16" fmla="*/ 248 w 322"/>
                <a:gd name="T17" fmla="*/ 170 h 340"/>
                <a:gd name="T18" fmla="*/ 162 w 322"/>
                <a:gd name="T19" fmla="*/ 294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2" h="340">
                  <a:moveTo>
                    <a:pt x="168" y="0"/>
                  </a:moveTo>
                  <a:cubicBezTo>
                    <a:pt x="56" y="0"/>
                    <a:pt x="0" y="86"/>
                    <a:pt x="0" y="178"/>
                  </a:cubicBezTo>
                  <a:cubicBezTo>
                    <a:pt x="0" y="264"/>
                    <a:pt x="48" y="340"/>
                    <a:pt x="154" y="340"/>
                  </a:cubicBezTo>
                  <a:cubicBezTo>
                    <a:pt x="266" y="340"/>
                    <a:pt x="322" y="254"/>
                    <a:pt x="322" y="162"/>
                  </a:cubicBezTo>
                  <a:cubicBezTo>
                    <a:pt x="322" y="76"/>
                    <a:pt x="273" y="0"/>
                    <a:pt x="168" y="0"/>
                  </a:cubicBezTo>
                  <a:close/>
                  <a:moveTo>
                    <a:pt x="162" y="294"/>
                  </a:moveTo>
                  <a:cubicBezTo>
                    <a:pt x="108" y="294"/>
                    <a:pt x="76" y="241"/>
                    <a:pt x="76" y="170"/>
                  </a:cubicBezTo>
                  <a:cubicBezTo>
                    <a:pt x="76" y="100"/>
                    <a:pt x="107" y="46"/>
                    <a:pt x="162" y="46"/>
                  </a:cubicBezTo>
                  <a:cubicBezTo>
                    <a:pt x="215" y="46"/>
                    <a:pt x="248" y="98"/>
                    <a:pt x="248" y="170"/>
                  </a:cubicBezTo>
                  <a:cubicBezTo>
                    <a:pt x="248" y="240"/>
                    <a:pt x="216" y="294"/>
                    <a:pt x="162" y="294"/>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nl-NL"/>
            </a:p>
          </p:txBody>
        </p:sp>
        <p:sp>
          <p:nvSpPr>
            <p:cNvPr id="22" name="Freeform 17"/>
            <p:cNvSpPr>
              <a:spLocks/>
            </p:cNvSpPr>
            <p:nvPr userDrawn="1"/>
          </p:nvSpPr>
          <p:spPr bwMode="auto">
            <a:xfrm>
              <a:off x="8139113" y="6348413"/>
              <a:ext cx="155575" cy="217488"/>
            </a:xfrm>
            <a:custGeom>
              <a:avLst/>
              <a:gdLst>
                <a:gd name="T0" fmla="*/ 247 w 247"/>
                <a:gd name="T1" fmla="*/ 22 h 340"/>
                <a:gd name="T2" fmla="*/ 238 w 247"/>
                <a:gd name="T3" fmla="*/ 11 h 340"/>
                <a:gd name="T4" fmla="*/ 165 w 247"/>
                <a:gd name="T5" fmla="*/ 0 h 340"/>
                <a:gd name="T6" fmla="*/ 0 w 247"/>
                <a:gd name="T7" fmla="*/ 170 h 340"/>
                <a:gd name="T8" fmla="*/ 165 w 247"/>
                <a:gd name="T9" fmla="*/ 340 h 340"/>
                <a:gd name="T10" fmla="*/ 238 w 247"/>
                <a:gd name="T11" fmla="*/ 329 h 340"/>
                <a:gd name="T12" fmla="*/ 247 w 247"/>
                <a:gd name="T13" fmla="*/ 318 h 340"/>
                <a:gd name="T14" fmla="*/ 247 w 247"/>
                <a:gd name="T15" fmla="*/ 269 h 340"/>
                <a:gd name="T16" fmla="*/ 243 w 247"/>
                <a:gd name="T17" fmla="*/ 262 h 340"/>
                <a:gd name="T18" fmla="*/ 231 w 247"/>
                <a:gd name="T19" fmla="*/ 266 h 340"/>
                <a:gd name="T20" fmla="*/ 169 w 247"/>
                <a:gd name="T21" fmla="*/ 281 h 340"/>
                <a:gd name="T22" fmla="*/ 71 w 247"/>
                <a:gd name="T23" fmla="*/ 170 h 340"/>
                <a:gd name="T24" fmla="*/ 169 w 247"/>
                <a:gd name="T25" fmla="*/ 59 h 340"/>
                <a:gd name="T26" fmla="*/ 231 w 247"/>
                <a:gd name="T27" fmla="*/ 74 h 340"/>
                <a:gd name="T28" fmla="*/ 243 w 247"/>
                <a:gd name="T29" fmla="*/ 78 h 340"/>
                <a:gd name="T30" fmla="*/ 247 w 247"/>
                <a:gd name="T31" fmla="*/ 71 h 340"/>
                <a:gd name="T32" fmla="*/ 247 w 247"/>
                <a:gd name="T33" fmla="*/ 2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7" h="340">
                  <a:moveTo>
                    <a:pt x="247" y="22"/>
                  </a:moveTo>
                  <a:cubicBezTo>
                    <a:pt x="247" y="14"/>
                    <a:pt x="245" y="14"/>
                    <a:pt x="238" y="11"/>
                  </a:cubicBezTo>
                  <a:cubicBezTo>
                    <a:pt x="222" y="5"/>
                    <a:pt x="194" y="0"/>
                    <a:pt x="165" y="0"/>
                  </a:cubicBezTo>
                  <a:cubicBezTo>
                    <a:pt x="34" y="0"/>
                    <a:pt x="0" y="92"/>
                    <a:pt x="0" y="170"/>
                  </a:cubicBezTo>
                  <a:cubicBezTo>
                    <a:pt x="0" y="249"/>
                    <a:pt x="33" y="340"/>
                    <a:pt x="165" y="340"/>
                  </a:cubicBezTo>
                  <a:cubicBezTo>
                    <a:pt x="194" y="340"/>
                    <a:pt x="222" y="335"/>
                    <a:pt x="238" y="329"/>
                  </a:cubicBezTo>
                  <a:cubicBezTo>
                    <a:pt x="245" y="326"/>
                    <a:pt x="247" y="326"/>
                    <a:pt x="247" y="318"/>
                  </a:cubicBezTo>
                  <a:cubicBezTo>
                    <a:pt x="247" y="269"/>
                    <a:pt x="247" y="269"/>
                    <a:pt x="247" y="269"/>
                  </a:cubicBezTo>
                  <a:cubicBezTo>
                    <a:pt x="247" y="264"/>
                    <a:pt x="246" y="262"/>
                    <a:pt x="243" y="262"/>
                  </a:cubicBezTo>
                  <a:cubicBezTo>
                    <a:pt x="241" y="262"/>
                    <a:pt x="237" y="264"/>
                    <a:pt x="231" y="266"/>
                  </a:cubicBezTo>
                  <a:cubicBezTo>
                    <a:pt x="221" y="271"/>
                    <a:pt x="199" y="281"/>
                    <a:pt x="169" y="281"/>
                  </a:cubicBezTo>
                  <a:cubicBezTo>
                    <a:pt x="108" y="281"/>
                    <a:pt x="71" y="244"/>
                    <a:pt x="71" y="170"/>
                  </a:cubicBezTo>
                  <a:cubicBezTo>
                    <a:pt x="71" y="95"/>
                    <a:pt x="108" y="59"/>
                    <a:pt x="169" y="59"/>
                  </a:cubicBezTo>
                  <a:cubicBezTo>
                    <a:pt x="199" y="59"/>
                    <a:pt x="221" y="69"/>
                    <a:pt x="231" y="74"/>
                  </a:cubicBezTo>
                  <a:cubicBezTo>
                    <a:pt x="237" y="76"/>
                    <a:pt x="241" y="78"/>
                    <a:pt x="243" y="78"/>
                  </a:cubicBezTo>
                  <a:cubicBezTo>
                    <a:pt x="246" y="78"/>
                    <a:pt x="247" y="76"/>
                    <a:pt x="247" y="71"/>
                  </a:cubicBezTo>
                  <a:lnTo>
                    <a:pt x="247" y="22"/>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nl-NL"/>
            </a:p>
          </p:txBody>
        </p:sp>
        <p:sp>
          <p:nvSpPr>
            <p:cNvPr id="23" name="Freeform 18"/>
            <p:cNvSpPr>
              <a:spLocks/>
            </p:cNvSpPr>
            <p:nvPr userDrawn="1"/>
          </p:nvSpPr>
          <p:spPr bwMode="auto">
            <a:xfrm>
              <a:off x="7542213" y="6354763"/>
              <a:ext cx="200025" cy="211138"/>
            </a:xfrm>
            <a:custGeom>
              <a:avLst/>
              <a:gdLst>
                <a:gd name="T0" fmla="*/ 9 w 317"/>
                <a:gd name="T1" fmla="*/ 0 h 330"/>
                <a:gd name="T2" fmla="*/ 0 w 317"/>
                <a:gd name="T3" fmla="*/ 10 h 330"/>
                <a:gd name="T4" fmla="*/ 0 w 317"/>
                <a:gd name="T5" fmla="*/ 19 h 330"/>
                <a:gd name="T6" fmla="*/ 18 w 317"/>
                <a:gd name="T7" fmla="*/ 35 h 330"/>
                <a:gd name="T8" fmla="*/ 49 w 317"/>
                <a:gd name="T9" fmla="*/ 44 h 330"/>
                <a:gd name="T10" fmla="*/ 49 w 317"/>
                <a:gd name="T11" fmla="*/ 193 h 330"/>
                <a:gd name="T12" fmla="*/ 152 w 317"/>
                <a:gd name="T13" fmla="*/ 330 h 330"/>
                <a:gd name="T14" fmla="*/ 247 w 317"/>
                <a:gd name="T15" fmla="*/ 280 h 330"/>
                <a:gd name="T16" fmla="*/ 249 w 317"/>
                <a:gd name="T17" fmla="*/ 280 h 330"/>
                <a:gd name="T18" fmla="*/ 249 w 317"/>
                <a:gd name="T19" fmla="*/ 312 h 330"/>
                <a:gd name="T20" fmla="*/ 257 w 317"/>
                <a:gd name="T21" fmla="*/ 320 h 330"/>
                <a:gd name="T22" fmla="*/ 309 w 317"/>
                <a:gd name="T23" fmla="*/ 320 h 330"/>
                <a:gd name="T24" fmla="*/ 317 w 317"/>
                <a:gd name="T25" fmla="*/ 312 h 330"/>
                <a:gd name="T26" fmla="*/ 317 w 317"/>
                <a:gd name="T27" fmla="*/ 8 h 330"/>
                <a:gd name="T28" fmla="*/ 309 w 317"/>
                <a:gd name="T29" fmla="*/ 0 h 330"/>
                <a:gd name="T30" fmla="*/ 255 w 317"/>
                <a:gd name="T31" fmla="*/ 0 h 330"/>
                <a:gd name="T32" fmla="*/ 247 w 317"/>
                <a:gd name="T33" fmla="*/ 8 h 330"/>
                <a:gd name="T34" fmla="*/ 247 w 317"/>
                <a:gd name="T35" fmla="*/ 226 h 330"/>
                <a:gd name="T36" fmla="*/ 173 w 317"/>
                <a:gd name="T37" fmla="*/ 268 h 330"/>
                <a:gd name="T38" fmla="*/ 119 w 317"/>
                <a:gd name="T39" fmla="*/ 173 h 330"/>
                <a:gd name="T40" fmla="*/ 119 w 317"/>
                <a:gd name="T41" fmla="*/ 8 h 330"/>
                <a:gd name="T42" fmla="*/ 111 w 317"/>
                <a:gd name="T43" fmla="*/ 0 h 330"/>
                <a:gd name="T44" fmla="*/ 9 w 317"/>
                <a:gd name="T45"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7" h="330">
                  <a:moveTo>
                    <a:pt x="9" y="0"/>
                  </a:moveTo>
                  <a:cubicBezTo>
                    <a:pt x="1" y="0"/>
                    <a:pt x="0" y="4"/>
                    <a:pt x="0" y="10"/>
                  </a:cubicBezTo>
                  <a:cubicBezTo>
                    <a:pt x="0" y="19"/>
                    <a:pt x="0" y="19"/>
                    <a:pt x="0" y="19"/>
                  </a:cubicBezTo>
                  <a:cubicBezTo>
                    <a:pt x="0" y="31"/>
                    <a:pt x="4" y="31"/>
                    <a:pt x="18" y="35"/>
                  </a:cubicBezTo>
                  <a:cubicBezTo>
                    <a:pt x="49" y="44"/>
                    <a:pt x="49" y="44"/>
                    <a:pt x="49" y="44"/>
                  </a:cubicBezTo>
                  <a:cubicBezTo>
                    <a:pt x="49" y="193"/>
                    <a:pt x="49" y="193"/>
                    <a:pt x="49" y="193"/>
                  </a:cubicBezTo>
                  <a:cubicBezTo>
                    <a:pt x="49" y="306"/>
                    <a:pt x="99" y="330"/>
                    <a:pt x="152" y="330"/>
                  </a:cubicBezTo>
                  <a:cubicBezTo>
                    <a:pt x="194" y="330"/>
                    <a:pt x="221" y="314"/>
                    <a:pt x="247" y="280"/>
                  </a:cubicBezTo>
                  <a:cubicBezTo>
                    <a:pt x="249" y="280"/>
                    <a:pt x="249" y="280"/>
                    <a:pt x="249" y="280"/>
                  </a:cubicBezTo>
                  <a:cubicBezTo>
                    <a:pt x="249" y="312"/>
                    <a:pt x="249" y="312"/>
                    <a:pt x="249" y="312"/>
                  </a:cubicBezTo>
                  <a:cubicBezTo>
                    <a:pt x="249" y="318"/>
                    <a:pt x="251" y="320"/>
                    <a:pt x="257" y="320"/>
                  </a:cubicBezTo>
                  <a:cubicBezTo>
                    <a:pt x="309" y="320"/>
                    <a:pt x="309" y="320"/>
                    <a:pt x="309" y="320"/>
                  </a:cubicBezTo>
                  <a:cubicBezTo>
                    <a:pt x="315" y="320"/>
                    <a:pt x="317" y="318"/>
                    <a:pt x="317" y="312"/>
                  </a:cubicBezTo>
                  <a:cubicBezTo>
                    <a:pt x="317" y="8"/>
                    <a:pt x="317" y="8"/>
                    <a:pt x="317" y="8"/>
                  </a:cubicBezTo>
                  <a:cubicBezTo>
                    <a:pt x="317" y="2"/>
                    <a:pt x="315" y="0"/>
                    <a:pt x="309" y="0"/>
                  </a:cubicBezTo>
                  <a:cubicBezTo>
                    <a:pt x="255" y="0"/>
                    <a:pt x="255" y="0"/>
                    <a:pt x="255" y="0"/>
                  </a:cubicBezTo>
                  <a:cubicBezTo>
                    <a:pt x="249" y="0"/>
                    <a:pt x="247" y="2"/>
                    <a:pt x="247" y="8"/>
                  </a:cubicBezTo>
                  <a:cubicBezTo>
                    <a:pt x="247" y="226"/>
                    <a:pt x="247" y="226"/>
                    <a:pt x="247" y="226"/>
                  </a:cubicBezTo>
                  <a:cubicBezTo>
                    <a:pt x="227" y="255"/>
                    <a:pt x="202" y="268"/>
                    <a:pt x="173" y="268"/>
                  </a:cubicBezTo>
                  <a:cubicBezTo>
                    <a:pt x="122" y="268"/>
                    <a:pt x="119" y="231"/>
                    <a:pt x="119" y="173"/>
                  </a:cubicBezTo>
                  <a:cubicBezTo>
                    <a:pt x="119" y="8"/>
                    <a:pt x="119" y="8"/>
                    <a:pt x="119" y="8"/>
                  </a:cubicBezTo>
                  <a:cubicBezTo>
                    <a:pt x="119" y="2"/>
                    <a:pt x="116" y="0"/>
                    <a:pt x="111" y="0"/>
                  </a:cubicBezTo>
                  <a:lnTo>
                    <a:pt x="9" y="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nl-NL"/>
            </a:p>
          </p:txBody>
        </p:sp>
        <p:sp>
          <p:nvSpPr>
            <p:cNvPr id="24" name="Freeform 19"/>
            <p:cNvSpPr>
              <a:spLocks/>
            </p:cNvSpPr>
            <p:nvPr userDrawn="1"/>
          </p:nvSpPr>
          <p:spPr bwMode="auto">
            <a:xfrm>
              <a:off x="7799388" y="6348413"/>
              <a:ext cx="295275" cy="211138"/>
            </a:xfrm>
            <a:custGeom>
              <a:avLst/>
              <a:gdLst>
                <a:gd name="T0" fmla="*/ 0 w 467"/>
                <a:gd name="T1" fmla="*/ 322 h 330"/>
                <a:gd name="T2" fmla="*/ 8 w 467"/>
                <a:gd name="T3" fmla="*/ 330 h 330"/>
                <a:gd name="T4" fmla="*/ 62 w 467"/>
                <a:gd name="T5" fmla="*/ 330 h 330"/>
                <a:gd name="T6" fmla="*/ 70 w 467"/>
                <a:gd name="T7" fmla="*/ 322 h 330"/>
                <a:gd name="T8" fmla="*/ 70 w 467"/>
                <a:gd name="T9" fmla="*/ 104 h 330"/>
                <a:gd name="T10" fmla="*/ 145 w 467"/>
                <a:gd name="T11" fmla="*/ 62 h 330"/>
                <a:gd name="T12" fmla="*/ 198 w 467"/>
                <a:gd name="T13" fmla="*/ 157 h 330"/>
                <a:gd name="T14" fmla="*/ 198 w 467"/>
                <a:gd name="T15" fmla="*/ 322 h 330"/>
                <a:gd name="T16" fmla="*/ 206 w 467"/>
                <a:gd name="T17" fmla="*/ 330 h 330"/>
                <a:gd name="T18" fmla="*/ 261 w 467"/>
                <a:gd name="T19" fmla="*/ 330 h 330"/>
                <a:gd name="T20" fmla="*/ 268 w 467"/>
                <a:gd name="T21" fmla="*/ 322 h 330"/>
                <a:gd name="T22" fmla="*/ 268 w 467"/>
                <a:gd name="T23" fmla="*/ 104 h 330"/>
                <a:gd name="T24" fmla="*/ 343 w 467"/>
                <a:gd name="T25" fmla="*/ 62 h 330"/>
                <a:gd name="T26" fmla="*/ 397 w 467"/>
                <a:gd name="T27" fmla="*/ 157 h 330"/>
                <a:gd name="T28" fmla="*/ 397 w 467"/>
                <a:gd name="T29" fmla="*/ 322 h 330"/>
                <a:gd name="T30" fmla="*/ 405 w 467"/>
                <a:gd name="T31" fmla="*/ 330 h 330"/>
                <a:gd name="T32" fmla="*/ 459 w 467"/>
                <a:gd name="T33" fmla="*/ 330 h 330"/>
                <a:gd name="T34" fmla="*/ 467 w 467"/>
                <a:gd name="T35" fmla="*/ 322 h 330"/>
                <a:gd name="T36" fmla="*/ 467 w 467"/>
                <a:gd name="T37" fmla="*/ 137 h 330"/>
                <a:gd name="T38" fmla="*/ 363 w 467"/>
                <a:gd name="T39" fmla="*/ 0 h 330"/>
                <a:gd name="T40" fmla="*/ 253 w 467"/>
                <a:gd name="T41" fmla="*/ 54 h 330"/>
                <a:gd name="T42" fmla="*/ 165 w 467"/>
                <a:gd name="T43" fmla="*/ 0 h 330"/>
                <a:gd name="T44" fmla="*/ 70 w 467"/>
                <a:gd name="T45" fmla="*/ 50 h 330"/>
                <a:gd name="T46" fmla="*/ 68 w 467"/>
                <a:gd name="T47" fmla="*/ 50 h 330"/>
                <a:gd name="T48" fmla="*/ 68 w 467"/>
                <a:gd name="T49" fmla="*/ 18 h 330"/>
                <a:gd name="T50" fmla="*/ 60 w 467"/>
                <a:gd name="T51" fmla="*/ 10 h 330"/>
                <a:gd name="T52" fmla="*/ 8 w 467"/>
                <a:gd name="T53" fmla="*/ 10 h 330"/>
                <a:gd name="T54" fmla="*/ 0 w 467"/>
                <a:gd name="T55" fmla="*/ 18 h 330"/>
                <a:gd name="T56" fmla="*/ 0 w 467"/>
                <a:gd name="T57" fmla="*/ 322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67" h="330">
                  <a:moveTo>
                    <a:pt x="0" y="322"/>
                  </a:moveTo>
                  <a:cubicBezTo>
                    <a:pt x="0" y="328"/>
                    <a:pt x="2" y="330"/>
                    <a:pt x="8" y="330"/>
                  </a:cubicBezTo>
                  <a:cubicBezTo>
                    <a:pt x="62" y="330"/>
                    <a:pt x="62" y="330"/>
                    <a:pt x="62" y="330"/>
                  </a:cubicBezTo>
                  <a:cubicBezTo>
                    <a:pt x="68" y="330"/>
                    <a:pt x="70" y="328"/>
                    <a:pt x="70" y="322"/>
                  </a:cubicBezTo>
                  <a:cubicBezTo>
                    <a:pt x="70" y="104"/>
                    <a:pt x="70" y="104"/>
                    <a:pt x="70" y="104"/>
                  </a:cubicBezTo>
                  <a:cubicBezTo>
                    <a:pt x="91" y="75"/>
                    <a:pt x="115" y="62"/>
                    <a:pt x="145" y="62"/>
                  </a:cubicBezTo>
                  <a:cubicBezTo>
                    <a:pt x="196" y="62"/>
                    <a:pt x="198" y="99"/>
                    <a:pt x="198" y="157"/>
                  </a:cubicBezTo>
                  <a:cubicBezTo>
                    <a:pt x="198" y="322"/>
                    <a:pt x="198" y="322"/>
                    <a:pt x="198" y="322"/>
                  </a:cubicBezTo>
                  <a:cubicBezTo>
                    <a:pt x="198" y="328"/>
                    <a:pt x="200" y="330"/>
                    <a:pt x="206" y="330"/>
                  </a:cubicBezTo>
                  <a:cubicBezTo>
                    <a:pt x="261" y="330"/>
                    <a:pt x="261" y="330"/>
                    <a:pt x="261" y="330"/>
                  </a:cubicBezTo>
                  <a:cubicBezTo>
                    <a:pt x="267" y="330"/>
                    <a:pt x="268" y="328"/>
                    <a:pt x="268" y="322"/>
                  </a:cubicBezTo>
                  <a:cubicBezTo>
                    <a:pt x="268" y="104"/>
                    <a:pt x="268" y="104"/>
                    <a:pt x="268" y="104"/>
                  </a:cubicBezTo>
                  <a:cubicBezTo>
                    <a:pt x="289" y="75"/>
                    <a:pt x="313" y="62"/>
                    <a:pt x="343" y="62"/>
                  </a:cubicBezTo>
                  <a:cubicBezTo>
                    <a:pt x="394" y="62"/>
                    <a:pt x="397" y="99"/>
                    <a:pt x="397" y="157"/>
                  </a:cubicBezTo>
                  <a:cubicBezTo>
                    <a:pt x="397" y="322"/>
                    <a:pt x="397" y="322"/>
                    <a:pt x="397" y="322"/>
                  </a:cubicBezTo>
                  <a:cubicBezTo>
                    <a:pt x="397" y="328"/>
                    <a:pt x="399" y="330"/>
                    <a:pt x="405" y="330"/>
                  </a:cubicBezTo>
                  <a:cubicBezTo>
                    <a:pt x="459" y="330"/>
                    <a:pt x="459" y="330"/>
                    <a:pt x="459" y="330"/>
                  </a:cubicBezTo>
                  <a:cubicBezTo>
                    <a:pt x="465" y="330"/>
                    <a:pt x="467" y="328"/>
                    <a:pt x="467" y="322"/>
                  </a:cubicBezTo>
                  <a:cubicBezTo>
                    <a:pt x="467" y="137"/>
                    <a:pt x="467" y="137"/>
                    <a:pt x="467" y="137"/>
                  </a:cubicBezTo>
                  <a:cubicBezTo>
                    <a:pt x="467" y="23"/>
                    <a:pt x="417" y="0"/>
                    <a:pt x="363" y="0"/>
                  </a:cubicBezTo>
                  <a:cubicBezTo>
                    <a:pt x="316" y="0"/>
                    <a:pt x="283" y="18"/>
                    <a:pt x="253" y="54"/>
                  </a:cubicBezTo>
                  <a:cubicBezTo>
                    <a:pt x="235" y="12"/>
                    <a:pt x="201" y="0"/>
                    <a:pt x="165" y="0"/>
                  </a:cubicBezTo>
                  <a:cubicBezTo>
                    <a:pt x="124" y="0"/>
                    <a:pt x="97" y="16"/>
                    <a:pt x="70" y="50"/>
                  </a:cubicBezTo>
                  <a:cubicBezTo>
                    <a:pt x="68" y="50"/>
                    <a:pt x="68" y="50"/>
                    <a:pt x="68" y="50"/>
                  </a:cubicBezTo>
                  <a:cubicBezTo>
                    <a:pt x="68" y="18"/>
                    <a:pt x="68" y="18"/>
                    <a:pt x="68" y="18"/>
                  </a:cubicBezTo>
                  <a:cubicBezTo>
                    <a:pt x="68" y="12"/>
                    <a:pt x="65" y="10"/>
                    <a:pt x="60" y="10"/>
                  </a:cubicBezTo>
                  <a:cubicBezTo>
                    <a:pt x="8" y="10"/>
                    <a:pt x="8" y="10"/>
                    <a:pt x="8" y="10"/>
                  </a:cubicBezTo>
                  <a:cubicBezTo>
                    <a:pt x="2" y="10"/>
                    <a:pt x="0" y="12"/>
                    <a:pt x="0" y="18"/>
                  </a:cubicBezTo>
                  <a:lnTo>
                    <a:pt x="0" y="322"/>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nl-NL"/>
            </a:p>
          </p:txBody>
        </p:sp>
      </p:grpSp>
    </p:spTree>
    <p:extLst>
      <p:ext uri="{BB962C8B-B14F-4D97-AF65-F5344CB8AC3E}">
        <p14:creationId xmlns:p14="http://schemas.microsoft.com/office/powerpoint/2010/main" val="18303339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522000" y="1004344"/>
            <a:ext cx="8100000" cy="533400"/>
          </a:xfrm>
          <a:prstGeom prst="rect">
            <a:avLst/>
          </a:prstGeom>
        </p:spPr>
        <p:txBody>
          <a:bodyPr vert="horz" lIns="0" tIns="0" rIns="0" bIns="0" rtlCol="0" anchor="ctr">
            <a:noAutofit/>
          </a:bodyPr>
          <a:lstStyle/>
          <a:p>
            <a:r>
              <a:rPr lang="nl-NL" dirty="0"/>
              <a:t>Klik om de stijl te bewerken</a:t>
            </a:r>
          </a:p>
        </p:txBody>
      </p:sp>
      <p:sp>
        <p:nvSpPr>
          <p:cNvPr id="3" name="Tijdelijke aanduiding voor tekst 2"/>
          <p:cNvSpPr>
            <a:spLocks noGrp="1"/>
          </p:cNvSpPr>
          <p:nvPr>
            <p:ph type="body" idx="1"/>
          </p:nvPr>
        </p:nvSpPr>
        <p:spPr>
          <a:xfrm>
            <a:off x="522000" y="1814635"/>
            <a:ext cx="8100000" cy="4125365"/>
          </a:xfrm>
          <a:prstGeom prst="rect">
            <a:avLst/>
          </a:prstGeom>
        </p:spPr>
        <p:txBody>
          <a:bodyPr vert="horz" lIns="0" tIns="0" rIns="0" bIns="0" rtlCol="0">
            <a:no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p:cNvSpPr>
            <a:spLocks noGrp="1"/>
          </p:cNvSpPr>
          <p:nvPr>
            <p:ph type="dt" sz="half" idx="2"/>
          </p:nvPr>
        </p:nvSpPr>
        <p:spPr>
          <a:xfrm>
            <a:off x="1494000" y="6414409"/>
            <a:ext cx="1080000" cy="152400"/>
          </a:xfrm>
          <a:prstGeom prst="rect">
            <a:avLst/>
          </a:prstGeom>
        </p:spPr>
        <p:txBody>
          <a:bodyPr vert="horz" lIns="0" tIns="0" rIns="0" bIns="0" rtlCol="0" anchor="ctr"/>
          <a:lstStyle>
            <a:lvl1pPr algn="l">
              <a:lnSpc>
                <a:spcPts val="1200"/>
              </a:lnSpc>
              <a:defRPr sz="1000">
                <a:solidFill>
                  <a:schemeClr val="accent1"/>
                </a:solidFill>
              </a:defRPr>
            </a:lvl1pPr>
          </a:lstStyle>
          <a:p>
            <a:r>
              <a:rPr lang="nl-NL"/>
              <a:t>&lt;datum&gt;</a:t>
            </a:r>
            <a:endParaRPr lang="nl-NL" dirty="0"/>
          </a:p>
        </p:txBody>
      </p:sp>
      <p:sp>
        <p:nvSpPr>
          <p:cNvPr id="5" name="Tijdelijke aanduiding voor voettekst 4"/>
          <p:cNvSpPr>
            <a:spLocks noGrp="1"/>
          </p:cNvSpPr>
          <p:nvPr>
            <p:ph type="ftr" sz="quarter" idx="3"/>
          </p:nvPr>
        </p:nvSpPr>
        <p:spPr>
          <a:xfrm>
            <a:off x="2790000" y="6414409"/>
            <a:ext cx="3960000" cy="152400"/>
          </a:xfrm>
          <a:prstGeom prst="rect">
            <a:avLst/>
          </a:prstGeom>
        </p:spPr>
        <p:txBody>
          <a:bodyPr vert="horz" lIns="0" tIns="0" rIns="0" bIns="0" rtlCol="0" anchor="ctr"/>
          <a:lstStyle>
            <a:lvl1pPr algn="l">
              <a:lnSpc>
                <a:spcPts val="1200"/>
              </a:lnSpc>
              <a:defRPr sz="1000">
                <a:solidFill>
                  <a:schemeClr val="accent1"/>
                </a:solidFill>
              </a:defRPr>
            </a:lvl1pPr>
          </a:lstStyle>
          <a:p>
            <a:r>
              <a:rPr lang="nl-NL"/>
              <a:t>&lt;Titel van de presentatie&gt;</a:t>
            </a:r>
            <a:endParaRPr lang="nl-NL" dirty="0"/>
          </a:p>
        </p:txBody>
      </p:sp>
      <p:sp>
        <p:nvSpPr>
          <p:cNvPr id="6" name="Tijdelijke aanduiding voor dianummer 5"/>
          <p:cNvSpPr>
            <a:spLocks noGrp="1"/>
          </p:cNvSpPr>
          <p:nvPr>
            <p:ph type="sldNum" sz="quarter" idx="4"/>
          </p:nvPr>
        </p:nvSpPr>
        <p:spPr>
          <a:xfrm>
            <a:off x="522000" y="6414409"/>
            <a:ext cx="810000" cy="152400"/>
          </a:xfrm>
          <a:prstGeom prst="rect">
            <a:avLst/>
          </a:prstGeom>
        </p:spPr>
        <p:txBody>
          <a:bodyPr vert="horz" lIns="0" tIns="0" rIns="0" bIns="0" rtlCol="0" anchor="ctr"/>
          <a:lstStyle>
            <a:lvl1pPr algn="l">
              <a:lnSpc>
                <a:spcPts val="1200"/>
              </a:lnSpc>
              <a:defRPr sz="1000">
                <a:solidFill>
                  <a:schemeClr val="accent1"/>
                </a:solidFill>
              </a:defRPr>
            </a:lvl1pPr>
          </a:lstStyle>
          <a:p>
            <a:r>
              <a:rPr lang="nl-NL"/>
              <a:t>Pagina </a:t>
            </a:r>
            <a:fld id="{7FC9B413-936F-403B-BC98-20250EBFF374}" type="slidenum">
              <a:rPr lang="nl-NL" smtClean="0"/>
              <a:pPr/>
              <a:t>‹nr.›</a:t>
            </a:fld>
            <a:endParaRPr lang="nl-NL" dirty="0"/>
          </a:p>
        </p:txBody>
      </p:sp>
      <p:sp>
        <p:nvSpPr>
          <p:cNvPr id="7" name="Rechthoek 6"/>
          <p:cNvSpPr/>
          <p:nvPr/>
        </p:nvSpPr>
        <p:spPr>
          <a:xfrm>
            <a:off x="522000" y="594000"/>
            <a:ext cx="8100000" cy="50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8" name="Rechthoek 17"/>
          <p:cNvSpPr/>
          <p:nvPr/>
        </p:nvSpPr>
        <p:spPr>
          <a:xfrm>
            <a:off x="522000" y="6264000"/>
            <a:ext cx="8100000" cy="10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9" name="Afbeelding 1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200000" y="6415200"/>
            <a:ext cx="1104790" cy="136800"/>
          </a:xfrm>
          <a:prstGeom prst="rect">
            <a:avLst/>
          </a:prstGeom>
        </p:spPr>
      </p:pic>
    </p:spTree>
    <p:extLst>
      <p:ext uri="{BB962C8B-B14F-4D97-AF65-F5344CB8AC3E}">
        <p14:creationId xmlns:p14="http://schemas.microsoft.com/office/powerpoint/2010/main" val="781012690"/>
      </p:ext>
    </p:extLst>
  </p:cSld>
  <p:clrMap bg1="lt1" tx1="dk1" bg2="lt2" tx2="dk2" accent1="accent1" accent2="accent2" accent3="accent3" accent4="accent4" accent5="accent5" accent6="accent6" hlink="hlink" folHlink="folHlink"/>
  <p:sldLayoutIdLst>
    <p:sldLayoutId id="2147483649" r:id="rId1"/>
    <p:sldLayoutId id="2147483666" r:id="rId2"/>
    <p:sldLayoutId id="2147483650" r:id="rId3"/>
    <p:sldLayoutId id="2147483660" r:id="rId4"/>
    <p:sldLayoutId id="2147483652" r:id="rId5"/>
    <p:sldLayoutId id="2147483661" r:id="rId6"/>
    <p:sldLayoutId id="2147483662" r:id="rId7"/>
    <p:sldLayoutId id="2147483663" r:id="rId8"/>
    <p:sldLayoutId id="2147483664" r:id="rId9"/>
    <p:sldLayoutId id="2147483665" r:id="rId10"/>
  </p:sldLayoutIdLst>
  <p:hf sldNum="0" hdr="0" ftr="0" dt="0"/>
  <p:txStyles>
    <p:titleStyle>
      <a:lvl1pPr algn="l" defTabSz="914400" rtl="0" eaLnBrk="1" latinLnBrk="0" hangingPunct="1">
        <a:lnSpc>
          <a:spcPts val="4200"/>
        </a:lnSpc>
        <a:spcBef>
          <a:spcPct val="0"/>
        </a:spcBef>
        <a:buNone/>
        <a:defRPr sz="4000" b="1" kern="1200">
          <a:solidFill>
            <a:schemeClr val="tx2"/>
          </a:solidFill>
          <a:latin typeface="+mj-lt"/>
          <a:ea typeface="+mj-ea"/>
          <a:cs typeface="+mj-cs"/>
        </a:defRPr>
      </a:lvl1pPr>
    </p:titleStyle>
    <p:bodyStyle>
      <a:lvl1pPr marL="322263" indent="-322263" algn="l" defTabSz="914400" rtl="0" eaLnBrk="1" latinLnBrk="0" hangingPunct="1">
        <a:lnSpc>
          <a:spcPts val="2500"/>
        </a:lnSpc>
        <a:spcBef>
          <a:spcPts val="0"/>
        </a:spcBef>
        <a:buClr>
          <a:schemeClr val="tx2"/>
        </a:buClr>
        <a:buFont typeface="Arial" pitchFamily="34" charset="0"/>
        <a:buChar char="•"/>
        <a:defRPr sz="2000" kern="1200">
          <a:solidFill>
            <a:schemeClr val="tx1"/>
          </a:solidFill>
          <a:latin typeface="+mn-lt"/>
          <a:ea typeface="+mn-ea"/>
          <a:cs typeface="+mn-cs"/>
        </a:defRPr>
      </a:lvl1pPr>
      <a:lvl2pPr marL="647700" indent="-325438" algn="l" defTabSz="914400" rtl="0" eaLnBrk="1" latinLnBrk="0" hangingPunct="1">
        <a:lnSpc>
          <a:spcPts val="2500"/>
        </a:lnSpc>
        <a:spcBef>
          <a:spcPts val="0"/>
        </a:spcBef>
        <a:buFont typeface="Arial" pitchFamily="34" charset="0"/>
        <a:buChar char="•"/>
        <a:defRPr sz="2000" kern="1200">
          <a:solidFill>
            <a:schemeClr val="tx1"/>
          </a:solidFill>
          <a:latin typeface="+mn-lt"/>
          <a:ea typeface="+mn-ea"/>
          <a:cs typeface="+mn-cs"/>
        </a:defRPr>
      </a:lvl2pPr>
      <a:lvl3pPr marL="969963" indent="-323850" algn="l" defTabSz="914400" rtl="0" eaLnBrk="1" latinLnBrk="0" hangingPunct="1">
        <a:lnSpc>
          <a:spcPts val="2500"/>
        </a:lnSpc>
        <a:spcBef>
          <a:spcPts val="0"/>
        </a:spcBef>
        <a:buClr>
          <a:schemeClr val="tx2"/>
        </a:buClr>
        <a:buFont typeface="Arial" pitchFamily="34" charset="0"/>
        <a:buChar char="•"/>
        <a:defRPr sz="2000" kern="1200">
          <a:solidFill>
            <a:schemeClr val="tx1"/>
          </a:solidFill>
          <a:latin typeface="+mn-lt"/>
          <a:ea typeface="+mn-ea"/>
          <a:cs typeface="+mn-cs"/>
        </a:defRPr>
      </a:lvl3pPr>
      <a:lvl4pPr marL="1293813" indent="-322263" algn="l" defTabSz="914400" rtl="0" eaLnBrk="1" latinLnBrk="0" hangingPunct="1">
        <a:lnSpc>
          <a:spcPts val="2500"/>
        </a:lnSpc>
        <a:spcBef>
          <a:spcPts val="0"/>
        </a:spcBef>
        <a:buFont typeface="Arial" pitchFamily="34" charset="0"/>
        <a:buChar char="•"/>
        <a:defRPr sz="2000" kern="1200">
          <a:solidFill>
            <a:schemeClr val="tx1"/>
          </a:solidFill>
          <a:latin typeface="+mn-lt"/>
          <a:ea typeface="+mn-ea"/>
          <a:cs typeface="+mn-cs"/>
        </a:defRPr>
      </a:lvl4pPr>
      <a:lvl5pPr marL="1619250" indent="-323850" algn="l" defTabSz="914400" rtl="0" eaLnBrk="1" latinLnBrk="0" hangingPunct="1">
        <a:lnSpc>
          <a:spcPts val="2500"/>
        </a:lnSpc>
        <a:spcBef>
          <a:spcPts val="0"/>
        </a:spcBef>
        <a:buClr>
          <a:schemeClr val="tx2"/>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nl/url?sa=i&amp;rct=j&amp;q=&amp;esrc=s&amp;frm=1&amp;source=images&amp;cd=&amp;cad=rja&amp;uact=8&amp;ved=0CAcQjRxqFQoTCKfc-ojS68YCFcoK2wodh5EJEQ&amp;url=http://www.beterrijden.nl/page/541780_beterrijden-feiten.aspx&amp;ei=teytVeetB8qV7AaHo6aIAQ&amp;bvm=bv.98197061,d.d24&amp;psig=AFQjCNEFhKMUqgZwNAW0Irpk3TIzevuG6A&amp;ust=1437548069153580"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pPr algn="ctr"/>
            <a:br>
              <a:rPr lang="nl-NL" b="0" dirty="0"/>
            </a:br>
            <a:br>
              <a:rPr lang="nl-NL" b="0" dirty="0"/>
            </a:br>
            <a:br>
              <a:rPr lang="nl-NL" b="0" dirty="0"/>
            </a:br>
            <a:br>
              <a:rPr lang="nl-NL" b="0" dirty="0"/>
            </a:br>
            <a:r>
              <a:rPr lang="nl-NL" dirty="0"/>
              <a:t>Informatiebijeenkomst</a:t>
            </a:r>
            <a:br>
              <a:rPr lang="nl-NL" dirty="0"/>
            </a:br>
            <a:br>
              <a:rPr lang="nl-NL" dirty="0"/>
            </a:br>
            <a:r>
              <a:rPr lang="nl-NL" dirty="0"/>
              <a:t>Europese aanbesteding wasserijdiensten</a:t>
            </a:r>
            <a:br>
              <a:rPr lang="nl-NL" dirty="0"/>
            </a:br>
            <a:endParaRPr lang="nl-NL" b="0" dirty="0"/>
          </a:p>
        </p:txBody>
      </p:sp>
      <p:sp>
        <p:nvSpPr>
          <p:cNvPr id="4" name="Tijdelijke aanduiding voor tekst 3"/>
          <p:cNvSpPr>
            <a:spLocks noGrp="1"/>
          </p:cNvSpPr>
          <p:nvPr>
            <p:ph type="body" sz="quarter" idx="10"/>
          </p:nvPr>
        </p:nvSpPr>
        <p:spPr>
          <a:xfrm>
            <a:off x="899592" y="3573016"/>
            <a:ext cx="5346157" cy="635000"/>
          </a:xfrm>
        </p:spPr>
        <p:txBody>
          <a:bodyPr/>
          <a:lstStyle/>
          <a:p>
            <a:r>
              <a:rPr lang="nl-NL" sz="1600" dirty="0"/>
              <a:t>Bram Kurstjens, </a:t>
            </a:r>
          </a:p>
          <a:p>
            <a:r>
              <a:rPr lang="nl-NL" sz="1600" dirty="0"/>
              <a:t>Femke van de Geijn,</a:t>
            </a:r>
          </a:p>
          <a:p>
            <a:r>
              <a:rPr lang="nl-NL" sz="1600" dirty="0"/>
              <a:t>1 augustus 2019</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a:t>Opbouw aanbestedingstukken </a:t>
            </a:r>
          </a:p>
        </p:txBody>
      </p:sp>
      <p:sp>
        <p:nvSpPr>
          <p:cNvPr id="4" name="Tijdelijke aanduiding voor tekst 3"/>
          <p:cNvSpPr>
            <a:spLocks noGrp="1"/>
          </p:cNvSpPr>
          <p:nvPr>
            <p:ph type="body" sz="quarter" idx="10"/>
          </p:nvPr>
        </p:nvSpPr>
        <p:spPr>
          <a:xfrm>
            <a:off x="728780" y="1700808"/>
            <a:ext cx="7686440" cy="3096344"/>
          </a:xfrm>
        </p:spPr>
        <p:txBody>
          <a:bodyPr/>
          <a:lstStyle/>
          <a:p>
            <a:endParaRPr lang="nl-NL" dirty="0"/>
          </a:p>
          <a:p>
            <a:pPr>
              <a:buFont typeface="Arial" pitchFamily="34" charset="0"/>
              <a:buChar char="•"/>
            </a:pPr>
            <a:r>
              <a:rPr lang="nl-NL" dirty="0"/>
              <a:t>     Volledig ingevuld en ondertekend ‘UEA’; </a:t>
            </a:r>
          </a:p>
          <a:p>
            <a:pPr>
              <a:buFont typeface="Arial" pitchFamily="34" charset="0"/>
              <a:buChar char="•"/>
            </a:pPr>
            <a:r>
              <a:rPr lang="nl-NL" dirty="0"/>
              <a:t>     Uittreksel Kamer van Koophandel;	</a:t>
            </a:r>
          </a:p>
          <a:p>
            <a:pPr>
              <a:buFont typeface="Arial" pitchFamily="34" charset="0"/>
              <a:buChar char="•"/>
            </a:pPr>
            <a:r>
              <a:rPr lang="nl-NL" dirty="0"/>
              <a:t>     Volledig ingevuld en ondertekende geschiktheidseisen en referentie;</a:t>
            </a:r>
          </a:p>
          <a:p>
            <a:pPr>
              <a:buFont typeface="Arial" pitchFamily="34" charset="0"/>
              <a:buChar char="•"/>
            </a:pPr>
            <a:r>
              <a:rPr lang="nl-NL" dirty="0"/>
              <a:t>     Volledig ingevuld en ondertekende verklaring ‘</a:t>
            </a:r>
            <a:r>
              <a:rPr lang="nl-NL" dirty="0" err="1"/>
              <a:t>PvE</a:t>
            </a:r>
            <a:r>
              <a:rPr lang="nl-NL" dirty="0"/>
              <a:t>’ en ‘</a:t>
            </a:r>
            <a:r>
              <a:rPr lang="nl-NL" dirty="0" err="1"/>
              <a:t>PvW</a:t>
            </a:r>
            <a:r>
              <a:rPr lang="nl-NL" dirty="0"/>
              <a:t>’;</a:t>
            </a:r>
          </a:p>
          <a:p>
            <a:pPr>
              <a:buFont typeface="Arial" pitchFamily="34" charset="0"/>
              <a:buChar char="•"/>
            </a:pPr>
            <a:r>
              <a:rPr lang="nl-NL" dirty="0"/>
              <a:t>     Volledig ingevuld en ondertekend ‘Prijsopgavenformulier’;</a:t>
            </a:r>
          </a:p>
          <a:p>
            <a:pPr>
              <a:buFont typeface="Arial" pitchFamily="34" charset="0"/>
              <a:buChar char="•"/>
            </a:pPr>
            <a:r>
              <a:rPr lang="nl-NL" dirty="0"/>
              <a:t>     Protocollen ‘besmet wasgoed’, procedure ‘vermissing/schade    </a:t>
            </a:r>
          </a:p>
          <a:p>
            <a:r>
              <a:rPr lang="nl-NL" dirty="0"/>
              <a:t>       eigendomsgoederen’ en procedure ‘vermissing persoonlijke </a:t>
            </a:r>
          </a:p>
          <a:p>
            <a:r>
              <a:rPr lang="nl-NL" dirty="0"/>
              <a:t>       eigendommen’;</a:t>
            </a:r>
          </a:p>
          <a:p>
            <a:pPr>
              <a:buFont typeface="Arial" pitchFamily="34" charset="0"/>
              <a:buChar char="•"/>
            </a:pPr>
            <a:r>
              <a:rPr lang="nl-NL" dirty="0"/>
              <a:t>     Ingevulde conceptovereenkomst;</a:t>
            </a:r>
          </a:p>
          <a:p>
            <a:pPr>
              <a:buFont typeface="Arial" pitchFamily="34" charset="0"/>
              <a:buChar char="•"/>
            </a:pPr>
            <a:r>
              <a:rPr lang="nl-NL" dirty="0"/>
              <a:t>     Volledig ingevuld en ondertekende CO2-rekentool.</a:t>
            </a:r>
          </a:p>
          <a:p>
            <a:endParaRPr lang="nl-NL" dirty="0">
              <a:solidFill>
                <a:schemeClr val="tx1"/>
              </a:solidFill>
            </a:endParaRPr>
          </a:p>
          <a:p>
            <a:pPr marL="457200" indent="-457200">
              <a:lnSpc>
                <a:spcPct val="100000"/>
              </a:lnSpc>
              <a:buFont typeface="Arial" pitchFamily="34" charset="0"/>
              <a:buChar char="•"/>
            </a:pPr>
            <a:endParaRPr lang="nl-NL" dirty="0"/>
          </a:p>
          <a:p>
            <a:pPr marL="457200" indent="-457200">
              <a:lnSpc>
                <a:spcPct val="100000"/>
              </a:lnSpc>
              <a:buFont typeface="Arial" pitchFamily="34" charset="0"/>
              <a:buChar char="•"/>
            </a:pPr>
            <a:endParaRPr lang="nl-NL" dirty="0"/>
          </a:p>
          <a:p>
            <a:pPr marL="457200" indent="-457200">
              <a:lnSpc>
                <a:spcPct val="100000"/>
              </a:lnSpc>
              <a:buFont typeface="Arial" pitchFamily="34" charset="0"/>
              <a:buChar char="•"/>
            </a:pPr>
            <a:endParaRPr lang="nl-NL" dirty="0"/>
          </a:p>
          <a:p>
            <a:pPr marL="457200" indent="-457200">
              <a:lnSpc>
                <a:spcPct val="100000"/>
              </a:lnSpc>
              <a:buFont typeface="Arial" pitchFamily="34" charset="0"/>
              <a:buChar char="•"/>
            </a:pPr>
            <a:endParaRPr lang="nl-NL"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4283968" y="2852936"/>
            <a:ext cx="7452000" cy="533400"/>
          </a:xfrm>
        </p:spPr>
        <p:txBody>
          <a:bodyPr/>
          <a:lstStyle/>
          <a:p>
            <a:r>
              <a:rPr lang="nl-NL" sz="9600" dirty="0">
                <a:solidFill>
                  <a:srgbClr val="FF0000"/>
                </a:solidFill>
              </a:rPr>
              <a:t>?</a:t>
            </a:r>
          </a:p>
        </p:txBody>
      </p:sp>
      <p:sp>
        <p:nvSpPr>
          <p:cNvPr id="3" name="Ondertitel 2"/>
          <p:cNvSpPr>
            <a:spLocks noGrp="1"/>
          </p:cNvSpPr>
          <p:nvPr>
            <p:ph type="subTitle" idx="1"/>
          </p:nvPr>
        </p:nvSpPr>
        <p:spPr/>
        <p:txBody>
          <a:bodyPr/>
          <a:lstStyle/>
          <a:p>
            <a:pPr algn="ctr"/>
            <a:r>
              <a:rPr lang="nl-NL" dirty="0"/>
              <a:t>VRAGEN EN RONDGANG</a:t>
            </a:r>
          </a:p>
        </p:txBody>
      </p:sp>
      <p:pic>
        <p:nvPicPr>
          <p:cNvPr id="4" name="Picture 2" descr="http://www.beterrijden.nl/TrueStars/Media/Beterrijden/Beterrijden/vraagteken-groot2.jpg">
            <a:hlinkClick r:id="rId2"/>
          </p:cNvPr>
          <p:cNvPicPr>
            <a:picLocks noChangeAspect="1" noChangeArrowheads="1"/>
          </p:cNvPicPr>
          <p:nvPr/>
        </p:nvPicPr>
        <p:blipFill>
          <a:blip r:embed="rId3" cstate="print"/>
          <a:srcRect/>
          <a:stretch>
            <a:fillRect/>
          </a:stretch>
        </p:blipFill>
        <p:spPr bwMode="auto">
          <a:xfrm>
            <a:off x="2627784" y="2276872"/>
            <a:ext cx="3987945" cy="2975621"/>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nl-NL" dirty="0"/>
              <a:t>Agenda</a:t>
            </a:r>
          </a:p>
        </p:txBody>
      </p:sp>
      <p:sp>
        <p:nvSpPr>
          <p:cNvPr id="6" name="Tijdelijke aanduiding voor inhoud 5"/>
          <p:cNvSpPr>
            <a:spLocks noGrp="1"/>
          </p:cNvSpPr>
          <p:nvPr>
            <p:ph idx="1"/>
          </p:nvPr>
        </p:nvSpPr>
        <p:spPr/>
        <p:txBody>
          <a:bodyPr/>
          <a:lstStyle/>
          <a:p>
            <a:pPr marL="457200" indent="-457200"/>
            <a:r>
              <a:rPr lang="nl-NL" dirty="0"/>
              <a:t>Voorstellen</a:t>
            </a:r>
          </a:p>
          <a:p>
            <a:pPr marL="457200" indent="-457200"/>
            <a:r>
              <a:rPr lang="nl-NL" dirty="0"/>
              <a:t>Informatie Radboudumc</a:t>
            </a:r>
          </a:p>
          <a:p>
            <a:pPr marL="457200" indent="-457200"/>
            <a:r>
              <a:rPr lang="nl-NL" dirty="0"/>
              <a:t>Informatie logistiek &amp; services</a:t>
            </a:r>
          </a:p>
          <a:p>
            <a:pPr marL="457200" indent="-457200"/>
            <a:r>
              <a:rPr lang="nl-NL" dirty="0"/>
              <a:t>Doel aanbesteding </a:t>
            </a:r>
          </a:p>
          <a:p>
            <a:pPr marL="457200" indent="-457200"/>
            <a:r>
              <a:rPr lang="nl-NL" dirty="0"/>
              <a:t>Wijzigingen prijsopgaveformulier</a:t>
            </a:r>
          </a:p>
          <a:p>
            <a:pPr marL="457200" indent="-457200"/>
            <a:r>
              <a:rPr lang="nl-NL" dirty="0"/>
              <a:t>Planning</a:t>
            </a:r>
          </a:p>
          <a:p>
            <a:pPr marL="457200" indent="-457200"/>
            <a:r>
              <a:rPr lang="nl-NL" dirty="0"/>
              <a:t>Beoordelingsproces</a:t>
            </a:r>
          </a:p>
          <a:p>
            <a:pPr marL="457200" indent="-457200"/>
            <a:r>
              <a:rPr lang="nl-NL" dirty="0"/>
              <a:t>Opbouw aanbestedingsstukken</a:t>
            </a:r>
          </a:p>
          <a:p>
            <a:pPr marL="457200" indent="-457200"/>
            <a:r>
              <a:rPr lang="nl-NL" dirty="0"/>
              <a:t>Vragen en rondgang</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B1D45A-5DCA-412E-A46C-E9F89328AD74}"/>
              </a:ext>
            </a:extLst>
          </p:cNvPr>
          <p:cNvSpPr>
            <a:spLocks noGrp="1"/>
          </p:cNvSpPr>
          <p:nvPr>
            <p:ph type="ctrTitle"/>
          </p:nvPr>
        </p:nvSpPr>
        <p:spPr/>
        <p:txBody>
          <a:bodyPr/>
          <a:lstStyle/>
          <a:p>
            <a:r>
              <a:rPr lang="nl-NL" dirty="0"/>
              <a:t>Voorstellen</a:t>
            </a:r>
          </a:p>
        </p:txBody>
      </p:sp>
      <p:sp>
        <p:nvSpPr>
          <p:cNvPr id="4" name="Tijdelijke aanduiding voor tekst 3">
            <a:extLst>
              <a:ext uri="{FF2B5EF4-FFF2-40B4-BE49-F238E27FC236}">
                <a16:creationId xmlns:a16="http://schemas.microsoft.com/office/drawing/2014/main" id="{C52C3FFD-7D3C-4360-B841-B25FCFA68F8A}"/>
              </a:ext>
            </a:extLst>
          </p:cNvPr>
          <p:cNvSpPr>
            <a:spLocks noGrp="1"/>
          </p:cNvSpPr>
          <p:nvPr>
            <p:ph type="body" sz="quarter" idx="10"/>
          </p:nvPr>
        </p:nvSpPr>
        <p:spPr>
          <a:xfrm>
            <a:off x="847969" y="1772816"/>
            <a:ext cx="7756479" cy="3473839"/>
          </a:xfrm>
        </p:spPr>
        <p:txBody>
          <a:bodyPr/>
          <a:lstStyle/>
          <a:p>
            <a:endParaRPr lang="nl-NL" dirty="0"/>
          </a:p>
        </p:txBody>
      </p:sp>
    </p:spTree>
    <p:extLst>
      <p:ext uri="{BB962C8B-B14F-4D97-AF65-F5344CB8AC3E}">
        <p14:creationId xmlns:p14="http://schemas.microsoft.com/office/powerpoint/2010/main" val="15055609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B1D45A-5DCA-412E-A46C-E9F89328AD74}"/>
              </a:ext>
            </a:extLst>
          </p:cNvPr>
          <p:cNvSpPr>
            <a:spLocks noGrp="1"/>
          </p:cNvSpPr>
          <p:nvPr>
            <p:ph type="ctrTitle"/>
          </p:nvPr>
        </p:nvSpPr>
        <p:spPr/>
        <p:txBody>
          <a:bodyPr/>
          <a:lstStyle/>
          <a:p>
            <a:r>
              <a:rPr lang="nl-NL" dirty="0"/>
              <a:t>Informatie Radboudumc</a:t>
            </a:r>
          </a:p>
        </p:txBody>
      </p:sp>
      <p:sp>
        <p:nvSpPr>
          <p:cNvPr id="4" name="Tijdelijke aanduiding voor tekst 3">
            <a:extLst>
              <a:ext uri="{FF2B5EF4-FFF2-40B4-BE49-F238E27FC236}">
                <a16:creationId xmlns:a16="http://schemas.microsoft.com/office/drawing/2014/main" id="{C52C3FFD-7D3C-4360-B841-B25FCFA68F8A}"/>
              </a:ext>
            </a:extLst>
          </p:cNvPr>
          <p:cNvSpPr>
            <a:spLocks noGrp="1"/>
          </p:cNvSpPr>
          <p:nvPr>
            <p:ph type="body" sz="quarter" idx="10"/>
          </p:nvPr>
        </p:nvSpPr>
        <p:spPr>
          <a:xfrm>
            <a:off x="847969" y="1772816"/>
            <a:ext cx="7756479" cy="3473839"/>
          </a:xfrm>
        </p:spPr>
        <p:txBody>
          <a:bodyPr/>
          <a:lstStyle/>
          <a:p>
            <a:r>
              <a:rPr lang="nl-NL" dirty="0"/>
              <a:t>Als Radboudumc willen we vooroplopen in de vorming van een duurzame, innovatieve en betaalbare gezondheidszorg. </a:t>
            </a:r>
          </a:p>
          <a:p>
            <a:endParaRPr lang="nl-NL" dirty="0"/>
          </a:p>
          <a:p>
            <a:r>
              <a:rPr lang="nl-NL" dirty="0"/>
              <a:t>Enkele kengetallen over het jaar 2018: </a:t>
            </a:r>
          </a:p>
          <a:p>
            <a:r>
              <a:rPr lang="nl-NL" dirty="0"/>
              <a:t>• 593 beschikbare bedden; </a:t>
            </a:r>
          </a:p>
          <a:p>
            <a:r>
              <a:rPr lang="nl-NL" dirty="0"/>
              <a:t>• 26.404 ziekenhuisopnamen initieel; </a:t>
            </a:r>
          </a:p>
          <a:p>
            <a:r>
              <a:rPr lang="nl-NL" dirty="0"/>
              <a:t>• 28.485 dagverpleging; </a:t>
            </a:r>
          </a:p>
          <a:p>
            <a:r>
              <a:rPr lang="nl-NL" dirty="0"/>
              <a:t>• 387.292 consulten; </a:t>
            </a:r>
          </a:p>
          <a:p>
            <a:r>
              <a:rPr lang="nl-NL" dirty="0"/>
              <a:t>• 151.069 verpleegdagen; </a:t>
            </a:r>
          </a:p>
          <a:p>
            <a:r>
              <a:rPr lang="nl-NL" dirty="0"/>
              <a:t>• 7.584 fte (11.143 medewerkers). </a:t>
            </a:r>
          </a:p>
          <a:p>
            <a:endParaRPr lang="nl-NL" dirty="0"/>
          </a:p>
        </p:txBody>
      </p:sp>
    </p:spTree>
    <p:extLst>
      <p:ext uri="{BB962C8B-B14F-4D97-AF65-F5344CB8AC3E}">
        <p14:creationId xmlns:p14="http://schemas.microsoft.com/office/powerpoint/2010/main" val="12606760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183144-4658-48D3-A8CE-9DE5E562B207}"/>
              </a:ext>
            </a:extLst>
          </p:cNvPr>
          <p:cNvSpPr>
            <a:spLocks noGrp="1"/>
          </p:cNvSpPr>
          <p:nvPr>
            <p:ph type="ctrTitle"/>
          </p:nvPr>
        </p:nvSpPr>
        <p:spPr/>
        <p:txBody>
          <a:bodyPr/>
          <a:lstStyle/>
          <a:p>
            <a:r>
              <a:rPr lang="nl-NL" dirty="0"/>
              <a:t>Informatie logistiek &amp; services</a:t>
            </a:r>
          </a:p>
        </p:txBody>
      </p:sp>
      <p:sp>
        <p:nvSpPr>
          <p:cNvPr id="4" name="Tijdelijke aanduiding voor tekst 3">
            <a:extLst>
              <a:ext uri="{FF2B5EF4-FFF2-40B4-BE49-F238E27FC236}">
                <a16:creationId xmlns:a16="http://schemas.microsoft.com/office/drawing/2014/main" id="{C2564357-BB5B-4E37-8009-FD7BDECEEA33}"/>
              </a:ext>
            </a:extLst>
          </p:cNvPr>
          <p:cNvSpPr>
            <a:spLocks noGrp="1"/>
          </p:cNvSpPr>
          <p:nvPr>
            <p:ph type="body" sz="quarter" idx="10"/>
          </p:nvPr>
        </p:nvSpPr>
        <p:spPr>
          <a:xfrm>
            <a:off x="846000" y="1772816"/>
            <a:ext cx="7758448" cy="2940439"/>
          </a:xfrm>
        </p:spPr>
        <p:txBody>
          <a:bodyPr/>
          <a:lstStyle/>
          <a:p>
            <a:r>
              <a:rPr lang="nl-NL" dirty="0"/>
              <a:t>De wasserijdiensten vallen onder verantwoordelijkheid van het Servicebedrijf, Productgroep Logistiek &amp; Services. </a:t>
            </a:r>
          </a:p>
          <a:p>
            <a:endParaRPr lang="nl-NL" dirty="0"/>
          </a:p>
          <a:p>
            <a:r>
              <a:rPr lang="nl-NL" dirty="0"/>
              <a:t>De dienstverlening omtrent wasserijdiensten bestaat uit twee delen: platgoed en bedrijfskleding. </a:t>
            </a:r>
          </a:p>
          <a:p>
            <a:endParaRPr lang="nl-NL" dirty="0"/>
          </a:p>
          <a:p>
            <a:r>
              <a:rPr lang="nl-NL" dirty="0"/>
              <a:t>Er zijn momenteel vier en eind 2019 vijf KIA/</a:t>
            </a:r>
            <a:r>
              <a:rPr lang="nl-NL" dirty="0" err="1"/>
              <a:t>KUA’s</a:t>
            </a:r>
            <a:r>
              <a:rPr lang="nl-NL" dirty="0"/>
              <a:t>, met ca 5750 kledingdragers.</a:t>
            </a:r>
          </a:p>
        </p:txBody>
      </p:sp>
    </p:spTree>
    <p:extLst>
      <p:ext uri="{BB962C8B-B14F-4D97-AF65-F5344CB8AC3E}">
        <p14:creationId xmlns:p14="http://schemas.microsoft.com/office/powerpoint/2010/main" val="15770466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el 1">
            <a:extLst>
              <a:ext uri="{FF2B5EF4-FFF2-40B4-BE49-F238E27FC236}">
                <a16:creationId xmlns:a16="http://schemas.microsoft.com/office/drawing/2014/main" id="{BBD37F5A-1256-4E14-ABC1-1EA31D345339}"/>
              </a:ext>
            </a:extLst>
          </p:cNvPr>
          <p:cNvSpPr>
            <a:spLocks noGrp="1"/>
          </p:cNvSpPr>
          <p:nvPr>
            <p:ph type="ctrTitle"/>
          </p:nvPr>
        </p:nvSpPr>
        <p:spPr>
          <a:xfrm>
            <a:off x="846138" y="1003300"/>
            <a:ext cx="7451725" cy="533400"/>
          </a:xfrm>
        </p:spPr>
        <p:txBody>
          <a:bodyPr/>
          <a:lstStyle/>
          <a:p>
            <a:pPr eaLnBrk="1" hangingPunct="1"/>
            <a:r>
              <a:rPr lang="nl-NL" altLang="nl-NL"/>
              <a:t>Doel aanbesteding</a:t>
            </a:r>
          </a:p>
        </p:txBody>
      </p:sp>
      <p:sp>
        <p:nvSpPr>
          <p:cNvPr id="23555" name="Tijdelijke aanduiding voor tekst 3">
            <a:extLst>
              <a:ext uri="{FF2B5EF4-FFF2-40B4-BE49-F238E27FC236}">
                <a16:creationId xmlns:a16="http://schemas.microsoft.com/office/drawing/2014/main" id="{1F116F2D-1240-4DE6-BC00-14FDC0ADA23E}"/>
              </a:ext>
            </a:extLst>
          </p:cNvPr>
          <p:cNvSpPr>
            <a:spLocks noGrp="1"/>
          </p:cNvSpPr>
          <p:nvPr>
            <p:ph type="body" sz="quarter" idx="10"/>
          </p:nvPr>
        </p:nvSpPr>
        <p:spPr>
          <a:xfrm>
            <a:off x="846138" y="1700213"/>
            <a:ext cx="6965950" cy="3673475"/>
          </a:xfrm>
        </p:spPr>
        <p:txBody>
          <a:bodyPr/>
          <a:lstStyle/>
          <a:p>
            <a:pPr eaLnBrk="1" hangingPunct="1"/>
            <a:r>
              <a:rPr lang="nl-NL" altLang="nl-NL" dirty="0"/>
              <a:t>Het doel van het Radboudumc is het selecteren en contracteren van een Ondernemer voor het leveren van wasserijdiensten voor een periode van </a:t>
            </a:r>
            <a:r>
              <a:rPr lang="nl-NL" altLang="nl-NL" b="1" u="sng" dirty="0"/>
              <a:t>tien jaren</a:t>
            </a:r>
            <a:r>
              <a:rPr lang="nl-NL" altLang="nl-NL" dirty="0"/>
              <a:t>.</a:t>
            </a:r>
          </a:p>
          <a:p>
            <a:pPr eaLnBrk="1" hangingPunct="1"/>
            <a:endParaRPr lang="nl-NL" altLang="nl-NL" dirty="0"/>
          </a:p>
          <a:p>
            <a:pPr algn="ctr" eaLnBrk="1" hangingPunct="1"/>
            <a:r>
              <a:rPr lang="nl-NL" altLang="nl-NL" sz="2800" dirty="0"/>
              <a:t>Er wordt gestreefd naar maximalisatie van kwaliteit tegen de meest gunstige prijs. </a:t>
            </a:r>
          </a:p>
          <a:p>
            <a:endParaRPr lang="nl-NL" b="1" dirty="0"/>
          </a:p>
          <a:p>
            <a:r>
              <a:rPr lang="nl-NL" b="1" dirty="0"/>
              <a:t>Waarom 10 jaar?</a:t>
            </a:r>
          </a:p>
          <a:p>
            <a:pPr marL="457200" indent="-457200">
              <a:buFont typeface="+mj-lt"/>
              <a:buAutoNum type="arabicPeriod"/>
            </a:pPr>
            <a:r>
              <a:rPr lang="nl-NL" dirty="0"/>
              <a:t>Opvangen aanloop- en implementatiekosten;</a:t>
            </a:r>
          </a:p>
          <a:p>
            <a:pPr marL="457200" indent="-457200">
              <a:buFont typeface="+mj-lt"/>
              <a:buAutoNum type="arabicPeriod"/>
            </a:pPr>
            <a:r>
              <a:rPr lang="nl-NL" dirty="0"/>
              <a:t>Duurzaamheidsontwikkeling;</a:t>
            </a:r>
          </a:p>
          <a:p>
            <a:pPr marL="457200" indent="-457200">
              <a:buFont typeface="+mj-lt"/>
              <a:buAutoNum type="arabicPeriod"/>
            </a:pPr>
            <a:r>
              <a:rPr lang="nl-NL" dirty="0"/>
              <a:t>Intensieve samenwerking.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56346C-F35B-454F-89A0-70E5C1C05AB6}"/>
              </a:ext>
            </a:extLst>
          </p:cNvPr>
          <p:cNvSpPr>
            <a:spLocks noGrp="1"/>
          </p:cNvSpPr>
          <p:nvPr>
            <p:ph type="title"/>
          </p:nvPr>
        </p:nvSpPr>
        <p:spPr/>
        <p:txBody>
          <a:bodyPr/>
          <a:lstStyle/>
          <a:p>
            <a:r>
              <a:rPr lang="nl-NL" dirty="0"/>
              <a:t>Wijzigingen prijsopgaveformulier</a:t>
            </a:r>
          </a:p>
        </p:txBody>
      </p:sp>
      <p:sp>
        <p:nvSpPr>
          <p:cNvPr id="3" name="Tijdelijke aanduiding voor inhoud 2">
            <a:extLst>
              <a:ext uri="{FF2B5EF4-FFF2-40B4-BE49-F238E27FC236}">
                <a16:creationId xmlns:a16="http://schemas.microsoft.com/office/drawing/2014/main" id="{2FD5BD1D-CBDC-4203-A6E6-F1A7F18346A1}"/>
              </a:ext>
            </a:extLst>
          </p:cNvPr>
          <p:cNvSpPr>
            <a:spLocks noGrp="1"/>
          </p:cNvSpPr>
          <p:nvPr>
            <p:ph idx="1"/>
          </p:nvPr>
        </p:nvSpPr>
        <p:spPr/>
        <p:txBody>
          <a:bodyPr/>
          <a:lstStyle/>
          <a:p>
            <a:pPr marL="0" indent="0">
              <a:buNone/>
            </a:pPr>
            <a:r>
              <a:rPr lang="nl-NL" dirty="0">
                <a:solidFill>
                  <a:schemeClr val="tx2"/>
                </a:solidFill>
              </a:rPr>
              <a:t>De volgende zaken zijn gewijzigd:</a:t>
            </a:r>
          </a:p>
          <a:p>
            <a:pPr marL="0" indent="0">
              <a:buNone/>
            </a:pPr>
            <a:endParaRPr lang="nl-NL" dirty="0">
              <a:solidFill>
                <a:schemeClr val="tx2"/>
              </a:solidFill>
            </a:endParaRPr>
          </a:p>
          <a:p>
            <a:pPr lvl="0"/>
            <a:r>
              <a:rPr lang="nl-NL" dirty="0">
                <a:solidFill>
                  <a:schemeClr val="tx2"/>
                </a:solidFill>
              </a:rPr>
              <a:t>Regels 108 t/m 115: hierbij hebben wij in kolom G aangegeven dat dit artikelen betreffen die vallen onder de </a:t>
            </a:r>
            <a:r>
              <a:rPr lang="nl-NL" dirty="0" err="1">
                <a:solidFill>
                  <a:schemeClr val="tx2"/>
                </a:solidFill>
              </a:rPr>
              <a:t>Cleanroomklasse</a:t>
            </a:r>
            <a:r>
              <a:rPr lang="nl-NL" dirty="0">
                <a:solidFill>
                  <a:schemeClr val="tx2"/>
                </a:solidFill>
              </a:rPr>
              <a:t> C;</a:t>
            </a:r>
          </a:p>
          <a:p>
            <a:pPr lvl="0"/>
            <a:endParaRPr lang="nl-NL" dirty="0">
              <a:solidFill>
                <a:schemeClr val="tx2"/>
              </a:solidFill>
            </a:endParaRPr>
          </a:p>
          <a:p>
            <a:pPr lvl="0"/>
            <a:r>
              <a:rPr lang="nl-NL" dirty="0">
                <a:solidFill>
                  <a:schemeClr val="tx2"/>
                </a:solidFill>
              </a:rPr>
              <a:t>Regels 163 t/m 208: het aantal artikelen voor de productgroep ‘Dienstkleding KIA KUA’ aangepast van 27 artikelen naar 46 artikelen. Tevens is de naamgeving van een aantal artikelen gewijzigd en zijn de juiste aantallen per artikel opgenomen in kolom C. De eerder gepubliceerde aantallen waren niet correct. </a:t>
            </a:r>
          </a:p>
          <a:p>
            <a:endParaRPr lang="nl-NL" dirty="0"/>
          </a:p>
        </p:txBody>
      </p:sp>
    </p:spTree>
    <p:extLst>
      <p:ext uri="{BB962C8B-B14F-4D97-AF65-F5344CB8AC3E}">
        <p14:creationId xmlns:p14="http://schemas.microsoft.com/office/powerpoint/2010/main" val="13622171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Planning</a:t>
            </a:r>
          </a:p>
        </p:txBody>
      </p:sp>
      <p:pic>
        <p:nvPicPr>
          <p:cNvPr id="10" name="Afbeelding 9">
            <a:extLst>
              <a:ext uri="{FF2B5EF4-FFF2-40B4-BE49-F238E27FC236}">
                <a16:creationId xmlns:a16="http://schemas.microsoft.com/office/drawing/2014/main" id="{E635A005-1823-4A25-8585-B2514ACAAC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2000" y="1628800"/>
            <a:ext cx="8218337" cy="4381994"/>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a:t>Beoordelingsproces</a:t>
            </a:r>
          </a:p>
        </p:txBody>
      </p:sp>
      <p:sp>
        <p:nvSpPr>
          <p:cNvPr id="5" name="Tijdelijke aanduiding voor tekst 3"/>
          <p:cNvSpPr>
            <a:spLocks noGrp="1"/>
          </p:cNvSpPr>
          <p:nvPr>
            <p:ph type="body" sz="quarter" idx="10"/>
          </p:nvPr>
        </p:nvSpPr>
        <p:spPr>
          <a:xfrm>
            <a:off x="539552" y="1700808"/>
            <a:ext cx="7902464" cy="3456384"/>
          </a:xfrm>
        </p:spPr>
        <p:txBody>
          <a:bodyPr/>
          <a:lstStyle/>
          <a:p>
            <a:pPr marL="358775"/>
            <a:r>
              <a:rPr lang="nl-NL" dirty="0"/>
              <a:t>Beoordeling van de Inschrijving vindt plaats op basis van het gunningcriterium beste prijs-kwaliteitverhouding. De beoordelingsprocedure omvat de volgende fasen:</a:t>
            </a:r>
          </a:p>
          <a:p>
            <a:pPr marL="358775"/>
            <a:endParaRPr lang="nl-NL" dirty="0"/>
          </a:p>
          <a:p>
            <a:pPr marL="717550" indent="-358775">
              <a:buFont typeface="Arial" pitchFamily="34" charset="0"/>
              <a:buChar char="•"/>
            </a:pPr>
            <a:r>
              <a:rPr lang="nl-NL" dirty="0"/>
              <a:t>Fase 1: Openen van de Inschrijvingen;</a:t>
            </a:r>
          </a:p>
          <a:p>
            <a:pPr marL="717550" indent="-358775">
              <a:buFont typeface="Arial" pitchFamily="34" charset="0"/>
              <a:buChar char="•"/>
            </a:pPr>
            <a:r>
              <a:rPr lang="nl-NL" dirty="0"/>
              <a:t>Fase 2: Beoordeling van uitsluitingsgronden en geschiktheidseisen;</a:t>
            </a:r>
          </a:p>
          <a:p>
            <a:pPr marL="717550" indent="-358775">
              <a:buFont typeface="Arial" pitchFamily="34" charset="0"/>
              <a:buChar char="•"/>
            </a:pPr>
            <a:r>
              <a:rPr lang="nl-NL" dirty="0"/>
              <a:t>Fase 3: Beoordeling van Programma van Eisen;</a:t>
            </a:r>
          </a:p>
          <a:p>
            <a:pPr marL="717550" indent="-358775">
              <a:buFont typeface="Arial" pitchFamily="34" charset="0"/>
              <a:buChar char="•"/>
            </a:pPr>
            <a:r>
              <a:rPr lang="nl-NL" dirty="0"/>
              <a:t>Fase 4: Beoordeling van gunningscriteria:</a:t>
            </a:r>
          </a:p>
          <a:p>
            <a:pPr marL="1104900" lvl="1" indent="-457200">
              <a:buNone/>
            </a:pPr>
            <a:r>
              <a:rPr lang="nl-NL" dirty="0">
                <a:solidFill>
                  <a:schemeClr val="tx2"/>
                </a:solidFill>
              </a:rPr>
              <a:t>-	Fase 4a: Beoordeling kwaliteit 80%</a:t>
            </a:r>
          </a:p>
          <a:p>
            <a:pPr marL="1104900" lvl="1" indent="-457200">
              <a:buNone/>
            </a:pPr>
            <a:r>
              <a:rPr lang="nl-NL" dirty="0">
                <a:solidFill>
                  <a:schemeClr val="tx2"/>
                </a:solidFill>
              </a:rPr>
              <a:t>-	Fase 4b: Beoordeling prijs 20%</a:t>
            </a:r>
          </a:p>
          <a:p>
            <a:pPr marL="717550" indent="-358775">
              <a:buFont typeface="Arial" pitchFamily="34" charset="0"/>
              <a:buChar char="•"/>
            </a:pPr>
            <a:r>
              <a:rPr lang="nl-NL" dirty="0"/>
              <a:t>Fase 5: Gunningadvies.</a:t>
            </a:r>
          </a:p>
          <a:p>
            <a:pPr marL="457200" indent="-457200"/>
            <a:endParaRPr lang="nl-NL" sz="1800" dirty="0"/>
          </a:p>
          <a:p>
            <a:pPr marL="457200" indent="-457200"/>
            <a:endParaRPr lang="nl-NL" dirty="0"/>
          </a:p>
        </p:txBody>
      </p:sp>
    </p:spTree>
  </p:cSld>
  <p:clrMapOvr>
    <a:masterClrMapping/>
  </p:clrMapOvr>
</p:sld>
</file>

<file path=ppt/theme/theme1.xml><?xml version="1.0" encoding="utf-8"?>
<a:theme xmlns:a="http://schemas.openxmlformats.org/drawingml/2006/main" name="Default Theme">
  <a:themeElements>
    <a:clrScheme name="Radboudumc">
      <a:dk1>
        <a:srgbClr val="000000"/>
      </a:dk1>
      <a:lt1>
        <a:sysClr val="window" lastClr="FFFFFF"/>
      </a:lt1>
      <a:dk2>
        <a:srgbClr val="00AFDC"/>
      </a:dk2>
      <a:lt2>
        <a:srgbClr val="FFFFFF"/>
      </a:lt2>
      <a:accent1>
        <a:srgbClr val="006991"/>
      </a:accent1>
      <a:accent2>
        <a:srgbClr val="7FB4C8"/>
      </a:accent2>
      <a:accent3>
        <a:srgbClr val="00AFDC"/>
      </a:accent3>
      <a:accent4>
        <a:srgbClr val="7FD7ED"/>
      </a:accent4>
      <a:accent5>
        <a:srgbClr val="CCCCCC"/>
      </a:accent5>
      <a:accent6>
        <a:srgbClr val="E6E6E6"/>
      </a:accent6>
      <a:hlink>
        <a:srgbClr val="000000"/>
      </a:hlink>
      <a:folHlink>
        <a:srgbClr val="00AFDC"/>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574</TotalTime>
  <Words>353</Words>
  <Application>Microsoft Office PowerPoint</Application>
  <PresentationFormat>Diavoorstelling (4:3)</PresentationFormat>
  <Paragraphs>74</Paragraphs>
  <Slides>11</Slides>
  <Notes>0</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11</vt:i4>
      </vt:variant>
    </vt:vector>
  </HeadingPairs>
  <TitlesOfParts>
    <vt:vector size="14" baseType="lpstr">
      <vt:lpstr>Arial</vt:lpstr>
      <vt:lpstr>Calibri</vt:lpstr>
      <vt:lpstr>Default Theme</vt:lpstr>
      <vt:lpstr>    Informatiebijeenkomst  Europese aanbesteding wasserijdiensten </vt:lpstr>
      <vt:lpstr>Agenda</vt:lpstr>
      <vt:lpstr>Voorstellen</vt:lpstr>
      <vt:lpstr>Informatie Radboudumc</vt:lpstr>
      <vt:lpstr>Informatie logistiek &amp; services</vt:lpstr>
      <vt:lpstr>Doel aanbesteding</vt:lpstr>
      <vt:lpstr>Wijzigingen prijsopgaveformulier</vt:lpstr>
      <vt:lpstr>Planning</vt:lpstr>
      <vt:lpstr>Beoordelingsproces</vt:lpstr>
      <vt:lpstr>Opbouw aanbestedingstukken </vt:lpstr>
      <vt:lpstr>?</vt:lpstr>
    </vt:vector>
  </TitlesOfParts>
  <Company>UMC St Radboud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Informatiebijeenkomst  MO Aanbesteding  Onderhoud Split- &amp; koelsystemen</dc:title>
  <dc:creator>Olivier Odekerken</dc:creator>
  <cp:lastModifiedBy>Femke Geijn</cp:lastModifiedBy>
  <cp:revision>31</cp:revision>
  <dcterms:created xsi:type="dcterms:W3CDTF">2019-05-03T13:46:42Z</dcterms:created>
  <dcterms:modified xsi:type="dcterms:W3CDTF">2019-08-01T06:12:20Z</dcterms:modified>
</cp:coreProperties>
</file>