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4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4"/>
    <p:sldMasterId id="2147483677" r:id="rId5"/>
    <p:sldMasterId id="2147483692" r:id="rId6"/>
    <p:sldMasterId id="2147483706" r:id="rId7"/>
    <p:sldMasterId id="2147483721" r:id="rId8"/>
  </p:sldMasterIdLst>
  <p:notesMasterIdLst>
    <p:notesMasterId r:id="rId12"/>
  </p:notesMasterIdLst>
  <p:sldIdLst>
    <p:sldId id="256" r:id="rId9"/>
    <p:sldId id="258" r:id="rId10"/>
    <p:sldId id="259" r:id="rId11"/>
  </p:sldIdLst>
  <p:sldSz cx="9144000" cy="6858000" type="screen4x3"/>
  <p:notesSz cx="6858000" cy="91440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2200"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sz="2200"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sz="2200"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sz="2200"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5BB9FF"/>
    <a:srgbClr val="85CBFF"/>
    <a:srgbClr val="43AEFF"/>
    <a:srgbClr val="B3DEFF"/>
    <a:srgbClr val="008DF6"/>
    <a:srgbClr val="BAB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731" autoAdjust="0"/>
  </p:normalViewPr>
  <p:slideViewPr>
    <p:cSldViewPr>
      <p:cViewPr>
        <p:scale>
          <a:sx n="100" d="100"/>
          <a:sy n="100" d="100"/>
        </p:scale>
        <p:origin x="-504" y="11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B2BFD0-2B3E-4812-A528-6FFAB02939F4}" type="datetimeFigureOut">
              <a:rPr lang="nl-NL" smtClean="0"/>
              <a:t>13-5-2013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FAFB66-75FB-4EC3-960F-56207351898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999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827535-C495-4E2F-AD4B-8ADE4CD50109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7035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8000" y="2060848"/>
            <a:ext cx="7488000" cy="1548000"/>
          </a:xfrm>
        </p:spPr>
        <p:txBody>
          <a:bodyPr wrap="none" anchor="ctr" anchorCtr="0"/>
          <a:lstStyle>
            <a:lvl1pPr>
              <a:lnSpc>
                <a:spcPts val="4500"/>
              </a:lnSpc>
              <a:defRPr sz="4500" b="1" i="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lvl="0"/>
            <a:r>
              <a:rPr lang="nl-NL" noProof="0" dirty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8000" y="3600000"/>
            <a:ext cx="7488000" cy="504000"/>
          </a:xfrm>
        </p:spPr>
        <p:txBody>
          <a:bodyPr/>
          <a:lstStyle>
            <a:lvl1pPr marL="0" indent="0">
              <a:lnSpc>
                <a:spcPct val="115000"/>
              </a:lnSpc>
              <a:buFont typeface="Wingdings 3" pitchFamily="18" charset="2"/>
              <a:buNone/>
              <a:defRPr sz="250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lvl="0"/>
            <a:r>
              <a:rPr lang="nl-NL" noProof="0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83814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9480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67475" y="150813"/>
            <a:ext cx="2028825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150813"/>
            <a:ext cx="5934075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2119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295400"/>
            <a:ext cx="3981450" cy="457041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14850" y="1295400"/>
            <a:ext cx="3981450" cy="457041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432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8577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8000" y="2060848"/>
            <a:ext cx="7488000" cy="1548000"/>
          </a:xfrm>
        </p:spPr>
        <p:txBody>
          <a:bodyPr wrap="none" anchor="ctr" anchorCtr="0"/>
          <a:lstStyle>
            <a:lvl1pPr>
              <a:lnSpc>
                <a:spcPts val="4500"/>
              </a:lnSpc>
              <a:defRPr sz="4500" b="1" i="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lvl="0"/>
            <a:r>
              <a:rPr lang="nl-NL" noProof="0" smtClean="0"/>
              <a:t>Klik om de stijl te bewerken</a:t>
            </a:r>
            <a:endParaRPr lang="nl-NL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8000" y="3600000"/>
            <a:ext cx="7488000" cy="504000"/>
          </a:xfrm>
        </p:spPr>
        <p:txBody>
          <a:bodyPr/>
          <a:lstStyle>
            <a:lvl1pPr marL="0" indent="0">
              <a:lnSpc>
                <a:spcPct val="115000"/>
              </a:lnSpc>
              <a:buFont typeface="Wingdings 3" pitchFamily="18" charset="2"/>
              <a:buNone/>
              <a:defRPr sz="250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lvl="0"/>
            <a:r>
              <a:rPr lang="nl-NL" noProof="0" smtClean="0"/>
              <a:t>Klik om de ondertitelstijl van het model te bewerken</a:t>
            </a:r>
            <a:endParaRPr lang="nl-NL" noProof="0" dirty="0" smtClean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8775" y="6553150"/>
            <a:ext cx="482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78B9714-ACC4-407B-833B-38BB3CD45EC5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324" y="80628"/>
            <a:ext cx="1311636" cy="1332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8775" y="6553150"/>
            <a:ext cx="482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78B9714-ACC4-407B-833B-38BB3CD45EC5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96827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8775" y="6553150"/>
            <a:ext cx="482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78B9714-ACC4-407B-833B-38BB3CD45EC5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52181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3981450" cy="4570413"/>
          </a:xfrm>
        </p:spPr>
        <p:txBody>
          <a:bodyPr/>
          <a:lstStyle>
            <a:lvl1pPr>
              <a:defRPr sz="2000" baseline="0">
                <a:latin typeface="Verdana (body)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14850" y="1295400"/>
            <a:ext cx="3981450" cy="4570413"/>
          </a:xfrm>
        </p:spPr>
        <p:txBody>
          <a:bodyPr/>
          <a:lstStyle>
            <a:lvl1pPr>
              <a:defRPr sz="2000" baseline="0">
                <a:latin typeface="Verdana (body)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8775" y="6553150"/>
            <a:ext cx="482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78B9714-ACC4-407B-833B-38BB3CD45EC5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06650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58775" y="6477000"/>
            <a:ext cx="482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9C66808-D45C-4588-9FAF-DF274B7C5242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65472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46226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27341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2170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4111435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402671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55375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67475" y="150813"/>
            <a:ext cx="2028825" cy="5715000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150813"/>
            <a:ext cx="5934075" cy="5715000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121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el en twee tekst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295400"/>
            <a:ext cx="3981450" cy="457041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14850" y="1295400"/>
            <a:ext cx="3981450" cy="457041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0036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7929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5" name="Rectangle 10"/>
          <p:cNvSpPr txBox="1">
            <a:spLocks noChangeArrowheads="1"/>
          </p:cNvSpPr>
          <p:nvPr/>
        </p:nvSpPr>
        <p:spPr bwMode="auto">
          <a:xfrm>
            <a:off x="358775" y="6553150"/>
            <a:ext cx="482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nl-NL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200"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200"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200"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200"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9pPr>
          </a:lstStyle>
          <a:p>
            <a:fld id="{178B9714-ACC4-407B-833B-38BB3CD45EC5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89759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58775" y="6477000"/>
            <a:ext cx="482600" cy="476250"/>
          </a:xfrm>
          <a:prstGeom prst="rect">
            <a:avLst/>
          </a:prstGeom>
        </p:spPr>
        <p:txBody>
          <a:bodyPr/>
          <a:lstStyle/>
          <a:p>
            <a:fld id="{000F13EC-3650-49C1-835F-FA7A8B9527EC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89759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8000" y="2060848"/>
            <a:ext cx="7488000" cy="1548000"/>
          </a:xfrm>
        </p:spPr>
        <p:txBody>
          <a:bodyPr wrap="none" anchor="ctr" anchorCtr="0"/>
          <a:lstStyle>
            <a:lvl1pPr>
              <a:lnSpc>
                <a:spcPts val="4500"/>
              </a:lnSpc>
              <a:defRPr sz="4500" b="1" i="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lvl="0"/>
            <a:r>
              <a:rPr lang="nl-NL" noProof="0" smtClean="0"/>
              <a:t>Klik om de stijl te bewerken</a:t>
            </a:r>
            <a:endParaRPr lang="nl-NL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8000" y="3600000"/>
            <a:ext cx="7488000" cy="504000"/>
          </a:xfrm>
        </p:spPr>
        <p:txBody>
          <a:bodyPr/>
          <a:lstStyle>
            <a:lvl1pPr marL="0" indent="0">
              <a:lnSpc>
                <a:spcPct val="115000"/>
              </a:lnSpc>
              <a:buFont typeface="Wingdings 3" pitchFamily="18" charset="2"/>
              <a:buNone/>
              <a:defRPr sz="250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lvl="0"/>
            <a:r>
              <a:rPr lang="nl-NL" noProof="0" smtClean="0"/>
              <a:t>Klik om de ondertitelstijl van het model te bewerken</a:t>
            </a:r>
            <a:endParaRPr lang="nl-NL" noProof="0" dirty="0" smtClean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8775" y="6553150"/>
            <a:ext cx="482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78B9714-ACC4-407B-833B-38BB3CD45EC5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324" y="80628"/>
            <a:ext cx="1311636" cy="1332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814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0453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8775" y="6553150"/>
            <a:ext cx="482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78B9714-ACC4-407B-833B-38BB3CD45EC5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27341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8775" y="6553150"/>
            <a:ext cx="482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78B9714-ACC4-407B-833B-38BB3CD45EC5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40453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3981450" cy="4570413"/>
          </a:xfrm>
        </p:spPr>
        <p:txBody>
          <a:bodyPr/>
          <a:lstStyle>
            <a:lvl1pPr>
              <a:defRPr sz="2000" baseline="0">
                <a:latin typeface="Verdana (body)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14850" y="1295400"/>
            <a:ext cx="3981450" cy="4570413"/>
          </a:xfrm>
        </p:spPr>
        <p:txBody>
          <a:bodyPr/>
          <a:lstStyle>
            <a:lvl1pPr>
              <a:defRPr sz="2000" baseline="0">
                <a:latin typeface="Verdana (body)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8775" y="6553150"/>
            <a:ext cx="482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78B9714-ACC4-407B-833B-38BB3CD45EC5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14327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58775" y="6477000"/>
            <a:ext cx="482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9C66808-D45C-4588-9FAF-DF274B7C5242}" type="slidenum">
              <a:rPr lang="nl-NL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420938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58775" y="6477000"/>
            <a:ext cx="482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55750E7-84BE-4228-9C63-F80E291D52E0}" type="slidenum">
              <a:rPr lang="nl-NL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433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33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452482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2164060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9480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67475" y="150813"/>
            <a:ext cx="2028825" cy="5715000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150813"/>
            <a:ext cx="5934075" cy="5715000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2119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3981450" cy="4570413"/>
          </a:xfrm>
        </p:spPr>
        <p:txBody>
          <a:bodyPr/>
          <a:lstStyle>
            <a:lvl1pPr>
              <a:defRPr sz="2000" baseline="0">
                <a:latin typeface="Verdana (body)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nl-NL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14850" y="1295400"/>
            <a:ext cx="3981450" cy="4570413"/>
          </a:xfrm>
        </p:spPr>
        <p:txBody>
          <a:bodyPr/>
          <a:lstStyle>
            <a:lvl1pPr>
              <a:defRPr sz="2000" baseline="0">
                <a:latin typeface="Verdana (body)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14327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el en twee tekst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295400"/>
            <a:ext cx="3981450" cy="457041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14850" y="1295400"/>
            <a:ext cx="3981450" cy="457041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432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8577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8000" y="2060848"/>
            <a:ext cx="7488000" cy="1548000"/>
          </a:xfrm>
        </p:spPr>
        <p:txBody>
          <a:bodyPr wrap="none" anchor="ctr" anchorCtr="0"/>
          <a:lstStyle>
            <a:lvl1pPr>
              <a:lnSpc>
                <a:spcPts val="4500"/>
              </a:lnSpc>
              <a:defRPr sz="4500" b="1" i="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lvl="0"/>
            <a:r>
              <a:rPr lang="nl-NL" noProof="0" smtClean="0"/>
              <a:t>Klik om de stijl te bewerken</a:t>
            </a:r>
            <a:endParaRPr lang="nl-NL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8000" y="3600000"/>
            <a:ext cx="7488000" cy="504000"/>
          </a:xfrm>
        </p:spPr>
        <p:txBody>
          <a:bodyPr/>
          <a:lstStyle>
            <a:lvl1pPr marL="0" indent="0">
              <a:lnSpc>
                <a:spcPct val="115000"/>
              </a:lnSpc>
              <a:buFont typeface="Wingdings 3" pitchFamily="18" charset="2"/>
              <a:buNone/>
              <a:defRPr sz="250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lvl="0"/>
            <a:r>
              <a:rPr lang="nl-NL" noProof="0" smtClean="0"/>
              <a:t>Klik om de ondertitelstijl van het model te bewerken</a:t>
            </a:r>
            <a:endParaRPr lang="nl-NL" noProof="0" dirty="0" smtClean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324" y="80628"/>
            <a:ext cx="1311636" cy="1332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96827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2652181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3981450" cy="4570413"/>
          </a:xfrm>
        </p:spPr>
        <p:txBody>
          <a:bodyPr/>
          <a:lstStyle>
            <a:lvl1pPr>
              <a:defRPr sz="2000" baseline="0">
                <a:latin typeface="Verdana (body)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14850" y="1295400"/>
            <a:ext cx="3981450" cy="4570413"/>
          </a:xfrm>
        </p:spPr>
        <p:txBody>
          <a:bodyPr/>
          <a:lstStyle>
            <a:lvl1pPr>
              <a:defRPr sz="2000" baseline="0">
                <a:latin typeface="Verdana (body)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06650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58775" y="6477000"/>
            <a:ext cx="482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9C66808-D45C-4588-9FAF-DF274B7C5242}" type="slidenum">
              <a:rPr lang="nl-NL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65472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46226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2170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4111435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58775" y="6477000"/>
            <a:ext cx="482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9C66808-D45C-4588-9FAF-DF274B7C5242}" type="slidenum">
              <a:rPr lang="nl-NL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420938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402671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55375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67475" y="150813"/>
            <a:ext cx="2028825" cy="5715000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150813"/>
            <a:ext cx="5934075" cy="5715000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121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el en twee tekst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295400"/>
            <a:ext cx="3981450" cy="457041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14850" y="1295400"/>
            <a:ext cx="3981450" cy="457041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0036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7929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58775" y="6477000"/>
            <a:ext cx="482600" cy="476250"/>
          </a:xfrm>
          <a:prstGeom prst="rect">
            <a:avLst/>
          </a:prstGeom>
        </p:spPr>
        <p:txBody>
          <a:bodyPr/>
          <a:lstStyle/>
          <a:p>
            <a:fld id="{000F13EC-3650-49C1-835F-FA7A8B9527EC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89759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8000" y="2060848"/>
            <a:ext cx="7488000" cy="1548000"/>
          </a:xfrm>
        </p:spPr>
        <p:txBody>
          <a:bodyPr wrap="none" anchor="ctr" anchorCtr="0"/>
          <a:lstStyle>
            <a:lvl1pPr>
              <a:lnSpc>
                <a:spcPts val="4500"/>
              </a:lnSpc>
              <a:defRPr sz="4500" b="1" i="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lvl="0"/>
            <a:r>
              <a:rPr lang="nl-NL" noProof="0" smtClean="0"/>
              <a:t>Klik om de stijl te bewerken</a:t>
            </a:r>
            <a:endParaRPr lang="nl-NL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8000" y="3600000"/>
            <a:ext cx="7488000" cy="504000"/>
          </a:xfrm>
        </p:spPr>
        <p:txBody>
          <a:bodyPr/>
          <a:lstStyle>
            <a:lvl1pPr marL="0" indent="0">
              <a:lnSpc>
                <a:spcPct val="115000"/>
              </a:lnSpc>
              <a:buFont typeface="Wingdings 3" pitchFamily="18" charset="2"/>
              <a:buNone/>
              <a:defRPr sz="250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lvl="0"/>
            <a:r>
              <a:rPr lang="nl-NL" noProof="0" smtClean="0"/>
              <a:t>Klik om de ondertitelstijl van het model te bewerken</a:t>
            </a:r>
            <a:endParaRPr lang="nl-NL" noProof="0" dirty="0" smtClean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324" y="80628"/>
            <a:ext cx="1311636" cy="1332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814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27341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140453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3981450" cy="4570413"/>
          </a:xfrm>
        </p:spPr>
        <p:txBody>
          <a:bodyPr/>
          <a:lstStyle>
            <a:lvl1pPr>
              <a:defRPr sz="2000" baseline="0">
                <a:latin typeface="Verdana (body)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14850" y="1295400"/>
            <a:ext cx="3981450" cy="4570413"/>
          </a:xfrm>
        </p:spPr>
        <p:txBody>
          <a:bodyPr/>
          <a:lstStyle>
            <a:lvl1pPr>
              <a:defRPr sz="2000" baseline="0">
                <a:latin typeface="Verdana (body)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14327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58775" y="6477000"/>
            <a:ext cx="482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55750E7-84BE-4228-9C63-F80E291D52E0}" type="slidenum">
              <a:rPr lang="nl-NL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433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58775" y="6477000"/>
            <a:ext cx="482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9C66808-D45C-4588-9FAF-DF274B7C5242}" type="slidenum">
              <a:rPr lang="nl-NL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420938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58775" y="6477000"/>
            <a:ext cx="482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55750E7-84BE-4228-9C63-F80E291D52E0}" type="slidenum">
              <a:rPr lang="nl-NL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433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33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452482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2164060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9480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67475" y="150813"/>
            <a:ext cx="2028825" cy="5715000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150813"/>
            <a:ext cx="5934075" cy="5715000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2119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el en twee tekst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295400"/>
            <a:ext cx="3981450" cy="457041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14850" y="1295400"/>
            <a:ext cx="3981450" cy="457041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432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8577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33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2482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4060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1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43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5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28000" y="0"/>
            <a:ext cx="7488000" cy="15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8000" y="2016000"/>
            <a:ext cx="7488000" cy="37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 smtClean="0"/>
              <a:t>Click to edit Master text styles</a:t>
            </a:r>
          </a:p>
          <a:p>
            <a:pPr lvl="1"/>
            <a:r>
              <a:rPr lang="nl-NL" dirty="0" smtClean="0"/>
              <a:t>Second level</a:t>
            </a:r>
          </a:p>
          <a:p>
            <a:pPr lvl="2"/>
            <a:r>
              <a:rPr lang="nl-NL" dirty="0" smtClean="0"/>
              <a:t>Third level</a:t>
            </a:r>
          </a:p>
          <a:p>
            <a:pPr lvl="3"/>
            <a:r>
              <a:rPr lang="nl-NL" dirty="0" smtClean="0"/>
              <a:t>Fourth level</a:t>
            </a:r>
          </a:p>
          <a:p>
            <a:pPr lvl="4"/>
            <a:r>
              <a:rPr lang="nl-NL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7733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lnSpc>
          <a:spcPts val="3600"/>
        </a:lnSpc>
        <a:spcBef>
          <a:spcPct val="0"/>
        </a:spcBef>
        <a:spcAft>
          <a:spcPct val="0"/>
        </a:spcAft>
        <a:defRPr sz="3600" b="0" i="0" baseline="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rtl="0" fontAlgn="base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2pPr>
      <a:lvl3pPr algn="l" rtl="0" fontAlgn="base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3pPr>
      <a:lvl4pPr algn="l" rtl="0" fontAlgn="base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4pPr>
      <a:lvl5pPr algn="l" rtl="0" fontAlgn="base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5pPr>
      <a:lvl6pPr marL="457200" algn="l" rtl="0" fontAlgn="base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6pPr>
      <a:lvl7pPr marL="914400" algn="l" rtl="0" fontAlgn="base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7pPr>
      <a:lvl8pPr marL="1371600" algn="l" rtl="0" fontAlgn="base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8pPr>
      <a:lvl9pPr marL="1828800" algn="l" rtl="0" fontAlgn="base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9pPr>
    </p:titleStyle>
    <p:bodyStyle>
      <a:lvl1pPr marL="0" indent="0" algn="l" rtl="0" fontAlgn="base">
        <a:lnSpc>
          <a:spcPts val="26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None/>
        <a:defRPr sz="2000" b="1" i="0" baseline="0">
          <a:solidFill>
            <a:schemeClr val="tx2"/>
          </a:solidFill>
          <a:latin typeface="Verdana" pitchFamily="34" charset="0"/>
          <a:ea typeface="+mn-ea"/>
          <a:cs typeface="+mn-cs"/>
        </a:defRPr>
      </a:lvl1pPr>
      <a:lvl2pPr marL="0" indent="0" algn="l" rtl="0" fontAlgn="base">
        <a:lnSpc>
          <a:spcPts val="26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None/>
        <a:defRPr sz="2000" b="1" i="0" baseline="0">
          <a:solidFill>
            <a:schemeClr val="tx1"/>
          </a:solidFill>
          <a:latin typeface="Verdana" pitchFamily="34" charset="0"/>
          <a:cs typeface="+mn-cs"/>
        </a:defRPr>
      </a:lvl2pPr>
      <a:lvl3pPr marL="342900" indent="-342900" algn="l" rtl="0" fontAlgn="base">
        <a:lnSpc>
          <a:spcPts val="2600"/>
        </a:lnSpc>
        <a:spcBef>
          <a:spcPct val="0"/>
        </a:spcBef>
        <a:spcAft>
          <a:spcPct val="0"/>
        </a:spcAft>
        <a:buClr>
          <a:srgbClr val="DE0073"/>
        </a:buClr>
        <a:buSzPct val="100000"/>
        <a:buFont typeface="Wingdings 2" pitchFamily="18" charset="2"/>
        <a:buChar char=""/>
        <a:defRPr sz="2000" b="1" i="0" baseline="0">
          <a:solidFill>
            <a:schemeClr val="tx1"/>
          </a:solidFill>
          <a:latin typeface="Verdana" pitchFamily="34" charset="0"/>
          <a:cs typeface="+mn-cs"/>
        </a:defRPr>
      </a:lvl3pPr>
      <a:lvl4pPr marL="306000" indent="306000" algn="l" rtl="0" fontAlgn="base">
        <a:lnSpc>
          <a:spcPts val="2600"/>
        </a:lnSpc>
        <a:spcBef>
          <a:spcPct val="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"/>
        <a:defRPr sz="1800" baseline="0">
          <a:solidFill>
            <a:schemeClr val="tx1"/>
          </a:solidFill>
          <a:latin typeface="Verdana" pitchFamily="34" charset="0"/>
          <a:cs typeface="+mn-cs"/>
        </a:defRPr>
      </a:lvl4pPr>
      <a:lvl5pPr marL="918000" indent="-304800" algn="l" rtl="0" fontAlgn="base">
        <a:lnSpc>
          <a:spcPts val="2000"/>
        </a:lnSpc>
        <a:spcBef>
          <a:spcPct val="0"/>
        </a:spcBef>
        <a:spcAft>
          <a:spcPct val="0"/>
        </a:spcAft>
        <a:buClr>
          <a:srgbClr val="635D63"/>
        </a:buClr>
        <a:buSzPct val="80000"/>
        <a:buFont typeface="Wingdings 2" pitchFamily="18" charset="2"/>
        <a:buChar char=""/>
        <a:defRPr sz="2000" baseline="0">
          <a:solidFill>
            <a:srgbClr val="635D63"/>
          </a:solidFill>
          <a:latin typeface="Verdana" pitchFamily="34" charset="0"/>
          <a:cs typeface="+mn-cs"/>
        </a:defRPr>
      </a:lvl5pPr>
      <a:lvl6pPr marL="1981200" indent="-304800" algn="l" rtl="0" fontAlgn="base">
        <a:lnSpc>
          <a:spcPct val="2150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Char char="u"/>
        <a:defRPr sz="1200">
          <a:solidFill>
            <a:schemeClr val="tx1"/>
          </a:solidFill>
          <a:latin typeface="+mn-lt"/>
          <a:cs typeface="+mn-cs"/>
        </a:defRPr>
      </a:lvl6pPr>
      <a:lvl7pPr marL="2438400" indent="-304800" algn="l" rtl="0" fontAlgn="base">
        <a:lnSpc>
          <a:spcPct val="2150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Char char="u"/>
        <a:defRPr sz="1200">
          <a:solidFill>
            <a:schemeClr val="tx1"/>
          </a:solidFill>
          <a:latin typeface="+mn-lt"/>
          <a:cs typeface="+mn-cs"/>
        </a:defRPr>
      </a:lvl7pPr>
      <a:lvl8pPr marL="2895600" indent="-304800" algn="l" rtl="0" fontAlgn="base">
        <a:lnSpc>
          <a:spcPct val="2150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Char char="u"/>
        <a:defRPr sz="1200">
          <a:solidFill>
            <a:schemeClr val="tx1"/>
          </a:solidFill>
          <a:latin typeface="+mn-lt"/>
          <a:cs typeface="+mn-cs"/>
        </a:defRPr>
      </a:lvl8pPr>
      <a:lvl9pPr marL="3352800" indent="-304800" algn="l" rtl="0" fontAlgn="base">
        <a:lnSpc>
          <a:spcPct val="2150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Char char="u"/>
        <a:defRPr sz="1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28000" y="0"/>
            <a:ext cx="7488000" cy="15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stijl te bewerken</a:t>
            </a:r>
            <a:endParaRPr lang="nl-NL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8000" y="2016000"/>
            <a:ext cx="7488000" cy="37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 smtClean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324" y="80628"/>
            <a:ext cx="1311636" cy="1332148"/>
          </a:xfrm>
          <a:prstGeom prst="rect">
            <a:avLst/>
          </a:prstGeom>
        </p:spPr>
      </p:pic>
      <p:sp>
        <p:nvSpPr>
          <p:cNvPr id="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8775" y="6553150"/>
            <a:ext cx="482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78B9714-ACC4-407B-833B-38BB3CD45EC5}" type="slidenum">
              <a:rPr lang="nl-NL" smtClean="0"/>
              <a:pPr/>
              <a:t>‹nr.›</a:t>
            </a:fld>
            <a:endParaRPr lang="nl-N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62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ts val="3600"/>
        </a:lnSpc>
        <a:spcBef>
          <a:spcPct val="0"/>
        </a:spcBef>
        <a:spcAft>
          <a:spcPct val="0"/>
        </a:spcAft>
        <a:defRPr sz="3600" b="0" i="0" baseline="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2pPr>
      <a:lvl3pPr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3pPr>
      <a:lvl4pPr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4pPr>
      <a:lvl5pPr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5pPr>
      <a:lvl6pPr marL="457200"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6pPr>
      <a:lvl7pPr marL="914400"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7pPr>
      <a:lvl8pPr marL="1371600"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8pPr>
      <a:lvl9pPr marL="1828800"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9pPr>
    </p:titleStyle>
    <p:bodyStyle>
      <a:lvl1pPr marL="0" indent="0" algn="l" rtl="0" eaLnBrk="1" fontAlgn="base" hangingPunct="1">
        <a:lnSpc>
          <a:spcPts val="26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None/>
        <a:defRPr sz="2000" b="1" i="0" baseline="0">
          <a:solidFill>
            <a:schemeClr val="tx2"/>
          </a:solidFill>
          <a:latin typeface="Verdana" pitchFamily="34" charset="0"/>
          <a:ea typeface="+mn-ea"/>
          <a:cs typeface="+mn-cs"/>
        </a:defRPr>
      </a:lvl1pPr>
      <a:lvl2pPr marL="0" indent="0" algn="l" rtl="0" eaLnBrk="1" fontAlgn="base" hangingPunct="1">
        <a:lnSpc>
          <a:spcPts val="26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None/>
        <a:defRPr sz="2000" b="0" i="0" baseline="0">
          <a:solidFill>
            <a:schemeClr val="tx1"/>
          </a:solidFill>
          <a:latin typeface="Verdana" pitchFamily="34" charset="0"/>
          <a:cs typeface="+mn-cs"/>
        </a:defRPr>
      </a:lvl2pPr>
      <a:lvl3pPr marL="342900" indent="-342900" algn="l" rtl="0" eaLnBrk="1" fontAlgn="base" hangingPunct="1">
        <a:lnSpc>
          <a:spcPts val="2600"/>
        </a:lnSpc>
        <a:spcBef>
          <a:spcPct val="0"/>
        </a:spcBef>
        <a:spcAft>
          <a:spcPct val="0"/>
        </a:spcAft>
        <a:buClr>
          <a:srgbClr val="DE0073"/>
        </a:buClr>
        <a:buSzPct val="100000"/>
        <a:buFont typeface="Wingdings 2" pitchFamily="18" charset="2"/>
        <a:buChar char=""/>
        <a:defRPr sz="2000" b="1" i="0" baseline="0">
          <a:solidFill>
            <a:schemeClr val="tx1"/>
          </a:solidFill>
          <a:latin typeface="Verdana" pitchFamily="34" charset="0"/>
          <a:cs typeface="+mn-cs"/>
        </a:defRPr>
      </a:lvl3pPr>
      <a:lvl4pPr marL="306000" indent="306000" algn="l" rtl="0" eaLnBrk="1" fontAlgn="base" hangingPunct="1">
        <a:lnSpc>
          <a:spcPts val="2600"/>
        </a:lnSpc>
        <a:spcBef>
          <a:spcPct val="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"/>
        <a:defRPr sz="1800" baseline="0">
          <a:solidFill>
            <a:schemeClr val="tx1"/>
          </a:solidFill>
          <a:latin typeface="Verdana" pitchFamily="34" charset="0"/>
          <a:cs typeface="+mn-cs"/>
        </a:defRPr>
      </a:lvl4pPr>
      <a:lvl5pPr marL="918000" indent="-304800" algn="l" rtl="0" eaLnBrk="1" fontAlgn="base" hangingPunct="1">
        <a:lnSpc>
          <a:spcPts val="2000"/>
        </a:lnSpc>
        <a:spcBef>
          <a:spcPct val="0"/>
        </a:spcBef>
        <a:spcAft>
          <a:spcPct val="0"/>
        </a:spcAft>
        <a:buClr>
          <a:srgbClr val="635D63"/>
        </a:buClr>
        <a:buSzPct val="80000"/>
        <a:buFont typeface="Wingdings 2" pitchFamily="18" charset="2"/>
        <a:buChar char=""/>
        <a:defRPr sz="1800" baseline="0">
          <a:solidFill>
            <a:srgbClr val="635D63"/>
          </a:solidFill>
          <a:latin typeface="Verdana" pitchFamily="34" charset="0"/>
          <a:cs typeface="+mn-cs"/>
        </a:defRPr>
      </a:lvl5pPr>
      <a:lvl6pPr marL="1981200" indent="-304800" algn="l" rtl="0" eaLnBrk="1" fontAlgn="base" hangingPunct="1">
        <a:lnSpc>
          <a:spcPct val="2150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Char char="u"/>
        <a:defRPr sz="1200">
          <a:solidFill>
            <a:schemeClr val="tx1"/>
          </a:solidFill>
          <a:latin typeface="+mn-lt"/>
          <a:cs typeface="+mn-cs"/>
        </a:defRPr>
      </a:lvl6pPr>
      <a:lvl7pPr marL="2438400" indent="-304800" algn="l" rtl="0" eaLnBrk="1" fontAlgn="base" hangingPunct="1">
        <a:lnSpc>
          <a:spcPct val="2150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Char char="u"/>
        <a:defRPr sz="1200">
          <a:solidFill>
            <a:schemeClr val="tx1"/>
          </a:solidFill>
          <a:latin typeface="+mn-lt"/>
          <a:cs typeface="+mn-cs"/>
        </a:defRPr>
      </a:lvl7pPr>
      <a:lvl8pPr marL="2895600" indent="-304800" algn="l" rtl="0" eaLnBrk="1" fontAlgn="base" hangingPunct="1">
        <a:lnSpc>
          <a:spcPct val="2150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Char char="u"/>
        <a:defRPr sz="1200">
          <a:solidFill>
            <a:schemeClr val="tx1"/>
          </a:solidFill>
          <a:latin typeface="+mn-lt"/>
          <a:cs typeface="+mn-cs"/>
        </a:defRPr>
      </a:lvl8pPr>
      <a:lvl9pPr marL="3352800" indent="-304800" algn="l" rtl="0" eaLnBrk="1" fontAlgn="base" hangingPunct="1">
        <a:lnSpc>
          <a:spcPct val="2150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Char char="u"/>
        <a:defRPr sz="1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28000" y="0"/>
            <a:ext cx="7488000" cy="15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stijl te bewerken</a:t>
            </a:r>
            <a:endParaRPr lang="nl-NL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8000" y="2016000"/>
            <a:ext cx="7488000" cy="37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 smtClean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8775" y="6553150"/>
            <a:ext cx="482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78B9714-ACC4-407B-833B-38BB3CD45EC5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324" y="80628"/>
            <a:ext cx="1311636" cy="1332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733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ts val="3600"/>
        </a:lnSpc>
        <a:spcBef>
          <a:spcPct val="0"/>
        </a:spcBef>
        <a:spcAft>
          <a:spcPct val="0"/>
        </a:spcAft>
        <a:defRPr sz="3600" b="0" i="0" baseline="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2pPr>
      <a:lvl3pPr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3pPr>
      <a:lvl4pPr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4pPr>
      <a:lvl5pPr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5pPr>
      <a:lvl6pPr marL="457200"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6pPr>
      <a:lvl7pPr marL="914400"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7pPr>
      <a:lvl8pPr marL="1371600"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8pPr>
      <a:lvl9pPr marL="1828800"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9pPr>
    </p:titleStyle>
    <p:bodyStyle>
      <a:lvl1pPr marL="0" indent="0" algn="l" rtl="0" eaLnBrk="1" fontAlgn="base" hangingPunct="1">
        <a:lnSpc>
          <a:spcPts val="26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None/>
        <a:defRPr sz="2000" b="1" i="0" baseline="0">
          <a:solidFill>
            <a:schemeClr val="tx2"/>
          </a:solidFill>
          <a:latin typeface="Verdana" pitchFamily="34" charset="0"/>
          <a:ea typeface="+mn-ea"/>
          <a:cs typeface="+mn-cs"/>
        </a:defRPr>
      </a:lvl1pPr>
      <a:lvl2pPr marL="0" indent="0" algn="l" rtl="0" eaLnBrk="1" fontAlgn="base" hangingPunct="1">
        <a:lnSpc>
          <a:spcPts val="26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None/>
        <a:defRPr sz="2000" b="1" i="0" baseline="0">
          <a:solidFill>
            <a:schemeClr val="tx1"/>
          </a:solidFill>
          <a:latin typeface="Verdana" pitchFamily="34" charset="0"/>
          <a:cs typeface="+mn-cs"/>
        </a:defRPr>
      </a:lvl2pPr>
      <a:lvl3pPr marL="342900" indent="-342900" algn="l" rtl="0" eaLnBrk="1" fontAlgn="base" hangingPunct="1">
        <a:lnSpc>
          <a:spcPts val="2600"/>
        </a:lnSpc>
        <a:spcBef>
          <a:spcPct val="0"/>
        </a:spcBef>
        <a:spcAft>
          <a:spcPct val="0"/>
        </a:spcAft>
        <a:buClr>
          <a:srgbClr val="DE0073"/>
        </a:buClr>
        <a:buSzPct val="100000"/>
        <a:buFont typeface="Wingdings 2" pitchFamily="18" charset="2"/>
        <a:buChar char=""/>
        <a:defRPr sz="2000" b="1" i="0" baseline="0">
          <a:solidFill>
            <a:schemeClr val="tx1"/>
          </a:solidFill>
          <a:latin typeface="Verdana" pitchFamily="34" charset="0"/>
          <a:cs typeface="+mn-cs"/>
        </a:defRPr>
      </a:lvl3pPr>
      <a:lvl4pPr marL="306000" indent="306000" algn="l" rtl="0" eaLnBrk="1" fontAlgn="base" hangingPunct="1">
        <a:lnSpc>
          <a:spcPts val="2600"/>
        </a:lnSpc>
        <a:spcBef>
          <a:spcPct val="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"/>
        <a:defRPr sz="1800" baseline="0">
          <a:solidFill>
            <a:schemeClr val="tx1"/>
          </a:solidFill>
          <a:latin typeface="Verdana" pitchFamily="34" charset="0"/>
          <a:cs typeface="+mn-cs"/>
        </a:defRPr>
      </a:lvl4pPr>
      <a:lvl5pPr marL="918000" indent="-304800" algn="l" rtl="0" eaLnBrk="1" fontAlgn="base" hangingPunct="1">
        <a:lnSpc>
          <a:spcPts val="2000"/>
        </a:lnSpc>
        <a:spcBef>
          <a:spcPct val="0"/>
        </a:spcBef>
        <a:spcAft>
          <a:spcPct val="0"/>
        </a:spcAft>
        <a:buClr>
          <a:srgbClr val="635D63"/>
        </a:buClr>
        <a:buSzPct val="80000"/>
        <a:buFont typeface="Wingdings 2" pitchFamily="18" charset="2"/>
        <a:buChar char=""/>
        <a:defRPr sz="2000" baseline="0">
          <a:solidFill>
            <a:srgbClr val="635D63"/>
          </a:solidFill>
          <a:latin typeface="Verdana" pitchFamily="34" charset="0"/>
          <a:cs typeface="+mn-cs"/>
        </a:defRPr>
      </a:lvl5pPr>
      <a:lvl6pPr marL="1981200" indent="-304800" algn="l" rtl="0" eaLnBrk="1" fontAlgn="base" hangingPunct="1">
        <a:lnSpc>
          <a:spcPct val="2150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Char char="u"/>
        <a:defRPr sz="1200">
          <a:solidFill>
            <a:schemeClr val="tx1"/>
          </a:solidFill>
          <a:latin typeface="+mn-lt"/>
          <a:cs typeface="+mn-cs"/>
        </a:defRPr>
      </a:lvl6pPr>
      <a:lvl7pPr marL="2438400" indent="-304800" algn="l" rtl="0" eaLnBrk="1" fontAlgn="base" hangingPunct="1">
        <a:lnSpc>
          <a:spcPct val="2150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Char char="u"/>
        <a:defRPr sz="1200">
          <a:solidFill>
            <a:schemeClr val="tx1"/>
          </a:solidFill>
          <a:latin typeface="+mn-lt"/>
          <a:cs typeface="+mn-cs"/>
        </a:defRPr>
      </a:lvl7pPr>
      <a:lvl8pPr marL="2895600" indent="-304800" algn="l" rtl="0" eaLnBrk="1" fontAlgn="base" hangingPunct="1">
        <a:lnSpc>
          <a:spcPct val="2150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Char char="u"/>
        <a:defRPr sz="1200">
          <a:solidFill>
            <a:schemeClr val="tx1"/>
          </a:solidFill>
          <a:latin typeface="+mn-lt"/>
          <a:cs typeface="+mn-cs"/>
        </a:defRPr>
      </a:lvl8pPr>
      <a:lvl9pPr marL="3352800" indent="-304800" algn="l" rtl="0" eaLnBrk="1" fontAlgn="base" hangingPunct="1">
        <a:lnSpc>
          <a:spcPct val="2150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Char char="u"/>
        <a:defRPr sz="1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28000" y="0"/>
            <a:ext cx="7488000" cy="15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stijl te bewerken</a:t>
            </a:r>
            <a:endParaRPr lang="nl-NL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8000" y="2016000"/>
            <a:ext cx="7488000" cy="37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 smtClean="0"/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828000" y="6138000"/>
            <a:ext cx="35988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/>
          <a:p>
            <a:r>
              <a:rPr lang="nl-NL" sz="1100" b="0" i="0" baseline="0" smtClean="0">
                <a:solidFill>
                  <a:srgbClr val="635D63"/>
                </a:solidFill>
              </a:rPr>
              <a:t>versie versie</a:t>
            </a:r>
            <a:endParaRPr lang="nl-NL" sz="1100" b="0" i="0" baseline="0" dirty="0">
              <a:solidFill>
                <a:srgbClr val="635D63"/>
              </a:solidFill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324" y="80628"/>
            <a:ext cx="1311636" cy="133214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ts val="3600"/>
        </a:lnSpc>
        <a:spcBef>
          <a:spcPct val="0"/>
        </a:spcBef>
        <a:spcAft>
          <a:spcPct val="0"/>
        </a:spcAft>
        <a:defRPr sz="3600" b="0" i="0" baseline="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2pPr>
      <a:lvl3pPr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3pPr>
      <a:lvl4pPr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4pPr>
      <a:lvl5pPr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5pPr>
      <a:lvl6pPr marL="457200"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6pPr>
      <a:lvl7pPr marL="914400"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7pPr>
      <a:lvl8pPr marL="1371600"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8pPr>
      <a:lvl9pPr marL="1828800"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9pPr>
    </p:titleStyle>
    <p:bodyStyle>
      <a:lvl1pPr marL="0" indent="0" algn="l" rtl="0" eaLnBrk="1" fontAlgn="base" hangingPunct="1">
        <a:lnSpc>
          <a:spcPts val="26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None/>
        <a:defRPr sz="2000" b="1" i="0" baseline="0">
          <a:solidFill>
            <a:schemeClr val="tx2"/>
          </a:solidFill>
          <a:latin typeface="Verdana" pitchFamily="34" charset="0"/>
          <a:ea typeface="+mn-ea"/>
          <a:cs typeface="+mn-cs"/>
        </a:defRPr>
      </a:lvl1pPr>
      <a:lvl2pPr marL="0" indent="0" algn="l" rtl="0" eaLnBrk="1" fontAlgn="base" hangingPunct="1">
        <a:lnSpc>
          <a:spcPts val="26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None/>
        <a:defRPr sz="2000" b="0" i="0" baseline="0">
          <a:solidFill>
            <a:schemeClr val="tx1"/>
          </a:solidFill>
          <a:latin typeface="Verdana" pitchFamily="34" charset="0"/>
          <a:cs typeface="+mn-cs"/>
        </a:defRPr>
      </a:lvl2pPr>
      <a:lvl3pPr marL="342900" indent="-342900" algn="l" rtl="0" eaLnBrk="1" fontAlgn="base" hangingPunct="1">
        <a:lnSpc>
          <a:spcPts val="2600"/>
        </a:lnSpc>
        <a:spcBef>
          <a:spcPct val="0"/>
        </a:spcBef>
        <a:spcAft>
          <a:spcPct val="0"/>
        </a:spcAft>
        <a:buClr>
          <a:srgbClr val="DE0073"/>
        </a:buClr>
        <a:buSzPct val="100000"/>
        <a:buFont typeface="Wingdings 2" pitchFamily="18" charset="2"/>
        <a:buChar char=""/>
        <a:defRPr sz="2000" b="1" i="0" baseline="0">
          <a:solidFill>
            <a:schemeClr val="tx1"/>
          </a:solidFill>
          <a:latin typeface="Verdana" pitchFamily="34" charset="0"/>
          <a:cs typeface="+mn-cs"/>
        </a:defRPr>
      </a:lvl3pPr>
      <a:lvl4pPr marL="306000" indent="306000" algn="l" rtl="0" eaLnBrk="1" fontAlgn="base" hangingPunct="1">
        <a:lnSpc>
          <a:spcPts val="2600"/>
        </a:lnSpc>
        <a:spcBef>
          <a:spcPct val="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"/>
        <a:defRPr sz="1800" baseline="0">
          <a:solidFill>
            <a:schemeClr val="tx1"/>
          </a:solidFill>
          <a:latin typeface="Verdana" pitchFamily="34" charset="0"/>
          <a:cs typeface="+mn-cs"/>
        </a:defRPr>
      </a:lvl4pPr>
      <a:lvl5pPr marL="918000" indent="-304800" algn="l" rtl="0" eaLnBrk="1" fontAlgn="base" hangingPunct="1">
        <a:lnSpc>
          <a:spcPts val="2000"/>
        </a:lnSpc>
        <a:spcBef>
          <a:spcPct val="0"/>
        </a:spcBef>
        <a:spcAft>
          <a:spcPct val="0"/>
        </a:spcAft>
        <a:buClr>
          <a:srgbClr val="635D63"/>
        </a:buClr>
        <a:buSzPct val="80000"/>
        <a:buFont typeface="Wingdings 2" pitchFamily="18" charset="2"/>
        <a:buChar char=""/>
        <a:defRPr sz="1800" baseline="0">
          <a:solidFill>
            <a:srgbClr val="635D63"/>
          </a:solidFill>
          <a:latin typeface="Verdana" pitchFamily="34" charset="0"/>
          <a:cs typeface="+mn-cs"/>
        </a:defRPr>
      </a:lvl5pPr>
      <a:lvl6pPr marL="1981200" indent="-304800" algn="l" rtl="0" eaLnBrk="1" fontAlgn="base" hangingPunct="1">
        <a:lnSpc>
          <a:spcPct val="2150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Char char="u"/>
        <a:defRPr sz="1200">
          <a:solidFill>
            <a:schemeClr val="tx1"/>
          </a:solidFill>
          <a:latin typeface="+mn-lt"/>
          <a:cs typeface="+mn-cs"/>
        </a:defRPr>
      </a:lvl6pPr>
      <a:lvl7pPr marL="2438400" indent="-304800" algn="l" rtl="0" eaLnBrk="1" fontAlgn="base" hangingPunct="1">
        <a:lnSpc>
          <a:spcPct val="2150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Char char="u"/>
        <a:defRPr sz="1200">
          <a:solidFill>
            <a:schemeClr val="tx1"/>
          </a:solidFill>
          <a:latin typeface="+mn-lt"/>
          <a:cs typeface="+mn-cs"/>
        </a:defRPr>
      </a:lvl7pPr>
      <a:lvl8pPr marL="2895600" indent="-304800" algn="l" rtl="0" eaLnBrk="1" fontAlgn="base" hangingPunct="1">
        <a:lnSpc>
          <a:spcPct val="2150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Char char="u"/>
        <a:defRPr sz="1200">
          <a:solidFill>
            <a:schemeClr val="tx1"/>
          </a:solidFill>
          <a:latin typeface="+mn-lt"/>
          <a:cs typeface="+mn-cs"/>
        </a:defRPr>
      </a:lvl8pPr>
      <a:lvl9pPr marL="3352800" indent="-304800" algn="l" rtl="0" eaLnBrk="1" fontAlgn="base" hangingPunct="1">
        <a:lnSpc>
          <a:spcPct val="2150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Char char="u"/>
        <a:defRPr sz="1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28000" y="0"/>
            <a:ext cx="7488000" cy="15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stijl te bewerken</a:t>
            </a:r>
            <a:endParaRPr lang="nl-NL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8000" y="2016000"/>
            <a:ext cx="7488000" cy="37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 smtClean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324" y="80628"/>
            <a:ext cx="1311636" cy="1332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733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ts val="3600"/>
        </a:lnSpc>
        <a:spcBef>
          <a:spcPct val="0"/>
        </a:spcBef>
        <a:spcAft>
          <a:spcPct val="0"/>
        </a:spcAft>
        <a:defRPr sz="3600" b="0" i="0" baseline="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2pPr>
      <a:lvl3pPr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3pPr>
      <a:lvl4pPr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4pPr>
      <a:lvl5pPr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5pPr>
      <a:lvl6pPr marL="457200"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6pPr>
      <a:lvl7pPr marL="914400"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7pPr>
      <a:lvl8pPr marL="1371600"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8pPr>
      <a:lvl9pPr marL="1828800" algn="l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rebuchet MS" pitchFamily="34" charset="0"/>
          <a:cs typeface="Arial" charset="0"/>
        </a:defRPr>
      </a:lvl9pPr>
    </p:titleStyle>
    <p:bodyStyle>
      <a:lvl1pPr marL="0" indent="0" algn="l" rtl="0" eaLnBrk="1" fontAlgn="base" hangingPunct="1">
        <a:lnSpc>
          <a:spcPts val="26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None/>
        <a:defRPr sz="2000" b="1" i="0" baseline="0">
          <a:solidFill>
            <a:schemeClr val="tx2"/>
          </a:solidFill>
          <a:latin typeface="Verdana" pitchFamily="34" charset="0"/>
          <a:ea typeface="+mn-ea"/>
          <a:cs typeface="+mn-cs"/>
        </a:defRPr>
      </a:lvl1pPr>
      <a:lvl2pPr marL="0" indent="0" algn="l" rtl="0" eaLnBrk="1" fontAlgn="base" hangingPunct="1">
        <a:lnSpc>
          <a:spcPts val="26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None/>
        <a:defRPr sz="2000" b="1" i="0" baseline="0">
          <a:solidFill>
            <a:schemeClr val="tx1"/>
          </a:solidFill>
          <a:latin typeface="Verdana" pitchFamily="34" charset="0"/>
          <a:cs typeface="+mn-cs"/>
        </a:defRPr>
      </a:lvl2pPr>
      <a:lvl3pPr marL="342900" indent="-342900" algn="l" rtl="0" eaLnBrk="1" fontAlgn="base" hangingPunct="1">
        <a:lnSpc>
          <a:spcPts val="2600"/>
        </a:lnSpc>
        <a:spcBef>
          <a:spcPct val="0"/>
        </a:spcBef>
        <a:spcAft>
          <a:spcPct val="0"/>
        </a:spcAft>
        <a:buClr>
          <a:srgbClr val="DE0073"/>
        </a:buClr>
        <a:buSzPct val="100000"/>
        <a:buFont typeface="Wingdings 2" pitchFamily="18" charset="2"/>
        <a:buChar char=""/>
        <a:defRPr sz="2000" b="1" i="0" baseline="0">
          <a:solidFill>
            <a:schemeClr val="tx1"/>
          </a:solidFill>
          <a:latin typeface="Verdana" pitchFamily="34" charset="0"/>
          <a:cs typeface="+mn-cs"/>
        </a:defRPr>
      </a:lvl3pPr>
      <a:lvl4pPr marL="306000" indent="306000" algn="l" rtl="0" eaLnBrk="1" fontAlgn="base" hangingPunct="1">
        <a:lnSpc>
          <a:spcPts val="2600"/>
        </a:lnSpc>
        <a:spcBef>
          <a:spcPct val="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"/>
        <a:defRPr sz="1800" baseline="0">
          <a:solidFill>
            <a:schemeClr val="tx1"/>
          </a:solidFill>
          <a:latin typeface="Verdana" pitchFamily="34" charset="0"/>
          <a:cs typeface="+mn-cs"/>
        </a:defRPr>
      </a:lvl4pPr>
      <a:lvl5pPr marL="918000" indent="-304800" algn="l" rtl="0" eaLnBrk="1" fontAlgn="base" hangingPunct="1">
        <a:lnSpc>
          <a:spcPts val="2000"/>
        </a:lnSpc>
        <a:spcBef>
          <a:spcPct val="0"/>
        </a:spcBef>
        <a:spcAft>
          <a:spcPct val="0"/>
        </a:spcAft>
        <a:buClr>
          <a:srgbClr val="635D63"/>
        </a:buClr>
        <a:buSzPct val="80000"/>
        <a:buFont typeface="Wingdings 2" pitchFamily="18" charset="2"/>
        <a:buChar char=""/>
        <a:defRPr sz="2000" baseline="0">
          <a:solidFill>
            <a:srgbClr val="635D63"/>
          </a:solidFill>
          <a:latin typeface="Verdana" pitchFamily="34" charset="0"/>
          <a:cs typeface="+mn-cs"/>
        </a:defRPr>
      </a:lvl5pPr>
      <a:lvl6pPr marL="1981200" indent="-304800" algn="l" rtl="0" eaLnBrk="1" fontAlgn="base" hangingPunct="1">
        <a:lnSpc>
          <a:spcPct val="2150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Char char="u"/>
        <a:defRPr sz="1200">
          <a:solidFill>
            <a:schemeClr val="tx1"/>
          </a:solidFill>
          <a:latin typeface="+mn-lt"/>
          <a:cs typeface="+mn-cs"/>
        </a:defRPr>
      </a:lvl6pPr>
      <a:lvl7pPr marL="2438400" indent="-304800" algn="l" rtl="0" eaLnBrk="1" fontAlgn="base" hangingPunct="1">
        <a:lnSpc>
          <a:spcPct val="2150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Char char="u"/>
        <a:defRPr sz="1200">
          <a:solidFill>
            <a:schemeClr val="tx1"/>
          </a:solidFill>
          <a:latin typeface="+mn-lt"/>
          <a:cs typeface="+mn-cs"/>
        </a:defRPr>
      </a:lvl7pPr>
      <a:lvl8pPr marL="2895600" indent="-304800" algn="l" rtl="0" eaLnBrk="1" fontAlgn="base" hangingPunct="1">
        <a:lnSpc>
          <a:spcPct val="2150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Char char="u"/>
        <a:defRPr sz="1200">
          <a:solidFill>
            <a:schemeClr val="tx1"/>
          </a:solidFill>
          <a:latin typeface="+mn-lt"/>
          <a:cs typeface="+mn-cs"/>
        </a:defRPr>
      </a:lvl8pPr>
      <a:lvl9pPr marL="3352800" indent="-304800" algn="l" rtl="0" eaLnBrk="1" fontAlgn="base" hangingPunct="1">
        <a:lnSpc>
          <a:spcPct val="215000"/>
        </a:lnSpc>
        <a:spcBef>
          <a:spcPct val="0"/>
        </a:spcBef>
        <a:spcAft>
          <a:spcPct val="0"/>
        </a:spcAft>
        <a:buClr>
          <a:srgbClr val="DE0073"/>
        </a:buClr>
        <a:buSzPct val="80000"/>
        <a:buFont typeface="Wingdings 3" pitchFamily="18" charset="2"/>
        <a:buChar char="u"/>
        <a:defRPr sz="1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11" Type="http://schemas.openxmlformats.org/officeDocument/2006/relationships/image" Target="../media/image10.pn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9.png"/><Relationship Id="rId4" Type="http://schemas.openxmlformats.org/officeDocument/2006/relationships/image" Target="../media/image5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X-Viewer Integratie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Originelen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52542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hthoek 23"/>
          <p:cNvSpPr/>
          <p:nvPr/>
        </p:nvSpPr>
        <p:spPr>
          <a:xfrm>
            <a:off x="3732177" y="1568138"/>
            <a:ext cx="1215001" cy="34104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Rechthoek 48"/>
          <p:cNvSpPr/>
          <p:nvPr/>
        </p:nvSpPr>
        <p:spPr>
          <a:xfrm>
            <a:off x="617613" y="1546360"/>
            <a:ext cx="6668319" cy="107512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nl-NL" sz="800" dirty="0" smtClean="0"/>
              <a:t>Presentatie</a:t>
            </a:r>
            <a:endParaRPr lang="nl-NL" sz="800" dirty="0"/>
          </a:p>
        </p:txBody>
      </p:sp>
      <p:sp>
        <p:nvSpPr>
          <p:cNvPr id="33" name="Rechthoek 32"/>
          <p:cNvSpPr/>
          <p:nvPr/>
        </p:nvSpPr>
        <p:spPr>
          <a:xfrm>
            <a:off x="617613" y="2742437"/>
            <a:ext cx="6668319" cy="107512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nl-NL" sz="800" dirty="0" smtClean="0"/>
              <a:t>Integratie</a:t>
            </a:r>
            <a:endParaRPr lang="nl-NL" sz="800" dirty="0"/>
          </a:p>
        </p:txBody>
      </p:sp>
      <p:sp>
        <p:nvSpPr>
          <p:cNvPr id="46" name="Rechthoek 45"/>
          <p:cNvSpPr/>
          <p:nvPr/>
        </p:nvSpPr>
        <p:spPr>
          <a:xfrm>
            <a:off x="716551" y="2964542"/>
            <a:ext cx="6455095" cy="60847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nl-NL" sz="800" dirty="0" smtClean="0">
                <a:solidFill>
                  <a:schemeClr val="tx1"/>
                </a:solidFill>
              </a:rPr>
              <a:t>Enterprise Service Bus</a:t>
            </a:r>
            <a:endParaRPr lang="nl-NL" sz="800" dirty="0">
              <a:solidFill>
                <a:schemeClr val="tx1"/>
              </a:solidFill>
            </a:endParaRPr>
          </a:p>
        </p:txBody>
      </p:sp>
      <p:sp>
        <p:nvSpPr>
          <p:cNvPr id="54" name="Rechthoek 53"/>
          <p:cNvSpPr/>
          <p:nvPr/>
        </p:nvSpPr>
        <p:spPr>
          <a:xfrm>
            <a:off x="3427092" y="3961580"/>
            <a:ext cx="2501807" cy="26642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nl-NL" sz="800" dirty="0" smtClean="0">
                <a:solidFill>
                  <a:schemeClr val="tx1"/>
                </a:solidFill>
              </a:rPr>
              <a:t>GIS</a:t>
            </a:r>
            <a:endParaRPr lang="nl-NL" sz="800" dirty="0">
              <a:solidFill>
                <a:schemeClr val="tx1"/>
              </a:solidFill>
            </a:endParaRPr>
          </a:p>
        </p:txBody>
      </p:sp>
      <p:sp>
        <p:nvSpPr>
          <p:cNvPr id="32" name="Rechthoek 31"/>
          <p:cNvSpPr/>
          <p:nvPr/>
        </p:nvSpPr>
        <p:spPr>
          <a:xfrm>
            <a:off x="3732782" y="1568138"/>
            <a:ext cx="1214396" cy="948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nl-NL" sz="800" dirty="0" smtClean="0"/>
              <a:t>X-Viewer</a:t>
            </a:r>
            <a:endParaRPr lang="nl-NL" sz="800" dirty="0"/>
          </a:p>
        </p:txBody>
      </p:sp>
      <p:sp>
        <p:nvSpPr>
          <p:cNvPr id="51" name="Rechthoek 50"/>
          <p:cNvSpPr/>
          <p:nvPr/>
        </p:nvSpPr>
        <p:spPr>
          <a:xfrm>
            <a:off x="1880629" y="3961580"/>
            <a:ext cx="1402448" cy="267192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nl-NL" sz="800" dirty="0" smtClean="0">
                <a:solidFill>
                  <a:schemeClr val="tx1"/>
                </a:solidFill>
              </a:rPr>
              <a:t>ERP</a:t>
            </a:r>
            <a:endParaRPr lang="nl-NL" sz="800" dirty="0">
              <a:solidFill>
                <a:schemeClr val="tx1"/>
              </a:solidFill>
            </a:endParaRPr>
          </a:p>
        </p:txBody>
      </p:sp>
      <p:sp>
        <p:nvSpPr>
          <p:cNvPr id="55" name="Rechthoek 54"/>
          <p:cNvSpPr/>
          <p:nvPr/>
        </p:nvSpPr>
        <p:spPr>
          <a:xfrm>
            <a:off x="6074399" y="3965140"/>
            <a:ext cx="1211533" cy="26683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nl-NL" sz="800" dirty="0" smtClean="0">
                <a:solidFill>
                  <a:schemeClr val="tx1"/>
                </a:solidFill>
              </a:rPr>
              <a:t>Distribution</a:t>
            </a:r>
          </a:p>
          <a:p>
            <a:r>
              <a:rPr lang="nl-NL" sz="800" dirty="0" smtClean="0">
                <a:solidFill>
                  <a:schemeClr val="tx1"/>
                </a:solidFill>
              </a:rPr>
              <a:t>Management</a:t>
            </a:r>
            <a:endParaRPr lang="nl-NL" sz="800" dirty="0">
              <a:solidFill>
                <a:schemeClr val="tx1"/>
              </a:solidFill>
            </a:endParaRPr>
          </a:p>
        </p:txBody>
      </p:sp>
      <p:pic>
        <p:nvPicPr>
          <p:cNvPr id="161" name="Picture 19" descr="PS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3655" y="4333430"/>
            <a:ext cx="701012" cy="25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2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7747432"/>
              </p:ext>
            </p:extLst>
          </p:nvPr>
        </p:nvGraphicFramePr>
        <p:xfrm>
          <a:off x="1951341" y="4299444"/>
          <a:ext cx="803169" cy="2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Bitmap-afbeelding" r:id="rId5" imgW="1996520" imgH="1066607" progId="Paint.Picture">
                  <p:embed/>
                </p:oleObj>
              </mc:Choice>
              <mc:Fallback>
                <p:oleObj name="Bitmap-afbeelding" r:id="rId5" imgW="1996520" imgH="1066607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1341" y="4299444"/>
                        <a:ext cx="803169" cy="27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3" name="Picture 11" descr="Oud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731" y="4299444"/>
            <a:ext cx="712390" cy="256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2000" dirty="0" smtClean="0"/>
              <a:t>TO BE </a:t>
            </a:r>
            <a:r>
              <a:rPr lang="nl-NL" sz="2000" dirty="0"/>
              <a:t>Architectuur ICT-landschap met </a:t>
            </a:r>
            <a:r>
              <a:rPr lang="nl-NL" sz="2000" dirty="0" smtClean="0"/>
              <a:t>de X-Viewer</a:t>
            </a:r>
            <a:endParaRPr lang="nl-NL" sz="2000" dirty="0"/>
          </a:p>
        </p:txBody>
      </p:sp>
      <p:sp>
        <p:nvSpPr>
          <p:cNvPr id="174" name="Rechthoek 173"/>
          <p:cNvSpPr/>
          <p:nvPr/>
        </p:nvSpPr>
        <p:spPr>
          <a:xfrm>
            <a:off x="3835926" y="4883632"/>
            <a:ext cx="1778562" cy="165997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nl-NL" sz="600" dirty="0" smtClean="0"/>
              <a:t>GEN</a:t>
            </a:r>
            <a:endParaRPr lang="nl-NL" sz="600" dirty="0"/>
          </a:p>
        </p:txBody>
      </p:sp>
      <p:sp>
        <p:nvSpPr>
          <p:cNvPr id="63" name="Rechthoek 62"/>
          <p:cNvSpPr/>
          <p:nvPr/>
        </p:nvSpPr>
        <p:spPr>
          <a:xfrm>
            <a:off x="1958177" y="4927667"/>
            <a:ext cx="1181741" cy="158797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nl-NL" sz="600" dirty="0" smtClean="0"/>
              <a:t>PM</a:t>
            </a:r>
            <a:endParaRPr lang="nl-NL" sz="600" dirty="0"/>
          </a:p>
        </p:txBody>
      </p:sp>
      <p:sp>
        <p:nvSpPr>
          <p:cNvPr id="113" name="Rechthoek 112"/>
          <p:cNvSpPr/>
          <p:nvPr/>
        </p:nvSpPr>
        <p:spPr>
          <a:xfrm>
            <a:off x="6477688" y="5108272"/>
            <a:ext cx="693959" cy="144051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nl-NL" sz="600" dirty="0" smtClean="0"/>
              <a:t>SCADA</a:t>
            </a:r>
            <a:endParaRPr lang="nl-NL" sz="600" dirty="0"/>
          </a:p>
        </p:txBody>
      </p:sp>
      <p:sp>
        <p:nvSpPr>
          <p:cNvPr id="3" name="Cilinder 2"/>
          <p:cNvSpPr/>
          <p:nvPr/>
        </p:nvSpPr>
        <p:spPr>
          <a:xfrm>
            <a:off x="2118812" y="5640287"/>
            <a:ext cx="521626" cy="693928"/>
          </a:xfrm>
          <a:prstGeom prst="ca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8" name="Cilinder 57"/>
          <p:cNvSpPr/>
          <p:nvPr/>
        </p:nvSpPr>
        <p:spPr>
          <a:xfrm>
            <a:off x="3942902" y="5452043"/>
            <a:ext cx="341989" cy="376488"/>
          </a:xfrm>
          <a:prstGeom prst="ca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9" name="Cilinder 58"/>
          <p:cNvSpPr/>
          <p:nvPr/>
        </p:nvSpPr>
        <p:spPr>
          <a:xfrm>
            <a:off x="6653673" y="6079576"/>
            <a:ext cx="341989" cy="376488"/>
          </a:xfrm>
          <a:prstGeom prst="ca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80" name="Gebogen verbindingslijn 179"/>
          <p:cNvCxnSpPr>
            <a:endCxn id="32" idx="2"/>
          </p:cNvCxnSpPr>
          <p:nvPr/>
        </p:nvCxnSpPr>
        <p:spPr>
          <a:xfrm rot="5400000" flipH="1" flipV="1">
            <a:off x="3037115" y="3818918"/>
            <a:ext cx="2605426" cy="303"/>
          </a:xfrm>
          <a:prstGeom prst="bentConnector3">
            <a:avLst>
              <a:gd name="adj1" fmla="val 50000"/>
            </a:avLst>
          </a:prstGeom>
          <a:ln>
            <a:solidFill>
              <a:srgbClr val="0070C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3" name="Afgeronde rechthoek 222"/>
          <p:cNvSpPr/>
          <p:nvPr/>
        </p:nvSpPr>
        <p:spPr>
          <a:xfrm>
            <a:off x="4887413" y="5715409"/>
            <a:ext cx="648072" cy="221059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600" dirty="0" smtClean="0"/>
              <a:t>SCADA-export</a:t>
            </a:r>
            <a:endParaRPr lang="nl-NL" sz="600" dirty="0"/>
          </a:p>
        </p:txBody>
      </p:sp>
      <p:cxnSp>
        <p:nvCxnSpPr>
          <p:cNvPr id="199" name="Rechte verbindingslijn met pijl 198"/>
          <p:cNvCxnSpPr>
            <a:stCxn id="223" idx="3"/>
            <a:endCxn id="113" idx="1"/>
          </p:cNvCxnSpPr>
          <p:nvPr/>
        </p:nvCxnSpPr>
        <p:spPr>
          <a:xfrm>
            <a:off x="5535485" y="5825939"/>
            <a:ext cx="942203" cy="259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4" name="Rechthoek 63"/>
          <p:cNvSpPr/>
          <p:nvPr/>
        </p:nvSpPr>
        <p:spPr>
          <a:xfrm>
            <a:off x="617612" y="3961581"/>
            <a:ext cx="1117609" cy="26694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nl-NL" sz="800" dirty="0" smtClean="0">
                <a:solidFill>
                  <a:schemeClr val="tx1"/>
                </a:solidFill>
              </a:rPr>
              <a:t>Document</a:t>
            </a:r>
          </a:p>
          <a:p>
            <a:r>
              <a:rPr lang="nl-NL" sz="800" dirty="0" smtClean="0">
                <a:solidFill>
                  <a:schemeClr val="tx1"/>
                </a:solidFill>
              </a:rPr>
              <a:t>Management</a:t>
            </a:r>
            <a:endParaRPr lang="nl-NL" sz="800" dirty="0">
              <a:solidFill>
                <a:schemeClr val="tx1"/>
              </a:solidFill>
            </a:endParaRPr>
          </a:p>
        </p:txBody>
      </p:sp>
      <p:grpSp>
        <p:nvGrpSpPr>
          <p:cNvPr id="19" name="Groep 18"/>
          <p:cNvGrpSpPr/>
          <p:nvPr/>
        </p:nvGrpSpPr>
        <p:grpSpPr>
          <a:xfrm>
            <a:off x="716551" y="4927666"/>
            <a:ext cx="842897" cy="743309"/>
            <a:chOff x="1141379" y="5763910"/>
            <a:chExt cx="842897" cy="743309"/>
          </a:xfrm>
        </p:grpSpPr>
        <p:sp>
          <p:nvSpPr>
            <p:cNvPr id="66" name="Rechthoek 65"/>
            <p:cNvSpPr/>
            <p:nvPr/>
          </p:nvSpPr>
          <p:spPr>
            <a:xfrm>
              <a:off x="1141379" y="5763910"/>
              <a:ext cx="842897" cy="743309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nl-NL" sz="600" dirty="0" smtClean="0"/>
                <a:t>Heavy </a:t>
              </a:r>
              <a:r>
                <a:rPr lang="nl-NL" sz="600" dirty="0" err="1" smtClean="0"/>
                <a:t>weight</a:t>
              </a:r>
              <a:endParaRPr lang="nl-NL" sz="600" dirty="0"/>
            </a:p>
          </p:txBody>
        </p:sp>
        <p:pic>
          <p:nvPicPr>
            <p:cNvPr id="6152" name="Picture 8" descr="https://encrypted-tbn3.gstatic.com/images?q=tbn:ANd9GcQ-29wUjWXlqyDqigtdRgmnYp9uueWuUVrIR1SSERw4gk8JtVqNBA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5746" y="5970539"/>
              <a:ext cx="694163" cy="376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Groep 17"/>
          <p:cNvGrpSpPr/>
          <p:nvPr/>
        </p:nvGrpSpPr>
        <p:grpSpPr>
          <a:xfrm>
            <a:off x="716552" y="5770774"/>
            <a:ext cx="842897" cy="743309"/>
            <a:chOff x="1141379" y="4673211"/>
            <a:chExt cx="842897" cy="743309"/>
          </a:xfrm>
        </p:grpSpPr>
        <p:sp>
          <p:nvSpPr>
            <p:cNvPr id="67" name="Rechthoek 66"/>
            <p:cNvSpPr/>
            <p:nvPr/>
          </p:nvSpPr>
          <p:spPr>
            <a:xfrm>
              <a:off x="1141379" y="4673211"/>
              <a:ext cx="842897" cy="743309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nl-NL" sz="600" dirty="0" smtClean="0"/>
                <a:t>Light </a:t>
              </a:r>
              <a:r>
                <a:rPr lang="nl-NL" sz="600" dirty="0" err="1" smtClean="0"/>
                <a:t>weight</a:t>
              </a:r>
              <a:endParaRPr lang="nl-NL" sz="600" dirty="0"/>
            </a:p>
          </p:txBody>
        </p:sp>
        <p:pic>
          <p:nvPicPr>
            <p:cNvPr id="6154" name="Picture 10" descr="https://encrypted-tbn2.gstatic.com/images?q=tbn:ANd9GcRJCvzbIUHC38QntjRIAryeIDf774jhZYWCjw4_ANzE3AX54gJT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5796" y="4890852"/>
              <a:ext cx="717812" cy="1540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56" name="Gebogen verbindingslijn 55"/>
          <p:cNvCxnSpPr>
            <a:stCxn id="32" idx="3"/>
            <a:endCxn id="53" idx="0"/>
          </p:cNvCxnSpPr>
          <p:nvPr/>
        </p:nvCxnSpPr>
        <p:spPr>
          <a:xfrm>
            <a:off x="4947178" y="2042247"/>
            <a:ext cx="262551" cy="1059923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428" y="1770553"/>
            <a:ext cx="1103103" cy="718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31" name="Groep 230"/>
          <p:cNvGrpSpPr/>
          <p:nvPr/>
        </p:nvGrpSpPr>
        <p:grpSpPr>
          <a:xfrm>
            <a:off x="4802211" y="3102170"/>
            <a:ext cx="960496" cy="355661"/>
            <a:chOff x="5481827" y="3116203"/>
            <a:chExt cx="960496" cy="355661"/>
          </a:xfrm>
        </p:grpSpPr>
        <p:sp>
          <p:nvSpPr>
            <p:cNvPr id="57" name="Afgeronde rechthoek 56"/>
            <p:cNvSpPr/>
            <p:nvPr/>
          </p:nvSpPr>
          <p:spPr>
            <a:xfrm>
              <a:off x="5627287" y="3250805"/>
              <a:ext cx="815036" cy="221059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 sz="600" dirty="0"/>
            </a:p>
          </p:txBody>
        </p:sp>
        <p:sp>
          <p:nvSpPr>
            <p:cNvPr id="52" name="Afgeronde rechthoek 51"/>
            <p:cNvSpPr/>
            <p:nvPr/>
          </p:nvSpPr>
          <p:spPr>
            <a:xfrm>
              <a:off x="5560830" y="3179360"/>
              <a:ext cx="815036" cy="221059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 sz="600" dirty="0"/>
            </a:p>
          </p:txBody>
        </p:sp>
        <p:sp>
          <p:nvSpPr>
            <p:cNvPr id="53" name="Afgeronde rechthoek 52"/>
            <p:cNvSpPr/>
            <p:nvPr/>
          </p:nvSpPr>
          <p:spPr>
            <a:xfrm>
              <a:off x="5481827" y="3116203"/>
              <a:ext cx="815036" cy="221059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sz="600" dirty="0" smtClean="0"/>
                <a:t>Mutatie service</a:t>
              </a:r>
              <a:endParaRPr lang="nl-NL" sz="600" dirty="0"/>
            </a:p>
          </p:txBody>
        </p:sp>
      </p:grpSp>
      <p:cxnSp>
        <p:nvCxnSpPr>
          <p:cNvPr id="61" name="Gebogen verbindingslijn 60"/>
          <p:cNvCxnSpPr>
            <a:stCxn id="53" idx="2"/>
            <a:endCxn id="175" idx="0"/>
          </p:cNvCxnSpPr>
          <p:nvPr/>
        </p:nvCxnSpPr>
        <p:spPr>
          <a:xfrm rot="16200000" flipH="1">
            <a:off x="4340170" y="4192788"/>
            <a:ext cx="1740839" cy="172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Rechteraccolade 15"/>
          <p:cNvSpPr/>
          <p:nvPr/>
        </p:nvSpPr>
        <p:spPr>
          <a:xfrm>
            <a:off x="5711187" y="3013359"/>
            <a:ext cx="233014" cy="510839"/>
          </a:xfrm>
          <a:prstGeom prst="rightBrac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Tekstvak 16"/>
          <p:cNvSpPr txBox="1"/>
          <p:nvPr/>
        </p:nvSpPr>
        <p:spPr>
          <a:xfrm>
            <a:off x="5944201" y="2976391"/>
            <a:ext cx="1028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dirty="0" smtClean="0"/>
              <a:t>Mutaties verlopen via</a:t>
            </a:r>
          </a:p>
          <a:p>
            <a:r>
              <a:rPr lang="nl-NL" sz="800" dirty="0" smtClean="0"/>
              <a:t>Services (als transacties)</a:t>
            </a:r>
            <a:endParaRPr lang="nl-NL" sz="800" dirty="0"/>
          </a:p>
        </p:txBody>
      </p:sp>
      <p:pic>
        <p:nvPicPr>
          <p:cNvPr id="1049" name="Picture 25" descr="http://mindtree.com/sites/default/files/tibco-logo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797" y="3218131"/>
            <a:ext cx="859216" cy="286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8" name="Gebogen verbindingslijn 67"/>
          <p:cNvCxnSpPr>
            <a:stCxn id="66" idx="0"/>
            <a:endCxn id="24" idx="1"/>
          </p:cNvCxnSpPr>
          <p:nvPr/>
        </p:nvCxnSpPr>
        <p:spPr>
          <a:xfrm rot="5400000" flipH="1" flipV="1">
            <a:off x="840586" y="2036076"/>
            <a:ext cx="3189005" cy="2594177"/>
          </a:xfrm>
          <a:prstGeom prst="bentConnector2">
            <a:avLst/>
          </a:prstGeom>
          <a:ln>
            <a:solidFill>
              <a:srgbClr val="0070C0"/>
            </a:solidFill>
            <a:prstDash val="dash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9" name="Gebogen verbindingslijn 68"/>
          <p:cNvCxnSpPr>
            <a:endCxn id="24" idx="3"/>
          </p:cNvCxnSpPr>
          <p:nvPr/>
        </p:nvCxnSpPr>
        <p:spPr>
          <a:xfrm rot="16200000" flipV="1">
            <a:off x="4199224" y="2486616"/>
            <a:ext cx="3383121" cy="1887211"/>
          </a:xfrm>
          <a:prstGeom prst="bentConnector2">
            <a:avLst/>
          </a:prstGeom>
          <a:ln>
            <a:solidFill>
              <a:srgbClr val="0070C0"/>
            </a:solidFill>
            <a:prstDash val="dash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5" name="Gebogen verbindingslijn 74"/>
          <p:cNvCxnSpPr>
            <a:stCxn id="63" idx="0"/>
            <a:endCxn id="32" idx="1"/>
          </p:cNvCxnSpPr>
          <p:nvPr/>
        </p:nvCxnSpPr>
        <p:spPr>
          <a:xfrm rot="5400000" flipH="1" flipV="1">
            <a:off x="1698205" y="2893090"/>
            <a:ext cx="2885420" cy="1183734"/>
          </a:xfrm>
          <a:prstGeom prst="bentConnector2">
            <a:avLst/>
          </a:prstGeom>
          <a:ln>
            <a:solidFill>
              <a:srgbClr val="0070C0"/>
            </a:solidFill>
            <a:prstDash val="dash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0" name="Cilinder 69"/>
          <p:cNvSpPr/>
          <p:nvPr/>
        </p:nvSpPr>
        <p:spPr>
          <a:xfrm>
            <a:off x="3939703" y="5856357"/>
            <a:ext cx="341989" cy="376488"/>
          </a:xfrm>
          <a:prstGeom prst="ca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1" name="Cilinder 70"/>
          <p:cNvSpPr/>
          <p:nvPr/>
        </p:nvSpPr>
        <p:spPr>
          <a:xfrm>
            <a:off x="4325450" y="5452043"/>
            <a:ext cx="341989" cy="376488"/>
          </a:xfrm>
          <a:prstGeom prst="ca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2" name="Cilinder 71"/>
          <p:cNvSpPr/>
          <p:nvPr/>
        </p:nvSpPr>
        <p:spPr>
          <a:xfrm>
            <a:off x="4325449" y="5865383"/>
            <a:ext cx="341989" cy="376488"/>
          </a:xfrm>
          <a:prstGeom prst="ca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5" name="Rechthoek 174"/>
          <p:cNvSpPr/>
          <p:nvPr/>
        </p:nvSpPr>
        <p:spPr>
          <a:xfrm>
            <a:off x="4887413" y="5064068"/>
            <a:ext cx="648072" cy="35245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nl-NL" sz="600" dirty="0" err="1" smtClean="0"/>
              <a:t>Geo</a:t>
            </a:r>
            <a:r>
              <a:rPr lang="nl-NL" sz="600" dirty="0" smtClean="0"/>
              <a:t> </a:t>
            </a:r>
            <a:r>
              <a:rPr lang="nl-NL" sz="600" dirty="0" err="1" smtClean="0"/>
              <a:t>Spatial</a:t>
            </a:r>
            <a:r>
              <a:rPr lang="nl-NL" sz="600" dirty="0" smtClean="0"/>
              <a:t> Server</a:t>
            </a:r>
            <a:endParaRPr lang="nl-NL" sz="600" dirty="0"/>
          </a:p>
        </p:txBody>
      </p:sp>
      <p:grpSp>
        <p:nvGrpSpPr>
          <p:cNvPr id="28" name="Groep 27"/>
          <p:cNvGrpSpPr/>
          <p:nvPr/>
        </p:nvGrpSpPr>
        <p:grpSpPr>
          <a:xfrm>
            <a:off x="7444002" y="1519667"/>
            <a:ext cx="1533254" cy="3614628"/>
            <a:chOff x="7959308" y="1693740"/>
            <a:chExt cx="1286402" cy="2889750"/>
          </a:xfrm>
        </p:grpSpPr>
        <p:sp>
          <p:nvSpPr>
            <p:cNvPr id="27" name="Rechthoek 26"/>
            <p:cNvSpPr/>
            <p:nvPr/>
          </p:nvSpPr>
          <p:spPr>
            <a:xfrm>
              <a:off x="7959308" y="1738660"/>
              <a:ext cx="1286402" cy="284483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800" dirty="0"/>
            </a:p>
          </p:txBody>
        </p:sp>
        <p:cxnSp>
          <p:nvCxnSpPr>
            <p:cNvPr id="196" name="Rechte verbindingslijn met pijl 195"/>
            <p:cNvCxnSpPr/>
            <p:nvPr/>
          </p:nvCxnSpPr>
          <p:spPr>
            <a:xfrm>
              <a:off x="8128425" y="2062378"/>
              <a:ext cx="576064" cy="0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32" name="Rechte verbindingslijn met pijl 231"/>
            <p:cNvCxnSpPr/>
            <p:nvPr/>
          </p:nvCxnSpPr>
          <p:spPr>
            <a:xfrm>
              <a:off x="8128425" y="2475244"/>
              <a:ext cx="57606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97" name="Tekstvak 196"/>
            <p:cNvSpPr txBox="1"/>
            <p:nvPr/>
          </p:nvSpPr>
          <p:spPr>
            <a:xfrm>
              <a:off x="8123481" y="2548120"/>
              <a:ext cx="9130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800" dirty="0" smtClean="0"/>
                <a:t>Via ESB, op te leveren in initieel project</a:t>
              </a:r>
              <a:endParaRPr lang="nl-NL" sz="800" dirty="0"/>
            </a:p>
          </p:txBody>
        </p:sp>
        <p:sp>
          <p:nvSpPr>
            <p:cNvPr id="234" name="Tekstvak 233"/>
            <p:cNvSpPr txBox="1"/>
            <p:nvPr/>
          </p:nvSpPr>
          <p:spPr>
            <a:xfrm>
              <a:off x="8128425" y="2097218"/>
              <a:ext cx="9080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800" dirty="0"/>
                <a:t>Op te leveren in initieel project</a:t>
              </a:r>
            </a:p>
          </p:txBody>
        </p:sp>
        <p:sp>
          <p:nvSpPr>
            <p:cNvPr id="50" name="Rechthoek 49"/>
            <p:cNvSpPr/>
            <p:nvPr/>
          </p:nvSpPr>
          <p:spPr>
            <a:xfrm>
              <a:off x="8049339" y="3807962"/>
              <a:ext cx="870083" cy="272008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nl-NL" sz="800" dirty="0" smtClean="0"/>
                <a:t>Laag/domein</a:t>
              </a:r>
              <a:endParaRPr lang="nl-NL" sz="800" dirty="0"/>
            </a:p>
          </p:txBody>
        </p:sp>
        <p:sp>
          <p:nvSpPr>
            <p:cNvPr id="60" name="Rechthoek 59"/>
            <p:cNvSpPr/>
            <p:nvPr/>
          </p:nvSpPr>
          <p:spPr>
            <a:xfrm>
              <a:off x="8049339" y="4217256"/>
              <a:ext cx="870084" cy="278556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nl-NL" sz="800" dirty="0" smtClean="0"/>
                <a:t>Systeem</a:t>
              </a:r>
              <a:endParaRPr lang="nl-NL" sz="800" dirty="0"/>
            </a:p>
          </p:txBody>
        </p:sp>
        <p:sp>
          <p:nvSpPr>
            <p:cNvPr id="6" name="Tekstvak 5"/>
            <p:cNvSpPr txBox="1"/>
            <p:nvPr/>
          </p:nvSpPr>
          <p:spPr>
            <a:xfrm>
              <a:off x="7959308" y="1693740"/>
              <a:ext cx="66556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800" dirty="0" smtClean="0"/>
                <a:t>Legenda:</a:t>
              </a:r>
              <a:endParaRPr lang="nl-NL" sz="800" dirty="0"/>
            </a:p>
          </p:txBody>
        </p:sp>
        <p:cxnSp>
          <p:nvCxnSpPr>
            <p:cNvPr id="62" name="Rechte verbindingslijn met pijl 61"/>
            <p:cNvCxnSpPr/>
            <p:nvPr/>
          </p:nvCxnSpPr>
          <p:spPr>
            <a:xfrm>
              <a:off x="8126031" y="3001759"/>
              <a:ext cx="576064" cy="0"/>
            </a:xfrm>
            <a:prstGeom prst="straightConnector1">
              <a:avLst/>
            </a:prstGeom>
            <a:ln>
              <a:solidFill>
                <a:srgbClr val="0070C0"/>
              </a:solidFill>
              <a:prstDash val="dash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5" name="Tekstvak 64"/>
            <p:cNvSpPr txBox="1"/>
            <p:nvPr/>
          </p:nvSpPr>
          <p:spPr>
            <a:xfrm>
              <a:off x="8121087" y="3074636"/>
              <a:ext cx="575895" cy="1722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800" dirty="0" smtClean="0"/>
                <a:t>Toekomst</a:t>
              </a:r>
              <a:endParaRPr lang="nl-NL" sz="800" dirty="0"/>
            </a:p>
          </p:txBody>
        </p:sp>
        <p:cxnSp>
          <p:nvCxnSpPr>
            <p:cNvPr id="76" name="Rechte verbindingslijn met pijl 75"/>
            <p:cNvCxnSpPr/>
            <p:nvPr/>
          </p:nvCxnSpPr>
          <p:spPr>
            <a:xfrm>
              <a:off x="8126031" y="3371087"/>
              <a:ext cx="576064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7" name="Tekstvak 76"/>
            <p:cNvSpPr txBox="1"/>
            <p:nvPr/>
          </p:nvSpPr>
          <p:spPr>
            <a:xfrm>
              <a:off x="8121086" y="3434516"/>
              <a:ext cx="1124624" cy="270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800" dirty="0" smtClean="0"/>
                <a:t>Bestaande, specifieke </a:t>
              </a:r>
            </a:p>
            <a:p>
              <a:r>
                <a:rPr lang="nl-NL" sz="800" dirty="0" smtClean="0"/>
                <a:t>koppeling</a:t>
              </a:r>
              <a:endParaRPr lang="nl-NL" sz="800" dirty="0"/>
            </a:p>
          </p:txBody>
        </p:sp>
      </p:grpSp>
      <p:sp>
        <p:nvSpPr>
          <p:cNvPr id="80" name="Rechthoek 79"/>
          <p:cNvSpPr/>
          <p:nvPr/>
        </p:nvSpPr>
        <p:spPr>
          <a:xfrm>
            <a:off x="2393739" y="5120065"/>
            <a:ext cx="648072" cy="35245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nl-NL" sz="600" dirty="0" smtClean="0"/>
              <a:t>SAP Adapter</a:t>
            </a:r>
            <a:endParaRPr lang="nl-NL" sz="600" dirty="0"/>
          </a:p>
        </p:txBody>
      </p:sp>
      <p:cxnSp>
        <p:nvCxnSpPr>
          <p:cNvPr id="85" name="Gebogen verbindingslijn 84"/>
          <p:cNvCxnSpPr>
            <a:stCxn id="53" idx="1"/>
            <a:endCxn id="80" idx="0"/>
          </p:cNvCxnSpPr>
          <p:nvPr/>
        </p:nvCxnSpPr>
        <p:spPr>
          <a:xfrm rot="10800000" flipV="1">
            <a:off x="2717775" y="3212699"/>
            <a:ext cx="2084436" cy="1907365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7753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2000" dirty="0" smtClean="0"/>
              <a:t>Hoog-over infrastructuur</a:t>
            </a:r>
            <a:endParaRPr lang="nl-NL" sz="2000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853502"/>
              </p:ext>
            </p:extLst>
          </p:nvPr>
        </p:nvGraphicFramePr>
        <p:xfrm>
          <a:off x="107503" y="1628800"/>
          <a:ext cx="8782473" cy="460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Visio" r:id="rId3" imgW="13357754" imgH="7010445" progId="Visio.Drawing.11">
                  <p:embed/>
                </p:oleObj>
              </mc:Choice>
              <mc:Fallback>
                <p:oleObj name="Visio" r:id="rId3" imgW="13357754" imgH="7010445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503" y="1628800"/>
                        <a:ext cx="8782473" cy="4608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kstvak 4"/>
          <p:cNvSpPr txBox="1"/>
          <p:nvPr/>
        </p:nvSpPr>
        <p:spPr>
          <a:xfrm>
            <a:off x="107504" y="6280089"/>
            <a:ext cx="264367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900" dirty="0" smtClean="0"/>
              <a:t>* Bovenstaand schema is een Visio-object</a:t>
            </a:r>
            <a:endParaRPr lang="nl-NL" sz="900" dirty="0"/>
          </a:p>
        </p:txBody>
      </p:sp>
    </p:spTree>
    <p:extLst>
      <p:ext uri="{BB962C8B-B14F-4D97-AF65-F5344CB8AC3E}">
        <p14:creationId xmlns:p14="http://schemas.microsoft.com/office/powerpoint/2010/main" val="692116956"/>
      </p:ext>
    </p:extLst>
  </p:cSld>
  <p:clrMapOvr>
    <a:masterClrMapping/>
  </p:clrMapOvr>
</p:sld>
</file>

<file path=ppt/theme/theme1.xml><?xml version="1.0" encoding="utf-8"?>
<a:theme xmlns:a="http://schemas.openxmlformats.org/drawingml/2006/main" name="1_Standaardontwerp">
  <a:themeElements>
    <a:clrScheme name="Enexis">
      <a:dk1>
        <a:srgbClr val="000000"/>
      </a:dk1>
      <a:lt1>
        <a:srgbClr val="FFFFFF"/>
      </a:lt1>
      <a:dk2>
        <a:srgbClr val="DE0073"/>
      </a:dk2>
      <a:lt2>
        <a:srgbClr val="635D63"/>
      </a:lt2>
      <a:accent1>
        <a:srgbClr val="BEDC00"/>
      </a:accent1>
      <a:accent2>
        <a:srgbClr val="DE0073"/>
      </a:accent2>
      <a:accent3>
        <a:srgbClr val="FFFFFF"/>
      </a:accent3>
      <a:accent4>
        <a:srgbClr val="000000"/>
      </a:accent4>
      <a:accent5>
        <a:srgbClr val="DBEBAA"/>
      </a:accent5>
      <a:accent6>
        <a:srgbClr val="C90068"/>
      </a:accent6>
      <a:hlink>
        <a:srgbClr val="000000"/>
      </a:hlink>
      <a:folHlink>
        <a:srgbClr val="FFFFFF"/>
      </a:folHlink>
    </a:clrScheme>
    <a:fontScheme name="Standaardontwerp">
      <a:majorFont>
        <a:latin typeface="Trebuchet MS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ardontwerp 1">
        <a:dk1>
          <a:srgbClr val="000000"/>
        </a:dk1>
        <a:lt1>
          <a:srgbClr val="FFFFFF"/>
        </a:lt1>
        <a:dk2>
          <a:srgbClr val="DE0073"/>
        </a:dk2>
        <a:lt2>
          <a:srgbClr val="1F4B48"/>
        </a:lt2>
        <a:accent1>
          <a:srgbClr val="BEDC00"/>
        </a:accent1>
        <a:accent2>
          <a:srgbClr val="DE0073"/>
        </a:accent2>
        <a:accent3>
          <a:srgbClr val="FFFFFF"/>
        </a:accent3>
        <a:accent4>
          <a:srgbClr val="000000"/>
        </a:accent4>
        <a:accent5>
          <a:srgbClr val="DBEBAA"/>
        </a:accent5>
        <a:accent6>
          <a:srgbClr val="C90068"/>
        </a:accent6>
        <a:hlink>
          <a:srgbClr val="00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ATLAS">
  <a:themeElements>
    <a:clrScheme name="Enexis">
      <a:dk1>
        <a:srgbClr val="000000"/>
      </a:dk1>
      <a:lt1>
        <a:srgbClr val="FFFFFF"/>
      </a:lt1>
      <a:dk2>
        <a:srgbClr val="DE0073"/>
      </a:dk2>
      <a:lt2>
        <a:srgbClr val="635D63"/>
      </a:lt2>
      <a:accent1>
        <a:srgbClr val="BEDC00"/>
      </a:accent1>
      <a:accent2>
        <a:srgbClr val="DE0073"/>
      </a:accent2>
      <a:accent3>
        <a:srgbClr val="FFFFFF"/>
      </a:accent3>
      <a:accent4>
        <a:srgbClr val="000000"/>
      </a:accent4>
      <a:accent5>
        <a:srgbClr val="DBEBAA"/>
      </a:accent5>
      <a:accent6>
        <a:srgbClr val="C90068"/>
      </a:accent6>
      <a:hlink>
        <a:srgbClr val="000000"/>
      </a:hlink>
      <a:folHlink>
        <a:srgbClr val="FFFFFF"/>
      </a:folHlink>
    </a:clrScheme>
    <a:fontScheme name="Standaardontwerp">
      <a:majorFont>
        <a:latin typeface="Trebuchet MS"/>
        <a:ea typeface=""/>
        <a:cs typeface="Arial"/>
      </a:majorFont>
      <a:minorFont>
        <a:latin typeface="Verdana"/>
        <a:ea typeface=""/>
        <a:cs typeface="Arial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ardontwerp 1">
        <a:dk1>
          <a:srgbClr val="000000"/>
        </a:dk1>
        <a:lt1>
          <a:srgbClr val="FFFFFF"/>
        </a:lt1>
        <a:dk2>
          <a:srgbClr val="DE0073"/>
        </a:dk2>
        <a:lt2>
          <a:srgbClr val="1F4B48"/>
        </a:lt2>
        <a:accent1>
          <a:srgbClr val="BEDC00"/>
        </a:accent1>
        <a:accent2>
          <a:srgbClr val="DE0073"/>
        </a:accent2>
        <a:accent3>
          <a:srgbClr val="FFFFFF"/>
        </a:accent3>
        <a:accent4>
          <a:srgbClr val="000000"/>
        </a:accent4>
        <a:accent5>
          <a:srgbClr val="DBEBAA"/>
        </a:accent5>
        <a:accent6>
          <a:srgbClr val="C90068"/>
        </a:accent6>
        <a:hlink>
          <a:srgbClr val="00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Standaardontwerp">
  <a:themeElements>
    <a:clrScheme name="Enexis">
      <a:dk1>
        <a:srgbClr val="000000"/>
      </a:dk1>
      <a:lt1>
        <a:srgbClr val="FFFFFF"/>
      </a:lt1>
      <a:dk2>
        <a:srgbClr val="DE0073"/>
      </a:dk2>
      <a:lt2>
        <a:srgbClr val="635D63"/>
      </a:lt2>
      <a:accent1>
        <a:srgbClr val="BEDC00"/>
      </a:accent1>
      <a:accent2>
        <a:srgbClr val="DE0073"/>
      </a:accent2>
      <a:accent3>
        <a:srgbClr val="FFFFFF"/>
      </a:accent3>
      <a:accent4>
        <a:srgbClr val="000000"/>
      </a:accent4>
      <a:accent5>
        <a:srgbClr val="DBEBAA"/>
      </a:accent5>
      <a:accent6>
        <a:srgbClr val="C90068"/>
      </a:accent6>
      <a:hlink>
        <a:srgbClr val="000000"/>
      </a:hlink>
      <a:folHlink>
        <a:srgbClr val="FFFFFF"/>
      </a:folHlink>
    </a:clrScheme>
    <a:fontScheme name="Standaardontwerp">
      <a:majorFont>
        <a:latin typeface="Trebuchet MS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ardontwerp 1">
        <a:dk1>
          <a:srgbClr val="000000"/>
        </a:dk1>
        <a:lt1>
          <a:srgbClr val="FFFFFF"/>
        </a:lt1>
        <a:dk2>
          <a:srgbClr val="DE0073"/>
        </a:dk2>
        <a:lt2>
          <a:srgbClr val="1F4B48"/>
        </a:lt2>
        <a:accent1>
          <a:srgbClr val="BEDC00"/>
        </a:accent1>
        <a:accent2>
          <a:srgbClr val="DE0073"/>
        </a:accent2>
        <a:accent3>
          <a:srgbClr val="FFFFFF"/>
        </a:accent3>
        <a:accent4>
          <a:srgbClr val="000000"/>
        </a:accent4>
        <a:accent5>
          <a:srgbClr val="DBEBAA"/>
        </a:accent5>
        <a:accent6>
          <a:srgbClr val="C90068"/>
        </a:accent6>
        <a:hlink>
          <a:srgbClr val="00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ATLAS">
  <a:themeElements>
    <a:clrScheme name="Enexis">
      <a:dk1>
        <a:srgbClr val="000000"/>
      </a:dk1>
      <a:lt1>
        <a:srgbClr val="FFFFFF"/>
      </a:lt1>
      <a:dk2>
        <a:srgbClr val="DE0073"/>
      </a:dk2>
      <a:lt2>
        <a:srgbClr val="635D63"/>
      </a:lt2>
      <a:accent1>
        <a:srgbClr val="BEDC00"/>
      </a:accent1>
      <a:accent2>
        <a:srgbClr val="DE0073"/>
      </a:accent2>
      <a:accent3>
        <a:srgbClr val="FFFFFF"/>
      </a:accent3>
      <a:accent4>
        <a:srgbClr val="000000"/>
      </a:accent4>
      <a:accent5>
        <a:srgbClr val="DBEBAA"/>
      </a:accent5>
      <a:accent6>
        <a:srgbClr val="C90068"/>
      </a:accent6>
      <a:hlink>
        <a:srgbClr val="000000"/>
      </a:hlink>
      <a:folHlink>
        <a:srgbClr val="FFFFFF"/>
      </a:folHlink>
    </a:clrScheme>
    <a:fontScheme name="Standaardontwerp">
      <a:majorFont>
        <a:latin typeface="Trebuchet MS"/>
        <a:ea typeface=""/>
        <a:cs typeface="Arial"/>
      </a:majorFont>
      <a:minorFont>
        <a:latin typeface="Verdana"/>
        <a:ea typeface=""/>
        <a:cs typeface="Arial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ardontwerp 1">
        <a:dk1>
          <a:srgbClr val="000000"/>
        </a:dk1>
        <a:lt1>
          <a:srgbClr val="FFFFFF"/>
        </a:lt1>
        <a:dk2>
          <a:srgbClr val="DE0073"/>
        </a:dk2>
        <a:lt2>
          <a:srgbClr val="1F4B48"/>
        </a:lt2>
        <a:accent1>
          <a:srgbClr val="BEDC00"/>
        </a:accent1>
        <a:accent2>
          <a:srgbClr val="DE0073"/>
        </a:accent2>
        <a:accent3>
          <a:srgbClr val="FFFFFF"/>
        </a:accent3>
        <a:accent4>
          <a:srgbClr val="000000"/>
        </a:accent4>
        <a:accent5>
          <a:srgbClr val="DBEBAA"/>
        </a:accent5>
        <a:accent6>
          <a:srgbClr val="C90068"/>
        </a:accent6>
        <a:hlink>
          <a:srgbClr val="00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Standaardontwerp">
  <a:themeElements>
    <a:clrScheme name="Enexis">
      <a:dk1>
        <a:srgbClr val="000000"/>
      </a:dk1>
      <a:lt1>
        <a:srgbClr val="FFFFFF"/>
      </a:lt1>
      <a:dk2>
        <a:srgbClr val="DE0073"/>
      </a:dk2>
      <a:lt2>
        <a:srgbClr val="635D63"/>
      </a:lt2>
      <a:accent1>
        <a:srgbClr val="BEDC00"/>
      </a:accent1>
      <a:accent2>
        <a:srgbClr val="DE0073"/>
      </a:accent2>
      <a:accent3>
        <a:srgbClr val="FFFFFF"/>
      </a:accent3>
      <a:accent4>
        <a:srgbClr val="000000"/>
      </a:accent4>
      <a:accent5>
        <a:srgbClr val="DBEBAA"/>
      </a:accent5>
      <a:accent6>
        <a:srgbClr val="C90068"/>
      </a:accent6>
      <a:hlink>
        <a:srgbClr val="000000"/>
      </a:hlink>
      <a:folHlink>
        <a:srgbClr val="FFFFFF"/>
      </a:folHlink>
    </a:clrScheme>
    <a:fontScheme name="Standaardontwerp">
      <a:majorFont>
        <a:latin typeface="Trebuchet MS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ardontwerp 1">
        <a:dk1>
          <a:srgbClr val="000000"/>
        </a:dk1>
        <a:lt1>
          <a:srgbClr val="FFFFFF"/>
        </a:lt1>
        <a:dk2>
          <a:srgbClr val="DE0073"/>
        </a:dk2>
        <a:lt2>
          <a:srgbClr val="1F4B48"/>
        </a:lt2>
        <a:accent1>
          <a:srgbClr val="BEDC00"/>
        </a:accent1>
        <a:accent2>
          <a:srgbClr val="DE0073"/>
        </a:accent2>
        <a:accent3>
          <a:srgbClr val="FFFFFF"/>
        </a:accent3>
        <a:accent4>
          <a:srgbClr val="000000"/>
        </a:accent4>
        <a:accent5>
          <a:srgbClr val="DBEBAA"/>
        </a:accent5>
        <a:accent6>
          <a:srgbClr val="C90068"/>
        </a:accent6>
        <a:hlink>
          <a:srgbClr val="00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B88F5158BA30F46A390CE236EFF0E98" ma:contentTypeVersion="0" ma:contentTypeDescription="Een nieuw document maken." ma:contentTypeScope="" ma:versionID="8e5926ed5a11b23ebcaf6ab5bea44b2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a17e5968c79d9fe2fc9f8835eee23f5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0D251F0-65FF-461F-A4D9-7FA6BE1ADC2C}">
  <ds:schemaRefs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www.w3.org/XML/1998/namespace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8D18A78D-DC24-4995-ACA7-BFE5A3A112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190250E-00DD-42A1-B24C-DAA6CA02E6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127</TotalTime>
  <Words>78</Words>
  <Application>Microsoft Office PowerPoint</Application>
  <PresentationFormat>Diavoorstelling (4:3)</PresentationFormat>
  <Paragraphs>35</Paragraphs>
  <Slides>3</Slides>
  <Notes>1</Notes>
  <HiddenSlides>0</HiddenSlides>
  <MMClips>0</MMClips>
  <ScaleCrop>false</ScaleCrop>
  <HeadingPairs>
    <vt:vector size="6" baseType="variant">
      <vt:variant>
        <vt:lpstr>Thema</vt:lpstr>
      </vt:variant>
      <vt:variant>
        <vt:i4>5</vt:i4>
      </vt:variant>
      <vt:variant>
        <vt:lpstr>Ingesloten OLE-bronprogramma's</vt:lpstr>
      </vt:variant>
      <vt:variant>
        <vt:i4>2</vt:i4>
      </vt:variant>
      <vt:variant>
        <vt:lpstr>Diatitels</vt:lpstr>
      </vt:variant>
      <vt:variant>
        <vt:i4>3</vt:i4>
      </vt:variant>
    </vt:vector>
  </HeadingPairs>
  <TitlesOfParts>
    <vt:vector size="10" baseType="lpstr">
      <vt:lpstr>1_Standaardontwerp</vt:lpstr>
      <vt:lpstr>ATLAS</vt:lpstr>
      <vt:lpstr>2_Standaardontwerp</vt:lpstr>
      <vt:lpstr>1_ATLAS</vt:lpstr>
      <vt:lpstr>3_Standaardontwerp</vt:lpstr>
      <vt:lpstr>Bitmap-afbeelding</vt:lpstr>
      <vt:lpstr>Microsoft Office Visio Drawing</vt:lpstr>
      <vt:lpstr>X-Viewer Integratie</vt:lpstr>
      <vt:lpstr>TO BE Architectuur ICT-landschap met de X-Viewer</vt:lpstr>
      <vt:lpstr>Hoog-over infrastructuur</vt:lpstr>
    </vt:vector>
  </TitlesOfParts>
  <Company>Enexis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X-Viewer Integratie</dc:title>
  <dc:creator>Mark Nankman</dc:creator>
  <cp:lastModifiedBy>Mark Nankman</cp:lastModifiedBy>
  <cp:revision>15</cp:revision>
  <dcterms:created xsi:type="dcterms:W3CDTF">2013-05-02T08:33:53Z</dcterms:created>
  <dcterms:modified xsi:type="dcterms:W3CDTF">2013-05-13T19:29:04Z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0x010100CB88F5158BA30F46A390CE236EFF0E98</vt:lpwstr>
  </property>
</Properties>
</file>