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801600" cy="9601200" type="A3"/>
  <p:notesSz cx="6858000" cy="9144000"/>
  <p:defaultTextStyle>
    <a:defPPr>
      <a:defRPr lang="nl-NL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6A81EB-44E8-4D7E-A2D1-C73E246F1811}" type="datetimeFigureOut">
              <a:rPr lang="nl-NL" smtClean="0"/>
              <a:t>14-5-2013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EF271-4DB4-474D-A897-0AF7BC970E3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7791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53753-29AE-4E98-839C-49F914A0CCA7}" type="slidenum">
              <a:rPr lang="nl-NL" smtClean="0"/>
              <a:pPr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72526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 met opsommings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3394" y="0"/>
            <a:ext cx="10494645" cy="157575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>
          <a:xfrm>
            <a:off x="453390" y="8681835"/>
            <a:ext cx="2987040" cy="511175"/>
          </a:xfrm>
          <a:prstGeom prst="rect">
            <a:avLst/>
          </a:prstGeom>
        </p:spPr>
        <p:txBody>
          <a:bodyPr/>
          <a:lstStyle/>
          <a:p>
            <a:fld id="{FD1FD732-C11B-4F74-877B-38F31541485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4" name="Tijdelijke aanduiding voor tekst 5"/>
          <p:cNvSpPr>
            <a:spLocks noGrp="1"/>
          </p:cNvSpPr>
          <p:nvPr>
            <p:ph type="body" sz="quarter" idx="11"/>
          </p:nvPr>
        </p:nvSpPr>
        <p:spPr>
          <a:xfrm>
            <a:off x="453390" y="2129159"/>
            <a:ext cx="11894820" cy="6200775"/>
          </a:xfrm>
          <a:prstGeom prst="rect">
            <a:avLst/>
          </a:prstGeom>
        </p:spPr>
        <p:txBody>
          <a:bodyPr lIns="127985" tIns="63994" rIns="127985" bIns="63994"/>
          <a:lstStyle>
            <a:lvl2pPr>
              <a:lnSpc>
                <a:spcPct val="150000"/>
              </a:lnSpc>
              <a:defRPr/>
            </a:lvl2pPr>
            <a:lvl3pPr marL="399953" indent="-399953">
              <a:lnSpc>
                <a:spcPct val="125000"/>
              </a:lnSpc>
              <a:buClr>
                <a:schemeClr val="tx1"/>
              </a:buClr>
              <a:buFont typeface="Wingdings 2" pitchFamily="18" charset="2"/>
              <a:buChar char="¿"/>
              <a:defRPr/>
            </a:lvl3pPr>
            <a:lvl4pPr marL="759913" indent="-386623">
              <a:lnSpc>
                <a:spcPct val="125000"/>
              </a:lnSpc>
              <a:buClr>
                <a:schemeClr val="accent1"/>
              </a:buClr>
              <a:buFont typeface="Wingdings 2" pitchFamily="18" charset="2"/>
              <a:buChar char="¿"/>
              <a:defRPr/>
            </a:lvl4pPr>
            <a:lvl5pPr marL="1133203" indent="-373290">
              <a:lnSpc>
                <a:spcPct val="125000"/>
              </a:lnSpc>
              <a:buClr>
                <a:schemeClr val="tx2"/>
              </a:buClr>
              <a:buFont typeface="Wingdings 2" pitchFamily="18" charset="2"/>
              <a:buChar char="¿"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92104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3394" y="0"/>
            <a:ext cx="10493581" cy="1574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stijl te bewerken</a:t>
            </a:r>
            <a:endParaRPr lang="nl-NL" dirty="0" smtClean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4"/>
          </p:nvPr>
        </p:nvSpPr>
        <p:spPr>
          <a:xfrm>
            <a:off x="503345" y="8681835"/>
            <a:ext cx="2483695" cy="511175"/>
          </a:xfrm>
          <a:prstGeom prst="rect">
            <a:avLst/>
          </a:prstGeom>
        </p:spPr>
        <p:txBody>
          <a:bodyPr vert="horz" lIns="127985" tIns="63994" rIns="127985" bIns="63994" rtlCol="0" anchor="ctr"/>
          <a:lstStyle>
            <a:lvl1pPr algn="l">
              <a:defRPr sz="1300">
                <a:solidFill>
                  <a:schemeClr val="accent6"/>
                </a:solidFill>
                <a:latin typeface="+mn-lt"/>
              </a:defRPr>
            </a:lvl1pPr>
          </a:lstStyle>
          <a:p>
            <a:fld id="{47AE69B1-B8AE-4770-8045-95263AB5DF40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65963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eaLnBrk="1" hangingPunct="1">
        <a:defRPr sz="4500">
          <a:solidFill>
            <a:schemeClr val="bg1"/>
          </a:solidFill>
          <a:latin typeface="Trebuchet MS" pitchFamily="34" charset="0"/>
        </a:defRPr>
      </a:lvl1pPr>
    </p:titleStyle>
    <p:bodyStyle>
      <a:lvl1pPr eaLnBrk="1" hangingPunct="1">
        <a:defRPr>
          <a:solidFill>
            <a:srgbClr val="DE0073"/>
          </a:solidFill>
          <a:latin typeface="Trebuchet MS" pitchFamily="34" charset="0"/>
        </a:defRPr>
      </a:lvl1pPr>
      <a:lvl2pPr eaLnBrk="1" hangingPunct="1">
        <a:defRPr sz="2200">
          <a:solidFill>
            <a:srgbClr val="635D63"/>
          </a:solidFill>
          <a:latin typeface="Arial" pitchFamily="34" charset="0"/>
          <a:cs typeface="Arial" pitchFamily="34" charset="0"/>
        </a:defRPr>
      </a:lvl2pPr>
      <a:lvl3pPr eaLnBrk="1" hangingPunct="1">
        <a:defRPr sz="2200">
          <a:solidFill>
            <a:srgbClr val="635D63"/>
          </a:solidFill>
          <a:latin typeface="Arial" pitchFamily="34" charset="0"/>
          <a:cs typeface="Arial" pitchFamily="34" charset="0"/>
        </a:defRPr>
      </a:lvl3pPr>
      <a:lvl4pPr eaLnBrk="1" hangingPunct="1">
        <a:defRPr sz="2200">
          <a:solidFill>
            <a:srgbClr val="635D63"/>
          </a:solidFill>
          <a:latin typeface="Arial" pitchFamily="34" charset="0"/>
          <a:cs typeface="Arial" pitchFamily="34" charset="0"/>
        </a:defRPr>
      </a:lvl4pPr>
      <a:lvl5pPr eaLnBrk="1" hangingPunct="1">
        <a:defRPr sz="2200">
          <a:solidFill>
            <a:srgbClr val="635D63"/>
          </a:solidFill>
          <a:latin typeface="Arial" pitchFamily="34" charset="0"/>
          <a:cs typeface="Arial" pitchFamily="34" charset="0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ags" Target="../tags/tag2.xml"/><Relationship Id="rId7" Type="http://schemas.openxmlformats.org/officeDocument/2006/relationships/oleObject" Target="../embeddings/oleObject1.bin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Object 65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50473668"/>
              </p:ext>
            </p:extLst>
          </p:nvPr>
        </p:nvGraphicFramePr>
        <p:xfrm>
          <a:off x="2225" y="2225"/>
          <a:ext cx="2222" cy="2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think-cell Slide" r:id="rId7" imgW="270" imgH="270" progId="TCLayout.ActiveDocument.1">
                  <p:embed/>
                </p:oleObj>
              </mc:Choice>
              <mc:Fallback>
                <p:oleObj name="think-cell Slide" r:id="rId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25" y="2225"/>
                        <a:ext cx="2222" cy="22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hoek 4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222250" cy="22225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rtlCol="0" anchor="ctr" anchorCtr="0">
            <a:noAutofit/>
          </a:bodyPr>
          <a:lstStyle/>
          <a:p>
            <a:pPr algn="ctr"/>
            <a:endParaRPr lang="nl-NL" sz="1000" b="1" dirty="0">
              <a:latin typeface="Arial"/>
              <a:sym typeface="Arial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nl-NL" dirty="0" smtClean="0"/>
              <a:t>1d: Zichtbaarheid KB</a:t>
            </a:r>
            <a:endParaRPr lang="nl-NL" dirty="0"/>
          </a:p>
        </p:txBody>
      </p:sp>
      <p:sp>
        <p:nvSpPr>
          <p:cNvPr id="12" name="Tekstvak 11"/>
          <p:cNvSpPr txBox="1"/>
          <p:nvPr/>
        </p:nvSpPr>
        <p:spPr>
          <a:xfrm>
            <a:off x="184987" y="2064348"/>
            <a:ext cx="12169352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nl-NL" dirty="0" smtClean="0">
                <a:solidFill>
                  <a:schemeClr val="tx2"/>
                </a:solidFill>
              </a:rPr>
              <a:t>Het moet mogelijk zijn om te zien welke objecten beschermd worden door een gelijkrichter. Deze functionaliteit moet ook bij grotere KB-systemen soepel werken (max. 10 seconden laadtijd ?)</a:t>
            </a:r>
          </a:p>
          <a:p>
            <a:pPr marL="457200" indent="-457200">
              <a:buFont typeface="Arial" pitchFamily="34" charset="0"/>
              <a:buChar char="•"/>
            </a:pPr>
            <a:endParaRPr lang="nl-NL" dirty="0">
              <a:solidFill>
                <a:schemeClr val="tx2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0" y="4152528"/>
            <a:ext cx="11563846" cy="5163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093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ko.ghPAY0aEbqi0UWOJ6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zfwcDyMCk6VozsQ5c_kjQ"/>
</p:tagLst>
</file>

<file path=ppt/theme/theme1.xml><?xml version="1.0" encoding="utf-8"?>
<a:theme xmlns:a="http://schemas.openxmlformats.org/drawingml/2006/main" name="Alignment presentatie 130108">
  <a:themeElements>
    <a:clrScheme name="Enexis">
      <a:dk1>
        <a:srgbClr val="DE0073"/>
      </a:dk1>
      <a:lt1>
        <a:srgbClr val="FFFFFF"/>
      </a:lt1>
      <a:dk2>
        <a:srgbClr val="635D63"/>
      </a:dk2>
      <a:lt2>
        <a:srgbClr val="FFFFFF"/>
      </a:lt2>
      <a:accent1>
        <a:srgbClr val="BEDC00"/>
      </a:accent1>
      <a:accent2>
        <a:srgbClr val="DE0073"/>
      </a:accent2>
      <a:accent3>
        <a:srgbClr val="635D63"/>
      </a:accent3>
      <a:accent4>
        <a:srgbClr val="D7E966"/>
      </a:accent4>
      <a:accent5>
        <a:srgbClr val="EB66AB"/>
      </a:accent5>
      <a:accent6>
        <a:srgbClr val="A5A2A5"/>
      </a:accent6>
      <a:hlink>
        <a:srgbClr val="DE0073"/>
      </a:hlink>
      <a:folHlink>
        <a:srgbClr val="BEDC00"/>
      </a:folHlink>
    </a:clrScheme>
    <a:fontScheme name="Enexis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Alignment presentatie 130108</Template>
  <TotalTime>2766</TotalTime>
  <Words>36</Words>
  <Application>Microsoft Office PowerPoint</Application>
  <PresentationFormat>A3 (297 x 420 mm)</PresentationFormat>
  <Paragraphs>3</Paragraphs>
  <Slides>1</Slides>
  <Notes>1</Notes>
  <HiddenSlides>0</HiddenSlides>
  <MMClips>0</MMClips>
  <ScaleCrop>false</ScaleCrop>
  <HeadingPairs>
    <vt:vector size="6" baseType="variant"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3" baseType="lpstr">
      <vt:lpstr>Alignment presentatie 130108</vt:lpstr>
      <vt:lpstr>think-cell Slide</vt:lpstr>
      <vt:lpstr>1d: Zichtbaarheid KB</vt:lpstr>
    </vt:vector>
  </TitlesOfParts>
  <Company>Enexis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KB X-viewer</dc:title>
  <dc:creator>Halders</dc:creator>
  <dc:description>1d: Zichtbaarheid KB</dc:description>
  <cp:lastModifiedBy>Zalm, Jaap van der</cp:lastModifiedBy>
  <cp:revision>48</cp:revision>
  <dcterms:created xsi:type="dcterms:W3CDTF">2013-01-10T08:50:56Z</dcterms:created>
  <dcterms:modified xsi:type="dcterms:W3CDTF">2013-05-14T11:56:41Z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Backgrounds">
    <vt:lpwstr>0</vt:lpwstr>
  </property>
  <property fmtid="{D5CDD505-2E9C-101B-9397-08002B2CF9AE}" pid="3" name="prClassification">
    <vt:lpwstr>Geen</vt:lpwstr>
  </property>
  <property fmtid="{D5CDD505-2E9C-101B-9397-08002B2CF9AE}" pid="4" name="prDocument_language">
    <vt:lpwstr>Nederlands</vt:lpwstr>
  </property>
  <property fmtid="{D5CDD505-2E9C-101B-9397-08002B2CF9AE}" pid="5" name="prDate">
    <vt:lpwstr>8-11-2012</vt:lpwstr>
  </property>
  <property fmtid="{D5CDD505-2E9C-101B-9397-08002B2CF9AE}" pid="6" name="prPrint_date">
    <vt:lpwstr>No</vt:lpwstr>
  </property>
  <property fmtid="{D5CDD505-2E9C-101B-9397-08002B2CF9AE}" pid="7" name="prTitle">
    <vt:lpwstr>de titel</vt:lpwstr>
  </property>
  <property fmtid="{D5CDD505-2E9C-101B-9397-08002B2CF9AE}" pid="8" name="prSubtitle">
    <vt:lpwstr>subtitel</vt:lpwstr>
  </property>
  <property fmtid="{D5CDD505-2E9C-101B-9397-08002B2CF9AE}" pid="9" name="prSpeaker">
    <vt:lpwstr>spreker</vt:lpwstr>
  </property>
  <property fmtid="{D5CDD505-2E9C-101B-9397-08002B2CF9AE}" pid="10" name="prCompany_department">
    <vt:lpwstr>afdeling</vt:lpwstr>
  </property>
  <property fmtid="{D5CDD505-2E9C-101B-9397-08002B2CF9AE}" pid="11" name="prVersion">
    <vt:lpwstr>versie</vt:lpwstr>
  </property>
  <property fmtid="{D5CDD505-2E9C-101B-9397-08002B2CF9AE}" pid="12" name="prExtra_image">
    <vt:lpwstr/>
  </property>
  <property fmtid="{D5CDD505-2E9C-101B-9397-08002B2CF9AE}" pid="13" name="clientname">
    <vt:lpwstr>Enexis</vt:lpwstr>
  </property>
  <property fmtid="{D5CDD505-2E9C-101B-9397-08002B2CF9AE}" pid="14" name="sld1">
    <vt:lpwstr>259</vt:lpwstr>
  </property>
  <property fmtid="{D5CDD505-2E9C-101B-9397-08002B2CF9AE}" pid="15" name="doctype">
    <vt:lpwstr>Regular</vt:lpwstr>
  </property>
  <property fmtid="{D5CDD505-2E9C-101B-9397-08002B2CF9AE}" pid="16" name="cldocument">
    <vt:lpwstr>1043</vt:lpwstr>
  </property>
  <property fmtid="{D5CDD505-2E9C-101B-9397-08002B2CF9AE}" pid="17" name="sld2">
    <vt:lpwstr>256</vt:lpwstr>
  </property>
  <property fmtid="{D5CDD505-2E9C-101B-9397-08002B2CF9AE}" pid="18" name="s264">
    <vt:lpwstr>1</vt:lpwstr>
  </property>
  <property fmtid="{D5CDD505-2E9C-101B-9397-08002B2CF9AE}" pid="19" name="s265">
    <vt:lpwstr>0</vt:lpwstr>
  </property>
  <property fmtid="{D5CDD505-2E9C-101B-9397-08002B2CF9AE}" pid="20" name="ContentTypeId">
    <vt:lpwstr>0x010100DD3B5001B5A347A79ECE23E83ED4F41E00AFB02E649C225A4B98F11111F83F3704</vt:lpwstr>
  </property>
  <property fmtid="{D5CDD505-2E9C-101B-9397-08002B2CF9AE}" pid="21" name="TaxKeyword">
    <vt:lpwstr/>
  </property>
  <property fmtid="{D5CDD505-2E9C-101B-9397-08002B2CF9AE}" pid="22" name="EnexisOrganizationalUnit">
    <vt:lpwstr>19;#Enexis B.V|80159d0d-410a-427f-8f4f-d168c26ba6f6</vt:lpwstr>
  </property>
  <property fmtid="{D5CDD505-2E9C-101B-9397-08002B2CF9AE}" pid="23" name="Presentation">
    <vt:lpwstr>Requirements KB X-viewer</vt:lpwstr>
  </property>
  <property fmtid="{D5CDD505-2E9C-101B-9397-08002B2CF9AE}" pid="24" name="SlideDescription">
    <vt:lpwstr>1d: Zichtbaarheid KB</vt:lpwstr>
  </property>
</Properties>
</file>