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3" r:id="rId5"/>
    <p:sldId id="262" r:id="rId6"/>
    <p:sldId id="258" r:id="rId7"/>
    <p:sldId id="259" r:id="rId8"/>
    <p:sldId id="265" r:id="rId9"/>
    <p:sldId id="260" r:id="rId10"/>
    <p:sldId id="264" r:id="rId11"/>
    <p:sldId id="261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0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3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0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6D53-E4D7-4065-89EF-EC0B24465444}" type="datetimeFigureOut">
              <a:rPr lang="nl-NL" smtClean="0"/>
              <a:t>18-3-2019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7625-368B-49F7-894E-02214B3A95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256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6D53-E4D7-4065-89EF-EC0B24465444}" type="datetimeFigureOut">
              <a:rPr lang="nl-NL" smtClean="0"/>
              <a:t>18-3-2019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7625-368B-49F7-894E-02214B3A95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3392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6D53-E4D7-4065-89EF-EC0B24465444}" type="datetimeFigureOut">
              <a:rPr lang="nl-NL" smtClean="0"/>
              <a:t>18-3-2019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7625-368B-49F7-894E-02214B3A95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6626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6D53-E4D7-4065-89EF-EC0B24465444}" type="datetimeFigureOut">
              <a:rPr lang="nl-NL" smtClean="0"/>
              <a:t>18-3-2019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7625-368B-49F7-894E-02214B3A95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6387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6D53-E4D7-4065-89EF-EC0B24465444}" type="datetimeFigureOut">
              <a:rPr lang="nl-NL" smtClean="0"/>
              <a:t>18-3-2019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7625-368B-49F7-894E-02214B3A95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694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6D53-E4D7-4065-89EF-EC0B24465444}" type="datetimeFigureOut">
              <a:rPr lang="nl-NL" smtClean="0"/>
              <a:t>18-3-2019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7625-368B-49F7-894E-02214B3A95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0109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6D53-E4D7-4065-89EF-EC0B24465444}" type="datetimeFigureOut">
              <a:rPr lang="nl-NL" smtClean="0"/>
              <a:t>18-3-2019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7625-368B-49F7-894E-02214B3A95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5457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6D53-E4D7-4065-89EF-EC0B24465444}" type="datetimeFigureOut">
              <a:rPr lang="nl-NL" smtClean="0"/>
              <a:t>18-3-2019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7625-368B-49F7-894E-02214B3A95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9471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6D53-E4D7-4065-89EF-EC0B24465444}" type="datetimeFigureOut">
              <a:rPr lang="nl-NL" smtClean="0"/>
              <a:t>18-3-2019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7625-368B-49F7-894E-02214B3A95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7884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6D53-E4D7-4065-89EF-EC0B24465444}" type="datetimeFigureOut">
              <a:rPr lang="nl-NL" smtClean="0"/>
              <a:t>18-3-2019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7625-368B-49F7-894E-02214B3A95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8511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6D53-E4D7-4065-89EF-EC0B24465444}" type="datetimeFigureOut">
              <a:rPr lang="nl-NL" smtClean="0"/>
              <a:t>18-3-2019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7625-368B-49F7-894E-02214B3A95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5909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F6D53-E4D7-4065-89EF-EC0B24465444}" type="datetimeFigureOut">
              <a:rPr lang="nl-NL" smtClean="0"/>
              <a:t>18-3-2019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57625-368B-49F7-894E-02214B3A95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1785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00A0B0"/>
                </a:solidFill>
              </a:rPr>
              <a:t>Overzicht</a:t>
            </a:r>
            <a:br>
              <a:rPr lang="nl-NL" dirty="0" smtClean="0">
                <a:solidFill>
                  <a:srgbClr val="00A0B0"/>
                </a:solidFill>
              </a:rPr>
            </a:br>
            <a:r>
              <a:rPr lang="nl-NL" dirty="0" smtClean="0">
                <a:solidFill>
                  <a:srgbClr val="00A0B0"/>
                </a:solidFill>
              </a:rPr>
              <a:t>drankautomaten</a:t>
            </a:r>
            <a:endParaRPr lang="nl-NL" dirty="0">
              <a:solidFill>
                <a:srgbClr val="00A0B0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Stadhuis en buitenlocaties gemeente Vlissingen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3237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3003933" cy="4077598"/>
          </a:xfrm>
        </p:spPr>
        <p:txBody>
          <a:bodyPr anchor="t" anchorCtr="0">
            <a:normAutofit/>
          </a:bodyPr>
          <a:lstStyle/>
          <a:p>
            <a:pPr algn="l"/>
            <a:r>
              <a:rPr lang="nl-NL" sz="2800" dirty="0" smtClean="0">
                <a:solidFill>
                  <a:srgbClr val="00A0B0"/>
                </a:solidFill>
              </a:rPr>
              <a:t>Vredehoflaan,</a:t>
            </a:r>
            <a:br>
              <a:rPr lang="nl-NL" sz="2800" dirty="0" smtClean="0">
                <a:solidFill>
                  <a:srgbClr val="00A0B0"/>
                </a:solidFill>
              </a:rPr>
            </a:br>
            <a:r>
              <a:rPr lang="nl-NL" sz="2800" dirty="0" smtClean="0">
                <a:solidFill>
                  <a:srgbClr val="00A0B0"/>
                </a:solidFill>
              </a:rPr>
              <a:t>Kantine 2</a:t>
            </a:r>
            <a:endParaRPr lang="nl-NL" sz="2800" dirty="0">
              <a:solidFill>
                <a:srgbClr val="00A0B0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0683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17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3003933" cy="4077598"/>
          </a:xfrm>
        </p:spPr>
        <p:txBody>
          <a:bodyPr anchor="t" anchorCtr="0">
            <a:normAutofit/>
          </a:bodyPr>
          <a:lstStyle/>
          <a:p>
            <a:pPr algn="l"/>
            <a:r>
              <a:rPr lang="nl-NL" sz="2800" dirty="0" smtClean="0">
                <a:solidFill>
                  <a:srgbClr val="00A0B0"/>
                </a:solidFill>
              </a:rPr>
              <a:t>Vredehoflaan,</a:t>
            </a:r>
            <a:br>
              <a:rPr lang="nl-NL" sz="2800" dirty="0" smtClean="0">
                <a:solidFill>
                  <a:srgbClr val="00A0B0"/>
                </a:solidFill>
              </a:rPr>
            </a:br>
            <a:r>
              <a:rPr lang="nl-NL" sz="2800" dirty="0" smtClean="0">
                <a:solidFill>
                  <a:srgbClr val="00A0B0"/>
                </a:solidFill>
              </a:rPr>
              <a:t>Pantry, automaat 3</a:t>
            </a:r>
            <a:endParaRPr lang="nl-NL" sz="2800" dirty="0">
              <a:solidFill>
                <a:srgbClr val="00A0B0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0683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7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43" y="-1"/>
            <a:ext cx="10590714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3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3003933" cy="4077598"/>
          </a:xfrm>
        </p:spPr>
        <p:txBody>
          <a:bodyPr anchor="t" anchorCtr="0">
            <a:normAutofit/>
          </a:bodyPr>
          <a:lstStyle/>
          <a:p>
            <a:pPr algn="l"/>
            <a:r>
              <a:rPr lang="nl-NL" sz="2800" dirty="0" smtClean="0">
                <a:solidFill>
                  <a:srgbClr val="00A0B0"/>
                </a:solidFill>
              </a:rPr>
              <a:t>Stadhuis</a:t>
            </a:r>
            <a:br>
              <a:rPr lang="nl-NL" sz="2800" dirty="0" smtClean="0">
                <a:solidFill>
                  <a:srgbClr val="00A0B0"/>
                </a:solidFill>
              </a:rPr>
            </a:br>
            <a:r>
              <a:rPr lang="nl-NL" sz="2800" dirty="0" smtClean="0">
                <a:solidFill>
                  <a:srgbClr val="00A0B0"/>
                </a:solidFill>
              </a:rPr>
              <a:t>Paul Krugerstraat 1</a:t>
            </a:r>
            <a:br>
              <a:rPr lang="nl-NL" sz="2800" dirty="0" smtClean="0">
                <a:solidFill>
                  <a:srgbClr val="00A0B0"/>
                </a:solidFill>
              </a:rPr>
            </a:br>
            <a:r>
              <a:rPr lang="nl-NL" sz="1600" dirty="0" smtClean="0">
                <a:solidFill>
                  <a:srgbClr val="00A0B0"/>
                </a:solidFill>
              </a:rPr>
              <a:t>Voorbeeld van opstelling met</a:t>
            </a:r>
            <a:br>
              <a:rPr lang="nl-NL" sz="1600" dirty="0" smtClean="0">
                <a:solidFill>
                  <a:srgbClr val="00A0B0"/>
                </a:solidFill>
              </a:rPr>
            </a:br>
            <a:r>
              <a:rPr lang="nl-NL" sz="1600" dirty="0" smtClean="0">
                <a:solidFill>
                  <a:srgbClr val="00A0B0"/>
                </a:solidFill>
              </a:rPr>
              <a:t>naast staand keukenblok</a:t>
            </a:r>
            <a:endParaRPr lang="nl-NL" sz="2800" dirty="0">
              <a:solidFill>
                <a:srgbClr val="00A0B0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4" r="2329"/>
          <a:stretch/>
        </p:blipFill>
        <p:spPr>
          <a:xfrm>
            <a:off x="4527933" y="0"/>
            <a:ext cx="56406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42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3003933" cy="4077598"/>
          </a:xfrm>
        </p:spPr>
        <p:txBody>
          <a:bodyPr anchor="t" anchorCtr="0">
            <a:normAutofit/>
          </a:bodyPr>
          <a:lstStyle/>
          <a:p>
            <a:pPr algn="l"/>
            <a:r>
              <a:rPr lang="nl-NL" sz="2800" dirty="0" smtClean="0">
                <a:solidFill>
                  <a:srgbClr val="00A0B0"/>
                </a:solidFill>
              </a:rPr>
              <a:t>Stadhuis</a:t>
            </a:r>
            <a:br>
              <a:rPr lang="nl-NL" sz="2800" dirty="0" smtClean="0">
                <a:solidFill>
                  <a:srgbClr val="00A0B0"/>
                </a:solidFill>
              </a:rPr>
            </a:br>
            <a:r>
              <a:rPr lang="nl-NL" sz="2800" dirty="0" smtClean="0">
                <a:solidFill>
                  <a:srgbClr val="00A0B0"/>
                </a:solidFill>
              </a:rPr>
              <a:t>Paul Krugerstraat 1</a:t>
            </a:r>
            <a:br>
              <a:rPr lang="nl-NL" sz="2800" dirty="0" smtClean="0">
                <a:solidFill>
                  <a:srgbClr val="00A0B0"/>
                </a:solidFill>
              </a:rPr>
            </a:br>
            <a:r>
              <a:rPr lang="nl-NL" sz="1600" dirty="0" smtClean="0">
                <a:solidFill>
                  <a:srgbClr val="00A0B0"/>
                </a:solidFill>
              </a:rPr>
              <a:t>Voorbeeld van aansluitings-</a:t>
            </a:r>
            <a:br>
              <a:rPr lang="nl-NL" sz="1600" dirty="0" smtClean="0">
                <a:solidFill>
                  <a:srgbClr val="00A0B0"/>
                </a:solidFill>
              </a:rPr>
            </a:br>
            <a:r>
              <a:rPr lang="nl-NL" sz="1600" dirty="0" smtClean="0">
                <a:solidFill>
                  <a:srgbClr val="00A0B0"/>
                </a:solidFill>
              </a:rPr>
              <a:t>mogelijkheden achter elke automaat.</a:t>
            </a:r>
            <a:endParaRPr lang="nl-NL" sz="2800" dirty="0">
              <a:solidFill>
                <a:srgbClr val="00A0B0"/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0683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53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3003933" cy="4077598"/>
          </a:xfrm>
        </p:spPr>
        <p:txBody>
          <a:bodyPr anchor="t" anchorCtr="0">
            <a:normAutofit/>
          </a:bodyPr>
          <a:lstStyle/>
          <a:p>
            <a:pPr algn="l"/>
            <a:r>
              <a:rPr lang="nl-NL" sz="2800" dirty="0" smtClean="0">
                <a:solidFill>
                  <a:srgbClr val="00A0B0"/>
                </a:solidFill>
              </a:rPr>
              <a:t>Edisonweg,</a:t>
            </a:r>
            <a:br>
              <a:rPr lang="nl-NL" sz="2800" dirty="0" smtClean="0">
                <a:solidFill>
                  <a:srgbClr val="00A0B0"/>
                </a:solidFill>
              </a:rPr>
            </a:br>
            <a:r>
              <a:rPr lang="nl-NL" sz="2800" dirty="0" smtClean="0">
                <a:solidFill>
                  <a:srgbClr val="00A0B0"/>
                </a:solidFill>
              </a:rPr>
              <a:t>Kantine</a:t>
            </a:r>
            <a:br>
              <a:rPr lang="nl-NL" sz="2800" dirty="0" smtClean="0">
                <a:solidFill>
                  <a:srgbClr val="00A0B0"/>
                </a:solidFill>
              </a:rPr>
            </a:br>
            <a:r>
              <a:rPr lang="nl-NL" sz="1600" dirty="0" smtClean="0">
                <a:solidFill>
                  <a:srgbClr val="00A0B0"/>
                </a:solidFill>
              </a:rPr>
              <a:t>Op deze locatie komt nieuwbouw</a:t>
            </a:r>
            <a:endParaRPr lang="nl-NL" sz="2800" dirty="0">
              <a:solidFill>
                <a:srgbClr val="00A0B0"/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0683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5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3003933" cy="4077598"/>
          </a:xfrm>
        </p:spPr>
        <p:txBody>
          <a:bodyPr anchor="t" anchorCtr="0">
            <a:normAutofit/>
          </a:bodyPr>
          <a:lstStyle/>
          <a:p>
            <a:pPr algn="l"/>
            <a:r>
              <a:rPr lang="nl-NL" sz="2800" dirty="0" smtClean="0">
                <a:solidFill>
                  <a:srgbClr val="00A0B0"/>
                </a:solidFill>
              </a:rPr>
              <a:t>Scheldeplein,</a:t>
            </a:r>
            <a:br>
              <a:rPr lang="nl-NL" sz="2800" dirty="0" smtClean="0">
                <a:solidFill>
                  <a:srgbClr val="00A0B0"/>
                </a:solidFill>
              </a:rPr>
            </a:br>
            <a:r>
              <a:rPr lang="nl-NL" sz="2800" dirty="0" smtClean="0">
                <a:solidFill>
                  <a:srgbClr val="00A0B0"/>
                </a:solidFill>
              </a:rPr>
              <a:t>Parkeergarage</a:t>
            </a:r>
            <a:br>
              <a:rPr lang="nl-NL" sz="2800" dirty="0" smtClean="0">
                <a:solidFill>
                  <a:srgbClr val="00A0B0"/>
                </a:solidFill>
              </a:rPr>
            </a:br>
            <a:r>
              <a:rPr lang="nl-NL" sz="1600" dirty="0" smtClean="0">
                <a:solidFill>
                  <a:srgbClr val="00A0B0"/>
                </a:solidFill>
              </a:rPr>
              <a:t>Spoelvoorzieningen net achter</a:t>
            </a:r>
            <a:br>
              <a:rPr lang="nl-NL" sz="1600" dirty="0" smtClean="0">
                <a:solidFill>
                  <a:srgbClr val="00A0B0"/>
                </a:solidFill>
              </a:rPr>
            </a:br>
            <a:r>
              <a:rPr lang="nl-NL" sz="1600" dirty="0" smtClean="0">
                <a:solidFill>
                  <a:srgbClr val="00A0B0"/>
                </a:solidFill>
              </a:rPr>
              <a:t>de glazen wand.</a:t>
            </a:r>
            <a:endParaRPr lang="nl-NL" sz="2800" dirty="0">
              <a:solidFill>
                <a:srgbClr val="00A0B0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0683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0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3003933" cy="4077598"/>
          </a:xfrm>
        </p:spPr>
        <p:txBody>
          <a:bodyPr anchor="t" anchorCtr="0">
            <a:normAutofit/>
          </a:bodyPr>
          <a:lstStyle/>
          <a:p>
            <a:pPr algn="l"/>
            <a:r>
              <a:rPr lang="nl-NL" sz="1800" dirty="0" smtClean="0">
                <a:solidFill>
                  <a:srgbClr val="00A0B0"/>
                </a:solidFill>
              </a:rPr>
              <a:t>Directiekeet Scheldekwartier</a:t>
            </a:r>
            <a:r>
              <a:rPr lang="nl-NL" sz="2800" dirty="0">
                <a:solidFill>
                  <a:srgbClr val="00A0B0"/>
                </a:solidFill>
              </a:rPr>
              <a:t/>
            </a:r>
            <a:br>
              <a:rPr lang="nl-NL" sz="2800" dirty="0">
                <a:solidFill>
                  <a:srgbClr val="00A0B0"/>
                </a:solidFill>
              </a:rPr>
            </a:br>
            <a:r>
              <a:rPr lang="nl-NL" sz="2800" dirty="0">
                <a:solidFill>
                  <a:srgbClr val="00A0B0"/>
                </a:solidFill>
              </a:rPr>
              <a:t>Willem </a:t>
            </a:r>
            <a:r>
              <a:rPr lang="nl-NL" sz="2800" dirty="0" smtClean="0">
                <a:solidFill>
                  <a:srgbClr val="00A0B0"/>
                </a:solidFill>
              </a:rPr>
              <a:t>Ruyslaan</a:t>
            </a:r>
            <a:endParaRPr lang="nl-NL" sz="2800" dirty="0">
              <a:solidFill>
                <a:srgbClr val="00A0B0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0683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87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5"/>
          <a:stretch/>
        </p:blipFill>
        <p:spPr>
          <a:xfrm>
            <a:off x="1247294" y="0"/>
            <a:ext cx="95272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9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3003933" cy="4077598"/>
          </a:xfrm>
        </p:spPr>
        <p:txBody>
          <a:bodyPr anchor="t" anchorCtr="0">
            <a:normAutofit/>
          </a:bodyPr>
          <a:lstStyle/>
          <a:p>
            <a:pPr algn="l"/>
            <a:r>
              <a:rPr lang="nl-NL" sz="2800" dirty="0" smtClean="0">
                <a:solidFill>
                  <a:srgbClr val="00A0B0"/>
                </a:solidFill>
              </a:rPr>
              <a:t>Vredehoflaan,</a:t>
            </a:r>
            <a:br>
              <a:rPr lang="nl-NL" sz="2800" dirty="0" smtClean="0">
                <a:solidFill>
                  <a:srgbClr val="00A0B0"/>
                </a:solidFill>
              </a:rPr>
            </a:br>
            <a:r>
              <a:rPr lang="nl-NL" sz="2800" dirty="0" smtClean="0">
                <a:solidFill>
                  <a:srgbClr val="00A0B0"/>
                </a:solidFill>
              </a:rPr>
              <a:t>Kantine 1</a:t>
            </a:r>
            <a:endParaRPr lang="nl-NL" sz="2800" dirty="0">
              <a:solidFill>
                <a:srgbClr val="00A0B0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933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86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20</Words>
  <Application>Microsoft Office PowerPoint</Application>
  <PresentationFormat>Breedbeeld</PresentationFormat>
  <Paragraphs>10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Kantoorthema</vt:lpstr>
      <vt:lpstr>Overzicht drankautomaten</vt:lpstr>
      <vt:lpstr>PowerPoint-presentatie</vt:lpstr>
      <vt:lpstr>Stadhuis Paul Krugerstraat 1 Voorbeeld van opstelling met naast staand keukenblok</vt:lpstr>
      <vt:lpstr>Stadhuis Paul Krugerstraat 1 Voorbeeld van aansluitings- mogelijkheden achter elke automaat.</vt:lpstr>
      <vt:lpstr>Edisonweg, Kantine Op deze locatie komt nieuwbouw</vt:lpstr>
      <vt:lpstr>Scheldeplein, Parkeergarage Spoelvoorzieningen net achter de glazen wand.</vt:lpstr>
      <vt:lpstr>Directiekeet Scheldekwartier Willem Ruyslaan</vt:lpstr>
      <vt:lpstr>PowerPoint-presentatie</vt:lpstr>
      <vt:lpstr>Vredehoflaan, Kantine 1</vt:lpstr>
      <vt:lpstr>Vredehoflaan, Kantine 2</vt:lpstr>
      <vt:lpstr>Vredehoflaan, Pantry, automaat 3</vt:lpstr>
    </vt:vector>
  </TitlesOfParts>
  <Company>I&amp;A Samenwerking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Overzicht drankautomaten</dc:title>
  <dc:creator>Kees Hamann</dc:creator>
  <cp:lastModifiedBy>Matty Gabrielse-Zandee</cp:lastModifiedBy>
  <cp:revision>8</cp:revision>
  <dcterms:created xsi:type="dcterms:W3CDTF">2019-03-11T12:54:23Z</dcterms:created>
  <dcterms:modified xsi:type="dcterms:W3CDTF">2019-03-18T12:47:46Z</dcterms:modified>
</cp:coreProperties>
</file>