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05613" cy="99441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8182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145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1742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038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94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4846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732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715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715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529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344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DF365-3FE5-45D8-BE2F-2EEEA0D5C1C0}" type="datetimeFigureOut">
              <a:rPr lang="nl-NL" smtClean="0"/>
              <a:t>14-3-2019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9EF52-CB86-46A6-8C20-800B1691E3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250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/>
          <p:cNvSpPr/>
          <p:nvPr/>
        </p:nvSpPr>
        <p:spPr>
          <a:xfrm>
            <a:off x="4492560" y="2116183"/>
            <a:ext cx="3796938" cy="2621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/>
          </a:p>
        </p:txBody>
      </p:sp>
      <p:sp>
        <p:nvSpPr>
          <p:cNvPr id="6" name="Tekstvak 5"/>
          <p:cNvSpPr txBox="1"/>
          <p:nvPr/>
        </p:nvSpPr>
        <p:spPr>
          <a:xfrm>
            <a:off x="4832198" y="2481776"/>
            <a:ext cx="172675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ARES 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Personen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Schepen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Bedrijven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Vaardocumenten</a:t>
            </a:r>
          </a:p>
        </p:txBody>
      </p:sp>
      <p:sp>
        <p:nvSpPr>
          <p:cNvPr id="7" name="Rechthoek met één afgeronde hoek 6"/>
          <p:cNvSpPr/>
          <p:nvPr/>
        </p:nvSpPr>
        <p:spPr>
          <a:xfrm>
            <a:off x="6569752" y="2020388"/>
            <a:ext cx="2429691" cy="661852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/>
          </a:p>
        </p:txBody>
      </p:sp>
      <p:sp>
        <p:nvSpPr>
          <p:cNvPr id="8" name="Rechthoek met één afgeronde hoek 7"/>
          <p:cNvSpPr/>
          <p:nvPr/>
        </p:nvSpPr>
        <p:spPr>
          <a:xfrm>
            <a:off x="6569752" y="2756262"/>
            <a:ext cx="2429691" cy="661852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/>
          </a:p>
        </p:txBody>
      </p:sp>
      <p:sp>
        <p:nvSpPr>
          <p:cNvPr id="9" name="Rechthoek met één afgeronde hoek 8"/>
          <p:cNvSpPr/>
          <p:nvPr/>
        </p:nvSpPr>
        <p:spPr>
          <a:xfrm>
            <a:off x="6569751" y="3492136"/>
            <a:ext cx="2429691" cy="661852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/>
          </a:p>
        </p:txBody>
      </p:sp>
      <p:sp>
        <p:nvSpPr>
          <p:cNvPr id="10" name="Tekstvak 9"/>
          <p:cNvSpPr txBox="1"/>
          <p:nvPr/>
        </p:nvSpPr>
        <p:spPr>
          <a:xfrm>
            <a:off x="6553967" y="2042048"/>
            <a:ext cx="24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/>
                </a:solidFill>
              </a:rPr>
              <a:t>Dirap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>
                <a:solidFill>
                  <a:schemeClr val="bg1"/>
                </a:solidFill>
              </a:rPr>
              <a:t>Digitale rapportagetool bunkerstations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539269" y="2786631"/>
            <a:ext cx="24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/>
                </a:solidFill>
              </a:rPr>
              <a:t>Afvalrap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>
                <a:solidFill>
                  <a:schemeClr val="bg1"/>
                </a:solidFill>
              </a:rPr>
              <a:t>Digitale rapportagetool inzamelaars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569751" y="3519891"/>
            <a:ext cx="244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/>
                </a:solidFill>
              </a:rPr>
              <a:t>SAB Webshop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err="1" smtClean="0">
                <a:solidFill>
                  <a:schemeClr val="bg1"/>
                </a:solidFill>
              </a:rPr>
              <a:t>Opencart</a:t>
            </a:r>
            <a:r>
              <a:rPr lang="nl-NL" sz="1200" dirty="0" smtClean="0">
                <a:solidFill>
                  <a:schemeClr val="bg1"/>
                </a:solidFill>
              </a:rPr>
              <a:t> webshop</a:t>
            </a:r>
          </a:p>
        </p:txBody>
      </p:sp>
      <p:sp>
        <p:nvSpPr>
          <p:cNvPr id="13" name="Wolk 12"/>
          <p:cNvSpPr/>
          <p:nvPr/>
        </p:nvSpPr>
        <p:spPr>
          <a:xfrm>
            <a:off x="2602803" y="2865123"/>
            <a:ext cx="1869625" cy="112340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Webbased toegang</a:t>
            </a:r>
            <a:endParaRPr lang="nl-NL" sz="1400" dirty="0"/>
          </a:p>
        </p:txBody>
      </p:sp>
      <p:sp>
        <p:nvSpPr>
          <p:cNvPr id="14" name="Rechthoekig bijschrift 13"/>
          <p:cNvSpPr/>
          <p:nvPr/>
        </p:nvSpPr>
        <p:spPr>
          <a:xfrm>
            <a:off x="649365" y="2299063"/>
            <a:ext cx="1750423" cy="383177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SAB personeel</a:t>
            </a:r>
            <a:endParaRPr lang="nl-NL" sz="1400" dirty="0"/>
          </a:p>
        </p:txBody>
      </p:sp>
      <p:sp>
        <p:nvSpPr>
          <p:cNvPr id="15" name="Rechthoekig bijschrift 14"/>
          <p:cNvSpPr/>
          <p:nvPr/>
        </p:nvSpPr>
        <p:spPr>
          <a:xfrm>
            <a:off x="649365" y="2845833"/>
            <a:ext cx="1750423" cy="53806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Controlerende instanties</a:t>
            </a:r>
            <a:endParaRPr lang="nl-NL" sz="1400" dirty="0"/>
          </a:p>
        </p:txBody>
      </p:sp>
      <p:sp>
        <p:nvSpPr>
          <p:cNvPr id="16" name="Rechthoekig bijschrift 15"/>
          <p:cNvSpPr/>
          <p:nvPr/>
        </p:nvSpPr>
        <p:spPr>
          <a:xfrm>
            <a:off x="646646" y="3610319"/>
            <a:ext cx="1750423" cy="383177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Bunkerstations</a:t>
            </a:r>
            <a:endParaRPr lang="nl-NL" sz="1400" dirty="0"/>
          </a:p>
        </p:txBody>
      </p:sp>
      <p:sp>
        <p:nvSpPr>
          <p:cNvPr id="18" name="Rechthoekig bijschrift 17"/>
          <p:cNvSpPr/>
          <p:nvPr/>
        </p:nvSpPr>
        <p:spPr>
          <a:xfrm>
            <a:off x="646646" y="4214948"/>
            <a:ext cx="1750423" cy="383177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Inzamelaars</a:t>
            </a:r>
            <a:endParaRPr lang="nl-NL" sz="1400" dirty="0"/>
          </a:p>
        </p:txBody>
      </p:sp>
      <p:cxnSp>
        <p:nvCxnSpPr>
          <p:cNvPr id="20" name="Rechte verbindingslijn met pijl 19"/>
          <p:cNvCxnSpPr>
            <a:stCxn id="14" idx="3"/>
            <a:endCxn id="13" idx="2"/>
          </p:cNvCxnSpPr>
          <p:nvPr/>
        </p:nvCxnSpPr>
        <p:spPr>
          <a:xfrm>
            <a:off x="2399788" y="2490652"/>
            <a:ext cx="208814" cy="936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/>
          <p:cNvCxnSpPr>
            <a:stCxn id="15" idx="3"/>
            <a:endCxn id="13" idx="2"/>
          </p:cNvCxnSpPr>
          <p:nvPr/>
        </p:nvCxnSpPr>
        <p:spPr>
          <a:xfrm>
            <a:off x="2399788" y="3114864"/>
            <a:ext cx="208814" cy="311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met pijl 27"/>
          <p:cNvCxnSpPr>
            <a:stCxn id="16" idx="3"/>
            <a:endCxn id="13" idx="2"/>
          </p:cNvCxnSpPr>
          <p:nvPr/>
        </p:nvCxnSpPr>
        <p:spPr>
          <a:xfrm flipV="1">
            <a:off x="2397069" y="3426826"/>
            <a:ext cx="211533" cy="375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/>
          <p:cNvCxnSpPr>
            <a:stCxn id="18" idx="3"/>
            <a:endCxn id="13" idx="2"/>
          </p:cNvCxnSpPr>
          <p:nvPr/>
        </p:nvCxnSpPr>
        <p:spPr>
          <a:xfrm flipV="1">
            <a:off x="2397069" y="3426826"/>
            <a:ext cx="211533" cy="979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met pijl 33"/>
          <p:cNvCxnSpPr>
            <a:stCxn id="13" idx="0"/>
            <a:endCxn id="5" idx="1"/>
          </p:cNvCxnSpPr>
          <p:nvPr/>
        </p:nvCxnSpPr>
        <p:spPr>
          <a:xfrm flipV="1">
            <a:off x="4470870" y="3426823"/>
            <a:ext cx="21690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hoek met één afgeronde hoek 35"/>
          <p:cNvSpPr/>
          <p:nvPr/>
        </p:nvSpPr>
        <p:spPr>
          <a:xfrm>
            <a:off x="6569751" y="4228010"/>
            <a:ext cx="2429691" cy="661852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/>
          </a:p>
        </p:txBody>
      </p:sp>
      <p:sp>
        <p:nvSpPr>
          <p:cNvPr id="37" name="Tekstvak 36"/>
          <p:cNvSpPr txBox="1"/>
          <p:nvPr/>
        </p:nvSpPr>
        <p:spPr>
          <a:xfrm>
            <a:off x="6569751" y="4228010"/>
            <a:ext cx="24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/>
                </a:solidFill>
              </a:rPr>
              <a:t>MIJN SAB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>
                <a:solidFill>
                  <a:schemeClr val="bg1"/>
                </a:solidFill>
              </a:rPr>
              <a:t>Webbased portal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 smtClean="0">
                <a:solidFill>
                  <a:schemeClr val="bg1"/>
                </a:solidFill>
              </a:rPr>
              <a:t>Inzien van eigen gegevens</a:t>
            </a:r>
          </a:p>
        </p:txBody>
      </p:sp>
      <p:sp>
        <p:nvSpPr>
          <p:cNvPr id="38" name="Stroomdiagram: Magnetische schijf 37"/>
          <p:cNvSpPr/>
          <p:nvPr/>
        </p:nvSpPr>
        <p:spPr>
          <a:xfrm>
            <a:off x="2912041" y="312725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39" name="Stroomdiagram: Magnetische schijf 38"/>
          <p:cNvSpPr/>
          <p:nvPr/>
        </p:nvSpPr>
        <p:spPr>
          <a:xfrm>
            <a:off x="5154498" y="312725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40" name="Stroomdiagram: Magnetische schijf 39"/>
          <p:cNvSpPr/>
          <p:nvPr/>
        </p:nvSpPr>
        <p:spPr>
          <a:xfrm>
            <a:off x="7396955" y="312725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42" name="Tekstvak 41"/>
          <p:cNvSpPr txBox="1"/>
          <p:nvPr/>
        </p:nvSpPr>
        <p:spPr>
          <a:xfrm>
            <a:off x="3383853" y="269794"/>
            <a:ext cx="869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SPE-CDNI</a:t>
            </a:r>
          </a:p>
        </p:txBody>
      </p:sp>
      <p:sp>
        <p:nvSpPr>
          <p:cNvPr id="43" name="Tekstvak 42"/>
          <p:cNvSpPr txBox="1"/>
          <p:nvPr/>
        </p:nvSpPr>
        <p:spPr>
          <a:xfrm>
            <a:off x="5819509" y="265512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CMS</a:t>
            </a:r>
          </a:p>
        </p:txBody>
      </p:sp>
      <p:sp>
        <p:nvSpPr>
          <p:cNvPr id="44" name="Tekstvak 43"/>
          <p:cNvSpPr txBox="1"/>
          <p:nvPr/>
        </p:nvSpPr>
        <p:spPr>
          <a:xfrm>
            <a:off x="7935140" y="253083"/>
            <a:ext cx="751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 smtClean="0">
                <a:solidFill>
                  <a:schemeClr val="bg1"/>
                </a:solidFill>
              </a:rPr>
              <a:t>Portpay</a:t>
            </a:r>
            <a:endParaRPr lang="nl-NL" sz="1400" dirty="0" smtClean="0">
              <a:solidFill>
                <a:schemeClr val="bg1"/>
              </a:solidFill>
            </a:endParaRPr>
          </a:p>
        </p:txBody>
      </p:sp>
      <p:sp>
        <p:nvSpPr>
          <p:cNvPr id="45" name="Tekstvak 44"/>
          <p:cNvSpPr txBox="1"/>
          <p:nvPr/>
        </p:nvSpPr>
        <p:spPr>
          <a:xfrm>
            <a:off x="3055811" y="538327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Internationaal betaalsysteem</a:t>
            </a:r>
          </a:p>
        </p:txBody>
      </p:sp>
      <p:sp>
        <p:nvSpPr>
          <p:cNvPr id="46" name="Tekstvak 45"/>
          <p:cNvSpPr txBox="1"/>
          <p:nvPr/>
        </p:nvSpPr>
        <p:spPr>
          <a:xfrm>
            <a:off x="5298268" y="531557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Backoffice containers</a:t>
            </a:r>
          </a:p>
        </p:txBody>
      </p:sp>
      <p:sp>
        <p:nvSpPr>
          <p:cNvPr id="47" name="Tekstvak 46"/>
          <p:cNvSpPr txBox="1"/>
          <p:nvPr/>
        </p:nvSpPr>
        <p:spPr>
          <a:xfrm>
            <a:off x="7540724" y="551977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Backoffice havenfaciliteiten</a:t>
            </a:r>
          </a:p>
        </p:txBody>
      </p:sp>
      <p:sp>
        <p:nvSpPr>
          <p:cNvPr id="48" name="Stroomdiagram: Proces 47"/>
          <p:cNvSpPr/>
          <p:nvPr/>
        </p:nvSpPr>
        <p:spPr>
          <a:xfrm>
            <a:off x="1978498" y="1508695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50" name="Stroomdiagram: Magnetische schijf 49"/>
          <p:cNvSpPr/>
          <p:nvPr/>
        </p:nvSpPr>
        <p:spPr>
          <a:xfrm>
            <a:off x="9704102" y="312724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51" name="Tekstvak 50"/>
          <p:cNvSpPr txBox="1"/>
          <p:nvPr/>
        </p:nvSpPr>
        <p:spPr>
          <a:xfrm>
            <a:off x="10093418" y="253083"/>
            <a:ext cx="1126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IISR platform</a:t>
            </a:r>
          </a:p>
        </p:txBody>
      </p:sp>
      <p:sp>
        <p:nvSpPr>
          <p:cNvPr id="52" name="Tekstvak 51"/>
          <p:cNvSpPr txBox="1"/>
          <p:nvPr/>
        </p:nvSpPr>
        <p:spPr>
          <a:xfrm>
            <a:off x="9847872" y="512315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Webbased portal</a:t>
            </a:r>
          </a:p>
          <a:p>
            <a:pPr algn="ctr"/>
            <a:r>
              <a:rPr lang="nl-NL" sz="1400" dirty="0" err="1" smtClean="0">
                <a:solidFill>
                  <a:schemeClr val="bg1"/>
                </a:solidFill>
              </a:rPr>
              <a:t>Bemannigspas</a:t>
            </a:r>
            <a:endParaRPr lang="nl-NL" sz="1400" dirty="0" smtClean="0">
              <a:solidFill>
                <a:schemeClr val="bg1"/>
              </a:solidFill>
            </a:endParaRPr>
          </a:p>
        </p:txBody>
      </p:sp>
      <p:cxnSp>
        <p:nvCxnSpPr>
          <p:cNvPr id="54" name="Gebogen verbindingslijn 53"/>
          <p:cNvCxnSpPr>
            <a:stCxn id="88" idx="2"/>
            <a:endCxn id="5" idx="0"/>
          </p:cNvCxnSpPr>
          <p:nvPr/>
        </p:nvCxnSpPr>
        <p:spPr>
          <a:xfrm rot="16200000" flipH="1">
            <a:off x="3445401" y="-829445"/>
            <a:ext cx="1080648" cy="481060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bogen verbindingslijn 56"/>
          <p:cNvCxnSpPr>
            <a:stCxn id="45" idx="2"/>
            <a:endCxn id="5" idx="0"/>
          </p:cNvCxnSpPr>
          <p:nvPr/>
        </p:nvCxnSpPr>
        <p:spPr>
          <a:xfrm rot="16200000" flipH="1">
            <a:off x="4601011" y="326165"/>
            <a:ext cx="1054636" cy="25254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bogen verbindingslijn 59"/>
          <p:cNvCxnSpPr>
            <a:endCxn id="5" idx="0"/>
          </p:cNvCxnSpPr>
          <p:nvPr/>
        </p:nvCxnSpPr>
        <p:spPr>
          <a:xfrm rot="16200000" flipH="1">
            <a:off x="5723208" y="1448362"/>
            <a:ext cx="1052698" cy="28294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bogen verbindingslijn 62"/>
          <p:cNvCxnSpPr>
            <a:stCxn id="47" idx="2"/>
            <a:endCxn id="5" idx="0"/>
          </p:cNvCxnSpPr>
          <p:nvPr/>
        </p:nvCxnSpPr>
        <p:spPr>
          <a:xfrm rot="5400000">
            <a:off x="6850293" y="615934"/>
            <a:ext cx="1040986" cy="195951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troomdiagram: Magnetische schijf 68"/>
          <p:cNvSpPr/>
          <p:nvPr/>
        </p:nvSpPr>
        <p:spPr>
          <a:xfrm>
            <a:off x="2224063" y="5741929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70" name="Stroomdiagram: Magnetische schijf 69"/>
          <p:cNvSpPr/>
          <p:nvPr/>
        </p:nvSpPr>
        <p:spPr>
          <a:xfrm>
            <a:off x="4466520" y="5741929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71" name="Stroomdiagram: Magnetische schijf 70"/>
          <p:cNvSpPr/>
          <p:nvPr/>
        </p:nvSpPr>
        <p:spPr>
          <a:xfrm>
            <a:off x="6708977" y="5741929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72" name="Tekstvak 71"/>
          <p:cNvSpPr txBox="1"/>
          <p:nvPr/>
        </p:nvSpPr>
        <p:spPr>
          <a:xfrm>
            <a:off x="2695875" y="5698998"/>
            <a:ext cx="782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SAB app</a:t>
            </a:r>
          </a:p>
        </p:txBody>
      </p:sp>
      <p:sp>
        <p:nvSpPr>
          <p:cNvPr id="73" name="Tekstvak 72"/>
          <p:cNvSpPr txBox="1"/>
          <p:nvPr/>
        </p:nvSpPr>
        <p:spPr>
          <a:xfrm>
            <a:off x="5131531" y="5694716"/>
            <a:ext cx="4987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GBA</a:t>
            </a:r>
          </a:p>
        </p:txBody>
      </p:sp>
      <p:sp>
        <p:nvSpPr>
          <p:cNvPr id="74" name="Tekstvak 73"/>
          <p:cNvSpPr txBox="1"/>
          <p:nvPr/>
        </p:nvSpPr>
        <p:spPr>
          <a:xfrm>
            <a:off x="7247162" y="5682287"/>
            <a:ext cx="8509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 smtClean="0">
                <a:solidFill>
                  <a:schemeClr val="bg1"/>
                </a:solidFill>
              </a:rPr>
              <a:t>Twinfield</a:t>
            </a:r>
            <a:endParaRPr lang="nl-NL" sz="1400" dirty="0" smtClean="0">
              <a:solidFill>
                <a:schemeClr val="bg1"/>
              </a:solidFill>
            </a:endParaRPr>
          </a:p>
        </p:txBody>
      </p:sp>
      <p:sp>
        <p:nvSpPr>
          <p:cNvPr id="75" name="Tekstvak 74"/>
          <p:cNvSpPr txBox="1"/>
          <p:nvPr/>
        </p:nvSpPr>
        <p:spPr>
          <a:xfrm>
            <a:off x="2367833" y="5967531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SPE transacties</a:t>
            </a:r>
          </a:p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Info containers </a:t>
            </a:r>
            <a:r>
              <a:rPr lang="nl-NL" sz="1400" dirty="0" err="1" smtClean="0">
                <a:solidFill>
                  <a:schemeClr val="bg1"/>
                </a:solidFill>
              </a:rPr>
              <a:t>etc</a:t>
            </a:r>
            <a:endParaRPr lang="nl-NL" sz="1400" dirty="0" smtClean="0">
              <a:solidFill>
                <a:schemeClr val="bg1"/>
              </a:solidFill>
            </a:endParaRPr>
          </a:p>
        </p:txBody>
      </p:sp>
      <p:sp>
        <p:nvSpPr>
          <p:cNvPr id="76" name="Tekstvak 75"/>
          <p:cNvSpPr txBox="1"/>
          <p:nvPr/>
        </p:nvSpPr>
        <p:spPr>
          <a:xfrm>
            <a:off x="4610290" y="5960761"/>
            <a:ext cx="1619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Controle BSN data</a:t>
            </a:r>
          </a:p>
        </p:txBody>
      </p:sp>
      <p:sp>
        <p:nvSpPr>
          <p:cNvPr id="77" name="Tekstvak 76"/>
          <p:cNvSpPr txBox="1"/>
          <p:nvPr/>
        </p:nvSpPr>
        <p:spPr>
          <a:xfrm>
            <a:off x="6852746" y="5981181"/>
            <a:ext cx="1619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Boekhouding</a:t>
            </a:r>
          </a:p>
        </p:txBody>
      </p:sp>
      <p:cxnSp>
        <p:nvCxnSpPr>
          <p:cNvPr id="84" name="Gebogen verbindingslijn 83"/>
          <p:cNvCxnSpPr>
            <a:stCxn id="72" idx="0"/>
            <a:endCxn id="5" idx="2"/>
          </p:cNvCxnSpPr>
          <p:nvPr/>
        </p:nvCxnSpPr>
        <p:spPr>
          <a:xfrm rot="5400000" flipH="1" flipV="1">
            <a:off x="4258396" y="3566365"/>
            <a:ext cx="961535" cy="330373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bogen verbindingslijn 89"/>
          <p:cNvCxnSpPr>
            <a:stCxn id="73" idx="0"/>
            <a:endCxn id="5" idx="2"/>
          </p:cNvCxnSpPr>
          <p:nvPr/>
        </p:nvCxnSpPr>
        <p:spPr>
          <a:xfrm rot="5400000" flipH="1" flipV="1">
            <a:off x="5407335" y="4711023"/>
            <a:ext cx="957253" cy="101013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bogen verbindingslijn 92"/>
          <p:cNvCxnSpPr>
            <a:stCxn id="74" idx="0"/>
            <a:endCxn id="5" idx="2"/>
          </p:cNvCxnSpPr>
          <p:nvPr/>
        </p:nvCxnSpPr>
        <p:spPr>
          <a:xfrm rot="16200000" flipV="1">
            <a:off x="6559419" y="4569073"/>
            <a:ext cx="944824" cy="128160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troomdiagram: Meerdere documenten 1"/>
          <p:cNvSpPr/>
          <p:nvPr/>
        </p:nvSpPr>
        <p:spPr>
          <a:xfrm>
            <a:off x="9405440" y="2341891"/>
            <a:ext cx="2208762" cy="2246811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62" name="Tekstvak 61"/>
          <p:cNvSpPr txBox="1"/>
          <p:nvPr/>
        </p:nvSpPr>
        <p:spPr>
          <a:xfrm>
            <a:off x="9435922" y="2911570"/>
            <a:ext cx="1981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Toekomst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err="1" smtClean="0">
                <a:solidFill>
                  <a:schemeClr val="bg1"/>
                </a:solidFill>
              </a:rPr>
              <a:t>Beschikkingsysteem</a:t>
            </a:r>
            <a:endParaRPr lang="nl-NL" sz="1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ECDB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smtClean="0">
                <a:solidFill>
                  <a:schemeClr val="bg1"/>
                </a:solidFill>
              </a:rPr>
              <a:t>Digitale losverklaring</a:t>
            </a:r>
          </a:p>
        </p:txBody>
      </p:sp>
      <p:sp>
        <p:nvSpPr>
          <p:cNvPr id="83" name="Stroomdiagram: Magnetische schijf 82"/>
          <p:cNvSpPr/>
          <p:nvPr/>
        </p:nvSpPr>
        <p:spPr>
          <a:xfrm>
            <a:off x="667322" y="330142"/>
            <a:ext cx="1907177" cy="722811"/>
          </a:xfrm>
          <a:prstGeom prst="flowChartMagneticDisk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dirty="0" smtClean="0"/>
          </a:p>
        </p:txBody>
      </p:sp>
      <p:sp>
        <p:nvSpPr>
          <p:cNvPr id="86" name="Tekstvak 85"/>
          <p:cNvSpPr txBox="1"/>
          <p:nvPr/>
        </p:nvSpPr>
        <p:spPr>
          <a:xfrm>
            <a:off x="995510" y="296157"/>
            <a:ext cx="1240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chemeClr val="bg1"/>
                </a:solidFill>
              </a:rPr>
              <a:t>Postregistratie</a:t>
            </a:r>
          </a:p>
        </p:txBody>
      </p:sp>
      <p:sp>
        <p:nvSpPr>
          <p:cNvPr id="88" name="Tekstvak 87"/>
          <p:cNvSpPr txBox="1"/>
          <p:nvPr/>
        </p:nvSpPr>
        <p:spPr>
          <a:xfrm>
            <a:off x="770603" y="512315"/>
            <a:ext cx="161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Registratie aanvragen </a:t>
            </a:r>
            <a:r>
              <a:rPr lang="nl-NL" sz="1400" dirty="0" err="1" smtClean="0">
                <a:solidFill>
                  <a:schemeClr val="bg1"/>
                </a:solidFill>
              </a:rPr>
              <a:t>vaardocs</a:t>
            </a:r>
            <a:endParaRPr lang="nl-NL" sz="1400" dirty="0" smtClean="0">
              <a:solidFill>
                <a:schemeClr val="bg1"/>
              </a:solidFill>
            </a:endParaRPr>
          </a:p>
        </p:txBody>
      </p:sp>
      <p:cxnSp>
        <p:nvCxnSpPr>
          <p:cNvPr id="58" name="Gebogen verbindingslijn 57"/>
          <p:cNvCxnSpPr>
            <a:stCxn id="5" idx="0"/>
            <a:endCxn id="50" idx="3"/>
          </p:cNvCxnSpPr>
          <p:nvPr/>
        </p:nvCxnSpPr>
        <p:spPr>
          <a:xfrm rot="5400000" flipH="1" flipV="1">
            <a:off x="7984036" y="-557472"/>
            <a:ext cx="1080648" cy="426666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fgeronde rechthoek 2"/>
          <p:cNvSpPr/>
          <p:nvPr/>
        </p:nvSpPr>
        <p:spPr>
          <a:xfrm>
            <a:off x="583474" y="1425481"/>
            <a:ext cx="8917577" cy="40031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5" name="Stroomdiagram: Proces 84"/>
          <p:cNvSpPr/>
          <p:nvPr/>
        </p:nvSpPr>
        <p:spPr>
          <a:xfrm>
            <a:off x="3274518" y="1139522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89" name="Stroomdiagram: Proces 88"/>
          <p:cNvSpPr/>
          <p:nvPr/>
        </p:nvSpPr>
        <p:spPr>
          <a:xfrm>
            <a:off x="5462464" y="1139435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91" name="Stroomdiagram: Proces 90"/>
          <p:cNvSpPr/>
          <p:nvPr/>
        </p:nvSpPr>
        <p:spPr>
          <a:xfrm>
            <a:off x="7721271" y="1137933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92" name="Stroomdiagram: Proces 91"/>
          <p:cNvSpPr/>
          <p:nvPr/>
        </p:nvSpPr>
        <p:spPr>
          <a:xfrm>
            <a:off x="8430403" y="1529205"/>
            <a:ext cx="721755" cy="138424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95" name="Stroomdiagram: Proces 94"/>
          <p:cNvSpPr/>
          <p:nvPr/>
        </p:nvSpPr>
        <p:spPr>
          <a:xfrm>
            <a:off x="3376264" y="5144373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97" name="Stroomdiagram: Proces 96"/>
          <p:cNvSpPr/>
          <p:nvPr/>
        </p:nvSpPr>
        <p:spPr>
          <a:xfrm>
            <a:off x="4824106" y="5571244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98" name="Stroomdiagram: Proces 97"/>
          <p:cNvSpPr/>
          <p:nvPr/>
        </p:nvSpPr>
        <p:spPr>
          <a:xfrm>
            <a:off x="7056041" y="5571244"/>
            <a:ext cx="1192002" cy="147716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API</a:t>
            </a:r>
            <a:endParaRPr lang="nl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66353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78</Words>
  <Application>Microsoft Office PowerPoint</Application>
  <PresentationFormat>Breedbeeld</PresentationFormat>
  <Paragraphs>49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Loet de Hooge</dc:creator>
  <cp:lastModifiedBy>Loet de Hooge</cp:lastModifiedBy>
  <cp:revision>14</cp:revision>
  <cp:lastPrinted>2019-01-15T10:02:40Z</cp:lastPrinted>
  <dcterms:created xsi:type="dcterms:W3CDTF">2019-01-15T06:53:50Z</dcterms:created>
  <dcterms:modified xsi:type="dcterms:W3CDTF">2019-03-14T12:20:44Z</dcterms:modified>
</cp:coreProperties>
</file>