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  <p:sldMasterId id="2147483670" r:id="rId6"/>
    <p:sldMasterId id="2147483690" r:id="rId7"/>
  </p:sldMasterIdLst>
  <p:notesMasterIdLst>
    <p:notesMasterId r:id="rId15"/>
  </p:notesMasterIdLst>
  <p:handoutMasterIdLst>
    <p:handoutMasterId r:id="rId16"/>
  </p:handoutMasterIdLst>
  <p:sldIdLst>
    <p:sldId id="274" r:id="rId8"/>
    <p:sldId id="489" r:id="rId9"/>
    <p:sldId id="490" r:id="rId10"/>
    <p:sldId id="491" r:id="rId11"/>
    <p:sldId id="492" r:id="rId12"/>
    <p:sldId id="494" r:id="rId13"/>
    <p:sldId id="493" r:id="rId14"/>
  </p:sldIdLst>
  <p:sldSz cx="9144000" cy="6858000" type="screen4x3"/>
  <p:notesSz cx="9928225" cy="14357350"/>
  <p:custDataLst>
    <p:tags r:id="rId17"/>
  </p:custDataLst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A90F4C09-D1C3-4292-BEE2-BD9678EE538A}">
          <p14:sldIdLst>
            <p14:sldId id="274"/>
            <p14:sldId id="489"/>
            <p14:sldId id="490"/>
            <p14:sldId id="491"/>
            <p14:sldId id="492"/>
            <p14:sldId id="494"/>
            <p14:sldId id="4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orient="horz" pos="709" userDrawn="1">
          <p15:clr>
            <a:srgbClr val="A4A3A4"/>
          </p15:clr>
        </p15:guide>
        <p15:guide id="6" pos="431" userDrawn="1">
          <p15:clr>
            <a:srgbClr val="A4A3A4"/>
          </p15:clr>
        </p15:guide>
        <p15:guide id="7" orient="horz" pos="1162" userDrawn="1">
          <p15:clr>
            <a:srgbClr val="A4A3A4"/>
          </p15:clr>
        </p15:guide>
        <p15:guide id="9" pos="5329" userDrawn="1">
          <p15:clr>
            <a:srgbClr val="A4A3A4"/>
          </p15:clr>
        </p15:guide>
        <p15:guide id="10" orient="horz" pos="19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2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enhof, DIW (Danou)" initials="VD(" lastIdx="5" clrIdx="0">
    <p:extLst>
      <p:ext uri="{19B8F6BF-5375-455C-9EA6-DF929625EA0E}">
        <p15:presenceInfo xmlns:p15="http://schemas.microsoft.com/office/powerpoint/2012/main" userId="S-1-5-21-988153739-2237206924-3090004242-1428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8F0E2A"/>
    <a:srgbClr val="BF1238"/>
    <a:srgbClr val="363636"/>
    <a:srgbClr val="746F09"/>
    <a:srgbClr val="646464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3899" autoAdjust="0"/>
  </p:normalViewPr>
  <p:slideViewPr>
    <p:cSldViewPr>
      <p:cViewPr varScale="1">
        <p:scale>
          <a:sx n="68" d="100"/>
          <a:sy n="68" d="100"/>
        </p:scale>
        <p:origin x="1596" y="66"/>
      </p:cViewPr>
      <p:guideLst>
        <p:guide orient="horz" pos="1207"/>
        <p:guide pos="2880"/>
        <p:guide orient="horz" pos="1389"/>
        <p:guide orient="horz" pos="709"/>
        <p:guide pos="431"/>
        <p:guide orient="horz" pos="1162"/>
        <p:guide pos="5329"/>
        <p:guide orient="horz" pos="193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796" y="-120"/>
      </p:cViewPr>
      <p:guideLst>
        <p:guide orient="horz" pos="4522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623698" y="1"/>
            <a:ext cx="4302231" cy="717867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2E994694-BF25-4105-8C2D-EA95323A3243}" type="datetimeFigureOut">
              <a:rPr lang="nl-NL" smtClean="0"/>
              <a:pPr/>
              <a:t>16-11-2018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13636992"/>
            <a:ext cx="4302231" cy="717867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623698" y="13636992"/>
            <a:ext cx="4302231" cy="717867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A89DDBEE-A8DD-4162-B4DD-C5B74821C190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koptekst 5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231" cy="717867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1742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302231" cy="71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>
              <a:defRPr sz="1700"/>
            </a:lvl1pPr>
          </a:lstStyle>
          <a:p>
            <a:endParaRPr lang="nl-NL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3698" y="1"/>
            <a:ext cx="4302231" cy="71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endParaRPr lang="nl-NL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74775" y="1076325"/>
            <a:ext cx="7178675" cy="5383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823" y="6819742"/>
            <a:ext cx="7942580" cy="6460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13636992"/>
            <a:ext cx="4302231" cy="71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>
              <a:defRPr sz="1700"/>
            </a:lvl1pPr>
          </a:lstStyle>
          <a:p>
            <a:endParaRPr lang="nl-NL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3698" y="13636992"/>
            <a:ext cx="4302231" cy="71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fld id="{0FBB0801-5315-4BCC-A47E-3171B39312E6}" type="slidenum">
              <a:rPr lang="nl-NL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8563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B0801-5315-4BCC-A47E-3171B39312E6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8880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B0801-5315-4BCC-A47E-3171B39312E6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916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5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6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7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9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0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1.bin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Master" Target="../slideMasters/slideMaster1.xml"/><Relationship Id="rId7" Type="http://schemas.openxmlformats.org/officeDocument/2006/relationships/hyperlink" Target="http://blog.prorail.nl/" TargetMode="Externa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76275" y="2867025"/>
            <a:ext cx="7788275" cy="457200"/>
          </a:xfrm>
        </p:spPr>
        <p:txBody>
          <a:bodyPr/>
          <a:lstStyle>
            <a:lvl1pPr algn="ctr">
              <a:defRPr>
                <a:solidFill>
                  <a:schemeClr val="accent6"/>
                </a:solidFill>
              </a:defRPr>
            </a:lvl1pPr>
          </a:lstStyle>
          <a:p>
            <a:r>
              <a:rPr lang="nl-NL" dirty="0"/>
              <a:t>Klik om het opmaakprofiel te bewerken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76275" y="3568700"/>
            <a:ext cx="7788275" cy="3048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3080" name="Picture 8" descr="ProRail Logo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9875"/>
            <a:ext cx="9140825" cy="347663"/>
          </a:xfrm>
          <a:prstGeom prst="rect">
            <a:avLst/>
          </a:prstGeom>
          <a:noFill/>
        </p:spPr>
      </p:pic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76275" y="1157288"/>
            <a:ext cx="7788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ts val="3600"/>
              </a:lnSpc>
            </a:pPr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7" name="spreker"/>
          <p:cNvSpPr txBox="1"/>
          <p:nvPr userDrawn="1"/>
        </p:nvSpPr>
        <p:spPr>
          <a:xfrm>
            <a:off x="676800" y="5706000"/>
            <a:ext cx="77904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endParaRPr lang="nl-NL" dirty="0">
              <a:solidFill>
                <a:schemeClr val="accent6"/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1093D1A-EB90-4BDE-9161-4CF1A94132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496050"/>
            <a:ext cx="50641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ts val="1200"/>
              </a:lnSpc>
              <a:defRPr sz="1200">
                <a:solidFill>
                  <a:schemeClr val="accent3"/>
                </a:solidFill>
              </a:defRPr>
            </a:lvl1pPr>
          </a:lstStyle>
          <a:p>
            <a:fld id="{6E7DC896-EDA6-4349-A479-313F6E9E1B0C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ocument type" hidden="1"/>
          <p:cNvSpPr txBox="1">
            <a:spLocks noChangeArrowheads="1"/>
          </p:cNvSpPr>
          <p:nvPr/>
        </p:nvSpPr>
        <p:spPr bwMode="gray">
          <a:xfrm>
            <a:off x="770981" y="5644728"/>
            <a:ext cx="7604670" cy="18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nl-NL" sz="1200" dirty="0">
                <a:solidFill>
                  <a:srgbClr val="494949"/>
                </a:solidFill>
                <a:latin typeface="Arial"/>
              </a:rPr>
              <a:t>Documenttype | Datum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gray">
          <a:xfrm>
            <a:off x="770981" y="4720814"/>
            <a:ext cx="7604670" cy="3693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2400" b="1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title</a:t>
            </a:r>
            <a:r>
              <a:rPr lang="nl-NL" noProof="0" dirty="0"/>
              <a:t> </a:t>
            </a:r>
            <a:r>
              <a:rPr lang="nl-NL" noProof="0" dirty="0" err="1"/>
              <a:t>style</a:t>
            </a:r>
            <a:endParaRPr lang="nl-NL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770981" y="5102108"/>
            <a:ext cx="7604670" cy="369332"/>
          </a:xfrm>
        </p:spPr>
        <p:txBody>
          <a:bodyPr wrap="square">
            <a:spAutoFit/>
          </a:bodyPr>
          <a:lstStyle>
            <a:lvl1pPr>
              <a:defRPr sz="2400" baseline="0">
                <a:latin typeface="+mj-lt"/>
                <a:ea typeface="+mj-ea"/>
              </a:defRPr>
            </a:lvl1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subtitle</a:t>
            </a:r>
            <a:r>
              <a:rPr lang="nl-NL" noProof="0" dirty="0"/>
              <a:t> </a:t>
            </a:r>
            <a:r>
              <a:rPr lang="nl-NL" noProof="0" dirty="0" err="1"/>
              <a:t>style</a:t>
            </a:r>
            <a:endParaRPr lang="nl-NL" noProof="0" dirty="0"/>
          </a:p>
        </p:txBody>
      </p:sp>
      <p:sp>
        <p:nvSpPr>
          <p:cNvPr id="12" name="Rechthoek 7"/>
          <p:cNvSpPr/>
          <p:nvPr userDrawn="1"/>
        </p:nvSpPr>
        <p:spPr bwMode="gray">
          <a:xfrm>
            <a:off x="2703461" y="6229868"/>
            <a:ext cx="1056000" cy="88305"/>
          </a:xfrm>
          <a:custGeom>
            <a:avLst/>
            <a:gdLst>
              <a:gd name="connsiteX0" fmla="*/ 0 w 2367610"/>
              <a:gd name="connsiteY0" fmla="*/ 0 h 288000"/>
              <a:gd name="connsiteX1" fmla="*/ 2367610 w 2367610"/>
              <a:gd name="connsiteY1" fmla="*/ 0 h 288000"/>
              <a:gd name="connsiteX2" fmla="*/ 2367610 w 2367610"/>
              <a:gd name="connsiteY2" fmla="*/ 288000 h 288000"/>
              <a:gd name="connsiteX3" fmla="*/ 0 w 2367610"/>
              <a:gd name="connsiteY3" fmla="*/ 288000 h 288000"/>
              <a:gd name="connsiteX4" fmla="*/ 0 w 236761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4247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3612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4760" h="288000">
                <a:moveTo>
                  <a:pt x="57150" y="0"/>
                </a:moveTo>
                <a:lnTo>
                  <a:pt x="2424760" y="0"/>
                </a:lnTo>
                <a:lnTo>
                  <a:pt x="2361260" y="288000"/>
                </a:lnTo>
                <a:lnTo>
                  <a:pt x="0" y="288000"/>
                </a:lnTo>
                <a:lnTo>
                  <a:pt x="5715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4" name="Rechthoek 8"/>
          <p:cNvSpPr/>
          <p:nvPr userDrawn="1"/>
        </p:nvSpPr>
        <p:spPr bwMode="gray">
          <a:xfrm>
            <a:off x="5160178" y="6229868"/>
            <a:ext cx="573181" cy="88305"/>
          </a:xfrm>
          <a:custGeom>
            <a:avLst/>
            <a:gdLst>
              <a:gd name="connsiteX0" fmla="*/ 0 w 1815412"/>
              <a:gd name="connsiteY0" fmla="*/ 0 h 288000"/>
              <a:gd name="connsiteX1" fmla="*/ 1815412 w 1815412"/>
              <a:gd name="connsiteY1" fmla="*/ 0 h 288000"/>
              <a:gd name="connsiteX2" fmla="*/ 1815412 w 1815412"/>
              <a:gd name="connsiteY2" fmla="*/ 288000 h 288000"/>
              <a:gd name="connsiteX3" fmla="*/ 0 w 1815412"/>
              <a:gd name="connsiteY3" fmla="*/ 288000 h 288000"/>
              <a:gd name="connsiteX4" fmla="*/ 0 w 1815412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693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058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21762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387" h="288000">
                <a:moveTo>
                  <a:pt x="53975" y="0"/>
                </a:moveTo>
                <a:lnTo>
                  <a:pt x="1869387" y="0"/>
                </a:lnTo>
                <a:lnTo>
                  <a:pt x="1821762" y="288000"/>
                </a:lnTo>
                <a:lnTo>
                  <a:pt x="0" y="288000"/>
                </a:lnTo>
                <a:lnTo>
                  <a:pt x="5397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5" name="Rechthoek 13"/>
          <p:cNvSpPr/>
          <p:nvPr userDrawn="1"/>
        </p:nvSpPr>
        <p:spPr bwMode="gray">
          <a:xfrm>
            <a:off x="3669402" y="6479445"/>
            <a:ext cx="1440000" cy="20843"/>
          </a:xfrm>
          <a:custGeom>
            <a:avLst/>
            <a:gdLst>
              <a:gd name="connsiteX0" fmla="*/ 0 w 3150000"/>
              <a:gd name="connsiteY0" fmla="*/ 0 h 64800"/>
              <a:gd name="connsiteX1" fmla="*/ 3150000 w 3150000"/>
              <a:gd name="connsiteY1" fmla="*/ 0 h 64800"/>
              <a:gd name="connsiteX2" fmla="*/ 3150000 w 3150000"/>
              <a:gd name="connsiteY2" fmla="*/ 64800 h 64800"/>
              <a:gd name="connsiteX3" fmla="*/ 0 w 3150000"/>
              <a:gd name="connsiteY3" fmla="*/ 64800 h 64800"/>
              <a:gd name="connsiteX4" fmla="*/ 0 w 3150000"/>
              <a:gd name="connsiteY4" fmla="*/ 0 h 64800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62700 w 3162700"/>
              <a:gd name="connsiteY2" fmla="*/ 64800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37300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53175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700" h="67975">
                <a:moveTo>
                  <a:pt x="12700" y="0"/>
                </a:moveTo>
                <a:lnTo>
                  <a:pt x="3162700" y="0"/>
                </a:lnTo>
                <a:lnTo>
                  <a:pt x="3153175" y="67975"/>
                </a:lnTo>
                <a:lnTo>
                  <a:pt x="0" y="67975"/>
                </a:lnTo>
                <a:lnTo>
                  <a:pt x="1270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0" name="Freeform 19"/>
          <p:cNvSpPr/>
          <p:nvPr userDrawn="1"/>
        </p:nvSpPr>
        <p:spPr bwMode="gray">
          <a:xfrm>
            <a:off x="5829370" y="6479445"/>
            <a:ext cx="3314630" cy="19869"/>
          </a:xfrm>
          <a:custGeom>
            <a:avLst/>
            <a:gdLst>
              <a:gd name="connsiteX0" fmla="*/ 14257 w 3314630"/>
              <a:gd name="connsiteY0" fmla="*/ 0 h 19869"/>
              <a:gd name="connsiteX1" fmla="*/ 3314630 w 3314630"/>
              <a:gd name="connsiteY1" fmla="*/ 0 h 19869"/>
              <a:gd name="connsiteX2" fmla="*/ 3314630 w 3314630"/>
              <a:gd name="connsiteY2" fmla="*/ 19869 h 19869"/>
              <a:gd name="connsiteX3" fmla="*/ 0 w 3314630"/>
              <a:gd name="connsiteY3" fmla="*/ 19869 h 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30" h="19869">
                <a:moveTo>
                  <a:pt x="14257" y="0"/>
                </a:moveTo>
                <a:lnTo>
                  <a:pt x="3314630" y="0"/>
                </a:lnTo>
                <a:lnTo>
                  <a:pt x="3314630" y="19869"/>
                </a:lnTo>
                <a:lnTo>
                  <a:pt x="0" y="1986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7" name="Rechthoek 18"/>
          <p:cNvSpPr/>
          <p:nvPr userDrawn="1"/>
        </p:nvSpPr>
        <p:spPr bwMode="gray">
          <a:xfrm>
            <a:off x="0" y="6479445"/>
            <a:ext cx="1412879" cy="19869"/>
          </a:xfrm>
          <a:custGeom>
            <a:avLst/>
            <a:gdLst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608000 w 4608000"/>
              <a:gd name="connsiteY2" fmla="*/ 64800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63550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79425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8000" h="64800">
                <a:moveTo>
                  <a:pt x="0" y="0"/>
                </a:moveTo>
                <a:lnTo>
                  <a:pt x="4608000" y="0"/>
                </a:lnTo>
                <a:lnTo>
                  <a:pt x="4579425" y="61625"/>
                </a:lnTo>
                <a:lnTo>
                  <a:pt x="0" y="648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pic>
        <p:nvPicPr>
          <p:cNvPr id="18" name="Afbeelding 12"/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70981" y="5998423"/>
            <a:ext cx="1502240" cy="32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66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503016" y="334016"/>
            <a:ext cx="81379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title</a:t>
            </a:r>
            <a:r>
              <a:rPr lang="nl-NL" noProof="0" dirty="0"/>
              <a:t> </a:t>
            </a:r>
            <a:r>
              <a:rPr lang="nl-NL" noProof="0" dirty="0" err="1"/>
              <a:t>style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865342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94156EA-1B63-476B-97EC-3EEDA60551F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4" imgW="225" imgH="225" progId="TCLayout.ActiveDocument.1">
                  <p:embed/>
                </p:oleObj>
              </mc:Choice>
              <mc:Fallback>
                <p:oleObj name="think-cell Slide" r:id="rId4" imgW="225" imgH="22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94156EA-1B63-476B-97EC-3EEDA60551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EA8D7BF-5C1B-4D41-A3B0-B5D86D7D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1669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C284CD8-DB2D-4DC2-9D28-C29B5D6B323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4" imgW="225" imgH="225" progId="TCLayout.ActiveDocument.1">
                  <p:embed/>
                </p:oleObj>
              </mc:Choice>
              <mc:Fallback>
                <p:oleObj name="think-cell Slide" r:id="rId4" imgW="225" imgH="22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C284CD8-DB2D-4DC2-9D28-C29B5D6B32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734" y="246991"/>
            <a:ext cx="8632176" cy="307777"/>
          </a:xfrm>
        </p:spPr>
        <p:txBody>
          <a:bodyPr/>
          <a:lstStyle>
            <a:lvl1pPr>
              <a:defRPr b="1"/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05397" y="6429989"/>
            <a:ext cx="3824881" cy="365125"/>
          </a:xfrm>
        </p:spPr>
        <p:txBody>
          <a:bodyPr/>
          <a:lstStyle>
            <a:lvl1pPr eaLnBrk="1">
              <a:defRPr/>
            </a:lvl1pPr>
          </a:lstStyle>
          <a:p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3876" y="6429295"/>
            <a:ext cx="20574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GB" sz="816" smtClean="0">
                <a:solidFill>
                  <a:schemeClr val="bg1"/>
                </a:solidFill>
              </a:defRPr>
            </a:lvl1pPr>
          </a:lstStyle>
          <a:p>
            <a:fld id="{AB063CB6-9866-CF4B-BC6B-A80004F1BA8C}" type="slidenum">
              <a:rPr lang="nl-NL">
                <a:solidFill>
                  <a:srgbClr val="FFFFFF"/>
                </a:solidFill>
              </a:rPr>
              <a:pPr/>
              <a:t>‹nr.›</a:t>
            </a:fld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8645" y="41166"/>
            <a:ext cx="3179465" cy="188385"/>
          </a:xfrm>
        </p:spPr>
        <p:txBody>
          <a:bodyPr/>
          <a:lstStyle>
            <a:lvl1pPr>
              <a:defRPr sz="1224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1702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Reportaldemo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able Placeholder 2"/>
          <p:cNvSpPr>
            <a:spLocks noGrp="1"/>
          </p:cNvSpPr>
          <p:nvPr>
            <p:ph type="tbl" sz="quarter" idx="17"/>
          </p:nvPr>
        </p:nvSpPr>
        <p:spPr>
          <a:xfrm>
            <a:off x="319598" y="613973"/>
            <a:ext cx="8551678" cy="246221"/>
          </a:xfrm>
        </p:spPr>
        <p:txBody>
          <a:bodyPr/>
          <a:lstStyle/>
          <a:p>
            <a:r>
              <a:rPr lang="nl-NL"/>
              <a:t>Click icon to add table</a:t>
            </a:r>
            <a:endParaRPr lang="nl-NL" dirty="0"/>
          </a:p>
        </p:txBody>
      </p:sp>
      <p:sp>
        <p:nvSpPr>
          <p:cNvPr id="5" name="Checkme"/>
          <p:cNvSpPr>
            <a:spLocks noGrp="1"/>
          </p:cNvSpPr>
          <p:nvPr>
            <p:ph type="body" sz="quarter" idx="16" hasCustomPrompt="1"/>
          </p:nvPr>
        </p:nvSpPr>
        <p:spPr>
          <a:xfrm>
            <a:off x="4302068" y="46896"/>
            <a:ext cx="2996705" cy="288448"/>
          </a:xfrm>
        </p:spPr>
        <p:txBody>
          <a:bodyPr/>
          <a:lstStyle>
            <a:lvl1pPr>
              <a:defRPr sz="1632"/>
            </a:lvl1pPr>
          </a:lstStyle>
          <a:p>
            <a:pPr lvl="0"/>
            <a:r>
              <a:rPr lang="nl-NL" sz="1837"/>
              <a:t>OutbyDemog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813876" y="6429295"/>
            <a:ext cx="2057400" cy="365125"/>
          </a:xfrm>
        </p:spPr>
        <p:txBody>
          <a:bodyPr/>
          <a:lstStyle/>
          <a:p>
            <a:pPr defTabSz="914255" fontAlgn="auto">
              <a:spcBef>
                <a:spcPts val="0"/>
              </a:spcBef>
              <a:spcAft>
                <a:spcPts val="0"/>
              </a:spcAft>
            </a:pPr>
            <a:fld id="{AB063CB6-9866-CF4B-BC6B-A80004F1BA8C}" type="slidenum">
              <a:rPr lang="nl-NL" smtClean="0">
                <a:solidFill>
                  <a:srgbClr val="FFFFFF"/>
                </a:solidFill>
                <a:latin typeface="Arial"/>
              </a:rPr>
              <a:pPr defTabSz="914255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1457857" y="5929886"/>
            <a:ext cx="3118193" cy="1231106"/>
          </a:xfrm>
        </p:spPr>
        <p:txBody>
          <a:bodyPr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507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ocument type" hidden="1"/>
          <p:cNvSpPr txBox="1">
            <a:spLocks noChangeArrowheads="1"/>
          </p:cNvSpPr>
          <p:nvPr/>
        </p:nvSpPr>
        <p:spPr bwMode="gray">
          <a:xfrm>
            <a:off x="770981" y="5644728"/>
            <a:ext cx="7604670" cy="18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nl-NL" sz="1200" baseline="0" noProof="0" dirty="0">
                <a:latin typeface="+mn-lt"/>
              </a:rPr>
              <a:t>Documenttype | Datum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gray">
          <a:xfrm>
            <a:off x="770981" y="4720814"/>
            <a:ext cx="7604670" cy="3693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2400" b="1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title</a:t>
            </a:r>
            <a:r>
              <a:rPr lang="nl-NL" noProof="0" dirty="0"/>
              <a:t> </a:t>
            </a:r>
            <a:r>
              <a:rPr lang="nl-NL" noProof="0" dirty="0" err="1"/>
              <a:t>style</a:t>
            </a:r>
            <a:endParaRPr lang="nl-NL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770981" y="5102108"/>
            <a:ext cx="7604670" cy="369332"/>
          </a:xfrm>
        </p:spPr>
        <p:txBody>
          <a:bodyPr wrap="square">
            <a:spAutoFit/>
          </a:bodyPr>
          <a:lstStyle>
            <a:lvl1pPr>
              <a:defRPr sz="2400" baseline="0">
                <a:latin typeface="+mj-lt"/>
                <a:ea typeface="+mj-ea"/>
              </a:defRPr>
            </a:lvl1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subtitle</a:t>
            </a:r>
            <a:r>
              <a:rPr lang="nl-NL" noProof="0" dirty="0"/>
              <a:t> </a:t>
            </a:r>
            <a:r>
              <a:rPr lang="nl-NL" noProof="0" dirty="0" err="1"/>
              <a:t>style</a:t>
            </a:r>
            <a:endParaRPr lang="nl-NL" noProof="0" dirty="0"/>
          </a:p>
        </p:txBody>
      </p:sp>
      <p:sp>
        <p:nvSpPr>
          <p:cNvPr id="12" name="Rechthoek 7"/>
          <p:cNvSpPr/>
          <p:nvPr userDrawn="1"/>
        </p:nvSpPr>
        <p:spPr bwMode="gray">
          <a:xfrm>
            <a:off x="2703461" y="6229868"/>
            <a:ext cx="1056000" cy="88305"/>
          </a:xfrm>
          <a:custGeom>
            <a:avLst/>
            <a:gdLst>
              <a:gd name="connsiteX0" fmla="*/ 0 w 2367610"/>
              <a:gd name="connsiteY0" fmla="*/ 0 h 288000"/>
              <a:gd name="connsiteX1" fmla="*/ 2367610 w 2367610"/>
              <a:gd name="connsiteY1" fmla="*/ 0 h 288000"/>
              <a:gd name="connsiteX2" fmla="*/ 2367610 w 2367610"/>
              <a:gd name="connsiteY2" fmla="*/ 288000 h 288000"/>
              <a:gd name="connsiteX3" fmla="*/ 0 w 2367610"/>
              <a:gd name="connsiteY3" fmla="*/ 288000 h 288000"/>
              <a:gd name="connsiteX4" fmla="*/ 0 w 236761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4247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3612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4760" h="288000">
                <a:moveTo>
                  <a:pt x="57150" y="0"/>
                </a:moveTo>
                <a:lnTo>
                  <a:pt x="2424760" y="0"/>
                </a:lnTo>
                <a:lnTo>
                  <a:pt x="2361260" y="288000"/>
                </a:lnTo>
                <a:lnTo>
                  <a:pt x="0" y="288000"/>
                </a:lnTo>
                <a:lnTo>
                  <a:pt x="5715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/>
          </a:p>
        </p:txBody>
      </p:sp>
      <p:sp>
        <p:nvSpPr>
          <p:cNvPr id="14" name="Rechthoek 8"/>
          <p:cNvSpPr/>
          <p:nvPr userDrawn="1"/>
        </p:nvSpPr>
        <p:spPr bwMode="gray">
          <a:xfrm>
            <a:off x="5160178" y="6229868"/>
            <a:ext cx="573181" cy="88305"/>
          </a:xfrm>
          <a:custGeom>
            <a:avLst/>
            <a:gdLst>
              <a:gd name="connsiteX0" fmla="*/ 0 w 1815412"/>
              <a:gd name="connsiteY0" fmla="*/ 0 h 288000"/>
              <a:gd name="connsiteX1" fmla="*/ 1815412 w 1815412"/>
              <a:gd name="connsiteY1" fmla="*/ 0 h 288000"/>
              <a:gd name="connsiteX2" fmla="*/ 1815412 w 1815412"/>
              <a:gd name="connsiteY2" fmla="*/ 288000 h 288000"/>
              <a:gd name="connsiteX3" fmla="*/ 0 w 1815412"/>
              <a:gd name="connsiteY3" fmla="*/ 288000 h 288000"/>
              <a:gd name="connsiteX4" fmla="*/ 0 w 1815412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693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058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21762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387" h="288000">
                <a:moveTo>
                  <a:pt x="53975" y="0"/>
                </a:moveTo>
                <a:lnTo>
                  <a:pt x="1869387" y="0"/>
                </a:lnTo>
                <a:lnTo>
                  <a:pt x="1821762" y="288000"/>
                </a:lnTo>
                <a:lnTo>
                  <a:pt x="0" y="288000"/>
                </a:lnTo>
                <a:lnTo>
                  <a:pt x="5397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/>
          </a:p>
        </p:txBody>
      </p:sp>
      <p:sp>
        <p:nvSpPr>
          <p:cNvPr id="15" name="Rechthoek 13"/>
          <p:cNvSpPr/>
          <p:nvPr userDrawn="1"/>
        </p:nvSpPr>
        <p:spPr bwMode="gray">
          <a:xfrm>
            <a:off x="3669402" y="6479445"/>
            <a:ext cx="1440000" cy="20843"/>
          </a:xfrm>
          <a:custGeom>
            <a:avLst/>
            <a:gdLst>
              <a:gd name="connsiteX0" fmla="*/ 0 w 3150000"/>
              <a:gd name="connsiteY0" fmla="*/ 0 h 64800"/>
              <a:gd name="connsiteX1" fmla="*/ 3150000 w 3150000"/>
              <a:gd name="connsiteY1" fmla="*/ 0 h 64800"/>
              <a:gd name="connsiteX2" fmla="*/ 3150000 w 3150000"/>
              <a:gd name="connsiteY2" fmla="*/ 64800 h 64800"/>
              <a:gd name="connsiteX3" fmla="*/ 0 w 3150000"/>
              <a:gd name="connsiteY3" fmla="*/ 64800 h 64800"/>
              <a:gd name="connsiteX4" fmla="*/ 0 w 3150000"/>
              <a:gd name="connsiteY4" fmla="*/ 0 h 64800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62700 w 3162700"/>
              <a:gd name="connsiteY2" fmla="*/ 64800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37300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53175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700" h="67975">
                <a:moveTo>
                  <a:pt x="12700" y="0"/>
                </a:moveTo>
                <a:lnTo>
                  <a:pt x="3162700" y="0"/>
                </a:lnTo>
                <a:lnTo>
                  <a:pt x="3153175" y="67975"/>
                </a:lnTo>
                <a:lnTo>
                  <a:pt x="0" y="67975"/>
                </a:lnTo>
                <a:lnTo>
                  <a:pt x="1270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/>
          </a:p>
        </p:txBody>
      </p:sp>
      <p:sp>
        <p:nvSpPr>
          <p:cNvPr id="20" name="Freeform 19"/>
          <p:cNvSpPr/>
          <p:nvPr userDrawn="1"/>
        </p:nvSpPr>
        <p:spPr bwMode="gray">
          <a:xfrm>
            <a:off x="5829370" y="6479445"/>
            <a:ext cx="3314630" cy="19869"/>
          </a:xfrm>
          <a:custGeom>
            <a:avLst/>
            <a:gdLst>
              <a:gd name="connsiteX0" fmla="*/ 14257 w 3314630"/>
              <a:gd name="connsiteY0" fmla="*/ 0 h 19869"/>
              <a:gd name="connsiteX1" fmla="*/ 3314630 w 3314630"/>
              <a:gd name="connsiteY1" fmla="*/ 0 h 19869"/>
              <a:gd name="connsiteX2" fmla="*/ 3314630 w 3314630"/>
              <a:gd name="connsiteY2" fmla="*/ 19869 h 19869"/>
              <a:gd name="connsiteX3" fmla="*/ 0 w 3314630"/>
              <a:gd name="connsiteY3" fmla="*/ 19869 h 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30" h="19869">
                <a:moveTo>
                  <a:pt x="14257" y="0"/>
                </a:moveTo>
                <a:lnTo>
                  <a:pt x="3314630" y="0"/>
                </a:lnTo>
                <a:lnTo>
                  <a:pt x="3314630" y="19869"/>
                </a:lnTo>
                <a:lnTo>
                  <a:pt x="0" y="1986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eaLnBrk="1"/>
            <a:endParaRPr lang="nl-NL" dirty="0"/>
          </a:p>
        </p:txBody>
      </p:sp>
      <p:sp>
        <p:nvSpPr>
          <p:cNvPr id="17" name="Rechthoek 18"/>
          <p:cNvSpPr/>
          <p:nvPr userDrawn="1"/>
        </p:nvSpPr>
        <p:spPr bwMode="gray">
          <a:xfrm>
            <a:off x="0" y="6479445"/>
            <a:ext cx="1412879" cy="19869"/>
          </a:xfrm>
          <a:custGeom>
            <a:avLst/>
            <a:gdLst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608000 w 4608000"/>
              <a:gd name="connsiteY2" fmla="*/ 64800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63550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79425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8000" h="64800">
                <a:moveTo>
                  <a:pt x="0" y="0"/>
                </a:moveTo>
                <a:lnTo>
                  <a:pt x="4608000" y="0"/>
                </a:lnTo>
                <a:lnTo>
                  <a:pt x="4579425" y="61625"/>
                </a:lnTo>
                <a:lnTo>
                  <a:pt x="0" y="648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/>
          </a:p>
        </p:txBody>
      </p:sp>
      <p:pic>
        <p:nvPicPr>
          <p:cNvPr id="18" name="Afbeelding 12"/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70981" y="5998423"/>
            <a:ext cx="1502240" cy="32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76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Slide" r:id="rId4" imgW="359" imgH="358" progId="TCLayout.ActiveDocument.1">
                  <p:embed/>
                </p:oleObj>
              </mc:Choice>
              <mc:Fallback>
                <p:oleObj name="think-cell Slide" r:id="rId4" imgW="359" imgH="358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503016" y="334016"/>
            <a:ext cx="81379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title</a:t>
            </a:r>
            <a:r>
              <a:rPr lang="nl-NL" noProof="0" dirty="0"/>
              <a:t> </a:t>
            </a:r>
            <a:r>
              <a:rPr lang="nl-NL" noProof="0" dirty="0" err="1"/>
              <a:t>style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255937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94156EA-1B63-476B-97EC-3EEDA60551F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Slide" r:id="rId4" imgW="225" imgH="225" progId="TCLayout.ActiveDocument.1">
                  <p:embed/>
                </p:oleObj>
              </mc:Choice>
              <mc:Fallback>
                <p:oleObj name="think-cell Slide" r:id="rId4" imgW="225" imgH="225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94156EA-1B63-476B-97EC-3EEDA60551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EA8D7BF-5C1B-4D41-A3B0-B5D86D7D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9532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ardslide tabellen/grafieken/afbeeldingen/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3" hasCustomPrompt="1"/>
          </p:nvPr>
        </p:nvSpPr>
        <p:spPr>
          <a:xfrm>
            <a:off x="676800" y="2193109"/>
            <a:ext cx="7790400" cy="304800"/>
          </a:xfrm>
        </p:spPr>
        <p:txBody>
          <a:bodyPr anchor="t" anchorCtr="0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671312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tabellen/grafieken/afbeeldingen/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3" hasCustomPrompt="1"/>
          </p:nvPr>
        </p:nvSpPr>
        <p:spPr>
          <a:xfrm>
            <a:off x="676800" y="2193109"/>
            <a:ext cx="7790400" cy="304800"/>
          </a:xfrm>
        </p:spPr>
        <p:txBody>
          <a:bodyPr anchor="t" anchorCtr="0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6C5A869-3E8E-41F2-9F02-F1DB0975D1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496050"/>
            <a:ext cx="50641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ts val="1200"/>
              </a:lnSpc>
              <a:defRPr sz="1200">
                <a:solidFill>
                  <a:srgbClr val="000000"/>
                </a:solidFill>
              </a:defRPr>
            </a:lvl1pPr>
          </a:lstStyle>
          <a:p>
            <a:fld id="{6E7DC896-EDA6-4349-A479-313F6E9E1B0C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rapport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857752" y="6500834"/>
            <a:ext cx="2895600" cy="152400"/>
          </a:xfrm>
        </p:spPr>
        <p:txBody>
          <a:bodyPr wrap="none" lIns="0" tIns="0" rIns="0" bIns="0"/>
          <a:lstStyle>
            <a:lvl1pPr algn="r">
              <a:lnSpc>
                <a:spcPts val="1200"/>
              </a:lnSpc>
              <a:defRPr sz="1200"/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EF266-7CC0-4767-A0C9-EC4947800163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3" hasCustomPrompt="1"/>
          </p:nvPr>
        </p:nvSpPr>
        <p:spPr>
          <a:xfrm>
            <a:off x="676800" y="2193109"/>
            <a:ext cx="7790400" cy="304800"/>
          </a:xfrm>
        </p:spPr>
        <p:txBody>
          <a:bodyPr anchor="t" anchorCtr="0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676275" y="2817813"/>
            <a:ext cx="7788275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1pPr>
            <a:lvl2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2pPr>
            <a:lvl3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3pPr>
            <a:lvl4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4pPr>
            <a:lvl5pPr>
              <a:lnSpc>
                <a:spcPts val="1400"/>
              </a:lnSpc>
              <a:buFont typeface="Arial" pitchFamily="34" charset="0"/>
              <a:buChar char="•"/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76275" y="2817813"/>
            <a:ext cx="3817938" cy="3468687"/>
          </a:xfrm>
        </p:spPr>
        <p:txBody>
          <a:bodyPr/>
          <a:lstStyle>
            <a:lvl1pPr>
              <a:defRPr sz="1800">
                <a:solidFill>
                  <a:schemeClr val="accent6"/>
                </a:solidFill>
              </a:defRPr>
            </a:lvl1pPr>
            <a:lvl2pPr>
              <a:defRPr sz="1800">
                <a:solidFill>
                  <a:schemeClr val="accent6"/>
                </a:solidFill>
              </a:defRPr>
            </a:lvl2pPr>
            <a:lvl3pPr>
              <a:defRPr sz="1800">
                <a:solidFill>
                  <a:schemeClr val="accent6"/>
                </a:solidFill>
              </a:defRPr>
            </a:lvl3pPr>
            <a:lvl4pPr>
              <a:defRPr sz="1800">
                <a:solidFill>
                  <a:schemeClr val="accent6"/>
                </a:solidFill>
              </a:defRPr>
            </a:lvl4pPr>
            <a:lvl5pPr>
              <a:defRPr sz="1800">
                <a:solidFill>
                  <a:schemeClr val="accent6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46613" y="2817813"/>
            <a:ext cx="3817937" cy="3468687"/>
          </a:xfrm>
        </p:spPr>
        <p:txBody>
          <a:bodyPr/>
          <a:lstStyle>
            <a:lvl1pPr>
              <a:defRPr sz="1800">
                <a:solidFill>
                  <a:schemeClr val="accent6"/>
                </a:solidFill>
              </a:defRPr>
            </a:lvl1pPr>
            <a:lvl2pPr>
              <a:defRPr sz="1800">
                <a:solidFill>
                  <a:schemeClr val="accent6"/>
                </a:solidFill>
              </a:defRPr>
            </a:lvl2pPr>
            <a:lvl3pPr>
              <a:defRPr sz="1800">
                <a:solidFill>
                  <a:schemeClr val="accent6"/>
                </a:solidFill>
              </a:defRPr>
            </a:lvl3pPr>
            <a:lvl4pPr>
              <a:defRPr sz="1800">
                <a:solidFill>
                  <a:schemeClr val="accent6"/>
                </a:solidFill>
              </a:defRPr>
            </a:lvl4pPr>
            <a:lvl5pPr>
              <a:defRPr sz="1800">
                <a:solidFill>
                  <a:schemeClr val="accent6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2FE6C9-8584-4008-BF33-355FF7C87EA0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idx="13" hasCustomPrompt="1"/>
          </p:nvPr>
        </p:nvSpPr>
        <p:spPr>
          <a:xfrm>
            <a:off x="676800" y="2193109"/>
            <a:ext cx="7790400" cy="304800"/>
          </a:xfrm>
        </p:spPr>
        <p:txBody>
          <a:bodyPr anchor="t" anchorCtr="0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76275" y="1157288"/>
            <a:ext cx="7788275" cy="914400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676274" y="2817813"/>
            <a:ext cx="7790400" cy="3468687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tekst 2"/>
          <p:cNvSpPr>
            <a:spLocks noGrp="1"/>
          </p:cNvSpPr>
          <p:nvPr>
            <p:ph type="body" idx="13" hasCustomPrompt="1"/>
          </p:nvPr>
        </p:nvSpPr>
        <p:spPr>
          <a:xfrm>
            <a:off x="676800" y="2193109"/>
            <a:ext cx="7790400" cy="304800"/>
          </a:xfrm>
        </p:spPr>
        <p:txBody>
          <a:bodyPr anchor="t" anchorCtr="0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4917261" y="6497816"/>
            <a:ext cx="2895600" cy="152400"/>
          </a:xfrm>
        </p:spPr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7956550" y="6496050"/>
            <a:ext cx="506413" cy="152400"/>
          </a:xfrm>
        </p:spPr>
        <p:txBody>
          <a:bodyPr/>
          <a:lstStyle>
            <a:lvl1pPr>
              <a:defRPr/>
            </a:lvl1pPr>
          </a:lstStyle>
          <a:p>
            <a:fld id="{F440A707-AC8F-4F15-8276-0ADEE2B25A39}" type="slidenum">
              <a:rPr lang="nl-NL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slide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76275" y="1157288"/>
            <a:ext cx="7788275" cy="914400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grafiek 2"/>
          <p:cNvSpPr>
            <a:spLocks noGrp="1"/>
          </p:cNvSpPr>
          <p:nvPr>
            <p:ph type="chart" idx="1"/>
          </p:nvPr>
        </p:nvSpPr>
        <p:spPr>
          <a:xfrm>
            <a:off x="676275" y="2817813"/>
            <a:ext cx="7788275" cy="3468687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4917261" y="6497816"/>
            <a:ext cx="2895600" cy="152400"/>
          </a:xfrm>
        </p:spPr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8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7956550" y="6496050"/>
            <a:ext cx="506413" cy="152400"/>
          </a:xfrm>
        </p:spPr>
        <p:txBody>
          <a:bodyPr/>
          <a:lstStyle>
            <a:lvl1pPr>
              <a:defRPr/>
            </a:lvl1pPr>
          </a:lstStyle>
          <a:p>
            <a:fld id="{F440A707-AC8F-4F15-8276-0ADEE2B25A39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type="body" idx="13" hasCustomPrompt="1"/>
          </p:nvPr>
        </p:nvSpPr>
        <p:spPr>
          <a:xfrm>
            <a:off x="676800" y="2193109"/>
            <a:ext cx="7790400" cy="304800"/>
          </a:xfrm>
        </p:spPr>
        <p:txBody>
          <a:bodyPr anchor="t" anchorCtr="0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ardslide 2 kolomm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2FE6C9-8584-4008-BF33-355FF7C87EA0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Picture 9" descr="ProRail Logo PowerPoint">
            <a:extLst>
              <a:ext uri="{FF2B5EF4-FFF2-40B4-BE49-F238E27FC236}">
                <a16:creationId xmlns:a16="http://schemas.microsoft.com/office/drawing/2014/main" id="{A88B9560-208F-4264-84D1-D3901105E3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</a:blip>
          <a:srcRect/>
          <a:stretch>
            <a:fillRect/>
          </a:stretch>
        </p:blipFill>
        <p:spPr bwMode="auto">
          <a:xfrm>
            <a:off x="0" y="269875"/>
            <a:ext cx="9140825" cy="347663"/>
          </a:xfrm>
          <a:prstGeom prst="rect">
            <a:avLst/>
          </a:prstGeom>
          <a:noFill/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84A74E-929F-44A0-A8B6-86A77BC1A7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113" y="2708275"/>
            <a:ext cx="2951807" cy="1512888"/>
          </a:xfrm>
        </p:spPr>
        <p:txBody>
          <a:bodyPr/>
          <a:lstStyle>
            <a:lvl1pPr marL="0" indent="0">
              <a:buNone/>
              <a:defRPr sz="2800" b="1">
                <a:solidFill>
                  <a:srgbClr val="FFFFFF"/>
                </a:solidFill>
              </a:defRPr>
            </a:lvl1pPr>
            <a:lvl2pPr marL="266700" indent="0">
              <a:buNone/>
              <a:defRPr sz="2800">
                <a:solidFill>
                  <a:srgbClr val="FFFFFF"/>
                </a:solidFill>
              </a:defRPr>
            </a:lvl2pPr>
            <a:lvl3pPr marL="542925" indent="0">
              <a:buNone/>
              <a:defRPr sz="2800">
                <a:solidFill>
                  <a:srgbClr val="FFFFFF"/>
                </a:solidFill>
              </a:defRPr>
            </a:lvl3pPr>
            <a:lvl4pPr marL="809625" indent="0">
              <a:buNone/>
              <a:defRPr sz="2800">
                <a:solidFill>
                  <a:srgbClr val="FFFFFF"/>
                </a:solidFill>
              </a:defRPr>
            </a:lvl4pPr>
            <a:lvl5pPr marL="1076325" indent="0">
              <a:buNone/>
              <a:defRPr sz="2800">
                <a:solidFill>
                  <a:srgbClr val="FFFFFF"/>
                </a:solidFill>
              </a:defRPr>
            </a:lvl5pPr>
          </a:lstStyle>
          <a:p>
            <a:pPr lvl="0"/>
            <a:r>
              <a:rPr lang="nl-NL" dirty="0"/>
              <a:t>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136772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EF266-7CC0-4767-A0C9-EC4947800163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7" name="Tekstvak 6"/>
          <p:cNvSpPr txBox="1"/>
          <p:nvPr userDrawn="1"/>
        </p:nvSpPr>
        <p:spPr>
          <a:xfrm>
            <a:off x="3852000" y="3159923"/>
            <a:ext cx="1440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Einde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Object 2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0145131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6" name="Object 2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767090" y="5170721"/>
            <a:ext cx="4065439" cy="400110"/>
          </a:xfrm>
        </p:spPr>
        <p:txBody>
          <a:bodyPr vert="horz" wrap="square" lIns="91440" tIns="45720" rIns="91440" bIns="45720" rtlCol="0">
            <a:spAutoFit/>
          </a:bodyPr>
          <a:lstStyle>
            <a:lvl1pPr marL="182563" indent="-182563">
              <a:buNone/>
              <a:defRPr lang="nl-NL" sz="1800" dirty="0"/>
            </a:lvl1pPr>
          </a:lstStyle>
          <a:p>
            <a:pPr marL="0" lvl="0" indent="0"/>
            <a:r>
              <a:rPr lang="nl-NL" dirty="0"/>
              <a:t>Plaats</a:t>
            </a:r>
          </a:p>
        </p:txBody>
      </p:sp>
      <p:pic>
        <p:nvPicPr>
          <p:cNvPr id="2639" name="Picture 59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46306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ProRail Blog">
            <a:hlinkClick r:id="rId7"/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90" y="3429002"/>
            <a:ext cx="16478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767090" y="4014204"/>
            <a:ext cx="4065439" cy="504056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nl-NL" sz="2400" b="1" dirty="0">
                <a:latin typeface="+mj-lt"/>
                <a:ea typeface="+mj-ea"/>
                <a:cs typeface="+mj-cs"/>
              </a:defRPr>
            </a:lvl1pPr>
          </a:lstStyle>
          <a:p>
            <a:pPr marL="0" lvl="0">
              <a:spcBef>
                <a:spcPct val="0"/>
              </a:spcBef>
            </a:pPr>
            <a:r>
              <a:rPr lang="nl-NL" dirty="0"/>
              <a:t>Titel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767090" y="5566950"/>
            <a:ext cx="795391" cy="400110"/>
          </a:xfrm>
        </p:spPr>
        <p:txBody>
          <a:bodyPr vert="horz" wrap="square" lIns="91440" tIns="45720" rIns="91440" bIns="45720" rtlCol="0">
            <a:spAutoFit/>
          </a:bodyPr>
          <a:lstStyle>
            <a:lvl1pPr marL="182563" indent="-182563">
              <a:buNone/>
              <a:defRPr lang="nl-NL" sz="1400" dirty="0"/>
            </a:lvl1pPr>
          </a:lstStyle>
          <a:p>
            <a:pPr marL="0" lvl="0" indent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420855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13" Type="http://schemas.openxmlformats.org/officeDocument/2006/relationships/tags" Target="../tags/tag8.xml"/><Relationship Id="rId18" Type="http://schemas.openxmlformats.org/officeDocument/2006/relationships/tags" Target="../tags/tag13.xml"/><Relationship Id="rId26" Type="http://schemas.openxmlformats.org/officeDocument/2006/relationships/tags" Target="../tags/tag21.xml"/><Relationship Id="rId39" Type="http://schemas.openxmlformats.org/officeDocument/2006/relationships/oleObject" Target="../embeddings/oleObject2.bin"/><Relationship Id="rId3" Type="http://schemas.openxmlformats.org/officeDocument/2006/relationships/slideLayout" Target="../slideLayouts/slideLayout12.xml"/><Relationship Id="rId21" Type="http://schemas.openxmlformats.org/officeDocument/2006/relationships/tags" Target="../tags/tag16.xml"/><Relationship Id="rId34" Type="http://schemas.openxmlformats.org/officeDocument/2006/relationships/tags" Target="../tags/tag29.xml"/><Relationship Id="rId7" Type="http://schemas.openxmlformats.org/officeDocument/2006/relationships/vmlDrawing" Target="../drawings/vmlDrawing2.vml"/><Relationship Id="rId12" Type="http://schemas.openxmlformats.org/officeDocument/2006/relationships/tags" Target="../tags/tag7.xml"/><Relationship Id="rId17" Type="http://schemas.openxmlformats.org/officeDocument/2006/relationships/tags" Target="../tags/tag12.xml"/><Relationship Id="rId25" Type="http://schemas.openxmlformats.org/officeDocument/2006/relationships/tags" Target="../tags/tag20.xml"/><Relationship Id="rId33" Type="http://schemas.openxmlformats.org/officeDocument/2006/relationships/tags" Target="../tags/tag28.xml"/><Relationship Id="rId38" Type="http://schemas.openxmlformats.org/officeDocument/2006/relationships/tags" Target="../tags/tag33.xml"/><Relationship Id="rId2" Type="http://schemas.openxmlformats.org/officeDocument/2006/relationships/slideLayout" Target="../slideLayouts/slideLayout11.xml"/><Relationship Id="rId16" Type="http://schemas.openxmlformats.org/officeDocument/2006/relationships/tags" Target="../tags/tag11.xml"/><Relationship Id="rId20" Type="http://schemas.openxmlformats.org/officeDocument/2006/relationships/tags" Target="../tags/tag15.xml"/><Relationship Id="rId29" Type="http://schemas.openxmlformats.org/officeDocument/2006/relationships/tags" Target="../tags/tag24.xml"/><Relationship Id="rId41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11" Type="http://schemas.openxmlformats.org/officeDocument/2006/relationships/tags" Target="../tags/tag6.xml"/><Relationship Id="rId24" Type="http://schemas.openxmlformats.org/officeDocument/2006/relationships/tags" Target="../tags/tag19.xml"/><Relationship Id="rId32" Type="http://schemas.openxmlformats.org/officeDocument/2006/relationships/tags" Target="../tags/tag27.xml"/><Relationship Id="rId37" Type="http://schemas.openxmlformats.org/officeDocument/2006/relationships/tags" Target="../tags/tag32.xml"/><Relationship Id="rId40" Type="http://schemas.openxmlformats.org/officeDocument/2006/relationships/image" Target="../media/image5.emf"/><Relationship Id="rId5" Type="http://schemas.openxmlformats.org/officeDocument/2006/relationships/slideLayout" Target="../slideLayouts/slideLayout14.xml"/><Relationship Id="rId15" Type="http://schemas.openxmlformats.org/officeDocument/2006/relationships/tags" Target="../tags/tag10.xml"/><Relationship Id="rId23" Type="http://schemas.openxmlformats.org/officeDocument/2006/relationships/tags" Target="../tags/tag18.xml"/><Relationship Id="rId28" Type="http://schemas.openxmlformats.org/officeDocument/2006/relationships/tags" Target="../tags/tag23.xml"/><Relationship Id="rId36" Type="http://schemas.openxmlformats.org/officeDocument/2006/relationships/tags" Target="../tags/tag31.xml"/><Relationship Id="rId10" Type="http://schemas.openxmlformats.org/officeDocument/2006/relationships/tags" Target="../tags/tag5.xml"/><Relationship Id="rId19" Type="http://schemas.openxmlformats.org/officeDocument/2006/relationships/tags" Target="../tags/tag14.xml"/><Relationship Id="rId31" Type="http://schemas.openxmlformats.org/officeDocument/2006/relationships/tags" Target="../tags/tag26.xml"/><Relationship Id="rId4" Type="http://schemas.openxmlformats.org/officeDocument/2006/relationships/slideLayout" Target="../slideLayouts/slideLayout13.xml"/><Relationship Id="rId9" Type="http://schemas.openxmlformats.org/officeDocument/2006/relationships/tags" Target="../tags/tag4.xml"/><Relationship Id="rId14" Type="http://schemas.openxmlformats.org/officeDocument/2006/relationships/tags" Target="../tags/tag9.xml"/><Relationship Id="rId22" Type="http://schemas.openxmlformats.org/officeDocument/2006/relationships/tags" Target="../tags/tag17.xml"/><Relationship Id="rId27" Type="http://schemas.openxmlformats.org/officeDocument/2006/relationships/tags" Target="../tags/tag22.xml"/><Relationship Id="rId30" Type="http://schemas.openxmlformats.org/officeDocument/2006/relationships/tags" Target="../tags/tag25.xml"/><Relationship Id="rId35" Type="http://schemas.openxmlformats.org/officeDocument/2006/relationships/tags" Target="../tags/tag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tags" Target="../tags/tag45.xml"/><Relationship Id="rId18" Type="http://schemas.openxmlformats.org/officeDocument/2006/relationships/tags" Target="../tags/tag50.xml"/><Relationship Id="rId26" Type="http://schemas.openxmlformats.org/officeDocument/2006/relationships/tags" Target="../tags/tag58.xml"/><Relationship Id="rId39" Type="http://schemas.openxmlformats.org/officeDocument/2006/relationships/image" Target="../media/image5.emf"/><Relationship Id="rId3" Type="http://schemas.openxmlformats.org/officeDocument/2006/relationships/slideLayout" Target="../slideLayouts/slideLayout17.xml"/><Relationship Id="rId21" Type="http://schemas.openxmlformats.org/officeDocument/2006/relationships/tags" Target="../tags/tag53.xml"/><Relationship Id="rId34" Type="http://schemas.openxmlformats.org/officeDocument/2006/relationships/tags" Target="../tags/tag66.xml"/><Relationship Id="rId7" Type="http://schemas.openxmlformats.org/officeDocument/2006/relationships/tags" Target="../tags/tag39.xml"/><Relationship Id="rId12" Type="http://schemas.openxmlformats.org/officeDocument/2006/relationships/tags" Target="../tags/tag44.xml"/><Relationship Id="rId17" Type="http://schemas.openxmlformats.org/officeDocument/2006/relationships/tags" Target="../tags/tag49.xml"/><Relationship Id="rId25" Type="http://schemas.openxmlformats.org/officeDocument/2006/relationships/tags" Target="../tags/tag57.xml"/><Relationship Id="rId33" Type="http://schemas.openxmlformats.org/officeDocument/2006/relationships/tags" Target="../tags/tag65.xml"/><Relationship Id="rId38" Type="http://schemas.openxmlformats.org/officeDocument/2006/relationships/oleObject" Target="../embeddings/oleObject8.bin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48.xml"/><Relationship Id="rId20" Type="http://schemas.openxmlformats.org/officeDocument/2006/relationships/tags" Target="../tags/tag52.xml"/><Relationship Id="rId29" Type="http://schemas.openxmlformats.org/officeDocument/2006/relationships/tags" Target="../tags/tag61.xml"/><Relationship Id="rId1" Type="http://schemas.openxmlformats.org/officeDocument/2006/relationships/slideLayout" Target="../slideLayouts/slideLayout15.xml"/><Relationship Id="rId6" Type="http://schemas.openxmlformats.org/officeDocument/2006/relationships/vmlDrawing" Target="../drawings/vmlDrawing8.vml"/><Relationship Id="rId11" Type="http://schemas.openxmlformats.org/officeDocument/2006/relationships/tags" Target="../tags/tag43.xml"/><Relationship Id="rId24" Type="http://schemas.openxmlformats.org/officeDocument/2006/relationships/tags" Target="../tags/tag56.xml"/><Relationship Id="rId32" Type="http://schemas.openxmlformats.org/officeDocument/2006/relationships/tags" Target="../tags/tag64.xml"/><Relationship Id="rId37" Type="http://schemas.openxmlformats.org/officeDocument/2006/relationships/tags" Target="../tags/tag69.xml"/><Relationship Id="rId40" Type="http://schemas.openxmlformats.org/officeDocument/2006/relationships/image" Target="../media/image6.png"/><Relationship Id="rId5" Type="http://schemas.openxmlformats.org/officeDocument/2006/relationships/theme" Target="../theme/theme3.xml"/><Relationship Id="rId15" Type="http://schemas.openxmlformats.org/officeDocument/2006/relationships/tags" Target="../tags/tag47.xml"/><Relationship Id="rId23" Type="http://schemas.openxmlformats.org/officeDocument/2006/relationships/tags" Target="../tags/tag55.xml"/><Relationship Id="rId28" Type="http://schemas.openxmlformats.org/officeDocument/2006/relationships/tags" Target="../tags/tag60.xml"/><Relationship Id="rId36" Type="http://schemas.openxmlformats.org/officeDocument/2006/relationships/tags" Target="../tags/tag68.xml"/><Relationship Id="rId10" Type="http://schemas.openxmlformats.org/officeDocument/2006/relationships/tags" Target="../tags/tag42.xml"/><Relationship Id="rId19" Type="http://schemas.openxmlformats.org/officeDocument/2006/relationships/tags" Target="../tags/tag51.xml"/><Relationship Id="rId31" Type="http://schemas.openxmlformats.org/officeDocument/2006/relationships/tags" Target="../tags/tag63.xml"/><Relationship Id="rId4" Type="http://schemas.openxmlformats.org/officeDocument/2006/relationships/slideLayout" Target="../slideLayouts/slideLayout18.xml"/><Relationship Id="rId9" Type="http://schemas.openxmlformats.org/officeDocument/2006/relationships/tags" Target="../tags/tag41.xml"/><Relationship Id="rId14" Type="http://schemas.openxmlformats.org/officeDocument/2006/relationships/tags" Target="../tags/tag46.xml"/><Relationship Id="rId22" Type="http://schemas.openxmlformats.org/officeDocument/2006/relationships/tags" Target="../tags/tag54.xml"/><Relationship Id="rId27" Type="http://schemas.openxmlformats.org/officeDocument/2006/relationships/tags" Target="../tags/tag59.xml"/><Relationship Id="rId30" Type="http://schemas.openxmlformats.org/officeDocument/2006/relationships/tags" Target="../tags/tag62.xml"/><Relationship Id="rId35" Type="http://schemas.openxmlformats.org/officeDocument/2006/relationships/tags" Target="../tags/tag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6275" y="1157288"/>
            <a:ext cx="77882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275" y="2817813"/>
            <a:ext cx="7788275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17261" y="6497816"/>
            <a:ext cx="2895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ts val="1200"/>
              </a:lnSpc>
              <a:defRPr sz="1200"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Rapportage Programma Compliance november 2017 VT20160001-940663603-1568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496050"/>
            <a:ext cx="50641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ts val="1200"/>
              </a:lnSpc>
              <a:defRPr sz="1200">
                <a:solidFill>
                  <a:schemeClr val="accent3"/>
                </a:solidFill>
              </a:defRPr>
            </a:lvl1pPr>
          </a:lstStyle>
          <a:p>
            <a:fld id="{6E7DC896-EDA6-4349-A479-313F6E9E1B0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33" name="Picture 9" descr="ProRail Logo PowerPoi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269875"/>
            <a:ext cx="9140825" cy="3476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2" r:id="rId4"/>
    <p:sldLayoutId id="2147483660" r:id="rId5"/>
    <p:sldLayoutId id="2147483661" r:id="rId6"/>
    <p:sldLayoutId id="2147483665" r:id="rId7"/>
    <p:sldLayoutId id="2147483663" r:id="rId8"/>
    <p:sldLayoutId id="2147483664" r:id="rId9"/>
  </p:sldLayoutIdLst>
  <p:hf hdr="0" dt="0"/>
  <p:txStyles>
    <p:titleStyle>
      <a:lvl1pPr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ts val="36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85725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800">
          <a:solidFill>
            <a:schemeClr val="accent6"/>
          </a:solidFill>
          <a:latin typeface="+mn-lt"/>
          <a:ea typeface="+mn-ea"/>
          <a:cs typeface="+mn-cs"/>
        </a:defRPr>
      </a:lvl1pPr>
      <a:lvl2pPr marL="361950" indent="-95250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800">
          <a:solidFill>
            <a:schemeClr val="accent6"/>
          </a:solidFill>
          <a:latin typeface="+mn-lt"/>
          <a:cs typeface="+mn-cs"/>
        </a:defRPr>
      </a:lvl2pPr>
      <a:lvl3pPr marL="6286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800">
          <a:solidFill>
            <a:schemeClr val="accent6"/>
          </a:solidFill>
          <a:latin typeface="+mn-lt"/>
          <a:cs typeface="+mn-cs"/>
        </a:defRPr>
      </a:lvl3pPr>
      <a:lvl4pPr marL="8953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800">
          <a:solidFill>
            <a:schemeClr val="accent6"/>
          </a:solidFill>
          <a:latin typeface="+mn-lt"/>
          <a:cs typeface="+mn-cs"/>
        </a:defRPr>
      </a:lvl4pPr>
      <a:lvl5pPr marL="11620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800">
          <a:solidFill>
            <a:schemeClr val="accent6"/>
          </a:solidFill>
          <a:latin typeface="+mn-lt"/>
          <a:cs typeface="+mn-cs"/>
        </a:defRPr>
      </a:lvl5pPr>
      <a:lvl6pPr marL="16192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6pPr>
      <a:lvl7pPr marL="20764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7pPr>
      <a:lvl8pPr marL="25336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8pPr>
      <a:lvl9pPr marL="2990850" indent="-85725" algn="l" rtl="0" fontAlgn="base">
        <a:lnSpc>
          <a:spcPts val="2400"/>
        </a:lnSpc>
        <a:spcBef>
          <a:spcPct val="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/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39" imgW="270" imgH="270" progId="TCLayout.ActiveDocument.1">
                  <p:embed/>
                </p:oleObj>
              </mc:Choice>
              <mc:Fallback>
                <p:oleObj name="think-cell Slide" r:id="rId3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gray">
          <a:xfrm>
            <a:off x="503016" y="1990667"/>
            <a:ext cx="8137970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503016" y="334016"/>
            <a:ext cx="81379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title</a:t>
            </a:r>
            <a:r>
              <a:rPr lang="nl-NL" noProof="0" dirty="0"/>
              <a:t> </a:t>
            </a:r>
            <a:r>
              <a:rPr lang="nl-NL" noProof="0" dirty="0" err="1"/>
              <a:t>style</a:t>
            </a:r>
            <a:endParaRPr lang="nl-NL" noProof="0" dirty="0"/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gray">
          <a:xfrm>
            <a:off x="503016" y="5763010"/>
            <a:ext cx="8137970" cy="787198"/>
            <a:chOff x="75" y="3665"/>
            <a:chExt cx="5429" cy="486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665"/>
              <a:ext cx="542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nl-NL" sz="1000" dirty="0">
                  <a:solidFill>
                    <a:srgbClr val="494949"/>
                  </a:solidFill>
                  <a:latin typeface="Arial"/>
                </a:rPr>
                <a:t>1 Voetnoot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56"/>
              <a:ext cx="5211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 anchorCtr="0">
              <a:spAutoFit/>
            </a:bodyPr>
            <a:lstStyle/>
            <a:p>
              <a:pPr marL="336550" indent="-336550" defTabSz="895350"/>
              <a:r>
                <a:rPr lang="nl-NL" sz="1000" dirty="0">
                  <a:solidFill>
                    <a:srgbClr val="494949"/>
                  </a:solidFill>
                  <a:latin typeface="Arial"/>
                </a:rPr>
                <a:t>Bron: Bron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503016" y="1414213"/>
            <a:ext cx="4350892" cy="510219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nl-NL" sz="1600" b="1" dirty="0">
                  <a:solidFill>
                    <a:srgbClr val="494949"/>
                  </a:solidFill>
                  <a:latin typeface="Arial"/>
                </a:rPr>
                <a:t>Titel</a:t>
              </a:r>
            </a:p>
            <a:p>
              <a:r>
                <a:rPr lang="nl-NL" sz="1600" dirty="0">
                  <a:solidFill>
                    <a:srgbClr val="494949"/>
                  </a:solidFill>
                  <a:latin typeface="Arial"/>
                </a:rPr>
                <a:t>Meeteenheid</a:t>
              </a:r>
            </a:p>
          </p:txBody>
        </p:sp>
      </p:grpSp>
      <p:grpSp>
        <p:nvGrpSpPr>
          <p:cNvPr id="23" name="LegendBoxes" hidden="1"/>
          <p:cNvGrpSpPr>
            <a:grpSpLocks/>
          </p:cNvGrpSpPr>
          <p:nvPr/>
        </p:nvGrpSpPr>
        <p:grpSpPr bwMode="gray">
          <a:xfrm>
            <a:off x="7644783" y="686458"/>
            <a:ext cx="996203" cy="1017201"/>
            <a:chOff x="4936" y="176"/>
            <a:chExt cx="615" cy="628"/>
          </a:xfrm>
        </p:grpSpPr>
        <p:sp>
          <p:nvSpPr>
            <p:cNvPr id="24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1</a:t>
              </a:r>
            </a:p>
          </p:txBody>
        </p:sp>
        <p:sp>
          <p:nvSpPr>
            <p:cNvPr id="25" name="LegendRectangle1"/>
            <p:cNvSpPr>
              <a:spLocks noChangeArrowheads="1"/>
            </p:cNvSpPr>
            <p:nvPr/>
          </p:nvSpPr>
          <p:spPr bwMode="gray">
            <a:xfrm>
              <a:off x="4936" y="182"/>
              <a:ext cx="104" cy="1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/>
              <a:endParaRPr lang="nl-NL" sz="1200" dirty="0">
                <a:solidFill>
                  <a:srgbClr val="494949"/>
                </a:solidFill>
                <a:latin typeface="Arial"/>
              </a:endParaRPr>
            </a:p>
          </p:txBody>
        </p:sp>
        <p:sp>
          <p:nvSpPr>
            <p:cNvPr id="26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2</a:t>
              </a:r>
            </a:p>
          </p:txBody>
        </p:sp>
        <p:sp>
          <p:nvSpPr>
            <p:cNvPr id="27" name="LegendRectangle2"/>
            <p:cNvSpPr>
              <a:spLocks noChangeArrowheads="1"/>
            </p:cNvSpPr>
            <p:nvPr/>
          </p:nvSpPr>
          <p:spPr bwMode="gray">
            <a:xfrm>
              <a:off x="4936" y="352"/>
              <a:ext cx="104" cy="1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/>
              <a:endParaRPr lang="nl-NL" sz="1200" dirty="0">
                <a:solidFill>
                  <a:srgbClr val="494949"/>
                </a:solidFill>
                <a:latin typeface="Arial"/>
              </a:endParaRPr>
            </a:p>
          </p:txBody>
        </p:sp>
        <p:sp>
          <p:nvSpPr>
            <p:cNvPr id="28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3</a:t>
              </a:r>
            </a:p>
          </p:txBody>
        </p:sp>
        <p:sp>
          <p:nvSpPr>
            <p:cNvPr id="29" name="LegendRectangle3"/>
            <p:cNvSpPr>
              <a:spLocks noChangeArrowheads="1"/>
            </p:cNvSpPr>
            <p:nvPr/>
          </p:nvSpPr>
          <p:spPr bwMode="gray">
            <a:xfrm>
              <a:off x="4936" y="523"/>
              <a:ext cx="104" cy="104"/>
            </a:xfrm>
            <a:prstGeom prst="rect">
              <a:avLst/>
            </a:prstGeom>
            <a:solidFill>
              <a:srgbClr val="FDCA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/>
              <a:endParaRPr lang="nl-NL" sz="1200" dirty="0">
                <a:solidFill>
                  <a:srgbClr val="494949"/>
                </a:solidFill>
                <a:latin typeface="Arial"/>
              </a:endParaRPr>
            </a:p>
          </p:txBody>
        </p:sp>
        <p:sp>
          <p:nvSpPr>
            <p:cNvPr id="30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4</a:t>
              </a:r>
            </a:p>
          </p:txBody>
        </p:sp>
        <p:sp>
          <p:nvSpPr>
            <p:cNvPr id="31" name="LegendRectangle4"/>
            <p:cNvSpPr>
              <a:spLocks noChangeArrowheads="1"/>
            </p:cNvSpPr>
            <p:nvPr/>
          </p:nvSpPr>
          <p:spPr bwMode="gray">
            <a:xfrm>
              <a:off x="4936" y="694"/>
              <a:ext cx="104" cy="104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/>
              <a:endParaRPr lang="nl-NL" sz="1200" dirty="0">
                <a:solidFill>
                  <a:srgbClr val="494949"/>
                </a:solidFill>
                <a:latin typeface="Arial"/>
              </a:endParaRPr>
            </a:p>
          </p:txBody>
        </p:sp>
      </p:grpSp>
      <p:grpSp>
        <p:nvGrpSpPr>
          <p:cNvPr id="32" name="LegendLines" hidden="1"/>
          <p:cNvGrpSpPr>
            <a:grpSpLocks/>
          </p:cNvGrpSpPr>
          <p:nvPr/>
        </p:nvGrpSpPr>
        <p:grpSpPr bwMode="gray">
          <a:xfrm>
            <a:off x="7330534" y="686458"/>
            <a:ext cx="1310452" cy="745084"/>
            <a:chOff x="4750" y="176"/>
            <a:chExt cx="809" cy="460"/>
          </a:xfrm>
        </p:grpSpPr>
        <p:sp>
          <p:nvSpPr>
            <p:cNvPr id="33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/>
              <a:endParaRPr lang="nl-NL" sz="1200" dirty="0">
                <a:solidFill>
                  <a:srgbClr val="494949"/>
                </a:solidFill>
                <a:latin typeface="Arial"/>
              </a:endParaRPr>
            </a:p>
          </p:txBody>
        </p:sp>
        <p:sp>
          <p:nvSpPr>
            <p:cNvPr id="34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/>
              <a:endParaRPr lang="nl-NL" sz="1200" dirty="0">
                <a:solidFill>
                  <a:srgbClr val="494949"/>
                </a:solidFill>
                <a:latin typeface="Arial"/>
              </a:endParaRPr>
            </a:p>
          </p:txBody>
        </p:sp>
        <p:sp>
          <p:nvSpPr>
            <p:cNvPr id="35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/>
              <a:endParaRPr lang="nl-NL" sz="1200" dirty="0">
                <a:solidFill>
                  <a:srgbClr val="494949"/>
                </a:solidFill>
                <a:latin typeface="Arial"/>
              </a:endParaRPr>
            </a:p>
          </p:txBody>
        </p:sp>
        <p:sp>
          <p:nvSpPr>
            <p:cNvPr id="36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1</a:t>
              </a:r>
            </a:p>
          </p:txBody>
        </p:sp>
        <p:sp>
          <p:nvSpPr>
            <p:cNvPr id="37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2</a:t>
              </a:r>
            </a:p>
          </p:txBody>
        </p:sp>
        <p:sp>
          <p:nvSpPr>
            <p:cNvPr id="38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3</a:t>
              </a:r>
            </a:p>
          </p:txBody>
        </p:sp>
      </p:grpSp>
      <p:grpSp>
        <p:nvGrpSpPr>
          <p:cNvPr id="44" name="McKSticker" hidden="1"/>
          <p:cNvGrpSpPr/>
          <p:nvPr/>
        </p:nvGrpSpPr>
        <p:grpSpPr bwMode="gray">
          <a:xfrm>
            <a:off x="7960552" y="686458"/>
            <a:ext cx="680434" cy="246351"/>
            <a:chOff x="8073926" y="285750"/>
            <a:chExt cx="666849" cy="241447"/>
          </a:xfrm>
        </p:grpSpPr>
        <p:sp>
          <p:nvSpPr>
            <p:cNvPr id="45" name="StickerRectangle"/>
            <p:cNvSpPr>
              <a:spLocks noChangeArrowheads="1"/>
            </p:cNvSpPr>
            <p:nvPr/>
          </p:nvSpPr>
          <p:spPr bwMode="gray">
            <a:xfrm>
              <a:off x="8073926" y="285750"/>
              <a:ext cx="666849" cy="24144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00" rIns="0" bIns="27432" anchor="ctr" anchorCtr="0">
              <a:spAutoFit/>
            </a:bodyPr>
            <a:lstStyle/>
            <a:p>
              <a:pPr algn="r"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STICKER</a:t>
              </a:r>
            </a:p>
          </p:txBody>
        </p:sp>
        <p:cxnSp>
          <p:nvCxnSpPr>
            <p:cNvPr id="47" name="AutoShape 32"/>
            <p:cNvCxnSpPr>
              <a:cxnSpLocks noChangeShapeType="1"/>
              <a:stCxn id="45" idx="4"/>
              <a:endCxn id="45" idx="6"/>
            </p:cNvCxnSpPr>
            <p:nvPr/>
          </p:nvCxnSpPr>
          <p:spPr bwMode="gray">
            <a:xfrm>
              <a:off x="8073926" y="527197"/>
              <a:ext cx="666849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4" name="AutoShape 32"/>
            <p:cNvCxnSpPr>
              <a:cxnSpLocks noChangeShapeType="1"/>
              <a:stCxn id="45" idx="2"/>
              <a:endCxn id="45" idx="0"/>
            </p:cNvCxnSpPr>
            <p:nvPr userDrawn="1"/>
          </p:nvCxnSpPr>
          <p:spPr bwMode="gray">
            <a:xfrm>
              <a:off x="8073926" y="285750"/>
              <a:ext cx="666849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3" name="LegendMoons" hidden="1"/>
          <p:cNvGrpSpPr/>
          <p:nvPr/>
        </p:nvGrpSpPr>
        <p:grpSpPr bwMode="gray">
          <a:xfrm>
            <a:off x="7576095" y="686458"/>
            <a:ext cx="1064891" cy="1333054"/>
            <a:chOff x="7769225" y="2105025"/>
            <a:chExt cx="1043630" cy="1306516"/>
          </a:xfrm>
        </p:grpSpPr>
        <p:grpSp>
          <p:nvGrpSpPr>
            <p:cNvPr id="54" name="MoonLegend1"/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 bwMode="gray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72" name="Oval 38"/>
              <p:cNvSpPr>
                <a:spLocks noChangeAspect="1" noChangeArrowheads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  <p:sp>
            <p:nvSpPr>
              <p:cNvPr id="73" name="Arc 39"/>
              <p:cNvSpPr>
                <a:spLocks noChangeAspect="1"/>
              </p:cNvSpPr>
              <p:nvPr>
                <p:custDataLst>
                  <p:tags r:id="rId38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</p:grpSp>
        <p:grpSp>
          <p:nvGrpSpPr>
            <p:cNvPr id="55" name="MoonLegend2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gray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70" name="Oval 41"/>
              <p:cNvSpPr>
                <a:spLocks noChangeAspect="1" noChangeArrowheads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  <p:sp>
            <p:nvSpPr>
              <p:cNvPr id="71" name="Arc 42"/>
              <p:cNvSpPr>
                <a:spLocks noChangeAspect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</p:grpSp>
        <p:grpSp>
          <p:nvGrpSpPr>
            <p:cNvPr id="56" name="MoonLegend4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gray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68" name="Oval 47"/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  <p:sp>
            <p:nvSpPr>
              <p:cNvPr id="69" name="Arc 48"/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</p:grpSp>
        <p:grpSp>
          <p:nvGrpSpPr>
            <p:cNvPr id="57" name="MoonLegend5"/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gray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66" name="Oval 50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  <p:sp>
            <p:nvSpPr>
              <p:cNvPr id="67" name="Oval 51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</p:grpSp>
        <p:sp>
          <p:nvSpPr>
            <p:cNvPr id="58" name="Legend1"/>
            <p:cNvSpPr>
              <a:spLocks noChangeArrowheads="1"/>
            </p:cNvSpPr>
            <p:nvPr/>
          </p:nvSpPr>
          <p:spPr bwMode="gray">
            <a:xfrm>
              <a:off x="8089900" y="2117467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1</a:t>
              </a:r>
            </a:p>
          </p:txBody>
        </p:sp>
        <p:sp>
          <p:nvSpPr>
            <p:cNvPr id="59" name="Legend2"/>
            <p:cNvSpPr>
              <a:spLocks noChangeArrowheads="1"/>
            </p:cNvSpPr>
            <p:nvPr/>
          </p:nvSpPr>
          <p:spPr bwMode="gray">
            <a:xfrm>
              <a:off x="8089900" y="2392363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2</a:t>
              </a:r>
            </a:p>
          </p:txBody>
        </p:sp>
        <p:sp>
          <p:nvSpPr>
            <p:cNvPr id="60" name="Legend3"/>
            <p:cNvSpPr>
              <a:spLocks noChangeArrowheads="1"/>
            </p:cNvSpPr>
            <p:nvPr/>
          </p:nvSpPr>
          <p:spPr bwMode="gray">
            <a:xfrm>
              <a:off x="8089900" y="2667002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3</a:t>
              </a:r>
            </a:p>
          </p:txBody>
        </p:sp>
        <p:sp>
          <p:nvSpPr>
            <p:cNvPr id="61" name="Legend4"/>
            <p:cNvSpPr>
              <a:spLocks noChangeArrowheads="1"/>
            </p:cNvSpPr>
            <p:nvPr/>
          </p:nvSpPr>
          <p:spPr bwMode="gray">
            <a:xfrm>
              <a:off x="8089900" y="2938465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4</a:t>
              </a:r>
            </a:p>
          </p:txBody>
        </p:sp>
        <p:sp>
          <p:nvSpPr>
            <p:cNvPr id="62" name="Legend5"/>
            <p:cNvSpPr>
              <a:spLocks noChangeArrowheads="1"/>
            </p:cNvSpPr>
            <p:nvPr/>
          </p:nvSpPr>
          <p:spPr bwMode="gray">
            <a:xfrm>
              <a:off x="8089900" y="3214690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BF0E38"/>
                </a:buClr>
              </a:pPr>
              <a:r>
                <a:rPr lang="nl-NL" sz="1200" dirty="0">
                  <a:solidFill>
                    <a:srgbClr val="494949"/>
                  </a:solidFill>
                  <a:latin typeface="Arial"/>
                </a:rPr>
                <a:t>Legenda 5</a:t>
              </a:r>
            </a:p>
          </p:txBody>
        </p:sp>
        <p:grpSp>
          <p:nvGrpSpPr>
            <p:cNvPr id="63" name="MoonLegend3"/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 bwMode="gray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64" name="Oval 47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  <p:sp>
            <p:nvSpPr>
              <p:cNvPr id="65" name="Arc 48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dirty="0">
                  <a:solidFill>
                    <a:srgbClr val="494949"/>
                  </a:solidFill>
                  <a:latin typeface="Arial"/>
                </a:endParaRPr>
              </a:p>
            </p:txBody>
          </p:sp>
        </p:grpSp>
      </p:grpSp>
      <p:sp>
        <p:nvSpPr>
          <p:cNvPr id="3" name="pg number"/>
          <p:cNvSpPr>
            <a:spLocks/>
          </p:cNvSpPr>
          <p:nvPr/>
        </p:nvSpPr>
        <p:spPr bwMode="gray">
          <a:xfrm>
            <a:off x="8480692" y="6393213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algn="r"/>
            <a:fld id="{42C328C1-A84F-4A39-A664-DBA00541A8C6}" type="slidenum">
              <a:rPr lang="nl-NL" sz="1000" smtClean="0">
                <a:solidFill>
                  <a:srgbClr val="494949"/>
                </a:solidFill>
                <a:latin typeface="Arial"/>
              </a:rPr>
              <a:pPr algn="r"/>
              <a:t>‹nr.›</a:t>
            </a:fld>
            <a:endParaRPr lang="nl-NL" sz="1000" dirty="0">
              <a:solidFill>
                <a:srgbClr val="494949"/>
              </a:solidFill>
              <a:latin typeface="Arial"/>
            </a:endParaRP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503016" y="669040"/>
            <a:ext cx="8137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tabLst>
                <a:tab pos="447675" algn="l"/>
              </a:tabLst>
              <a:defRPr/>
            </a:pPr>
            <a:r>
              <a:rPr lang="nl-NL" sz="1600" dirty="0">
                <a:solidFill>
                  <a:srgbClr val="494949"/>
                </a:solidFill>
                <a:latin typeface="Arial"/>
              </a:rPr>
              <a:t>Meeteenheid</a:t>
            </a:r>
          </a:p>
        </p:txBody>
      </p:sp>
      <p:sp>
        <p:nvSpPr>
          <p:cNvPr id="77" name="1. On-page tracker" hidden="1"/>
          <p:cNvSpPr>
            <a:spLocks noChangeArrowheads="1"/>
          </p:cNvSpPr>
          <p:nvPr/>
        </p:nvSpPr>
        <p:spPr bwMode="gray">
          <a:xfrm>
            <a:off x="503016" y="45940"/>
            <a:ext cx="61234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447675" algn="l"/>
              </a:tabLst>
            </a:pPr>
            <a:r>
              <a:rPr lang="nl-NL" sz="1000" cap="all" dirty="0" err="1">
                <a:solidFill>
                  <a:srgbClr val="494949"/>
                </a:solidFill>
                <a:latin typeface="Arial"/>
              </a:rPr>
              <a:t>TRACKER</a:t>
            </a:r>
            <a:endParaRPr lang="nl-NL" sz="1000" cap="all" dirty="0">
              <a:solidFill>
                <a:srgbClr val="494949"/>
              </a:solidFill>
              <a:latin typeface="Arial"/>
            </a:endParaRPr>
          </a:p>
        </p:txBody>
      </p:sp>
      <p:sp>
        <p:nvSpPr>
          <p:cNvPr id="75" name="Oval" hidden="1"/>
          <p:cNvSpPr txBox="1">
            <a:spLocks/>
          </p:cNvSpPr>
          <p:nvPr userDrawn="1">
            <p:custDataLst>
              <p:tags r:id="rId9"/>
            </p:custDataLst>
          </p:nvPr>
        </p:nvSpPr>
        <p:spPr bwMode="gray">
          <a:xfrm>
            <a:off x="5373659" y="1752564"/>
            <a:ext cx="1555047" cy="155495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algn="ctr">
              <a:buClr>
                <a:srgbClr val="BF0E38"/>
              </a:buClr>
            </a:pPr>
            <a:r>
              <a:rPr lang="nl-NL" dirty="0" err="1">
                <a:solidFill>
                  <a:srgbClr val="494949"/>
                </a:solidFill>
              </a:rPr>
              <a:t>Text</a:t>
            </a:r>
            <a:endParaRPr lang="nl-NL" dirty="0">
              <a:solidFill>
                <a:srgbClr val="494949"/>
              </a:solidFill>
            </a:endParaRPr>
          </a:p>
        </p:txBody>
      </p:sp>
      <p:sp>
        <p:nvSpPr>
          <p:cNvPr id="76" name="Rectangle" hidden="1"/>
          <p:cNvSpPr txBox="1">
            <a:spLocks/>
          </p:cNvSpPr>
          <p:nvPr userDrawn="1">
            <p:custDataLst>
              <p:tags r:id="rId10"/>
            </p:custDataLst>
          </p:nvPr>
        </p:nvSpPr>
        <p:spPr bwMode="gray">
          <a:xfrm>
            <a:off x="1987545" y="1752564"/>
            <a:ext cx="1555047" cy="155495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>
              <a:buClr>
                <a:srgbClr val="BF0E38"/>
              </a:buClr>
            </a:pPr>
            <a:r>
              <a:rPr lang="nl-NL" dirty="0" err="1">
                <a:solidFill>
                  <a:srgbClr val="494949"/>
                </a:solidFill>
              </a:rPr>
              <a:t>Text</a:t>
            </a:r>
            <a:endParaRPr lang="nl-NL" dirty="0">
              <a:solidFill>
                <a:srgbClr val="494949"/>
              </a:solidFill>
            </a:endParaRPr>
          </a:p>
        </p:txBody>
      </p:sp>
      <p:sp>
        <p:nvSpPr>
          <p:cNvPr id="78" name="RoundedRectangle" hidden="1"/>
          <p:cNvSpPr txBox="1">
            <a:spLocks/>
          </p:cNvSpPr>
          <p:nvPr userDrawn="1">
            <p:custDataLst>
              <p:tags r:id="rId11"/>
            </p:custDataLst>
          </p:nvPr>
        </p:nvSpPr>
        <p:spPr bwMode="gray">
          <a:xfrm>
            <a:off x="3680602" y="1752564"/>
            <a:ext cx="1555047" cy="1554955"/>
          </a:xfrm>
          <a:prstGeom prst="round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>
              <a:buClr>
                <a:srgbClr val="BF0E38"/>
              </a:buClr>
            </a:pPr>
            <a:r>
              <a:rPr lang="nl-NL" dirty="0" err="1">
                <a:solidFill>
                  <a:srgbClr val="494949"/>
                </a:solidFill>
              </a:rPr>
              <a:t>Text</a:t>
            </a:r>
            <a:endParaRPr lang="nl-NL" dirty="0">
              <a:solidFill>
                <a:srgbClr val="494949"/>
              </a:solidFill>
            </a:endParaRPr>
          </a:p>
        </p:txBody>
      </p:sp>
      <p:sp>
        <p:nvSpPr>
          <p:cNvPr id="79" name="Arrow" hidden="1"/>
          <p:cNvSpPr txBox="1">
            <a:spLocks/>
          </p:cNvSpPr>
          <p:nvPr userDrawn="1">
            <p:custDataLst>
              <p:tags r:id="rId12"/>
            </p:custDataLst>
          </p:nvPr>
        </p:nvSpPr>
        <p:spPr bwMode="gray">
          <a:xfrm>
            <a:off x="1985304" y="4524829"/>
            <a:ext cx="1866056" cy="932973"/>
          </a:xfrm>
          <a:prstGeom prst="rightArrow">
            <a:avLst>
              <a:gd name="adj1" fmla="val 54000"/>
              <a:gd name="adj2" fmla="val 37678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>
              <a:buClr>
                <a:srgbClr val="BF0E38"/>
              </a:buClr>
            </a:pPr>
            <a:r>
              <a:rPr lang="nl-NL" dirty="0" err="1">
                <a:solidFill>
                  <a:srgbClr val="494949"/>
                </a:solidFill>
              </a:rPr>
              <a:t>Text</a:t>
            </a:r>
            <a:endParaRPr lang="nl-NL" dirty="0">
              <a:solidFill>
                <a:srgbClr val="494949"/>
              </a:solidFill>
            </a:endParaRPr>
          </a:p>
        </p:txBody>
      </p:sp>
      <p:sp>
        <p:nvSpPr>
          <p:cNvPr id="80" name="DirArrow" hidden="1"/>
          <p:cNvSpPr>
            <a:spLocks noChangeArrowheads="1"/>
          </p:cNvSpPr>
          <p:nvPr userDrawn="1">
            <p:custDataLst>
              <p:tags r:id="rId13"/>
            </p:custDataLst>
          </p:nvPr>
        </p:nvSpPr>
        <p:spPr bwMode="gray">
          <a:xfrm rot="5400000">
            <a:off x="5665195" y="3154087"/>
            <a:ext cx="3153449" cy="35040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/>
            <a:endParaRPr lang="nl-NL" dirty="0">
              <a:solidFill>
                <a:srgbClr val="494949"/>
              </a:solidFill>
            </a:endParaRPr>
          </a:p>
        </p:txBody>
      </p:sp>
      <p:sp>
        <p:nvSpPr>
          <p:cNvPr id="81" name="Bracket" hidden="1"/>
          <p:cNvSpPr>
            <a:spLocks/>
          </p:cNvSpPr>
          <p:nvPr userDrawn="1">
            <p:custDataLst>
              <p:tags r:id="rId14"/>
            </p:custDataLst>
          </p:nvPr>
        </p:nvSpPr>
        <p:spPr bwMode="gray">
          <a:xfrm>
            <a:off x="6078869" y="3449687"/>
            <a:ext cx="186282" cy="1865946"/>
          </a:xfrm>
          <a:custGeom>
            <a:avLst/>
            <a:gdLst>
              <a:gd name="T0" fmla="*/ 0 w 115"/>
              <a:gd name="T1" fmla="*/ 0 h 1152"/>
              <a:gd name="T2" fmla="*/ 65 w 115"/>
              <a:gd name="T3" fmla="*/ 0 h 1152"/>
              <a:gd name="T4" fmla="*/ 65 w 115"/>
              <a:gd name="T5" fmla="*/ 528 h 1152"/>
              <a:gd name="T6" fmla="*/ 115 w 115"/>
              <a:gd name="T7" fmla="*/ 576 h 1152"/>
              <a:gd name="T8" fmla="*/ 65 w 115"/>
              <a:gd name="T9" fmla="*/ 624 h 1152"/>
              <a:gd name="T10" fmla="*/ 65 w 115"/>
              <a:gd name="T11" fmla="*/ 1152 h 1152"/>
              <a:gd name="T12" fmla="*/ 0 w 115"/>
              <a:gd name="T13" fmla="*/ 1152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" h="1152">
                <a:moveTo>
                  <a:pt x="0" y="0"/>
                </a:moveTo>
                <a:lnTo>
                  <a:pt x="65" y="0"/>
                </a:lnTo>
                <a:lnTo>
                  <a:pt x="65" y="528"/>
                </a:lnTo>
                <a:lnTo>
                  <a:pt x="115" y="576"/>
                </a:lnTo>
                <a:lnTo>
                  <a:pt x="65" y="624"/>
                </a:lnTo>
                <a:lnTo>
                  <a:pt x="65" y="1152"/>
                </a:lnTo>
                <a:lnTo>
                  <a:pt x="0" y="1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/>
            <a:endParaRPr lang="nl-NL" dirty="0">
              <a:solidFill>
                <a:srgbClr val="494949"/>
              </a:solidFill>
            </a:endParaRPr>
          </a:p>
        </p:txBody>
      </p:sp>
      <p:grpSp>
        <p:nvGrpSpPr>
          <p:cNvPr id="82" name="Moon" hidden="1"/>
          <p:cNvGrpSpPr/>
          <p:nvPr userDrawn="1">
            <p:custDataLst>
              <p:tags r:id="rId15"/>
            </p:custDataLst>
          </p:nvPr>
        </p:nvGrpSpPr>
        <p:grpSpPr bwMode="gray">
          <a:xfrm>
            <a:off x="8381812" y="2987620"/>
            <a:ext cx="259174" cy="259159"/>
            <a:chOff x="762000" y="1270000"/>
            <a:chExt cx="254000" cy="254000"/>
          </a:xfrm>
        </p:grpSpPr>
        <p:sp>
          <p:nvSpPr>
            <p:cNvPr id="83" name="Oval 82"/>
            <p:cNvSpPr/>
            <p:nvPr/>
          </p:nvSpPr>
          <p:spPr bwMode="gray"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/>
              <a:endParaRPr lang="nl-NL" dirty="0">
                <a:solidFill>
                  <a:srgbClr val="494949"/>
                </a:solidFill>
              </a:endParaRPr>
            </a:p>
          </p:txBody>
        </p:sp>
        <p:sp>
          <p:nvSpPr>
            <p:cNvPr id="84" name="Arc 83"/>
            <p:cNvSpPr/>
            <p:nvPr/>
          </p:nvSpPr>
          <p:spPr bwMode="gray"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1"/>
              <a:endParaRPr lang="nl-NL" dirty="0">
                <a:solidFill>
                  <a:srgbClr val="494949"/>
                </a:solidFill>
              </a:endParaRPr>
            </a:p>
          </p:txBody>
        </p:sp>
      </p:grpSp>
      <p:grpSp>
        <p:nvGrpSpPr>
          <p:cNvPr id="85" name="Flow" hidden="1"/>
          <p:cNvGrpSpPr>
            <a:grpSpLocks/>
          </p:cNvGrpSpPr>
          <p:nvPr userDrawn="1">
            <p:custDataLst>
              <p:tags r:id="rId16"/>
            </p:custDataLst>
          </p:nvPr>
        </p:nvGrpSpPr>
        <p:grpSpPr bwMode="gray">
          <a:xfrm>
            <a:off x="1987545" y="3449687"/>
            <a:ext cx="1866056" cy="932973"/>
            <a:chOff x="5905500" y="3124200"/>
            <a:chExt cx="1828800" cy="914400"/>
          </a:xfrm>
        </p:grpSpPr>
        <p:sp>
          <p:nvSpPr>
            <p:cNvPr id="86" name="Freeform 85"/>
            <p:cNvSpPr/>
            <p:nvPr>
              <p:custDataLst>
                <p:tags r:id="rId22"/>
              </p:custDataLst>
            </p:nvPr>
          </p:nvSpPr>
          <p:spPr bwMode="gray">
            <a:xfrm>
              <a:off x="5905500" y="3124200"/>
              <a:ext cx="1828800" cy="9144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1664208" y="914400"/>
                  </a:lnTo>
                  <a:lnTo>
                    <a:pt x="0" y="9144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nl-NL" dirty="0">
                <a:solidFill>
                  <a:srgbClr val="494949"/>
                </a:solidFill>
              </a:endParaRPr>
            </a:p>
          </p:txBody>
        </p:sp>
        <p:sp>
          <p:nvSpPr>
            <p:cNvPr id="87" name="TextBox 86"/>
            <p:cNvSpPr txBox="1"/>
            <p:nvPr>
              <p:custDataLst>
                <p:tags r:id="rId23"/>
              </p:custDataLst>
            </p:nvPr>
          </p:nvSpPr>
          <p:spPr bwMode="gray">
            <a:xfrm>
              <a:off x="5969000" y="3187700"/>
              <a:ext cx="1524000" cy="793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>
                <a:buClr>
                  <a:srgbClr val="BF0E38"/>
                </a:buClr>
              </a:pPr>
              <a:r>
                <a:rPr lang="nl-NL" b="1" dirty="0" err="1">
                  <a:solidFill>
                    <a:srgbClr val="494949"/>
                  </a:solidFill>
                </a:rPr>
                <a:t>Text</a:t>
              </a:r>
              <a:endParaRPr lang="nl-NL" b="1" dirty="0">
                <a:solidFill>
                  <a:srgbClr val="494949"/>
                </a:solidFill>
              </a:endParaRPr>
            </a:p>
          </p:txBody>
        </p:sp>
      </p:grpSp>
      <p:grpSp>
        <p:nvGrpSpPr>
          <p:cNvPr id="88" name="SplitFlow" hidden="1"/>
          <p:cNvGrpSpPr/>
          <p:nvPr userDrawn="1">
            <p:custDataLst>
              <p:tags r:id="rId17"/>
            </p:custDataLst>
          </p:nvPr>
        </p:nvGrpSpPr>
        <p:grpSpPr bwMode="gray">
          <a:xfrm>
            <a:off x="4033207" y="3449687"/>
            <a:ext cx="1866056" cy="932973"/>
            <a:chOff x="114300" y="1270000"/>
            <a:chExt cx="1828800" cy="914400"/>
          </a:xfrm>
        </p:grpSpPr>
        <p:sp>
          <p:nvSpPr>
            <p:cNvPr id="89" name="Freeform 88"/>
            <p:cNvSpPr/>
            <p:nvPr>
              <p:custDataLst>
                <p:tags r:id="rId18"/>
              </p:custDataLst>
            </p:nvPr>
          </p:nvSpPr>
          <p:spPr bwMode="gray">
            <a:xfrm>
              <a:off x="114300" y="12700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nl-NL" dirty="0">
                <a:solidFill>
                  <a:srgbClr val="494949"/>
                </a:solidFill>
              </a:endParaRPr>
            </a:p>
          </p:txBody>
        </p:sp>
        <p:sp>
          <p:nvSpPr>
            <p:cNvPr id="90" name="TextBox 89"/>
            <p:cNvSpPr txBox="1"/>
            <p:nvPr>
              <p:custDataLst>
                <p:tags r:id="rId19"/>
              </p:custDataLst>
            </p:nvPr>
          </p:nvSpPr>
          <p:spPr bwMode="gray">
            <a:xfrm>
              <a:off x="177800" y="1327150"/>
              <a:ext cx="1524000" cy="336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>
                <a:buClr>
                  <a:srgbClr val="BF0E38"/>
                </a:buClr>
              </a:pPr>
              <a:r>
                <a:rPr lang="nl-NL" b="1" dirty="0" err="1">
                  <a:solidFill>
                    <a:srgbClr val="494949"/>
                  </a:solidFill>
                </a:rPr>
                <a:t>Text</a:t>
              </a:r>
              <a:endParaRPr lang="nl-NL" b="1" dirty="0">
                <a:solidFill>
                  <a:srgbClr val="494949"/>
                </a:solidFill>
              </a:endParaRPr>
            </a:p>
          </p:txBody>
        </p:sp>
        <p:sp>
          <p:nvSpPr>
            <p:cNvPr id="91" name="Freeform 90"/>
            <p:cNvSpPr/>
            <p:nvPr>
              <p:custDataLst>
                <p:tags r:id="rId20"/>
              </p:custDataLst>
            </p:nvPr>
          </p:nvSpPr>
          <p:spPr bwMode="gray">
            <a:xfrm>
              <a:off x="114300" y="17272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3048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0 h 457200"/>
                <a:gd name="connsiteX1" fmla="*/ 1511808 w 1828800"/>
                <a:gd name="connsiteY1" fmla="*/ 457200 h 457200"/>
                <a:gd name="connsiteX2" fmla="*/ 1828800 w 1828800"/>
                <a:gd name="connsiteY2" fmla="*/ 152400 h 457200"/>
                <a:gd name="connsiteX3" fmla="*/ 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15240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0 w 18288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1828800" y="0"/>
                  </a:moveTo>
                  <a:lnTo>
                    <a:pt x="166420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nl-NL" dirty="0">
                <a:solidFill>
                  <a:srgbClr val="494949"/>
                </a:solidFill>
              </a:endParaRPr>
            </a:p>
          </p:txBody>
        </p:sp>
        <p:sp>
          <p:nvSpPr>
            <p:cNvPr id="92" name="TextBox 91"/>
            <p:cNvSpPr txBox="1"/>
            <p:nvPr>
              <p:custDataLst>
                <p:tags r:id="rId21"/>
              </p:custDataLst>
            </p:nvPr>
          </p:nvSpPr>
          <p:spPr bwMode="gray">
            <a:xfrm>
              <a:off x="177800" y="1784350"/>
              <a:ext cx="15240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>
                <a:buClr>
                  <a:srgbClr val="BF0E38"/>
                </a:buClr>
              </a:pPr>
              <a:r>
                <a:rPr lang="nl-NL" b="1" dirty="0" err="1">
                  <a:solidFill>
                    <a:srgbClr val="494949"/>
                  </a:solidFill>
                </a:rPr>
                <a:t>Text</a:t>
              </a:r>
              <a:endParaRPr lang="nl-NL" b="1" dirty="0">
                <a:solidFill>
                  <a:srgbClr val="494949"/>
                </a:solidFill>
              </a:endParaRPr>
            </a:p>
          </p:txBody>
        </p:sp>
      </p:grpSp>
      <p:sp>
        <p:nvSpPr>
          <p:cNvPr id="110" name="Rechthoek 7"/>
          <p:cNvSpPr/>
          <p:nvPr userDrawn="1"/>
        </p:nvSpPr>
        <p:spPr bwMode="gray">
          <a:xfrm>
            <a:off x="2027596" y="6151999"/>
            <a:ext cx="792000" cy="66229"/>
          </a:xfrm>
          <a:custGeom>
            <a:avLst/>
            <a:gdLst>
              <a:gd name="connsiteX0" fmla="*/ 0 w 2367610"/>
              <a:gd name="connsiteY0" fmla="*/ 0 h 288000"/>
              <a:gd name="connsiteX1" fmla="*/ 2367610 w 2367610"/>
              <a:gd name="connsiteY1" fmla="*/ 0 h 288000"/>
              <a:gd name="connsiteX2" fmla="*/ 2367610 w 2367610"/>
              <a:gd name="connsiteY2" fmla="*/ 288000 h 288000"/>
              <a:gd name="connsiteX3" fmla="*/ 0 w 2367610"/>
              <a:gd name="connsiteY3" fmla="*/ 288000 h 288000"/>
              <a:gd name="connsiteX4" fmla="*/ 0 w 236761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4247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3612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4760" h="288000">
                <a:moveTo>
                  <a:pt x="57150" y="0"/>
                </a:moveTo>
                <a:lnTo>
                  <a:pt x="2424760" y="0"/>
                </a:lnTo>
                <a:lnTo>
                  <a:pt x="2361260" y="288000"/>
                </a:lnTo>
                <a:lnTo>
                  <a:pt x="0" y="288000"/>
                </a:lnTo>
                <a:lnTo>
                  <a:pt x="5715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11" name="Rechthoek 8"/>
          <p:cNvSpPr/>
          <p:nvPr userDrawn="1"/>
        </p:nvSpPr>
        <p:spPr bwMode="gray">
          <a:xfrm>
            <a:off x="3870133" y="6151999"/>
            <a:ext cx="429886" cy="66229"/>
          </a:xfrm>
          <a:custGeom>
            <a:avLst/>
            <a:gdLst>
              <a:gd name="connsiteX0" fmla="*/ 0 w 1815412"/>
              <a:gd name="connsiteY0" fmla="*/ 0 h 288000"/>
              <a:gd name="connsiteX1" fmla="*/ 1815412 w 1815412"/>
              <a:gd name="connsiteY1" fmla="*/ 0 h 288000"/>
              <a:gd name="connsiteX2" fmla="*/ 1815412 w 1815412"/>
              <a:gd name="connsiteY2" fmla="*/ 288000 h 288000"/>
              <a:gd name="connsiteX3" fmla="*/ 0 w 1815412"/>
              <a:gd name="connsiteY3" fmla="*/ 288000 h 288000"/>
              <a:gd name="connsiteX4" fmla="*/ 0 w 1815412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693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058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21762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387" h="288000">
                <a:moveTo>
                  <a:pt x="53975" y="0"/>
                </a:moveTo>
                <a:lnTo>
                  <a:pt x="1869387" y="0"/>
                </a:lnTo>
                <a:lnTo>
                  <a:pt x="1821762" y="288000"/>
                </a:lnTo>
                <a:lnTo>
                  <a:pt x="0" y="288000"/>
                </a:lnTo>
                <a:lnTo>
                  <a:pt x="5397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12" name="Rechthoek 13"/>
          <p:cNvSpPr/>
          <p:nvPr userDrawn="1"/>
        </p:nvSpPr>
        <p:spPr bwMode="gray">
          <a:xfrm>
            <a:off x="2752051" y="6339182"/>
            <a:ext cx="1080000" cy="15632"/>
          </a:xfrm>
          <a:custGeom>
            <a:avLst/>
            <a:gdLst>
              <a:gd name="connsiteX0" fmla="*/ 0 w 3150000"/>
              <a:gd name="connsiteY0" fmla="*/ 0 h 64800"/>
              <a:gd name="connsiteX1" fmla="*/ 3150000 w 3150000"/>
              <a:gd name="connsiteY1" fmla="*/ 0 h 64800"/>
              <a:gd name="connsiteX2" fmla="*/ 3150000 w 3150000"/>
              <a:gd name="connsiteY2" fmla="*/ 64800 h 64800"/>
              <a:gd name="connsiteX3" fmla="*/ 0 w 3150000"/>
              <a:gd name="connsiteY3" fmla="*/ 64800 h 64800"/>
              <a:gd name="connsiteX4" fmla="*/ 0 w 3150000"/>
              <a:gd name="connsiteY4" fmla="*/ 0 h 64800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62700 w 3162700"/>
              <a:gd name="connsiteY2" fmla="*/ 64800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37300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53175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700" h="67975">
                <a:moveTo>
                  <a:pt x="12700" y="0"/>
                </a:moveTo>
                <a:lnTo>
                  <a:pt x="3162700" y="0"/>
                </a:lnTo>
                <a:lnTo>
                  <a:pt x="3153175" y="67975"/>
                </a:lnTo>
                <a:lnTo>
                  <a:pt x="0" y="67975"/>
                </a:lnTo>
                <a:lnTo>
                  <a:pt x="1270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13" name="Rechthoek 14"/>
          <p:cNvSpPr/>
          <p:nvPr userDrawn="1"/>
        </p:nvSpPr>
        <p:spPr bwMode="gray">
          <a:xfrm>
            <a:off x="4372028" y="6339182"/>
            <a:ext cx="4771973" cy="14902"/>
          </a:xfrm>
          <a:custGeom>
            <a:avLst/>
            <a:gdLst/>
            <a:ahLst/>
            <a:cxnLst/>
            <a:rect l="l" t="t" r="r" b="b"/>
            <a:pathLst>
              <a:path w="4771973" h="14902">
                <a:moveTo>
                  <a:pt x="10693" y="0"/>
                </a:moveTo>
                <a:lnTo>
                  <a:pt x="4771973" y="0"/>
                </a:lnTo>
                <a:lnTo>
                  <a:pt x="4771973" y="14902"/>
                </a:lnTo>
                <a:lnTo>
                  <a:pt x="0" y="1490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14" name="Rechthoek 18"/>
          <p:cNvSpPr/>
          <p:nvPr userDrawn="1"/>
        </p:nvSpPr>
        <p:spPr bwMode="gray">
          <a:xfrm>
            <a:off x="0" y="6339182"/>
            <a:ext cx="1059659" cy="14902"/>
          </a:xfrm>
          <a:custGeom>
            <a:avLst/>
            <a:gdLst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608000 w 4608000"/>
              <a:gd name="connsiteY2" fmla="*/ 64800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63550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79425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8000" h="64800">
                <a:moveTo>
                  <a:pt x="0" y="0"/>
                </a:moveTo>
                <a:lnTo>
                  <a:pt x="4608000" y="0"/>
                </a:lnTo>
                <a:lnTo>
                  <a:pt x="4579425" y="61625"/>
                </a:lnTo>
                <a:lnTo>
                  <a:pt x="0" y="648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>
              <a:solidFill>
                <a:srgbClr val="FFFFFF"/>
              </a:solidFill>
            </a:endParaRPr>
          </a:p>
        </p:txBody>
      </p:sp>
      <p:pic>
        <p:nvPicPr>
          <p:cNvPr id="115" name="Afbeelding 45"/>
          <p:cNvPicPr>
            <a:picLocks noChangeAspect="1"/>
          </p:cNvPicPr>
          <p:nvPr userDrawn="1"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578236" y="5978415"/>
            <a:ext cx="1126680" cy="24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2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p:hf sldNum="0"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447675" algn="l"/>
        </a:tabLst>
        <a:defRPr sz="2000" b="1" baseline="0">
          <a:solidFill>
            <a:schemeClr val="tx1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89535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•"/>
        <a:defRPr sz="1600" baseline="0">
          <a:solidFill>
            <a:schemeClr val="tx1"/>
          </a:solidFill>
          <a:latin typeface="+mn-lt"/>
        </a:defRPr>
      </a:lvl2pPr>
      <a:lvl3pPr marL="360000" indent="-180000" algn="l" defTabSz="89535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baseline="0">
          <a:solidFill>
            <a:schemeClr val="tx1"/>
          </a:solidFill>
          <a:latin typeface="+mn-lt"/>
        </a:defRPr>
      </a:lvl3pPr>
      <a:lvl4pPr marL="540000" indent="-180000" algn="l" defTabSz="89535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•"/>
        <a:defRPr sz="1600" baseline="0">
          <a:solidFill>
            <a:schemeClr val="tx1"/>
          </a:solidFill>
          <a:latin typeface="+mn-lt"/>
        </a:defRPr>
      </a:lvl4pPr>
      <a:lvl5pPr marL="720000" indent="-180000" algn="l" defTabSz="89535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baseline="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7"/>
            </p:custDataLst>
            <p:extLst/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38" imgW="270" imgH="270" progId="TCLayout.ActiveDocument.1">
                  <p:embed/>
                </p:oleObj>
              </mc:Choice>
              <mc:Fallback>
                <p:oleObj name="think-cell Slide" r:id="rId3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gray">
          <a:xfrm>
            <a:off x="503016" y="1990667"/>
            <a:ext cx="8137970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503016" y="334016"/>
            <a:ext cx="81379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title</a:t>
            </a:r>
            <a:r>
              <a:rPr lang="nl-NL" noProof="0" dirty="0"/>
              <a:t> </a:t>
            </a:r>
            <a:r>
              <a:rPr lang="nl-NL" noProof="0" dirty="0" err="1"/>
              <a:t>style</a:t>
            </a:r>
            <a:endParaRPr lang="nl-NL" noProof="0" dirty="0"/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gray">
          <a:xfrm>
            <a:off x="503016" y="5763010"/>
            <a:ext cx="8137970" cy="787198"/>
            <a:chOff x="75" y="3665"/>
            <a:chExt cx="5429" cy="486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665"/>
              <a:ext cx="542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04775" indent="-104775">
                <a:defRPr/>
              </a:pPr>
              <a:r>
                <a:rPr lang="nl-NL" sz="1000" baseline="0" noProof="0" dirty="0">
                  <a:solidFill>
                    <a:schemeClr val="tx1"/>
                  </a:solidFill>
                  <a:latin typeface="+mn-lt"/>
                </a:rPr>
                <a:t>1 Voetnoot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56"/>
              <a:ext cx="5211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 anchorCtr="0">
              <a:spAutoFit/>
            </a:bodyPr>
            <a:lstStyle/>
            <a:p>
              <a:pPr marL="336550" indent="-336550" defTabSz="895350">
                <a:tabLst/>
              </a:pPr>
              <a:r>
                <a:rPr lang="nl-NL" sz="1000" baseline="0" noProof="0" dirty="0">
                  <a:solidFill>
                    <a:schemeClr val="tx1"/>
                  </a:solidFill>
                  <a:latin typeface="+mn-lt"/>
                </a:rPr>
                <a:t>Bron: Bron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503016" y="1414213"/>
            <a:ext cx="4350892" cy="510219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nl-NL" sz="1600" b="1" baseline="0" noProof="0" dirty="0">
                  <a:latin typeface="+mn-lt"/>
                  <a:ea typeface="+mn-ea"/>
                </a:rPr>
                <a:t>Titel</a:t>
              </a:r>
            </a:p>
            <a:p>
              <a:r>
                <a:rPr lang="nl-NL" sz="1600" baseline="0" noProof="0" dirty="0">
                  <a:solidFill>
                    <a:schemeClr val="tx1"/>
                  </a:solidFill>
                  <a:latin typeface="+mn-lt"/>
                  <a:ea typeface="+mn-ea"/>
                </a:rPr>
                <a:t>Meeteenheid</a:t>
              </a:r>
            </a:p>
          </p:txBody>
        </p:sp>
      </p:grpSp>
      <p:grpSp>
        <p:nvGrpSpPr>
          <p:cNvPr id="23" name="LegendBoxes" hidden="1"/>
          <p:cNvGrpSpPr>
            <a:grpSpLocks/>
          </p:cNvGrpSpPr>
          <p:nvPr/>
        </p:nvGrpSpPr>
        <p:grpSpPr bwMode="gray">
          <a:xfrm>
            <a:off x="7644783" y="686458"/>
            <a:ext cx="996203" cy="1017201"/>
            <a:chOff x="4936" y="176"/>
            <a:chExt cx="615" cy="628"/>
          </a:xfrm>
        </p:grpSpPr>
        <p:sp>
          <p:nvSpPr>
            <p:cNvPr id="24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1</a:t>
              </a:r>
            </a:p>
          </p:txBody>
        </p:sp>
        <p:sp>
          <p:nvSpPr>
            <p:cNvPr id="25" name="LegendRectangle1"/>
            <p:cNvSpPr>
              <a:spLocks noChangeArrowheads="1"/>
            </p:cNvSpPr>
            <p:nvPr/>
          </p:nvSpPr>
          <p:spPr bwMode="gray">
            <a:xfrm>
              <a:off x="4936" y="182"/>
              <a:ext cx="104" cy="1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/>
              <a:endParaRPr lang="nl-NL" sz="1200" noProof="0" dirty="0">
                <a:latin typeface="+mn-lt"/>
              </a:endParaRPr>
            </a:p>
          </p:txBody>
        </p:sp>
        <p:sp>
          <p:nvSpPr>
            <p:cNvPr id="26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2</a:t>
              </a:r>
            </a:p>
          </p:txBody>
        </p:sp>
        <p:sp>
          <p:nvSpPr>
            <p:cNvPr id="27" name="LegendRectangle2"/>
            <p:cNvSpPr>
              <a:spLocks noChangeArrowheads="1"/>
            </p:cNvSpPr>
            <p:nvPr/>
          </p:nvSpPr>
          <p:spPr bwMode="gray">
            <a:xfrm>
              <a:off x="4936" y="352"/>
              <a:ext cx="104" cy="1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/>
              <a:endParaRPr lang="nl-NL" sz="1200" noProof="0" dirty="0">
                <a:latin typeface="+mn-lt"/>
              </a:endParaRPr>
            </a:p>
          </p:txBody>
        </p:sp>
        <p:sp>
          <p:nvSpPr>
            <p:cNvPr id="28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3</a:t>
              </a:r>
            </a:p>
          </p:txBody>
        </p:sp>
        <p:sp>
          <p:nvSpPr>
            <p:cNvPr id="29" name="LegendRectangle3"/>
            <p:cNvSpPr>
              <a:spLocks noChangeArrowheads="1"/>
            </p:cNvSpPr>
            <p:nvPr/>
          </p:nvSpPr>
          <p:spPr bwMode="gray">
            <a:xfrm>
              <a:off x="4936" y="523"/>
              <a:ext cx="104" cy="104"/>
            </a:xfrm>
            <a:prstGeom prst="rect">
              <a:avLst/>
            </a:prstGeom>
            <a:solidFill>
              <a:srgbClr val="FDCA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/>
              <a:endParaRPr lang="nl-NL" sz="1200" noProof="0" dirty="0">
                <a:latin typeface="+mn-lt"/>
              </a:endParaRPr>
            </a:p>
          </p:txBody>
        </p:sp>
        <p:sp>
          <p:nvSpPr>
            <p:cNvPr id="30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4</a:t>
              </a:r>
            </a:p>
          </p:txBody>
        </p:sp>
        <p:sp>
          <p:nvSpPr>
            <p:cNvPr id="31" name="LegendRectangle4"/>
            <p:cNvSpPr>
              <a:spLocks noChangeArrowheads="1"/>
            </p:cNvSpPr>
            <p:nvPr/>
          </p:nvSpPr>
          <p:spPr bwMode="gray">
            <a:xfrm>
              <a:off x="4936" y="694"/>
              <a:ext cx="104" cy="104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/>
              <a:endParaRPr lang="nl-NL" sz="1200" noProof="0" dirty="0">
                <a:latin typeface="+mn-lt"/>
              </a:endParaRPr>
            </a:p>
          </p:txBody>
        </p:sp>
      </p:grpSp>
      <p:grpSp>
        <p:nvGrpSpPr>
          <p:cNvPr id="32" name="LegendLines" hidden="1"/>
          <p:cNvGrpSpPr>
            <a:grpSpLocks/>
          </p:cNvGrpSpPr>
          <p:nvPr/>
        </p:nvGrpSpPr>
        <p:grpSpPr bwMode="gray">
          <a:xfrm>
            <a:off x="7330534" y="686458"/>
            <a:ext cx="1310452" cy="745084"/>
            <a:chOff x="4750" y="176"/>
            <a:chExt cx="809" cy="460"/>
          </a:xfrm>
        </p:grpSpPr>
        <p:sp>
          <p:nvSpPr>
            <p:cNvPr id="33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/>
              <a:endParaRPr lang="nl-NL" sz="1200" noProof="0" dirty="0">
                <a:latin typeface="+mn-lt"/>
              </a:endParaRPr>
            </a:p>
          </p:txBody>
        </p:sp>
        <p:sp>
          <p:nvSpPr>
            <p:cNvPr id="34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/>
              <a:endParaRPr lang="nl-NL" sz="1200" noProof="0" dirty="0">
                <a:latin typeface="+mn-lt"/>
              </a:endParaRPr>
            </a:p>
          </p:txBody>
        </p:sp>
        <p:sp>
          <p:nvSpPr>
            <p:cNvPr id="35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/>
              <a:endParaRPr lang="nl-NL" sz="1200" noProof="0" dirty="0">
                <a:latin typeface="+mn-lt"/>
              </a:endParaRPr>
            </a:p>
          </p:txBody>
        </p:sp>
        <p:sp>
          <p:nvSpPr>
            <p:cNvPr id="36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</a:t>
              </a:r>
              <a:r>
                <a:rPr lang="nl-NL" sz="1200" baseline="0" noProof="0" dirty="0">
                  <a:latin typeface="+mn-lt"/>
                </a:rPr>
                <a:t> 1</a:t>
              </a:r>
              <a:endParaRPr lang="nl-NL" sz="1200" noProof="0" dirty="0">
                <a:latin typeface="+mn-lt"/>
              </a:endParaRPr>
            </a:p>
          </p:txBody>
        </p:sp>
        <p:sp>
          <p:nvSpPr>
            <p:cNvPr id="37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2</a:t>
              </a:r>
            </a:p>
          </p:txBody>
        </p:sp>
        <p:sp>
          <p:nvSpPr>
            <p:cNvPr id="38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455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3</a:t>
              </a:r>
            </a:p>
          </p:txBody>
        </p:sp>
      </p:grpSp>
      <p:grpSp>
        <p:nvGrpSpPr>
          <p:cNvPr id="44" name="McKSticker" hidden="1"/>
          <p:cNvGrpSpPr/>
          <p:nvPr/>
        </p:nvGrpSpPr>
        <p:grpSpPr bwMode="gray">
          <a:xfrm>
            <a:off x="7960552" y="686458"/>
            <a:ext cx="680434" cy="246351"/>
            <a:chOff x="8073926" y="285750"/>
            <a:chExt cx="666849" cy="241447"/>
          </a:xfrm>
        </p:grpSpPr>
        <p:sp>
          <p:nvSpPr>
            <p:cNvPr id="45" name="StickerRectangle"/>
            <p:cNvSpPr>
              <a:spLocks noChangeArrowheads="1"/>
            </p:cNvSpPr>
            <p:nvPr/>
          </p:nvSpPr>
          <p:spPr bwMode="gray">
            <a:xfrm>
              <a:off x="8073926" y="285750"/>
              <a:ext cx="666849" cy="24144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00" rIns="0" bIns="27432" anchor="ctr" anchorCtr="0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nl-NL" sz="1200" noProof="0" dirty="0">
                  <a:solidFill>
                    <a:schemeClr val="tx1"/>
                  </a:solidFill>
                  <a:latin typeface="+mn-lt"/>
                </a:rPr>
                <a:t>STICKER</a:t>
              </a:r>
            </a:p>
          </p:txBody>
        </p:sp>
        <p:cxnSp>
          <p:nvCxnSpPr>
            <p:cNvPr id="47" name="AutoShape 32"/>
            <p:cNvCxnSpPr>
              <a:cxnSpLocks noChangeShapeType="1"/>
              <a:stCxn id="45" idx="4"/>
              <a:endCxn id="45" idx="6"/>
            </p:cNvCxnSpPr>
            <p:nvPr/>
          </p:nvCxnSpPr>
          <p:spPr bwMode="gray">
            <a:xfrm>
              <a:off x="8073926" y="527197"/>
              <a:ext cx="666849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4" name="AutoShape 32"/>
            <p:cNvCxnSpPr>
              <a:cxnSpLocks noChangeShapeType="1"/>
              <a:stCxn id="45" idx="2"/>
              <a:endCxn id="45" idx="0"/>
            </p:cNvCxnSpPr>
            <p:nvPr userDrawn="1"/>
          </p:nvCxnSpPr>
          <p:spPr bwMode="gray">
            <a:xfrm>
              <a:off x="8073926" y="285750"/>
              <a:ext cx="666849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3" name="LegendMoons" hidden="1"/>
          <p:cNvGrpSpPr/>
          <p:nvPr/>
        </p:nvGrpSpPr>
        <p:grpSpPr bwMode="gray">
          <a:xfrm>
            <a:off x="7576095" y="686458"/>
            <a:ext cx="1064891" cy="1333054"/>
            <a:chOff x="7769225" y="2105025"/>
            <a:chExt cx="1043630" cy="1306516"/>
          </a:xfrm>
        </p:grpSpPr>
        <p:grpSp>
          <p:nvGrpSpPr>
            <p:cNvPr id="54" name="MoonLegend1"/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gray">
            <a:xfrm>
              <a:off x="7769225" y="2105025"/>
              <a:ext cx="209550" cy="209551"/>
              <a:chOff x="4533" y="183"/>
              <a:chExt cx="144" cy="144"/>
            </a:xfrm>
          </p:grpSpPr>
          <p:sp>
            <p:nvSpPr>
              <p:cNvPr id="72" name="Oval 38"/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  <p:sp>
            <p:nvSpPr>
              <p:cNvPr id="73" name="Arc 39"/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</p:grpSp>
        <p:grpSp>
          <p:nvGrpSpPr>
            <p:cNvPr id="55" name="MoonLegend2"/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 bwMode="gray">
            <a:xfrm>
              <a:off x="7769225" y="2379266"/>
              <a:ext cx="209550" cy="209551"/>
              <a:chOff x="1694" y="2044"/>
              <a:chExt cx="160" cy="160"/>
            </a:xfrm>
          </p:grpSpPr>
          <p:sp>
            <p:nvSpPr>
              <p:cNvPr id="70" name="Oval 41"/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  <p:sp>
            <p:nvSpPr>
              <p:cNvPr id="71" name="Arc 42"/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</p:grpSp>
        <p:grpSp>
          <p:nvGrpSpPr>
            <p:cNvPr id="56" name="MoonLegend4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gray">
            <a:xfrm>
              <a:off x="7769225" y="2927748"/>
              <a:ext cx="209550" cy="209551"/>
              <a:chOff x="4495" y="1198"/>
              <a:chExt cx="160" cy="160"/>
            </a:xfrm>
          </p:grpSpPr>
          <p:sp>
            <p:nvSpPr>
              <p:cNvPr id="68" name="Oval 47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  <p:sp>
            <p:nvSpPr>
              <p:cNvPr id="69" name="Arc 48"/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</p:grpSp>
        <p:grpSp>
          <p:nvGrpSpPr>
            <p:cNvPr id="57" name="MoonLegend5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gray">
            <a:xfrm>
              <a:off x="7769225" y="3201990"/>
              <a:ext cx="209550" cy="209551"/>
              <a:chOff x="4495" y="1440"/>
              <a:chExt cx="160" cy="160"/>
            </a:xfrm>
          </p:grpSpPr>
          <p:sp>
            <p:nvSpPr>
              <p:cNvPr id="66" name="Oval 50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  <p:sp>
            <p:nvSpPr>
              <p:cNvPr id="67" name="Oval 51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</p:grpSp>
        <p:sp>
          <p:nvSpPr>
            <p:cNvPr id="58" name="Legend1"/>
            <p:cNvSpPr>
              <a:spLocks noChangeArrowheads="1"/>
            </p:cNvSpPr>
            <p:nvPr/>
          </p:nvSpPr>
          <p:spPr bwMode="gray">
            <a:xfrm>
              <a:off x="8089900" y="2117467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1</a:t>
              </a:r>
            </a:p>
          </p:txBody>
        </p:sp>
        <p:sp>
          <p:nvSpPr>
            <p:cNvPr id="59" name="Legend2"/>
            <p:cNvSpPr>
              <a:spLocks noChangeArrowheads="1"/>
            </p:cNvSpPr>
            <p:nvPr/>
          </p:nvSpPr>
          <p:spPr bwMode="gray">
            <a:xfrm>
              <a:off x="8089900" y="2392363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2</a:t>
              </a:r>
            </a:p>
          </p:txBody>
        </p:sp>
        <p:sp>
          <p:nvSpPr>
            <p:cNvPr id="60" name="Legend3"/>
            <p:cNvSpPr>
              <a:spLocks noChangeArrowheads="1"/>
            </p:cNvSpPr>
            <p:nvPr/>
          </p:nvSpPr>
          <p:spPr bwMode="gray">
            <a:xfrm>
              <a:off x="8089900" y="2667002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3</a:t>
              </a:r>
            </a:p>
          </p:txBody>
        </p:sp>
        <p:sp>
          <p:nvSpPr>
            <p:cNvPr id="61" name="Legend4"/>
            <p:cNvSpPr>
              <a:spLocks noChangeArrowheads="1"/>
            </p:cNvSpPr>
            <p:nvPr/>
          </p:nvSpPr>
          <p:spPr bwMode="gray">
            <a:xfrm>
              <a:off x="8089900" y="2938465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4</a:t>
              </a:r>
            </a:p>
          </p:txBody>
        </p:sp>
        <p:sp>
          <p:nvSpPr>
            <p:cNvPr id="62" name="Legend5"/>
            <p:cNvSpPr>
              <a:spLocks noChangeArrowheads="1"/>
            </p:cNvSpPr>
            <p:nvPr/>
          </p:nvSpPr>
          <p:spPr bwMode="gray">
            <a:xfrm>
              <a:off x="8089900" y="3214690"/>
              <a:ext cx="7229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nl-NL" sz="1200" noProof="0" dirty="0">
                  <a:latin typeface="+mn-lt"/>
                </a:rPr>
                <a:t>Legenda 5</a:t>
              </a:r>
            </a:p>
          </p:txBody>
        </p:sp>
        <p:grpSp>
          <p:nvGrpSpPr>
            <p:cNvPr id="63" name="MoonLegend3"/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gray">
            <a:xfrm>
              <a:off x="7769225" y="2653507"/>
              <a:ext cx="209550" cy="209551"/>
              <a:chOff x="4495" y="1198"/>
              <a:chExt cx="160" cy="160"/>
            </a:xfrm>
          </p:grpSpPr>
          <p:sp>
            <p:nvSpPr>
              <p:cNvPr id="64" name="Oval 47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  <p:sp>
            <p:nvSpPr>
              <p:cNvPr id="65" name="Arc 48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/>
                <a:endParaRPr lang="nl-NL" sz="1200" noProof="0" dirty="0">
                  <a:latin typeface="+mn-lt"/>
                </a:endParaRPr>
              </a:p>
            </p:txBody>
          </p:sp>
        </p:grpSp>
      </p:grpSp>
      <p:sp>
        <p:nvSpPr>
          <p:cNvPr id="3" name="pg number"/>
          <p:cNvSpPr>
            <a:spLocks/>
          </p:cNvSpPr>
          <p:nvPr/>
        </p:nvSpPr>
        <p:spPr bwMode="gray">
          <a:xfrm>
            <a:off x="8480692" y="6393213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lvl="0" algn="r"/>
            <a:fld id="{42C328C1-A84F-4A39-A664-DBA00541A8C6}" type="slidenum">
              <a:rPr lang="nl-NL" sz="1000" noProof="0" smtClean="0">
                <a:latin typeface="+mn-lt"/>
              </a:rPr>
              <a:pPr lvl="0" algn="r"/>
              <a:t>‹nr.›</a:t>
            </a:fld>
            <a:endParaRPr lang="nl-NL" sz="1000" baseline="0" noProof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503016" y="669040"/>
            <a:ext cx="813797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tabLst>
                <a:tab pos="447675" algn="l"/>
              </a:tabLst>
              <a:defRPr/>
            </a:pPr>
            <a:r>
              <a:rPr lang="nl-NL" sz="1600" baseline="0" noProof="0" dirty="0">
                <a:solidFill>
                  <a:schemeClr val="tx1"/>
                </a:solidFill>
                <a:latin typeface="+mn-lt"/>
              </a:rPr>
              <a:t>Meeteenheid</a:t>
            </a:r>
          </a:p>
        </p:txBody>
      </p:sp>
      <p:sp>
        <p:nvSpPr>
          <p:cNvPr id="77" name="1. On-page tracker" hidden="1"/>
          <p:cNvSpPr>
            <a:spLocks noChangeArrowheads="1"/>
          </p:cNvSpPr>
          <p:nvPr/>
        </p:nvSpPr>
        <p:spPr bwMode="gray">
          <a:xfrm>
            <a:off x="503016" y="45940"/>
            <a:ext cx="61234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447675" algn="l"/>
              </a:tabLst>
            </a:pPr>
            <a:r>
              <a:rPr lang="nl-NL" sz="1000" cap="all" baseline="0" dirty="0" err="1">
                <a:latin typeface="+mn-lt"/>
                <a:ea typeface="+mj-ea"/>
              </a:rPr>
              <a:t>TRACKER</a:t>
            </a:r>
            <a:endParaRPr lang="nl-NL" sz="1000" cap="all" baseline="0" dirty="0">
              <a:latin typeface="+mn-lt"/>
              <a:ea typeface="+mj-ea"/>
            </a:endParaRPr>
          </a:p>
        </p:txBody>
      </p:sp>
      <p:sp>
        <p:nvSpPr>
          <p:cNvPr id="75" name="Oval" hidden="1"/>
          <p:cNvSpPr txBox="1">
            <a:spLocks/>
          </p:cNvSpPr>
          <p:nvPr userDrawn="1">
            <p:custDataLst>
              <p:tags r:id="rId8"/>
            </p:custDataLst>
          </p:nvPr>
        </p:nvSpPr>
        <p:spPr bwMode="gray">
          <a:xfrm>
            <a:off x="5373659" y="1752564"/>
            <a:ext cx="1555047" cy="155495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 algn="ctr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76" name="Rectangle" hidden="1"/>
          <p:cNvSpPr txBox="1">
            <a:spLocks/>
          </p:cNvSpPr>
          <p:nvPr userDrawn="1">
            <p:custDataLst>
              <p:tags r:id="rId9"/>
            </p:custDataLst>
          </p:nvPr>
        </p:nvSpPr>
        <p:spPr bwMode="gray">
          <a:xfrm>
            <a:off x="1987545" y="1752564"/>
            <a:ext cx="1555047" cy="155495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78" name="RoundedRectangle" hidden="1"/>
          <p:cNvSpPr txBox="1">
            <a:spLocks/>
          </p:cNvSpPr>
          <p:nvPr userDrawn="1">
            <p:custDataLst>
              <p:tags r:id="rId10"/>
            </p:custDataLst>
          </p:nvPr>
        </p:nvSpPr>
        <p:spPr bwMode="gray">
          <a:xfrm>
            <a:off x="3680602" y="1752564"/>
            <a:ext cx="1555047" cy="1554955"/>
          </a:xfrm>
          <a:prstGeom prst="round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79" name="Arrow" hidden="1"/>
          <p:cNvSpPr txBox="1">
            <a:spLocks/>
          </p:cNvSpPr>
          <p:nvPr userDrawn="1">
            <p:custDataLst>
              <p:tags r:id="rId11"/>
            </p:custDataLst>
          </p:nvPr>
        </p:nvSpPr>
        <p:spPr bwMode="gray">
          <a:xfrm>
            <a:off x="1985304" y="4524829"/>
            <a:ext cx="1866056" cy="932973"/>
          </a:xfrm>
          <a:prstGeom prst="rightArrow">
            <a:avLst>
              <a:gd name="adj1" fmla="val 54000"/>
              <a:gd name="adj2" fmla="val 37678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sz="1600" baseline="0">
                <a:latin typeface="+mn-lt"/>
              </a:defRPr>
            </a:lvl1pPr>
            <a:lvl2pPr marL="180000" lvl="1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2pPr>
            <a:lvl3pPr marL="360000" lvl="2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3pPr>
            <a:lvl4pPr marL="540000" lvl="3" indent="-180000" defTabSz="895350" eaLnBrk="1" hangingPunct="1">
              <a:buClr>
                <a:schemeClr val="tx1"/>
              </a:buClr>
              <a:buSzPct val="100000"/>
              <a:buFont typeface="Arial" pitchFamily="34" charset="0"/>
              <a:buChar char="•"/>
              <a:defRPr sz="1600" baseline="0">
                <a:latin typeface="+mn-lt"/>
              </a:defRPr>
            </a:lvl4pPr>
            <a:lvl5pPr marL="720000" lvl="4" indent="-180000" defTabSz="895350" eaLnBrk="1" hangingPunct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6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80" name="DirArrow" hidden="1"/>
          <p:cNvSpPr>
            <a:spLocks noChangeArrowheads="1"/>
          </p:cNvSpPr>
          <p:nvPr userDrawn="1">
            <p:custDataLst>
              <p:tags r:id="rId12"/>
            </p:custDataLst>
          </p:nvPr>
        </p:nvSpPr>
        <p:spPr bwMode="gray">
          <a:xfrm rot="5400000">
            <a:off x="5665195" y="3154087"/>
            <a:ext cx="3153449" cy="35040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/>
            <a:endParaRPr lang="nl-NL" sz="1632" dirty="0"/>
          </a:p>
        </p:txBody>
      </p:sp>
      <p:sp>
        <p:nvSpPr>
          <p:cNvPr id="81" name="Bracket" hidden="1"/>
          <p:cNvSpPr>
            <a:spLocks/>
          </p:cNvSpPr>
          <p:nvPr userDrawn="1">
            <p:custDataLst>
              <p:tags r:id="rId13"/>
            </p:custDataLst>
          </p:nvPr>
        </p:nvSpPr>
        <p:spPr bwMode="gray">
          <a:xfrm>
            <a:off x="6078869" y="3449687"/>
            <a:ext cx="186282" cy="1865946"/>
          </a:xfrm>
          <a:custGeom>
            <a:avLst/>
            <a:gdLst>
              <a:gd name="T0" fmla="*/ 0 w 115"/>
              <a:gd name="T1" fmla="*/ 0 h 1152"/>
              <a:gd name="T2" fmla="*/ 65 w 115"/>
              <a:gd name="T3" fmla="*/ 0 h 1152"/>
              <a:gd name="T4" fmla="*/ 65 w 115"/>
              <a:gd name="T5" fmla="*/ 528 h 1152"/>
              <a:gd name="T6" fmla="*/ 115 w 115"/>
              <a:gd name="T7" fmla="*/ 576 h 1152"/>
              <a:gd name="T8" fmla="*/ 65 w 115"/>
              <a:gd name="T9" fmla="*/ 624 h 1152"/>
              <a:gd name="T10" fmla="*/ 65 w 115"/>
              <a:gd name="T11" fmla="*/ 1152 h 1152"/>
              <a:gd name="T12" fmla="*/ 0 w 115"/>
              <a:gd name="T13" fmla="*/ 1152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" h="1152">
                <a:moveTo>
                  <a:pt x="0" y="0"/>
                </a:moveTo>
                <a:lnTo>
                  <a:pt x="65" y="0"/>
                </a:lnTo>
                <a:lnTo>
                  <a:pt x="65" y="528"/>
                </a:lnTo>
                <a:lnTo>
                  <a:pt x="115" y="576"/>
                </a:lnTo>
                <a:lnTo>
                  <a:pt x="65" y="624"/>
                </a:lnTo>
                <a:lnTo>
                  <a:pt x="65" y="1152"/>
                </a:lnTo>
                <a:lnTo>
                  <a:pt x="0" y="115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/>
            <a:endParaRPr lang="nl-NL" sz="1632" dirty="0"/>
          </a:p>
        </p:txBody>
      </p:sp>
      <p:grpSp>
        <p:nvGrpSpPr>
          <p:cNvPr id="82" name="Moon" hidden="1"/>
          <p:cNvGrpSpPr/>
          <p:nvPr userDrawn="1">
            <p:custDataLst>
              <p:tags r:id="rId14"/>
            </p:custDataLst>
          </p:nvPr>
        </p:nvGrpSpPr>
        <p:grpSpPr bwMode="gray">
          <a:xfrm>
            <a:off x="8381812" y="2987620"/>
            <a:ext cx="259174" cy="259159"/>
            <a:chOff x="762000" y="1270000"/>
            <a:chExt cx="254000" cy="254000"/>
          </a:xfrm>
        </p:grpSpPr>
        <p:sp>
          <p:nvSpPr>
            <p:cNvPr id="83" name="Oval 82"/>
            <p:cNvSpPr/>
            <p:nvPr/>
          </p:nvSpPr>
          <p:spPr bwMode="gray"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/>
              <a:endParaRPr lang="nl-NL" sz="1632" dirty="0">
                <a:solidFill>
                  <a:schemeClr val="tx1"/>
                </a:solidFill>
              </a:endParaRPr>
            </a:p>
          </p:txBody>
        </p:sp>
        <p:sp>
          <p:nvSpPr>
            <p:cNvPr id="84" name="Arc 83"/>
            <p:cNvSpPr/>
            <p:nvPr/>
          </p:nvSpPr>
          <p:spPr bwMode="gray">
            <a:xfrm>
              <a:off x="762000" y="1270000"/>
              <a:ext cx="254000" cy="254000"/>
            </a:xfrm>
            <a:prstGeom prst="arc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1"/>
              <a:endParaRPr lang="nl-NL" sz="1632" dirty="0"/>
            </a:p>
          </p:txBody>
        </p:sp>
      </p:grpSp>
      <p:grpSp>
        <p:nvGrpSpPr>
          <p:cNvPr id="85" name="Flow" hidden="1"/>
          <p:cNvGrpSpPr>
            <a:grpSpLocks/>
          </p:cNvGrpSpPr>
          <p:nvPr userDrawn="1">
            <p:custDataLst>
              <p:tags r:id="rId15"/>
            </p:custDataLst>
          </p:nvPr>
        </p:nvGrpSpPr>
        <p:grpSpPr bwMode="gray">
          <a:xfrm>
            <a:off x="1987545" y="3449687"/>
            <a:ext cx="1866056" cy="932973"/>
            <a:chOff x="5905500" y="3124200"/>
            <a:chExt cx="1828800" cy="914400"/>
          </a:xfrm>
        </p:grpSpPr>
        <p:sp>
          <p:nvSpPr>
            <p:cNvPr id="86" name="Freeform 85"/>
            <p:cNvSpPr/>
            <p:nvPr>
              <p:custDataLst>
                <p:tags r:id="rId21"/>
              </p:custDataLst>
            </p:nvPr>
          </p:nvSpPr>
          <p:spPr bwMode="gray">
            <a:xfrm>
              <a:off x="5905500" y="3124200"/>
              <a:ext cx="1828800" cy="9144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1664208" y="914400"/>
                  </a:lnTo>
                  <a:lnTo>
                    <a:pt x="0" y="9144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nl-NL" sz="1632" dirty="0">
                <a:solidFill>
                  <a:schemeClr val="tx1"/>
                </a:solidFill>
              </a:endParaRPr>
            </a:p>
          </p:txBody>
        </p:sp>
        <p:sp>
          <p:nvSpPr>
            <p:cNvPr id="87" name="TextBox 86"/>
            <p:cNvSpPr txBox="1"/>
            <p:nvPr>
              <p:custDataLst>
                <p:tags r:id="rId22"/>
              </p:custDataLst>
            </p:nvPr>
          </p:nvSpPr>
          <p:spPr bwMode="gray">
            <a:xfrm>
              <a:off x="5969000" y="3187700"/>
              <a:ext cx="1524000" cy="793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nl-NL" b="1" dirty="0" err="1"/>
                <a:t>Text</a:t>
              </a:r>
              <a:endParaRPr lang="nl-NL" b="1" dirty="0"/>
            </a:p>
          </p:txBody>
        </p:sp>
      </p:grpSp>
      <p:grpSp>
        <p:nvGrpSpPr>
          <p:cNvPr id="88" name="SplitFlow" hidden="1"/>
          <p:cNvGrpSpPr/>
          <p:nvPr userDrawn="1">
            <p:custDataLst>
              <p:tags r:id="rId16"/>
            </p:custDataLst>
          </p:nvPr>
        </p:nvGrpSpPr>
        <p:grpSpPr bwMode="gray">
          <a:xfrm>
            <a:off x="4033207" y="3449687"/>
            <a:ext cx="1866056" cy="932973"/>
            <a:chOff x="114300" y="1270000"/>
            <a:chExt cx="1828800" cy="914400"/>
          </a:xfrm>
        </p:grpSpPr>
        <p:sp>
          <p:nvSpPr>
            <p:cNvPr id="89" name="Freeform 88"/>
            <p:cNvSpPr/>
            <p:nvPr>
              <p:custDataLst>
                <p:tags r:id="rId17"/>
              </p:custDataLst>
            </p:nvPr>
          </p:nvSpPr>
          <p:spPr bwMode="gray">
            <a:xfrm>
              <a:off x="114300" y="12700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nl-NL" sz="1632" dirty="0">
                <a:solidFill>
                  <a:schemeClr val="tx1"/>
                </a:solidFill>
              </a:endParaRPr>
            </a:p>
          </p:txBody>
        </p:sp>
        <p:sp>
          <p:nvSpPr>
            <p:cNvPr id="90" name="TextBox 89"/>
            <p:cNvSpPr txBox="1"/>
            <p:nvPr>
              <p:custDataLst>
                <p:tags r:id="rId18"/>
              </p:custDataLst>
            </p:nvPr>
          </p:nvSpPr>
          <p:spPr bwMode="gray">
            <a:xfrm>
              <a:off x="177800" y="1327150"/>
              <a:ext cx="1524000" cy="336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nl-NL" b="1" dirty="0" err="1"/>
                <a:t>Text</a:t>
              </a:r>
              <a:endParaRPr lang="nl-NL" b="1" dirty="0"/>
            </a:p>
          </p:txBody>
        </p:sp>
        <p:sp>
          <p:nvSpPr>
            <p:cNvPr id="91" name="Freeform 90"/>
            <p:cNvSpPr/>
            <p:nvPr>
              <p:custDataLst>
                <p:tags r:id="rId19"/>
              </p:custDataLst>
            </p:nvPr>
          </p:nvSpPr>
          <p:spPr bwMode="gray">
            <a:xfrm>
              <a:off x="114300" y="17272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3048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0 h 457200"/>
                <a:gd name="connsiteX1" fmla="*/ 1511808 w 1828800"/>
                <a:gd name="connsiteY1" fmla="*/ 457200 h 457200"/>
                <a:gd name="connsiteX2" fmla="*/ 1828800 w 1828800"/>
                <a:gd name="connsiteY2" fmla="*/ 152400 h 457200"/>
                <a:gd name="connsiteX3" fmla="*/ 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15240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0 w 18288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1828800" y="0"/>
                  </a:moveTo>
                  <a:lnTo>
                    <a:pt x="166420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eaLnBrk="1"/>
              <a:endParaRPr lang="nl-NL" sz="1632" dirty="0">
                <a:solidFill>
                  <a:schemeClr val="tx1"/>
                </a:solidFill>
              </a:endParaRPr>
            </a:p>
          </p:txBody>
        </p:sp>
        <p:sp>
          <p:nvSpPr>
            <p:cNvPr id="92" name="TextBox 91"/>
            <p:cNvSpPr txBox="1"/>
            <p:nvPr>
              <p:custDataLst>
                <p:tags r:id="rId20"/>
              </p:custDataLst>
            </p:nvPr>
          </p:nvSpPr>
          <p:spPr bwMode="gray">
            <a:xfrm>
              <a:off x="177800" y="1784350"/>
              <a:ext cx="15240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sz="1600" baseline="0">
                  <a:latin typeface="+mn-lt"/>
                </a:defRPr>
              </a:lvl1pPr>
              <a:lvl2pPr marL="180000" lvl="1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2pPr>
              <a:lvl3pPr marL="360000" lvl="2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3pPr>
              <a:lvl4pPr marL="540000" lvl="3" indent="-180000" defTabSz="895350" eaLnBrk="1" hangingPunct="1">
                <a:buClr>
                  <a:schemeClr val="tx1"/>
                </a:buClr>
                <a:buSzPct val="100000"/>
                <a:buFont typeface="Arial" pitchFamily="34" charset="0"/>
                <a:buChar char="•"/>
                <a:defRPr sz="1600" baseline="0">
                  <a:latin typeface="+mn-lt"/>
                </a:defRPr>
              </a:lvl4pPr>
              <a:lvl5pPr marL="720000" lvl="4" indent="-180000" defTabSz="895350" eaLnBrk="1" hangingPunct="1"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sz="1600"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 baseline="0">
                  <a:latin typeface="+mn-lt"/>
                </a:defRPr>
              </a:lvl9pPr>
            </a:lstStyle>
            <a:p>
              <a:pPr lvl="0"/>
              <a:r>
                <a:rPr lang="nl-NL" b="1" dirty="0" err="1"/>
                <a:t>Text</a:t>
              </a:r>
              <a:endParaRPr lang="nl-NL" b="1" dirty="0"/>
            </a:p>
          </p:txBody>
        </p:sp>
      </p:grpSp>
      <p:sp>
        <p:nvSpPr>
          <p:cNvPr id="110" name="Rechthoek 7"/>
          <p:cNvSpPr/>
          <p:nvPr userDrawn="1"/>
        </p:nvSpPr>
        <p:spPr bwMode="gray">
          <a:xfrm>
            <a:off x="2027596" y="6151999"/>
            <a:ext cx="792000" cy="66229"/>
          </a:xfrm>
          <a:custGeom>
            <a:avLst/>
            <a:gdLst>
              <a:gd name="connsiteX0" fmla="*/ 0 w 2367610"/>
              <a:gd name="connsiteY0" fmla="*/ 0 h 288000"/>
              <a:gd name="connsiteX1" fmla="*/ 2367610 w 2367610"/>
              <a:gd name="connsiteY1" fmla="*/ 0 h 288000"/>
              <a:gd name="connsiteX2" fmla="*/ 2367610 w 2367610"/>
              <a:gd name="connsiteY2" fmla="*/ 288000 h 288000"/>
              <a:gd name="connsiteX3" fmla="*/ 0 w 2367610"/>
              <a:gd name="connsiteY3" fmla="*/ 288000 h 288000"/>
              <a:gd name="connsiteX4" fmla="*/ 0 w 236761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4247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3612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4760" h="288000">
                <a:moveTo>
                  <a:pt x="57150" y="0"/>
                </a:moveTo>
                <a:lnTo>
                  <a:pt x="2424760" y="0"/>
                </a:lnTo>
                <a:lnTo>
                  <a:pt x="2361260" y="288000"/>
                </a:lnTo>
                <a:lnTo>
                  <a:pt x="0" y="288000"/>
                </a:lnTo>
                <a:lnTo>
                  <a:pt x="5715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/>
          </a:p>
        </p:txBody>
      </p:sp>
      <p:sp>
        <p:nvSpPr>
          <p:cNvPr id="111" name="Rechthoek 8"/>
          <p:cNvSpPr/>
          <p:nvPr userDrawn="1"/>
        </p:nvSpPr>
        <p:spPr bwMode="gray">
          <a:xfrm>
            <a:off x="3870133" y="6151999"/>
            <a:ext cx="429886" cy="66229"/>
          </a:xfrm>
          <a:custGeom>
            <a:avLst/>
            <a:gdLst>
              <a:gd name="connsiteX0" fmla="*/ 0 w 1815412"/>
              <a:gd name="connsiteY0" fmla="*/ 0 h 288000"/>
              <a:gd name="connsiteX1" fmla="*/ 1815412 w 1815412"/>
              <a:gd name="connsiteY1" fmla="*/ 0 h 288000"/>
              <a:gd name="connsiteX2" fmla="*/ 1815412 w 1815412"/>
              <a:gd name="connsiteY2" fmla="*/ 288000 h 288000"/>
              <a:gd name="connsiteX3" fmla="*/ 0 w 1815412"/>
              <a:gd name="connsiteY3" fmla="*/ 288000 h 288000"/>
              <a:gd name="connsiteX4" fmla="*/ 0 w 1815412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693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058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21762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387" h="288000">
                <a:moveTo>
                  <a:pt x="53975" y="0"/>
                </a:moveTo>
                <a:lnTo>
                  <a:pt x="1869387" y="0"/>
                </a:lnTo>
                <a:lnTo>
                  <a:pt x="1821762" y="288000"/>
                </a:lnTo>
                <a:lnTo>
                  <a:pt x="0" y="288000"/>
                </a:lnTo>
                <a:lnTo>
                  <a:pt x="5397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/>
          </a:p>
        </p:txBody>
      </p:sp>
      <p:sp>
        <p:nvSpPr>
          <p:cNvPr id="112" name="Rechthoek 13"/>
          <p:cNvSpPr/>
          <p:nvPr userDrawn="1"/>
        </p:nvSpPr>
        <p:spPr bwMode="gray">
          <a:xfrm>
            <a:off x="2752051" y="6339182"/>
            <a:ext cx="1080000" cy="15632"/>
          </a:xfrm>
          <a:custGeom>
            <a:avLst/>
            <a:gdLst>
              <a:gd name="connsiteX0" fmla="*/ 0 w 3150000"/>
              <a:gd name="connsiteY0" fmla="*/ 0 h 64800"/>
              <a:gd name="connsiteX1" fmla="*/ 3150000 w 3150000"/>
              <a:gd name="connsiteY1" fmla="*/ 0 h 64800"/>
              <a:gd name="connsiteX2" fmla="*/ 3150000 w 3150000"/>
              <a:gd name="connsiteY2" fmla="*/ 64800 h 64800"/>
              <a:gd name="connsiteX3" fmla="*/ 0 w 3150000"/>
              <a:gd name="connsiteY3" fmla="*/ 64800 h 64800"/>
              <a:gd name="connsiteX4" fmla="*/ 0 w 3150000"/>
              <a:gd name="connsiteY4" fmla="*/ 0 h 64800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62700 w 3162700"/>
              <a:gd name="connsiteY2" fmla="*/ 64800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37300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53175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700" h="67975">
                <a:moveTo>
                  <a:pt x="12700" y="0"/>
                </a:moveTo>
                <a:lnTo>
                  <a:pt x="3162700" y="0"/>
                </a:lnTo>
                <a:lnTo>
                  <a:pt x="3153175" y="67975"/>
                </a:lnTo>
                <a:lnTo>
                  <a:pt x="0" y="67975"/>
                </a:lnTo>
                <a:lnTo>
                  <a:pt x="1270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/>
          </a:p>
        </p:txBody>
      </p:sp>
      <p:sp>
        <p:nvSpPr>
          <p:cNvPr id="113" name="Rechthoek 14"/>
          <p:cNvSpPr/>
          <p:nvPr userDrawn="1"/>
        </p:nvSpPr>
        <p:spPr bwMode="gray">
          <a:xfrm>
            <a:off x="4372028" y="6339182"/>
            <a:ext cx="4771973" cy="14902"/>
          </a:xfrm>
          <a:custGeom>
            <a:avLst/>
            <a:gdLst/>
            <a:ahLst/>
            <a:cxnLst/>
            <a:rect l="l" t="t" r="r" b="b"/>
            <a:pathLst>
              <a:path w="4771973" h="14902">
                <a:moveTo>
                  <a:pt x="10693" y="0"/>
                </a:moveTo>
                <a:lnTo>
                  <a:pt x="4771973" y="0"/>
                </a:lnTo>
                <a:lnTo>
                  <a:pt x="4771973" y="14902"/>
                </a:lnTo>
                <a:lnTo>
                  <a:pt x="0" y="1490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/>
          </a:p>
        </p:txBody>
      </p:sp>
      <p:sp>
        <p:nvSpPr>
          <p:cNvPr id="114" name="Rechthoek 18"/>
          <p:cNvSpPr/>
          <p:nvPr userDrawn="1"/>
        </p:nvSpPr>
        <p:spPr bwMode="gray">
          <a:xfrm>
            <a:off x="0" y="6339182"/>
            <a:ext cx="1059659" cy="14902"/>
          </a:xfrm>
          <a:custGeom>
            <a:avLst/>
            <a:gdLst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608000 w 4608000"/>
              <a:gd name="connsiteY2" fmla="*/ 64800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63550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79425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8000" h="64800">
                <a:moveTo>
                  <a:pt x="0" y="0"/>
                </a:moveTo>
                <a:lnTo>
                  <a:pt x="4608000" y="0"/>
                </a:lnTo>
                <a:lnTo>
                  <a:pt x="4579425" y="61625"/>
                </a:lnTo>
                <a:lnTo>
                  <a:pt x="0" y="648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/>
            <a:endParaRPr lang="nl-NL" dirty="0"/>
          </a:p>
        </p:txBody>
      </p:sp>
      <p:pic>
        <p:nvPicPr>
          <p:cNvPr id="115" name="Afbeelding 45"/>
          <p:cNvPicPr>
            <a:picLocks noChangeAspect="1"/>
          </p:cNvPicPr>
          <p:nvPr userDrawn="1"/>
        </p:nvPicPr>
        <p:blipFill>
          <a:blip r:embed="rId4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578236" y="5978415"/>
            <a:ext cx="1126680" cy="24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4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hf sldNum="0"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447675" algn="l"/>
        </a:tabLst>
        <a:defRPr sz="2000" b="1" baseline="0">
          <a:solidFill>
            <a:schemeClr val="tx1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89535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•"/>
        <a:defRPr sz="1600" baseline="0">
          <a:solidFill>
            <a:schemeClr val="tx1"/>
          </a:solidFill>
          <a:latin typeface="+mn-lt"/>
        </a:defRPr>
      </a:lvl2pPr>
      <a:lvl3pPr marL="360000" indent="-180000" algn="l" defTabSz="89535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baseline="0">
          <a:solidFill>
            <a:schemeClr val="tx1"/>
          </a:solidFill>
          <a:latin typeface="+mn-lt"/>
        </a:defRPr>
      </a:lvl3pPr>
      <a:lvl4pPr marL="540000" indent="-180000" algn="l" defTabSz="89535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•"/>
        <a:defRPr sz="1600" baseline="0">
          <a:solidFill>
            <a:schemeClr val="tx1"/>
          </a:solidFill>
          <a:latin typeface="+mn-lt"/>
        </a:defRPr>
      </a:lvl4pPr>
      <a:lvl5pPr marL="720000" indent="-180000" algn="l" defTabSz="89535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baseline="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1"/>
          </p:nvPr>
        </p:nvSpPr>
        <p:spPr>
          <a:xfrm>
            <a:off x="4767090" y="5445224"/>
            <a:ext cx="4065439" cy="375744"/>
          </a:xfrm>
        </p:spPr>
        <p:txBody>
          <a:bodyPr/>
          <a:lstStyle/>
          <a:p>
            <a:r>
              <a:rPr lang="nl-NL" dirty="0"/>
              <a:t>16-11-2018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4767090" y="4014203"/>
            <a:ext cx="4269406" cy="1156517"/>
          </a:xfrm>
        </p:spPr>
        <p:txBody>
          <a:bodyPr/>
          <a:lstStyle/>
          <a:p>
            <a:r>
              <a:rPr lang="nl-NL" dirty="0"/>
              <a:t>Vooraankondiging marktconsultatie Spoorverdubbeling Heerlen – Landgraaf (SVHL)</a:t>
            </a:r>
          </a:p>
        </p:txBody>
      </p:sp>
    </p:spTree>
    <p:extLst>
      <p:ext uri="{BB962C8B-B14F-4D97-AF65-F5344CB8AC3E}">
        <p14:creationId xmlns:p14="http://schemas.microsoft.com/office/powerpoint/2010/main" val="1061688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jdelijke aanduiding voor tekst 5">
            <a:extLst>
              <a:ext uri="{FF2B5EF4-FFF2-40B4-BE49-F238E27FC236}">
                <a16:creationId xmlns:a16="http://schemas.microsoft.com/office/drawing/2014/main" id="{68D03C34-DF1B-45BC-B9E4-B3C5B355E48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66358" y="1340768"/>
            <a:ext cx="7790400" cy="278043"/>
          </a:xfrm>
        </p:spPr>
        <p:txBody>
          <a:bodyPr/>
          <a:lstStyle/>
          <a:p>
            <a:pPr>
              <a:defRPr/>
            </a:pPr>
            <a:r>
              <a:rPr lang="nl-NL" altLang="nl-NL" sz="3200" dirty="0">
                <a:solidFill>
                  <a:srgbClr val="BF1238"/>
                </a:solidFill>
              </a:rPr>
              <a:t>Vooraankondiging marktconsultatie SVHL</a:t>
            </a:r>
          </a:p>
          <a:p>
            <a:endParaRPr lang="nl-NL" sz="2000" dirty="0">
              <a:solidFill>
                <a:srgbClr val="BF1238"/>
              </a:solidFill>
            </a:endParaRPr>
          </a:p>
          <a:p>
            <a:endParaRPr lang="nl-NL" sz="2000" dirty="0">
              <a:solidFill>
                <a:srgbClr val="BF1238"/>
              </a:solidFill>
            </a:endParaRPr>
          </a:p>
          <a:p>
            <a:endParaRPr lang="nl-NL" sz="2000" dirty="0">
              <a:solidFill>
                <a:srgbClr val="BF1238"/>
              </a:solidFill>
            </a:endParaRPr>
          </a:p>
          <a:p>
            <a:endParaRPr lang="nl-NL" sz="2000" dirty="0">
              <a:solidFill>
                <a:srgbClr val="BF1238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F0C4AF-3659-4989-BB7E-BD7CE38257B5}"/>
              </a:ext>
            </a:extLst>
          </p:cNvPr>
          <p:cNvSpPr/>
          <p:nvPr/>
        </p:nvSpPr>
        <p:spPr>
          <a:xfrm>
            <a:off x="652857" y="3032956"/>
            <a:ext cx="5510578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000000"/>
                </a:solidFill>
              </a:rPr>
              <a:t>Wat vinden we belangrijk?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EB15E8-5DE1-4644-A5B3-590B54BC838E}"/>
              </a:ext>
            </a:extLst>
          </p:cNvPr>
          <p:cNvSpPr/>
          <p:nvPr/>
        </p:nvSpPr>
        <p:spPr>
          <a:xfrm>
            <a:off x="652857" y="2348880"/>
            <a:ext cx="5510578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000000"/>
                </a:solidFill>
              </a:rPr>
              <a:t>Project SVHL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CC0F46-14DF-4193-BDE1-EAE6404D7D0C}"/>
              </a:ext>
            </a:extLst>
          </p:cNvPr>
          <p:cNvSpPr/>
          <p:nvPr/>
        </p:nvSpPr>
        <p:spPr>
          <a:xfrm>
            <a:off x="652857" y="3717032"/>
            <a:ext cx="5510578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000000"/>
                </a:solidFill>
              </a:rPr>
              <a:t>Doel en opzet marktconsultatie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DE18982F-5818-485B-B6D2-B22B9612C359}"/>
              </a:ext>
            </a:extLst>
          </p:cNvPr>
          <p:cNvSpPr/>
          <p:nvPr/>
        </p:nvSpPr>
        <p:spPr>
          <a:xfrm>
            <a:off x="652857" y="4433363"/>
            <a:ext cx="5510578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000000"/>
                </a:solidFill>
              </a:rPr>
              <a:t>Planning marktconsultatie</a:t>
            </a:r>
          </a:p>
        </p:txBody>
      </p:sp>
    </p:spTree>
    <p:extLst>
      <p:ext uri="{BB962C8B-B14F-4D97-AF65-F5344CB8AC3E}">
        <p14:creationId xmlns:p14="http://schemas.microsoft.com/office/powerpoint/2010/main" val="2640992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67B4DA28-BC62-4215-A990-DD4FCC89D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124744"/>
            <a:ext cx="7788275" cy="576064"/>
          </a:xfrm>
        </p:spPr>
        <p:txBody>
          <a:bodyPr/>
          <a:lstStyle/>
          <a:p>
            <a:r>
              <a:rPr lang="nl-NL" sz="3200" dirty="0"/>
              <a:t>Spoorverdubbeling Heerlen – Landgraaf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327CCD-9736-4FB9-9867-D51E9A885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0A707-AC8F-4F15-8276-0ADEE2B25A39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17" name="Tijdelijke aanduiding voor inhoud 16">
            <a:extLst>
              <a:ext uri="{FF2B5EF4-FFF2-40B4-BE49-F238E27FC236}">
                <a16:creationId xmlns:a16="http://schemas.microsoft.com/office/drawing/2014/main" id="{3FF13663-0E0A-46DE-B860-4F106A135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2060848"/>
            <a:ext cx="7788275" cy="422565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sz="2000" dirty="0"/>
              <a:t>Onderdeel van het programma EUREKARAIL</a:t>
            </a:r>
          </a:p>
          <a:p>
            <a:pPr>
              <a:lnSpc>
                <a:spcPct val="150000"/>
              </a:lnSpc>
            </a:pPr>
            <a:r>
              <a:rPr lang="nl-NL" sz="2000" dirty="0"/>
              <a:t>Initiatiefnemer van het project is de provincie Limburg</a:t>
            </a:r>
          </a:p>
          <a:p>
            <a:pPr>
              <a:lnSpc>
                <a:spcPct val="150000"/>
              </a:lnSpc>
            </a:pPr>
            <a:r>
              <a:rPr lang="nl-NL" sz="2000" dirty="0"/>
              <a:t>Geïntegreerd projectteam: ProRail en Provincie Limburg</a:t>
            </a:r>
          </a:p>
          <a:p>
            <a:pPr>
              <a:lnSpc>
                <a:spcPct val="150000"/>
              </a:lnSpc>
            </a:pPr>
            <a:r>
              <a:rPr lang="nl-NL" sz="2000" dirty="0" err="1"/>
              <a:t>Spoorse</a:t>
            </a:r>
            <a:r>
              <a:rPr lang="nl-NL" sz="2000" dirty="0"/>
              <a:t> en civiele werkzaamheden</a:t>
            </a:r>
          </a:p>
          <a:p>
            <a:pPr lvl="1">
              <a:lnSpc>
                <a:spcPct val="150000"/>
              </a:lnSpc>
            </a:pPr>
            <a:r>
              <a:rPr lang="nl-NL" sz="2000" dirty="0"/>
              <a:t>Aanleggen / vernieuwen / verbreden kunstwerken</a:t>
            </a:r>
          </a:p>
          <a:p>
            <a:pPr lvl="1">
              <a:lnSpc>
                <a:spcPct val="150000"/>
              </a:lnSpc>
            </a:pPr>
            <a:r>
              <a:rPr lang="nl-NL" sz="2000" dirty="0"/>
              <a:t>Aanleggen diverse kerende constructies</a:t>
            </a:r>
          </a:p>
          <a:p>
            <a:pPr>
              <a:lnSpc>
                <a:spcPct val="150000"/>
              </a:lnSpc>
            </a:pPr>
            <a:r>
              <a:rPr lang="nl-NL" sz="2000" dirty="0"/>
              <a:t>Juridisch planologische procedure (PIP/MER)</a:t>
            </a:r>
          </a:p>
          <a:p>
            <a:pPr>
              <a:lnSpc>
                <a:spcPct val="150000"/>
              </a:lnSpc>
            </a:pPr>
            <a:r>
              <a:rPr lang="nl-NL" sz="2000" dirty="0"/>
              <a:t>Aanbesteding in 2020, indienststelling december 2021</a:t>
            </a:r>
          </a:p>
        </p:txBody>
      </p:sp>
    </p:spTree>
    <p:extLst>
      <p:ext uri="{BB962C8B-B14F-4D97-AF65-F5344CB8AC3E}">
        <p14:creationId xmlns:p14="http://schemas.microsoft.com/office/powerpoint/2010/main" val="2078409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EC5119-87EA-459A-A13E-8E4B7AF89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/>
              <a:t>Wat vinden we belangrijk?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7C19F0B-C750-4C84-B6D7-FB20E827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F266-7CC0-4767-A0C9-EC4947800163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F1F210B-1389-401E-BB35-81C409BD7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1916832"/>
            <a:ext cx="7788275" cy="4369669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sz="2000" dirty="0"/>
              <a:t>Vroegtijdig in gesprek om zodoende: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Een aantrekkelijke opdracht op te stellen;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Ruimte voor optimalisatie te geven;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Een goede samenwerking tussen Opdrachtgever en Opdrachtnemer te organiseren zodat het beste van beide partijen ingezet kan worden voor het project.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000" dirty="0"/>
              <a:t>Met als doel een partij te vinden die: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De Arbo- en treinveiligheid maximaal borgt;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Binnen de grenzen van tijd en geld de gevraagde kwaliteit zal leveren;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Maximaal invulling geeft aan onze Duurzaamheidsambitie;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Goed rekening houdt met de omgeving; </a:t>
            </a:r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658464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E0B162-9984-4CCE-8EDC-0FCCADC3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241842"/>
            <a:ext cx="7788275" cy="723573"/>
          </a:xfrm>
        </p:spPr>
        <p:txBody>
          <a:bodyPr/>
          <a:lstStyle/>
          <a:p>
            <a:r>
              <a:rPr lang="nl-NL" sz="3200" dirty="0"/>
              <a:t>Doel en opzet marktconsultatie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E074403-9759-4025-BDBB-F6FCF38A5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F266-7CC0-4767-A0C9-EC4947800163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833FD08-BCD0-4DF0-A79E-C27E715C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2060848"/>
            <a:ext cx="7788275" cy="361619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sz="2000" dirty="0"/>
              <a:t>Doel: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Van gedachten wisselen over de maakbaarheid van project SVHL binnen de gestelde kaders;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Slimme ideeën meenemen vanuit markt bij de invulling van het aanbestedingsproces en bijbehorende contractvorm.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000" dirty="0"/>
              <a:t>Hoe?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Individuele gesprekken met een open karakter</a:t>
            </a:r>
          </a:p>
          <a:p>
            <a:pPr>
              <a:lnSpc>
                <a:spcPct val="150000"/>
              </a:lnSpc>
            </a:pPr>
            <a:r>
              <a:rPr lang="nl-NL" sz="1600" dirty="0"/>
              <a:t>Omwille van effectief gesprek vragen we een integraal team (directielid, projectleider, werkvoorbereider/engineer) af te vaardigen waarin zowel </a:t>
            </a:r>
            <a:r>
              <a:rPr lang="nl-NL" sz="1600" dirty="0" err="1"/>
              <a:t>spoorse</a:t>
            </a:r>
            <a:r>
              <a:rPr lang="nl-NL" sz="1600" dirty="0"/>
              <a:t>* als civiele kennis is geborgd.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8ED591A-5DF4-463E-B9B9-5B95E050F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237312"/>
            <a:ext cx="2895600" cy="152400"/>
          </a:xfrm>
        </p:spPr>
        <p:txBody>
          <a:bodyPr/>
          <a:lstStyle/>
          <a:p>
            <a:r>
              <a:rPr lang="nl-NL" dirty="0"/>
              <a:t>*</a:t>
            </a:r>
            <a:r>
              <a:rPr lang="nl-NL" sz="1000" dirty="0"/>
              <a:t>Erkenning Spooraannemers: Spoorwerk en Treinbeveiliging en Erkenning IB: Treinbeveiliging zijn van toepassing</a:t>
            </a:r>
          </a:p>
        </p:txBody>
      </p:sp>
    </p:spTree>
    <p:extLst>
      <p:ext uri="{BB962C8B-B14F-4D97-AF65-F5344CB8AC3E}">
        <p14:creationId xmlns:p14="http://schemas.microsoft.com/office/powerpoint/2010/main" val="2629162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97362-B93F-4FA3-8E8B-E73D0563E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/>
              <a:t>Planning marktconsultatie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BE6E774-C06E-46F4-A202-272B5B29E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CEF266-7CC0-4767-A0C9-EC494780016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747474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747474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3" name="Tijdelijke aanduiding voor inhoud 2">
            <a:extLst>
              <a:ext uri="{FF2B5EF4-FFF2-40B4-BE49-F238E27FC236}">
                <a16:creationId xmlns:a16="http://schemas.microsoft.com/office/drawing/2014/main" id="{D4ED6D77-98CE-4C51-AB34-C38FF76A8B1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76276" y="1916832"/>
          <a:ext cx="7786688" cy="4583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0351">
                  <a:extLst>
                    <a:ext uri="{9D8B030D-6E8A-4147-A177-3AD203B41FA5}">
                      <a16:colId xmlns:a16="http://schemas.microsoft.com/office/drawing/2014/main" val="2597141705"/>
                    </a:ext>
                  </a:extLst>
                </a:gridCol>
                <a:gridCol w="4806337">
                  <a:extLst>
                    <a:ext uri="{9D8B030D-6E8A-4147-A177-3AD203B41FA5}">
                      <a16:colId xmlns:a16="http://schemas.microsoft.com/office/drawing/2014/main" val="1949393679"/>
                    </a:ext>
                  </a:extLst>
                </a:gridCol>
              </a:tblGrid>
              <a:tr h="256147">
                <a:tc>
                  <a:txBody>
                    <a:bodyPr/>
                    <a:lstStyle/>
                    <a:p>
                      <a:pPr marL="2012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Datum</a:t>
                      </a:r>
                      <a:endParaRPr lang="nl-NL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tc>
                  <a:txBody>
                    <a:bodyPr/>
                    <a:lstStyle/>
                    <a:p>
                      <a:pPr marL="29146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Activiteit</a:t>
                      </a:r>
                      <a:endParaRPr lang="nl-NL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extLst>
                  <a:ext uri="{0D108BD9-81ED-4DB2-BD59-A6C34878D82A}">
                    <a16:rowId xmlns:a16="http://schemas.microsoft.com/office/drawing/2014/main" val="1022089977"/>
                  </a:ext>
                </a:extLst>
              </a:tr>
              <a:tr h="504437">
                <a:tc>
                  <a:txBody>
                    <a:bodyPr/>
                    <a:lstStyle/>
                    <a:p>
                      <a:pPr marL="2012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Week 46 2018</a:t>
                      </a:r>
                      <a:endParaRPr lang="nl-NL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solidFill>
                            <a:srgbClr val="BF1238"/>
                          </a:solidFill>
                          <a:effectLst/>
                        </a:rPr>
                        <a:t>Vooraankondiging marktconsultatie op TenderNed</a:t>
                      </a:r>
                      <a:endParaRPr lang="nl-NL" sz="1400"/>
                    </a:p>
                  </a:txBody>
                  <a:tcPr marL="50650" marR="50650" marT="0" marB="0"/>
                </a:tc>
                <a:extLst>
                  <a:ext uri="{0D108BD9-81ED-4DB2-BD59-A6C34878D82A}">
                    <a16:rowId xmlns:a16="http://schemas.microsoft.com/office/drawing/2014/main" val="467872922"/>
                  </a:ext>
                </a:extLst>
              </a:tr>
              <a:tr h="512295">
                <a:tc>
                  <a:txBody>
                    <a:bodyPr/>
                    <a:lstStyle/>
                    <a:p>
                      <a:pPr marL="2012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15 </a:t>
                      </a:r>
                      <a:r>
                        <a:rPr lang="en-GB" sz="1400" dirty="0" err="1">
                          <a:effectLst/>
                        </a:rPr>
                        <a:t>november</a:t>
                      </a:r>
                      <a:r>
                        <a:rPr lang="en-GB" sz="1400" dirty="0">
                          <a:effectLst/>
                        </a:rPr>
                        <a:t> 2018</a:t>
                      </a:r>
                      <a:endParaRPr lang="nl-NL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solidFill>
                            <a:srgbClr val="BF1238"/>
                          </a:solidFill>
                          <a:effectLst/>
                        </a:rPr>
                        <a:t>Mondelinge vooraankondiging marktconsultatie civiele aannemers </a:t>
                      </a:r>
                      <a:endParaRPr lang="nl-NL" sz="1400"/>
                    </a:p>
                  </a:txBody>
                  <a:tcPr marL="50650" marR="50650" marT="0" marB="0"/>
                </a:tc>
                <a:extLst>
                  <a:ext uri="{0D108BD9-81ED-4DB2-BD59-A6C34878D82A}">
                    <a16:rowId xmlns:a16="http://schemas.microsoft.com/office/drawing/2014/main" val="1397628197"/>
                  </a:ext>
                </a:extLst>
              </a:tr>
              <a:tr h="512295">
                <a:tc>
                  <a:txBody>
                    <a:bodyPr/>
                    <a:lstStyle/>
                    <a:p>
                      <a:pPr marL="2012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28 </a:t>
                      </a:r>
                      <a:r>
                        <a:rPr lang="en-GB" sz="1400" dirty="0" err="1">
                          <a:effectLst/>
                        </a:rPr>
                        <a:t>november</a:t>
                      </a:r>
                      <a:r>
                        <a:rPr lang="en-GB" sz="1400" dirty="0">
                          <a:effectLst/>
                        </a:rPr>
                        <a:t> 2018</a:t>
                      </a:r>
                      <a:endParaRPr lang="nl-NL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solidFill>
                            <a:srgbClr val="BF1238"/>
                          </a:solidFill>
                          <a:effectLst/>
                        </a:rPr>
                        <a:t>Mondelinge</a:t>
                      </a:r>
                      <a:r>
                        <a:rPr lang="en-GB" sz="1400" dirty="0">
                          <a:solidFill>
                            <a:srgbClr val="BF1238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rgbClr val="BF1238"/>
                          </a:solidFill>
                          <a:effectLst/>
                        </a:rPr>
                        <a:t>vooraankondiging</a:t>
                      </a:r>
                      <a:r>
                        <a:rPr lang="en-GB" sz="1400" dirty="0">
                          <a:solidFill>
                            <a:srgbClr val="BF1238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rgbClr val="BF1238"/>
                          </a:solidFill>
                          <a:effectLst/>
                        </a:rPr>
                        <a:t>marktconsultatie</a:t>
                      </a:r>
                      <a:r>
                        <a:rPr lang="en-GB" sz="1400" dirty="0">
                          <a:solidFill>
                            <a:srgbClr val="BF1238"/>
                          </a:solidFill>
                          <a:effectLst/>
                        </a:rPr>
                        <a:t> spoor- </a:t>
                      </a:r>
                      <a:r>
                        <a:rPr lang="en-GB" sz="1400" dirty="0" err="1">
                          <a:solidFill>
                            <a:srgbClr val="BF1238"/>
                          </a:solidFill>
                          <a:effectLst/>
                        </a:rPr>
                        <a:t>aannemers</a:t>
                      </a:r>
                      <a:r>
                        <a:rPr lang="en-GB" sz="1400" dirty="0">
                          <a:solidFill>
                            <a:srgbClr val="BF1238"/>
                          </a:solidFill>
                          <a:effectLst/>
                        </a:rPr>
                        <a:t> </a:t>
                      </a:r>
                      <a:endParaRPr lang="nl-NL" sz="1400" dirty="0"/>
                    </a:p>
                  </a:txBody>
                  <a:tcPr marL="50650" marR="50650" marT="0" marB="0"/>
                </a:tc>
                <a:extLst>
                  <a:ext uri="{0D108BD9-81ED-4DB2-BD59-A6C34878D82A}">
                    <a16:rowId xmlns:a16="http://schemas.microsoft.com/office/drawing/2014/main" val="3098442403"/>
                  </a:ext>
                </a:extLst>
              </a:tr>
              <a:tr h="756654">
                <a:tc>
                  <a:txBody>
                    <a:bodyPr/>
                    <a:lstStyle/>
                    <a:p>
                      <a:pPr marL="2012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Week 49 2018 </a:t>
                      </a:r>
                      <a:endParaRPr lang="nl-NL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solidFill>
                            <a:srgbClr val="BF1238"/>
                          </a:solidFill>
                          <a:effectLst/>
                        </a:rPr>
                        <a:t>Publicatie</a:t>
                      </a:r>
                      <a:r>
                        <a:rPr lang="en-GB" sz="1400" dirty="0">
                          <a:solidFill>
                            <a:srgbClr val="BF1238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rgbClr val="BF1238"/>
                          </a:solidFill>
                          <a:effectLst/>
                        </a:rPr>
                        <a:t>marktconsultatie</a:t>
                      </a:r>
                      <a:r>
                        <a:rPr lang="en-GB" sz="1400" dirty="0">
                          <a:solidFill>
                            <a:srgbClr val="BF1238"/>
                          </a:solidFill>
                          <a:effectLst/>
                        </a:rPr>
                        <a:t> op </a:t>
                      </a:r>
                      <a:r>
                        <a:rPr lang="en-GB" sz="1400" dirty="0" err="1">
                          <a:solidFill>
                            <a:srgbClr val="BF1238"/>
                          </a:solidFill>
                          <a:effectLst/>
                        </a:rPr>
                        <a:t>TenderNed</a:t>
                      </a:r>
                      <a:r>
                        <a:rPr lang="en-GB" sz="1400" dirty="0">
                          <a:solidFill>
                            <a:srgbClr val="BF1238"/>
                          </a:solidFill>
                          <a:effectLst/>
                        </a:rPr>
                        <a:t> (</a:t>
                      </a:r>
                      <a:r>
                        <a:rPr lang="en-GB" sz="1400" dirty="0" err="1">
                          <a:solidFill>
                            <a:srgbClr val="BF1238"/>
                          </a:solidFill>
                          <a:effectLst/>
                        </a:rPr>
                        <a:t>verstrekken</a:t>
                      </a:r>
                      <a:r>
                        <a:rPr lang="en-GB" sz="1400" dirty="0">
                          <a:solidFill>
                            <a:srgbClr val="BF1238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rgbClr val="BF1238"/>
                          </a:solidFill>
                          <a:effectLst/>
                        </a:rPr>
                        <a:t>marktconsultatiedocument</a:t>
                      </a:r>
                      <a:r>
                        <a:rPr lang="en-GB" sz="1400" dirty="0">
                          <a:solidFill>
                            <a:srgbClr val="BF1238"/>
                          </a:solidFill>
                          <a:effectLst/>
                        </a:rPr>
                        <a:t>)</a:t>
                      </a:r>
                      <a:endParaRPr lang="nl-NL" sz="1400" dirty="0"/>
                    </a:p>
                  </a:txBody>
                  <a:tcPr marL="50650" marR="50650" marT="0" marB="0"/>
                </a:tc>
                <a:extLst>
                  <a:ext uri="{0D108BD9-81ED-4DB2-BD59-A6C34878D82A}">
                    <a16:rowId xmlns:a16="http://schemas.microsoft.com/office/drawing/2014/main" val="973505166"/>
                  </a:ext>
                </a:extLst>
              </a:tr>
              <a:tr h="512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     Week 51 2018</a:t>
                      </a:r>
                      <a:endParaRPr lang="nl-NL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tc>
                  <a:txBody>
                    <a:bodyPr/>
                    <a:lstStyle/>
                    <a:p>
                      <a:r>
                        <a:rPr lang="nl-NL" sz="1400" dirty="0">
                          <a:solidFill>
                            <a:srgbClr val="BF1238"/>
                          </a:solidFill>
                          <a:effectLst/>
                        </a:rPr>
                        <a:t>Uiterste datum aanmelden voor deelname individuele gesprekken </a:t>
                      </a:r>
                      <a:endParaRPr lang="nl-NL" sz="1400" dirty="0"/>
                    </a:p>
                  </a:txBody>
                  <a:tcPr marL="50650" marR="50650" marT="0" marB="0"/>
                </a:tc>
                <a:extLst>
                  <a:ext uri="{0D108BD9-81ED-4DB2-BD59-A6C34878D82A}">
                    <a16:rowId xmlns:a16="http://schemas.microsoft.com/office/drawing/2014/main" val="1043597003"/>
                  </a:ext>
                </a:extLst>
              </a:tr>
              <a:tr h="256147">
                <a:tc>
                  <a:txBody>
                    <a:bodyPr/>
                    <a:lstStyle/>
                    <a:p>
                      <a:pPr marL="2012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Week 2, 3 en 4 2019 </a:t>
                      </a:r>
                      <a:endParaRPr lang="nl-NL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tc>
                  <a:txBody>
                    <a:bodyPr/>
                    <a:lstStyle/>
                    <a:p>
                      <a:r>
                        <a:rPr lang="nl-NL" sz="1400" dirty="0">
                          <a:solidFill>
                            <a:srgbClr val="BF1238"/>
                          </a:solidFill>
                          <a:effectLst/>
                        </a:rPr>
                        <a:t>Individuele gesprekken</a:t>
                      </a:r>
                      <a:endParaRPr lang="nl-NL" sz="1400" dirty="0"/>
                    </a:p>
                  </a:txBody>
                  <a:tcPr marL="50650" marR="50650" marT="0" marB="0"/>
                </a:tc>
                <a:extLst>
                  <a:ext uri="{0D108BD9-81ED-4DB2-BD59-A6C34878D82A}">
                    <a16:rowId xmlns:a16="http://schemas.microsoft.com/office/drawing/2014/main" val="3105602932"/>
                  </a:ext>
                </a:extLst>
              </a:tr>
              <a:tr h="512295">
                <a:tc>
                  <a:txBody>
                    <a:bodyPr/>
                    <a:lstStyle/>
                    <a:p>
                      <a:pPr marL="2012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 februari 2019 (of eerder)</a:t>
                      </a:r>
                      <a:endParaRPr lang="nl-NL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tc>
                  <a:txBody>
                    <a:bodyPr/>
                    <a:lstStyle/>
                    <a:p>
                      <a:r>
                        <a:rPr lang="nl-NL" sz="1400" dirty="0">
                          <a:solidFill>
                            <a:srgbClr val="BF1238"/>
                          </a:solidFill>
                          <a:effectLst/>
                        </a:rPr>
                        <a:t>Versturen concept verslag individueel gesprek aan betreffende deelnemer</a:t>
                      </a:r>
                      <a:endParaRPr lang="nl-NL" sz="1400" dirty="0"/>
                    </a:p>
                  </a:txBody>
                  <a:tcPr marL="50650" marR="50650" marT="0" marB="0"/>
                </a:tc>
                <a:extLst>
                  <a:ext uri="{0D108BD9-81ED-4DB2-BD59-A6C34878D82A}">
                    <a16:rowId xmlns:a16="http://schemas.microsoft.com/office/drawing/2014/main" val="2828208251"/>
                  </a:ext>
                </a:extLst>
              </a:tr>
              <a:tr h="756654">
                <a:tc>
                  <a:txBody>
                    <a:bodyPr/>
                    <a:lstStyle/>
                    <a:p>
                      <a:pPr marL="2012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 maart 2019</a:t>
                      </a:r>
                      <a:endParaRPr lang="nl-NL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50" marR="50650" marT="0" marB="0"/>
                </a:tc>
                <a:tc>
                  <a:txBody>
                    <a:bodyPr/>
                    <a:lstStyle/>
                    <a:p>
                      <a:r>
                        <a:rPr lang="nl-NL" sz="1400" dirty="0">
                          <a:solidFill>
                            <a:srgbClr val="BF1238"/>
                          </a:solidFill>
                          <a:effectLst/>
                        </a:rPr>
                        <a:t>Versturen definitief (integraal) verslag aan alle deelnemers van de marktconsultatie</a:t>
                      </a:r>
                      <a:endParaRPr lang="nl-NL" sz="1400" dirty="0"/>
                    </a:p>
                  </a:txBody>
                  <a:tcPr marL="50650" marR="50650" marT="0" marB="0"/>
                </a:tc>
                <a:extLst>
                  <a:ext uri="{0D108BD9-81ED-4DB2-BD59-A6C34878D82A}">
                    <a16:rowId xmlns:a16="http://schemas.microsoft.com/office/drawing/2014/main" val="38208235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6FA15FA6-3F64-41BD-8E78-02F989281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60280" y="91453"/>
            <a:ext cx="138198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1" i="0" u="none" strike="noStrike" kern="1200" cap="none" spc="0" normalizeH="0" baseline="0" noProof="0">
              <a:ln/>
              <a:solidFill>
                <a:srgbClr val="EF4B7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875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97362-B93F-4FA3-8E8B-E73D0563E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88" y="2060848"/>
            <a:ext cx="7788275" cy="770384"/>
          </a:xfrm>
        </p:spPr>
        <p:txBody>
          <a:bodyPr/>
          <a:lstStyle/>
          <a:p>
            <a:pPr algn="ctr"/>
            <a:r>
              <a:rPr lang="nl-NL" sz="3200" dirty="0"/>
              <a:t>Denkt u met ons mee?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BE6E774-C06E-46F4-A202-272B5B29E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F266-7CC0-4767-A0C9-EC4947800163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67774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ANGEID" val="PresentatieAlgemeen"/>
  <p:tag name="USERVALUES" val="spreker=&#10;datum=43040,3470313889&#10;datumnotatie=1 november 2017&#10;titel=Rapportage Programma Compliance&#10;subtitel=Procurement AM&#10;kenmerk=&#10;status=Concept&#10;"/>
  <p:tag name="INDEXVALUES" val=""/>
  <p:tag name="LANGUAGE" val="0"/>
  <p:tag name="THINKCELLPRESENTATIONDONOTDELETE" val="&lt;?xml version=&quot;1.0&quot; encoding=&quot;UTF-16&quot; standalone=&quot;yes&quot;?&gt;&lt;root reqver=&quot;24162&quot;&gt;&lt;version val=&quot;26942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d-%#m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7&quot;&gt;&lt;elem m_fUsage=&quot;2.34020511000000031032E+00&quot;&gt;&lt;m_msothmcolidx val=&quot;0&quot;/&gt;&lt;m_rgb r=&quot;DC&quot; g=&quot;F4&quot; b=&quot;F9&quot;/&gt;&lt;m_nBrightness tagver0=&quot;26206&quot; tagname0=&quot;m_nBrightnessUNRECOGNIZED&quot; val=&quot;0&quot;/&gt;&lt;/elem&gt;&lt;elem m_fUsage=&quot;1.59049000000000018140E+00&quot;&gt;&lt;m_msothmcolidx val=&quot;0&quot;/&gt;&lt;m_rgb r=&quot;F9&quot; g=&quot;B7&quot; b=&quot;C6&quot;/&gt;&lt;m_nBrightness tagver0=&quot;26206&quot; tagname0=&quot;m_nBrightnessUNRECOGNIZED&quot; val=&quot;0&quot;/&gt;&lt;/elem&gt;&lt;elem m_fUsage=&quot;1.53899999999999992362E+00&quot;&gt;&lt;m_msothmcolidx val=&quot;0&quot;/&gt;&lt;m_rgb r=&quot;A2&quot; g=&quot;A2&quot; b=&quot;A2&quot;/&gt;&lt;m_nBrightness tagver0=&quot;26206&quot; tagname0=&quot;m_nBrightnessUNRECOGNIZED&quot; val=&quot;0&quot;/&gt;&lt;/elem&gt;&lt;elem m_fUsage=&quot;1.33233906167100002449E+00&quot;&gt;&lt;m_msothmcolidx val=&quot;0&quot;/&gt;&lt;m_rgb r=&quot;F3&quot; g=&quot;EF&quot; b=&quot;92&quot;/&gt;&lt;m_nBrightness tagver0=&quot;26206&quot; tagname0=&quot;m_nBrightnessUNRECOGNIZED&quot; val=&quot;0&quot;/&gt;&lt;/elem&gt;&lt;elem m_fUsage=&quot;6.56100000000000127542E-01&quot;&gt;&lt;m_msothmcolidx val=&quot;0&quot;/&gt;&lt;m_rgb r=&quot;EF&quot; g=&quot;5A&quot; b=&quot;7B&quot;/&gt;&lt;m_nBrightness tagver0=&quot;26206&quot; tagname0=&quot;m_nBrightnessUNRECOGNIZED&quot; val=&quot;0&quot;/&gt;&lt;/elem&gt;&lt;elem m_fUsage=&quot;2.54186582832900132001E-01&quot;&gt;&lt;m_msothmcolidx val=&quot;0&quot;/&gt;&lt;m_rgb r=&quot;FA&quot; g=&quot;C8&quot; b=&quot;D3&quot;/&gt;&lt;m_nBrightness tagver0=&quot;26206&quot; tagname0=&quot;m_nBrightnessUNRECOGNIZED&quot; val=&quot;0&quot;/&gt;&lt;/elem&gt;&lt;elem m_fUsage=&quot;2.28767924549610118801E-01&quot;&gt;&lt;m_msothmcolidx val=&quot;0&quot;/&gt;&lt;m_rgb r=&quot;F7&quot; g=&quot;F7&quot; b=&quot;F7&quot;/&gt;&lt;m_nBrightness tagver0=&quot;26206&quot; tagname0=&quot;m_nBrightnessUNRECOGNIZED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EXTBOX" val="Text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DoubleBoa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rro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  <p:tag name="TYPE" val="McK DirArro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DoubleBoat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oundedRectangl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rro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  <p:tag name="TYPE" val="McK DirArro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heme/theme1.xml><?xml version="1.0" encoding="utf-8"?>
<a:theme xmlns:a="http://schemas.openxmlformats.org/drawingml/2006/main" name="Standaard slide">
  <a:themeElements>
    <a:clrScheme name="ProRail">
      <a:dk1>
        <a:srgbClr val="E8DD11"/>
      </a:dk1>
      <a:lt1>
        <a:srgbClr val="BF1238"/>
      </a:lt1>
      <a:dk2>
        <a:srgbClr val="D8D8D8"/>
      </a:dk2>
      <a:lt2>
        <a:srgbClr val="4FC6DF"/>
      </a:lt2>
      <a:accent1>
        <a:srgbClr val="BAB415"/>
      </a:accent1>
      <a:accent2>
        <a:srgbClr val="ECDE94"/>
      </a:accent2>
      <a:accent3>
        <a:srgbClr val="747474"/>
      </a:accent3>
      <a:accent4>
        <a:srgbClr val="EF4B71"/>
      </a:accent4>
      <a:accent5>
        <a:srgbClr val="F69FA2"/>
      </a:accent5>
      <a:accent6>
        <a:srgbClr val="7F7F7F"/>
      </a:accent6>
      <a:hlink>
        <a:srgbClr val="BAB415"/>
      </a:hlink>
      <a:folHlink>
        <a:srgbClr val="ECDE94"/>
      </a:folHlink>
    </a:clrScheme>
    <a:fontScheme name="Office-them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-thema 1">
        <a:dk1>
          <a:srgbClr val="747474"/>
        </a:dk1>
        <a:lt1>
          <a:srgbClr val="FFFFFF"/>
        </a:lt1>
        <a:dk2>
          <a:srgbClr val="BF1238"/>
        </a:dk2>
        <a:lt2>
          <a:srgbClr val="D8D8D8"/>
        </a:lt2>
        <a:accent1>
          <a:srgbClr val="E8DD11"/>
        </a:accent1>
        <a:accent2>
          <a:srgbClr val="4FC6DF"/>
        </a:accent2>
        <a:accent3>
          <a:srgbClr val="FFFFFF"/>
        </a:accent3>
        <a:accent4>
          <a:srgbClr val="626262"/>
        </a:accent4>
        <a:accent5>
          <a:srgbClr val="F2EBAA"/>
        </a:accent5>
        <a:accent6>
          <a:srgbClr val="47B3CA"/>
        </a:accent6>
        <a:hlink>
          <a:srgbClr val="BAB415"/>
        </a:hlink>
        <a:folHlink>
          <a:srgbClr val="ECD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NL_AM6031_CF1">
  <a:themeElements>
    <a:clrScheme name="Custom">
      <a:dk1>
        <a:srgbClr val="494949"/>
      </a:dk1>
      <a:lt1>
        <a:srgbClr val="FFFFFF"/>
      </a:lt1>
      <a:dk2>
        <a:srgbClr val="BF0E38"/>
      </a:dk2>
      <a:lt2>
        <a:srgbClr val="E8DD11"/>
      </a:lt2>
      <a:accent1>
        <a:srgbClr val="E8DD11"/>
      </a:accent1>
      <a:accent2>
        <a:srgbClr val="FFFFAF"/>
      </a:accent2>
      <a:accent3>
        <a:srgbClr val="BF0E38"/>
      </a:accent3>
      <a:accent4>
        <a:srgbClr val="9FDAF7"/>
      </a:accent4>
      <a:accent5>
        <a:srgbClr val="008FD7"/>
      </a:accent5>
      <a:accent6>
        <a:srgbClr val="711185"/>
      </a:accent6>
      <a:hlink>
        <a:srgbClr val="BF0E38"/>
      </a:hlink>
      <a:folHlink>
        <a:srgbClr val="9FDAF7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>
          <a:noFill/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>
          <a:defRPr dirty="0" smtClean="0"/>
        </a:defPPr>
      </a:lstStyle>
    </a:txDef>
  </a:objectDefaults>
  <a:extraClrSchemeLst>
    <a:extraClrScheme>
      <a:clrScheme name="Custom">
        <a:dk1>
          <a:srgbClr val="494949"/>
        </a:dk1>
        <a:lt1>
          <a:srgbClr val="FFFFFF"/>
        </a:lt1>
        <a:dk2>
          <a:srgbClr val="BF0E38"/>
        </a:dk2>
        <a:lt2>
          <a:srgbClr val="E8DD11"/>
        </a:lt2>
        <a:accent1>
          <a:srgbClr val="E8DD11"/>
        </a:accent1>
        <a:accent2>
          <a:srgbClr val="FFFFAF"/>
        </a:accent2>
        <a:accent3>
          <a:srgbClr val="BF0E38"/>
        </a:accent3>
        <a:accent4>
          <a:srgbClr val="9FDAF7"/>
        </a:accent4>
        <a:accent5>
          <a:srgbClr val="008FD7"/>
        </a:accent5>
        <a:accent6>
          <a:srgbClr val="711185"/>
        </a:accent6>
        <a:hlink>
          <a:srgbClr val="BF0E38"/>
        </a:hlink>
        <a:folHlink>
          <a:srgbClr val="9FDAF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Accent 3">
      <a:srgbClr val="FDCA00"/>
    </a:custClr>
    <a:custClr name="Red">
      <a:srgbClr val="E60004"/>
    </a:custClr>
    <a:custClr name="Dark Green">
      <a:srgbClr val="00822E"/>
    </a:custClr>
    <a:custClr name="Light Green">
      <a:srgbClr val="C1D533"/>
    </a:custClr>
    <a:custClr name="Green">
      <a:srgbClr val="7DB713"/>
    </a:custClr>
    <a:custClr name="Light Gray">
      <a:srgbClr val="DBDBDB"/>
    </a:custClr>
  </a:custClrLst>
  <a:extLst>
    <a:ext uri="{05A4C25C-085E-4340-85A3-A5531E510DB2}">
      <thm15:themeFamily xmlns:thm15="http://schemas.microsoft.com/office/thememl/2012/main" name="NL_AM6031_CF1.potx" id="{C886AEC8-7937-478A-90CA-F05BE28109D5}" vid="{E9C4128A-C727-4F90-B57F-2B64B8D9A147}"/>
    </a:ext>
  </a:extLst>
</a:theme>
</file>

<file path=ppt/theme/theme3.xml><?xml version="1.0" encoding="utf-8"?>
<a:theme xmlns:a="http://schemas.openxmlformats.org/drawingml/2006/main" name="NL_AM6031_CF1">
  <a:themeElements>
    <a:clrScheme name="Custom">
      <a:dk1>
        <a:srgbClr val="494949"/>
      </a:dk1>
      <a:lt1>
        <a:srgbClr val="FFFFFF"/>
      </a:lt1>
      <a:dk2>
        <a:srgbClr val="BF0E38"/>
      </a:dk2>
      <a:lt2>
        <a:srgbClr val="E8DD11"/>
      </a:lt2>
      <a:accent1>
        <a:srgbClr val="E8DD11"/>
      </a:accent1>
      <a:accent2>
        <a:srgbClr val="FFFFAF"/>
      </a:accent2>
      <a:accent3>
        <a:srgbClr val="BF0E38"/>
      </a:accent3>
      <a:accent4>
        <a:srgbClr val="9FDAF7"/>
      </a:accent4>
      <a:accent5>
        <a:srgbClr val="008FD7"/>
      </a:accent5>
      <a:accent6>
        <a:srgbClr val="711185"/>
      </a:accent6>
      <a:hlink>
        <a:srgbClr val="BF0E38"/>
      </a:hlink>
      <a:folHlink>
        <a:srgbClr val="9FDAF7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>
          <a:noFill/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>
          <a:defRPr dirty="0" smtClean="0"/>
        </a:defPPr>
      </a:lstStyle>
    </a:txDef>
  </a:objectDefaults>
  <a:extraClrSchemeLst>
    <a:extraClrScheme>
      <a:clrScheme name="Custom">
        <a:dk1>
          <a:srgbClr val="494949"/>
        </a:dk1>
        <a:lt1>
          <a:srgbClr val="FFFFFF"/>
        </a:lt1>
        <a:dk2>
          <a:srgbClr val="BF0E38"/>
        </a:dk2>
        <a:lt2>
          <a:srgbClr val="E8DD11"/>
        </a:lt2>
        <a:accent1>
          <a:srgbClr val="E8DD11"/>
        </a:accent1>
        <a:accent2>
          <a:srgbClr val="FFFFAF"/>
        </a:accent2>
        <a:accent3>
          <a:srgbClr val="BF0E38"/>
        </a:accent3>
        <a:accent4>
          <a:srgbClr val="9FDAF7"/>
        </a:accent4>
        <a:accent5>
          <a:srgbClr val="008FD7"/>
        </a:accent5>
        <a:accent6>
          <a:srgbClr val="711185"/>
        </a:accent6>
        <a:hlink>
          <a:srgbClr val="BF0E38"/>
        </a:hlink>
        <a:folHlink>
          <a:srgbClr val="9FDAF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Accent 3">
      <a:srgbClr val="FDCA00"/>
    </a:custClr>
    <a:custClr name="Red">
      <a:srgbClr val="E60004"/>
    </a:custClr>
    <a:custClr name="Dark Green">
      <a:srgbClr val="00822E"/>
    </a:custClr>
    <a:custClr name="Light Green">
      <a:srgbClr val="C1D533"/>
    </a:custClr>
    <a:custClr name="Green">
      <a:srgbClr val="7DB713"/>
    </a:custClr>
    <a:custClr name="Light Gray">
      <a:srgbClr val="DBDBDB"/>
    </a:custClr>
  </a:custClrLst>
  <a:extLst>
    <a:ext uri="{05A4C25C-085E-4340-85A3-A5531E510DB2}">
      <thm15:themeFamily xmlns:thm15="http://schemas.microsoft.com/office/thememl/2012/main" name="NL_AM6031_CF1.potx" id="{C886AEC8-7937-478A-90CA-F05BE28109D5}" vid="{E9C4128A-C727-4F90-B57F-2B64B8D9A147}"/>
    </a:ext>
  </a:extLst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feef5865-a982-42aa-8640-9d4286765ef6">
      <Terms xmlns="http://schemas.microsoft.com/office/infopath/2007/PartnerControls"/>
    </TaxKeywordTaxHTField>
    <g14ccd2c8a8a47bca7ce5b34bb30a015 xmlns="feef5865-a982-42aa-8640-9d4286765ef6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Concept</TermName>
          <TermId xmlns="http://schemas.microsoft.com/office/infopath/2007/PartnerControls">b56e2604-821a-409c-9774-7587ed426a31</TermId>
        </TermInfo>
      </Terms>
    </g14ccd2c8a8a47bca7ce5b34bb30a015>
    <Document_x0020_label_x0020_3 xmlns="feef5865-a982-42aa-8640-9d4286765ef6">03. Presentatie</Document_x0020_label_x0020_3>
    <pfc1de68b0bc4286a25a1f006370b9c9 xmlns="feef5865-a982-42aa-8640-9d4286765ef6">
      <Terms xmlns="http://schemas.microsoft.com/office/infopath/2007/PartnerControls"/>
    </pfc1de68b0bc4286a25a1f006370b9c9>
    <TaxCatchAll xmlns="feef5865-a982-42aa-8640-9d4286765ef6">
      <Value>52</Value>
      <Value>3</Value>
      <Value>2</Value>
    </TaxCatchAll>
    <k44ef4d7e0c746a38c1747275d351fc2 xmlns="feef5865-a982-42aa-8640-9d4286765ef6">
      <Terms xmlns="http://schemas.microsoft.com/office/infopath/2007/PartnerControls">
        <TermInfo xmlns="http://schemas.microsoft.com/office/infopath/2007/PartnerControls">
          <TermName xmlns="http://schemas.microsoft.com/office/infopath/2007/PartnerControls">SL04</TermName>
          <TermId xmlns="http://schemas.microsoft.com/office/infopath/2007/PartnerControls">fdbb63ec-d6c6-4a99-825d-a7854831559f</TermId>
        </TermInfo>
      </Terms>
    </k44ef4d7e0c746a38c1747275d351fc2>
    <Document_x0020_label_x0020_2 xmlns="feef5865-a982-42aa-8640-9d4286765ef6">01. Directeur Procurement</Document_x0020_label_x0020_2>
    <n0434fc7033c4e57ab8dbbc68a681202 xmlns="feef5865-a982-42aa-8640-9d4286765ef6">
      <Terms xmlns="http://schemas.microsoft.com/office/infopath/2007/PartnerControls"/>
    </n0434fc7033c4e57ab8dbbc68a681202>
    <kdef070ebe9c40fc9dddf3406c07aae0 xmlns="feef5865-a982-42aa-8640-9d4286765ef6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</TermName>
          <TermId xmlns="http://schemas.microsoft.com/office/infopath/2007/PartnerControls">8a639747-e233-49a8-819f-e74cd9528f9e</TermId>
        </TermInfo>
      </Terms>
    </kdef070ebe9c40fc9dddf3406c07aae0>
    <Eigenaar xmlns="feef5865-a982-42aa-8640-9d4286765ef6">
      <UserInfo>
        <DisplayName>Kruik, DJA (Dimitri)</DisplayName>
        <AccountId>39</AccountId>
        <AccountType/>
      </UserInfo>
    </Eigenaar>
    <_dlc_DocId xmlns="feef5865-a982-42aa-8640-9d4286765ef6">VT20160161-674740772-904</_dlc_DocId>
    <_dlc_DocIdUrl xmlns="feef5865-a982-42aa-8640-9d4286765ef6">
      <Url>https://prorailbv.sharepoint.com/teams/VT2016_0161/_layouts/15/DocIdRedir.aspx?ID=VT20160161-674740772-904</Url>
      <Description>VT20160161-674740772-904</Description>
    </_dlc_DocIdUrl>
    <_dlc_ExpireDateSaved xmlns="http://schemas.microsoft.com/sharepoint/v3" xsi:nil="true"/>
    <_dlc_ExpireDate xmlns="http://schemas.microsoft.com/sharepoint/v3">2019-05-28T06:43:46+00:00</_dlc_ExpireDate>
    <W_x0040_chtw0rd_x0021_ xmlns="feef5865-a982-42aa-8640-9d4286765ef6">03. ExCo</W_x0040_chtw0rd_x0021_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Vertrouwelijk document" ma:contentTypeID="0x010100C0B9283FC7311C488917E5A9876B01FD01070089DCD37F82DE0443A656080930E42585" ma:contentTypeVersion="25" ma:contentTypeDescription=" " ma:contentTypeScope="" ma:versionID="f07ac0a66a082baad202bc301b0ac8dd">
  <xsd:schema xmlns:xsd="http://www.w3.org/2001/XMLSchema" xmlns:xs="http://www.w3.org/2001/XMLSchema" xmlns:p="http://schemas.microsoft.com/office/2006/metadata/properties" xmlns:ns1="http://schemas.microsoft.com/sharepoint/v3" xmlns:ns2="feef5865-a982-42aa-8640-9d4286765ef6" xmlns:ns3="7dbb14fc-5874-4bc2-b75b-bb357f25e1f7" targetNamespace="http://schemas.microsoft.com/office/2006/metadata/properties" ma:root="true" ma:fieldsID="d83dac251c7b9434e950d417784284a9" ns1:_="" ns2:_="" ns3:_="">
    <xsd:import namespace="http://schemas.microsoft.com/sharepoint/v3"/>
    <xsd:import namespace="feef5865-a982-42aa-8640-9d4286765ef6"/>
    <xsd:import namespace="7dbb14fc-5874-4bc2-b75b-bb357f25e1f7"/>
    <xsd:element name="properties">
      <xsd:complexType>
        <xsd:sequence>
          <xsd:element name="documentManagement">
            <xsd:complexType>
              <xsd:all>
                <xsd:element ref="ns2:Eigenaar" minOccurs="0"/>
                <xsd:element ref="ns2:W_x0040_chtw0rd_x0021_"/>
                <xsd:element ref="ns2:Document_x0020_label_x0020_2"/>
                <xsd:element ref="ns2:Document_x0020_label_x0020_3"/>
                <xsd:element ref="ns1:_dlc_ExpireDateSaved" minOccurs="0"/>
                <xsd:element ref="ns1:_dlc_ExpireDate" minOccurs="0"/>
                <xsd:element ref="ns2:k44ef4d7e0c746a38c1747275d351fc2" minOccurs="0"/>
                <xsd:element ref="ns2:TaxCatchAll" minOccurs="0"/>
                <xsd:element ref="ns2:g14ccd2c8a8a47bca7ce5b34bb30a015" minOccurs="0"/>
                <xsd:element ref="ns2:TaxCatchAllLabel" minOccurs="0"/>
                <xsd:element ref="ns2:pfc1de68b0bc4286a25a1f006370b9c9" minOccurs="0"/>
                <xsd:element ref="ns2:n0434fc7033c4e57ab8dbbc68a681202" minOccurs="0"/>
                <xsd:element ref="ns2:TaxKeywordTaxHTField" minOccurs="0"/>
                <xsd:element ref="ns2:kdef070ebe9c40fc9dddf3406c07aae0" minOccurs="0"/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1:_dlc_Exemp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pireDateSaved" ma:index="12" nillable="true" ma:displayName="Oorspronkelijke verloopdatum" ma:description="" ma:hidden="true" ma:internalName="_dlc_ExpireDateSaved" ma:readOnly="true">
      <xsd:simpleType>
        <xsd:restriction base="dms:DateTime"/>
      </xsd:simpleType>
    </xsd:element>
    <xsd:element name="_dlc_ExpireDate" ma:index="13" nillable="true" ma:displayName="Verloopdatum" ma:description="" ma:hidden="true" ma:indexed="true" ma:internalName="_dlc_ExpireDate" ma:readOnly="true">
      <xsd:simpleType>
        <xsd:restriction base="dms:DateTime"/>
      </xsd:simpleType>
    </xsd:element>
    <xsd:element name="_dlc_Exempt" ma:index="33" nillable="true" ma:displayName="Van beleid uitgesloten" ma:description="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ef5865-a982-42aa-8640-9d4286765ef6" elementFormDefault="qualified">
    <xsd:import namespace="http://schemas.microsoft.com/office/2006/documentManagement/types"/>
    <xsd:import namespace="http://schemas.microsoft.com/office/infopath/2007/PartnerControls"/>
    <xsd:element name="Eigenaar" ma:index="2" nillable="true" ma:displayName="Eigenaar" ma:description="Dit veld is benodigd om de eigenaar van het document te kunnen benaderen, bijvoorbeeld wanneer het document gearchiveerd is." ma:list="UserInfo" ma:SharePointGroup="0" ma:internalName="Eigenaa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W_x0040_chtw0rd_x0021_" ma:index="6" ma:displayName="Label 1 - Onderwerp" ma:format="Dropdown" ma:internalName="W_x0040_chtw0rd_x0021_" ma:readOnly="false">
      <xsd:simpleType>
        <xsd:restriction base="dms:Choice">
          <xsd:enumeration value="01. Personeel"/>
          <xsd:enumeration value="02. Facilitair"/>
          <xsd:enumeration value="03. ExCo"/>
          <xsd:enumeration value="04. Platformoverleg"/>
          <xsd:enumeration value="05. Aanbestedingen"/>
          <xsd:enumeration value="06. Externe overleggen"/>
          <xsd:enumeration value="07. Interne overleggen"/>
          <xsd:enumeration value="08. Cursus / Workshop"/>
        </xsd:restriction>
      </xsd:simpleType>
    </xsd:element>
    <xsd:element name="Document_x0020_label_x0020_2" ma:index="7" ma:displayName="Label 2 - Clusters" ma:format="Dropdown" ma:internalName="Document_x0020_label_x0020_2">
      <xsd:simpleType>
        <xsd:restriction base="dms:Choice">
          <xsd:enumeration value="01. Directeur Procurement"/>
          <xsd:enumeration value="02. Secretariaat"/>
          <xsd:enumeration value="03. ILM"/>
          <xsd:enumeration value="04. Cost Engineering"/>
          <xsd:enumeration value="05. Spoorinfra en Stations"/>
          <xsd:enumeration value="06. Onderhoud"/>
          <xsd:enumeration value="07. Assets en ICT"/>
          <xsd:enumeration value="08. Engineering en Bedrijfsvoering"/>
        </xsd:restriction>
      </xsd:simpleType>
    </xsd:element>
    <xsd:element name="Document_x0020_label_x0020_3" ma:index="8" ma:displayName="Label 3 - Type document" ma:format="Dropdown" ma:internalName="Document_x0020_label_x0020_3">
      <xsd:simpleType>
        <xsd:restriction base="dms:Choice">
          <xsd:enumeration value="01. Brief"/>
          <xsd:enumeration value="02. Memo"/>
          <xsd:enumeration value="03. Presentatie"/>
          <xsd:enumeration value="04. Lijst"/>
          <xsd:enumeration value="05. Nieuwsbrief"/>
          <xsd:enumeration value="06. Notulen"/>
          <xsd:enumeration value="07. Badges"/>
          <xsd:enumeration value="08. Rapport"/>
          <xsd:enumeration value="09. Agenda"/>
          <xsd:enumeration value="10. CV's"/>
          <xsd:enumeration value="11. Behandelvoorstel"/>
          <xsd:enumeration value="12. Handleiding"/>
          <xsd:enumeration value="13. Pasfoto"/>
        </xsd:restriction>
      </xsd:simpleType>
    </xsd:element>
    <xsd:element name="k44ef4d7e0c746a38c1747275d351fc2" ma:index="14" nillable="true" ma:taxonomy="true" ma:internalName="k44ef4d7e0c746a38c1747275d351fc2" ma:taxonomyFieldName="Handeling" ma:displayName="Archiefproces" ma:default="6;#SL02.1|d9c2a2fc-dbcd-4e8e-92e9-d566a3692ba7" ma:fieldId="{444ef4d7-e0c7-46a3-8c17-47275d351fc2}" ma:sspId="c2a34957-f4c5-4396-b3a3-e9c9104dfe78" ma:termSetId="26eda5bf-59c3-4f87-ae8d-057e6f60816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5" nillable="true" ma:displayName="Taxonomy Catch All Column" ma:description="" ma:hidden="true" ma:list="{eed22cdd-1ad7-4e8e-994c-d5d1b69f2631}" ma:internalName="TaxCatchAll" ma:showField="CatchAllData" ma:web="74fe802d-791b-4d5e-8d01-2898b134c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14ccd2c8a8a47bca7ce5b34bb30a015" ma:index="16" nillable="true" ma:taxonomy="true" ma:internalName="g14ccd2c8a8a47bca7ce5b34bb30a015" ma:taxonomyFieldName="Documentstatus" ma:displayName="Documentstatus" ma:default="3;#Concept|b56e2604-821a-409c-9774-7587ed426a31" ma:fieldId="{014ccd2c-8a8a-47bc-a7ce-5b34bb30a015}" ma:sspId="c2a34957-f4c5-4396-b3a3-e9c9104dfe78" ma:termSetId="b68342b9-6e2b-4931-a484-1a7959c4cc5e" ma:anchorId="ae166a87-f8eb-4555-815a-a3237d90f646" ma:open="false" ma:isKeyword="false">
      <xsd:complexType>
        <xsd:sequence>
          <xsd:element ref="pc:Terms" minOccurs="0" maxOccurs="1"/>
        </xsd:sequence>
      </xsd:complexType>
    </xsd:element>
    <xsd:element name="TaxCatchAllLabel" ma:index="18" nillable="true" ma:displayName="Taxonomy Catch All Column1" ma:description="" ma:hidden="true" ma:list="{eed22cdd-1ad7-4e8e-994c-d5d1b69f2631}" ma:internalName="TaxCatchAllLabel" ma:readOnly="true" ma:showField="CatchAllDataLabel" ma:web="74fe802d-791b-4d5e-8d01-2898b134c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fc1de68b0bc4286a25a1f006370b9c9" ma:index="20" nillable="true" ma:taxonomy="true" ma:internalName="pfc1de68b0bc4286a25a1f006370b9c9" ma:taxonomyFieldName="Verantwoordelijke_x0020_afdeling" ma:displayName="Verantwoordelijke afdeling" ma:default="" ma:fieldId="{9fc1de68-b0bc-4286-a25a-1f006370b9c9}" ma:sspId="c2a34957-f4c5-4396-b3a3-e9c9104dfe78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n0434fc7033c4e57ab8dbbc68a681202" ma:index="22" nillable="true" ma:taxonomy="true" ma:internalName="n0434fc7033c4e57ab8dbbc68a681202" ma:taxonomyFieldName="Type_x0020_document" ma:displayName="Documenttype" ma:default="" ma:fieldId="{70434fc7-033c-4e57-ab8d-bbc68a681202}" ma:sspId="c2a34957-f4c5-4396-b3a3-e9c9104dfe78" ma:termSetId="b68342b9-6e2b-4931-a484-1a7959c4cc5e" ma:anchorId="22d937c5-01b6-4e62-b5b6-8eb69e238476" ma:open="false" ma:isKeyword="false">
      <xsd:complexType>
        <xsd:sequence>
          <xsd:element ref="pc:Terms" minOccurs="0" maxOccurs="1"/>
        </xsd:sequence>
      </xsd:complexType>
    </xsd:element>
    <xsd:element name="TaxKeywordTaxHTField" ma:index="24" nillable="true" ma:taxonomy="true" ma:internalName="TaxKeywordTaxHTField" ma:taxonomyFieldName="TaxKeyword" ma:displayName="Ondernemingstrefwoorden" ma:readOnly="false" ma:fieldId="{23f27201-bee3-471e-b2e7-b64fd8b7ca38}" ma:taxonomyMulti="true" ma:sspId="c2a34957-f4c5-4396-b3a3-e9c9104dfe78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kdef070ebe9c40fc9dddf3406c07aae0" ma:index="26" ma:taxonomy="true" ma:internalName="kdef070ebe9c40fc9dddf3406c07aae0" ma:taxonomyFieldName="Vertrouwelijkheid" ma:displayName="Vertrouwelijkheid" ma:default="2;#Intern|8a639747-e233-49a8-819f-e74cd9528f9e" ma:fieldId="{4def070e-be9c-40fc-9ddd-f3406c07aae0}" ma:sspId="c2a34957-f4c5-4396-b3a3-e9c9104dfe78" ma:termSetId="b68342b9-6e2b-4931-a484-1a7959c4cc5e" ma:anchorId="6ff81b90-2b67-4823-942c-8963ea8a50d5" ma:open="false" ma:isKeyword="false">
      <xsd:complexType>
        <xsd:sequence>
          <xsd:element ref="pc:Terms" minOccurs="0" maxOccurs="1"/>
        </xsd:sequence>
      </xsd:complexType>
    </xsd:element>
    <xsd:element name="_dlc_DocId" ma:index="2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2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bb14fc-5874-4bc2-b75b-bb357f25e1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32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3" ma:displayName="Inhoudstype"/>
        <xsd:element ref="dc:title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86F01A-263E-45E8-A9C2-554E155CC72B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7dbb14fc-5874-4bc2-b75b-bb357f25e1f7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feef5865-a982-42aa-8640-9d4286765ef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98DEA3A-10A4-4127-83A6-A6DF4D075A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eef5865-a982-42aa-8640-9d4286765ef6"/>
    <ds:schemaRef ds:uri="7dbb14fc-5874-4bc2-b75b-bb357f25e1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DBE2C6-CEAC-4D50-BD0B-C11F8A6975FA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6DBA117-CDD7-48B7-90C2-AD7196464B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17886</TotalTime>
  <Words>354</Words>
  <Application>Microsoft Office PowerPoint</Application>
  <PresentationFormat>Diavoorstelling (4:3)</PresentationFormat>
  <Paragraphs>63</Paragraphs>
  <Slides>7</Slides>
  <Notes>2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3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Standaard slide</vt:lpstr>
      <vt:lpstr>7_NL_AM6031_CF1</vt:lpstr>
      <vt:lpstr>NL_AM6031_CF1</vt:lpstr>
      <vt:lpstr>think-cell Slide</vt:lpstr>
      <vt:lpstr>PowerPoint-presentatie</vt:lpstr>
      <vt:lpstr>PowerPoint-presentatie</vt:lpstr>
      <vt:lpstr>Spoorverdubbeling Heerlen – Landgraaf </vt:lpstr>
      <vt:lpstr>Wat vinden we belangrijk?</vt:lpstr>
      <vt:lpstr>Doel en opzet marktconsultatie </vt:lpstr>
      <vt:lpstr>Planning marktconsultatie</vt:lpstr>
      <vt:lpstr>Denkt u met ons mee?</vt:lpstr>
    </vt:vector>
  </TitlesOfParts>
  <Company>RGN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Verlaging apparaatskosten Procurement (herijking staven)</dc:title>
  <dc:creator>thijs</dc:creator>
  <cp:keywords/>
  <cp:lastModifiedBy>Kolff, AM (Annemieke)</cp:lastModifiedBy>
  <cp:revision>526</cp:revision>
  <cp:lastPrinted>2018-05-14T08:42:23Z</cp:lastPrinted>
  <dcterms:created xsi:type="dcterms:W3CDTF">2010-10-06T13:42:06Z</dcterms:created>
  <dcterms:modified xsi:type="dcterms:W3CDTF">2018-11-16T09:50:37Z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0x010100C0B9283FC7311C488917E5A9876B01FD01070089DCD37F82DE0443A656080930E42585</vt:lpwstr>
  </property>
  <property fmtid="{D5CDD505-2E9C-101B-9397-08002B2CF9AE}" pid="3" name="Vertrouwelijkheid">
    <vt:lpwstr>2;#Intern|8a639747-e233-49a8-819f-e74cd9528f9e</vt:lpwstr>
  </property>
  <property fmtid="{D5CDD505-2E9C-101B-9397-08002B2CF9AE}" pid="4" name="_dlc_DocId">
    <vt:lpwstr>VT20160001-940663603-1568</vt:lpwstr>
  </property>
  <property fmtid="{D5CDD505-2E9C-101B-9397-08002B2CF9AE}" pid="5" name="_dlc_DocIdUrl">
    <vt:lpwstr>https://prorailbv.sharepoint.com/teams/VT2016_0001/_layouts/15/DocIdRedir.aspx?ID=VT20160001-940663603-1568, VT20160001-940663603-1568</vt:lpwstr>
  </property>
  <property fmtid="{D5CDD505-2E9C-101B-9397-08002B2CF9AE}" pid="6" name="_dlc_DocIdItemGuid">
    <vt:lpwstr>c8cab179-4b24-48cf-9abb-7141335c1b03</vt:lpwstr>
  </property>
  <property fmtid="{D5CDD505-2E9C-101B-9397-08002B2CF9AE}" pid="7" name="_dlc_policyId">
    <vt:lpwstr>0x010100C0B9283FC7311C488917E5A9876B01FD01|1681630146</vt:lpwstr>
  </property>
  <property fmtid="{D5CDD505-2E9C-101B-9397-08002B2CF9AE}" pid="8" name="ItemRetentionFormula">
    <vt:lpwstr>&lt;formula id="Microsoft.Office.RecordsManagement.PolicyFeatures.Expiration.Formula.BuiltIn"&gt;&lt;number&gt;1&lt;/number&gt;&lt;property&gt;Modified&lt;/property&gt;&lt;propertyId&gt;28cf69c5-fa48-462a-b5cd-27b6f9d2bd5f&lt;/propertyId&gt;&lt;period&gt;years&lt;/period&gt;&lt;/formula&gt;</vt:lpwstr>
  </property>
  <property fmtid="{D5CDD505-2E9C-101B-9397-08002B2CF9AE}" pid="9" name="TaxKeyword">
    <vt:lpwstr/>
  </property>
  <property fmtid="{D5CDD505-2E9C-101B-9397-08002B2CF9AE}" pid="10" name="Type document">
    <vt:lpwstr/>
  </property>
  <property fmtid="{D5CDD505-2E9C-101B-9397-08002B2CF9AE}" pid="11" name="Verantwoordelijke afdeling">
    <vt:lpwstr/>
  </property>
  <property fmtid="{D5CDD505-2E9C-101B-9397-08002B2CF9AE}" pid="12" name="Documentstatus">
    <vt:lpwstr>3;#Concept|b56e2604-821a-409c-9774-7587ed426a31</vt:lpwstr>
  </property>
  <property fmtid="{D5CDD505-2E9C-101B-9397-08002B2CF9AE}" pid="13" name="Handeling">
    <vt:lpwstr>52;#SL04|fdbb63ec-d6c6-4a99-825d-a7854831559f</vt:lpwstr>
  </property>
</Properties>
</file>