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32" r:id="rId2"/>
  </p:sldMasterIdLst>
  <p:notesMasterIdLst>
    <p:notesMasterId r:id="rId15"/>
  </p:notesMasterIdLst>
  <p:handoutMasterIdLst>
    <p:handoutMasterId r:id="rId16"/>
  </p:handoutMasterIdLst>
  <p:sldIdLst>
    <p:sldId id="256" r:id="rId3"/>
    <p:sldId id="292" r:id="rId4"/>
    <p:sldId id="304" r:id="rId5"/>
    <p:sldId id="294" r:id="rId6"/>
    <p:sldId id="299" r:id="rId7"/>
    <p:sldId id="297" r:id="rId8"/>
    <p:sldId id="287" r:id="rId9"/>
    <p:sldId id="260" r:id="rId10"/>
    <p:sldId id="301" r:id="rId11"/>
    <p:sldId id="302" r:id="rId12"/>
    <p:sldId id="300" r:id="rId13"/>
    <p:sldId id="303" r:id="rId14"/>
  </p:sldIdLst>
  <p:sldSz cx="9144000" cy="5143500" type="screen16x9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Arnout Drenthel" initials="AD [7]" lastIdx="1" clrIdx="6">
    <p:extLst/>
  </p:cmAuthor>
  <p:cmAuthor id="1" name="Arnout Drenthel" initials="AD" lastIdx="1" clrIdx="0">
    <p:extLst/>
  </p:cmAuthor>
  <p:cmAuthor id="8" name="Arnout Drenthel" initials="AD [8]" lastIdx="1" clrIdx="7">
    <p:extLst/>
  </p:cmAuthor>
  <p:cmAuthor id="2" name="Arnout Drenthel" initials="AD [2]" lastIdx="1" clrIdx="1">
    <p:extLst/>
  </p:cmAuthor>
  <p:cmAuthor id="9" name="Arnout Drenthel" initials="AD [9]" lastIdx="1" clrIdx="8">
    <p:extLst/>
  </p:cmAuthor>
  <p:cmAuthor id="3" name="Arnout Drenthel" initials="AD [3]" lastIdx="1" clrIdx="2">
    <p:extLst/>
  </p:cmAuthor>
  <p:cmAuthor id="4" name="Arnout Drenthel" initials="AD [4]" lastIdx="1" clrIdx="3">
    <p:extLst/>
  </p:cmAuthor>
  <p:cmAuthor id="5" name="Arnout Drenthel" initials="AD [5]" lastIdx="1" clrIdx="4">
    <p:extLst/>
  </p:cmAuthor>
  <p:cmAuthor id="6" name="Arnout Drenthel" initials="AD [6]" lastIdx="1" clrIdx="5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2B1E"/>
    <a:srgbClr val="154273"/>
    <a:srgbClr val="F2D9E7"/>
    <a:srgbClr val="E5B2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Stijl, thema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Stijl, thema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ijl, gemiddeld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Stijl, licht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32" autoAdjust="0"/>
    <p:restoredTop sz="87406" autoAdjust="0"/>
  </p:normalViewPr>
  <p:slideViewPr>
    <p:cSldViewPr snapToGrid="0">
      <p:cViewPr>
        <p:scale>
          <a:sx n="125" d="100"/>
          <a:sy n="125" d="100"/>
        </p:scale>
        <p:origin x="-1224" y="-27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15224"/>
    </p:cViewPr>
  </p:sorterViewPr>
  <p:notesViewPr>
    <p:cSldViewPr snapToGrid="0">
      <p:cViewPr varScale="1">
        <p:scale>
          <a:sx n="82" d="100"/>
          <a:sy n="82" d="100"/>
        </p:scale>
        <p:origin x="-316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6709BA-0250-418B-A227-469BF0F69AD3}" type="datetimeFigureOut">
              <a:rPr lang="nl-NL" smtClean="0"/>
              <a:t>16-10-2018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A4FE01-11FF-43DA-B7F5-6592B996E3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8179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D30240-3B76-4E52-B42B-C39F5C218F4D}" type="datetimeFigureOut">
              <a:rPr lang="nl-NL" smtClean="0"/>
              <a:t>16-10-2018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501649-886C-4324-AD4C-E61C88D477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9954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Set van bouwstenen, vanuit</a:t>
            </a:r>
            <a:r>
              <a:rPr lang="nl-NL" baseline="0" dirty="0" smtClean="0"/>
              <a:t> bestaand instrumentaria onder architectuur samengebracht in een </a:t>
            </a:r>
            <a:r>
              <a:rPr lang="nl-NL" baseline="0" dirty="0" err="1" smtClean="0"/>
              <a:t>watercloud</a:t>
            </a:r>
            <a:r>
              <a:rPr lang="nl-NL" baseline="0" dirty="0" smtClean="0"/>
              <a:t>. Opgebouwd uit data, modelschematisaties, software en visualisatietechnieken. Randvoorwaarden zijn bestaande of nieuw te ontwikkelen standaarden zoals DD </a:t>
            </a:r>
            <a:r>
              <a:rPr lang="nl-NL" baseline="0" dirty="0" err="1" smtClean="0"/>
              <a:t>api</a:t>
            </a:r>
            <a:r>
              <a:rPr lang="nl-NL" baseline="0" dirty="0" smtClean="0"/>
              <a:t>, waarbij voortgeborduurd wordt op bestaande voorbeelden vanuit bijvoorbeeld Slim Watermanagement. Bovendien: op basis van open source en open data principes. Kwaliteitsborging is belangrijk.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01649-886C-4324-AD4C-E61C88D47728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53765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01649-886C-4324-AD4C-E61C88D47728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97971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Dit leidt tot een nieuwe technische omgeving / ecosysteem / </a:t>
            </a:r>
            <a:r>
              <a:rPr lang="nl-NL" dirty="0" err="1" smtClean="0"/>
              <a:t>watercloud</a:t>
            </a:r>
            <a:endParaRPr lang="nl-NL" dirty="0" smtClean="0"/>
          </a:p>
          <a:p>
            <a:endParaRPr lang="nl-NL" dirty="0" smtClean="0"/>
          </a:p>
          <a:p>
            <a:r>
              <a:rPr lang="nl-NL" dirty="0" smtClean="0"/>
              <a:t>Noemen</a:t>
            </a:r>
            <a:r>
              <a:rPr lang="nl-NL" baseline="0" dirty="0" smtClean="0"/>
              <a:t> bij randvoorwaarden: </a:t>
            </a:r>
            <a:endParaRPr lang="nl-NL" dirty="0" smtClean="0"/>
          </a:p>
          <a:p>
            <a:r>
              <a:rPr lang="nl-NL" dirty="0" smtClean="0"/>
              <a:t>Kwaliteitsnormen: gaat om plausibiliteit/kalibratie/validatie</a:t>
            </a:r>
          </a:p>
          <a:p>
            <a:r>
              <a:rPr lang="nl-NL" dirty="0" smtClean="0"/>
              <a:t>Architectuur: data- en modelbouwstenen en samenhang</a:t>
            </a:r>
          </a:p>
          <a:p>
            <a:r>
              <a:rPr lang="nl-NL" dirty="0" smtClean="0"/>
              <a:t>Standaarden: vrij uitwisselbare data en visualisatie</a:t>
            </a:r>
          </a:p>
          <a:p>
            <a:r>
              <a:rPr lang="nl-NL" dirty="0" smtClean="0"/>
              <a:t>Cybersecurity: Baseline Informatiebeveiliging Rijksdienst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01649-886C-4324-AD4C-E61C88D47728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9797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01649-886C-4324-AD4C-E61C88D47728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3968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01649-886C-4324-AD4C-E61C88D47728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39686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01649-886C-4324-AD4C-E61C88D47728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3968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Vrije vorm: vorm 29">
            <a:extLst>
              <a:ext uri="{FF2B5EF4-FFF2-40B4-BE49-F238E27FC236}">
                <a16:creationId xmlns:a16="http://schemas.microsoft.com/office/drawing/2014/main" xmlns="" id="{FB7BC648-3F3A-4FE6-B474-FF08AD16EC55}"/>
              </a:ext>
            </a:extLst>
          </p:cNvPr>
          <p:cNvSpPr/>
          <p:nvPr userDrawn="1"/>
        </p:nvSpPr>
        <p:spPr>
          <a:xfrm>
            <a:off x="0" y="0"/>
            <a:ext cx="4572000" cy="5143500"/>
          </a:xfrm>
          <a:custGeom>
            <a:avLst/>
            <a:gdLst>
              <a:gd name="connsiteX0" fmla="*/ 0 w 6096000"/>
              <a:gd name="connsiteY0" fmla="*/ 0 h 6858000"/>
              <a:gd name="connsiteX1" fmla="*/ 5850001 w 6096000"/>
              <a:gd name="connsiteY1" fmla="*/ 0 h 6858000"/>
              <a:gd name="connsiteX2" fmla="*/ 5850001 w 6096000"/>
              <a:gd name="connsiteY2" fmla="*/ 975600 h 6858000"/>
              <a:gd name="connsiteX3" fmla="*/ 6096000 w 6096000"/>
              <a:gd name="connsiteY3" fmla="*/ 975600 h 6858000"/>
              <a:gd name="connsiteX4" fmla="*/ 6096000 w 6096000"/>
              <a:gd name="connsiteY4" fmla="*/ 6858000 h 6858000"/>
              <a:gd name="connsiteX5" fmla="*/ 0 w 6096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850001" y="0"/>
                </a:lnTo>
                <a:lnTo>
                  <a:pt x="5850001" y="975600"/>
                </a:lnTo>
                <a:lnTo>
                  <a:pt x="6096000" y="97560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914000" y="2743200"/>
            <a:ext cx="3753000" cy="1371600"/>
          </a:xfr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25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4914000" y="4114801"/>
            <a:ext cx="3753000" cy="241556"/>
          </a:xfrm>
        </p:spPr>
        <p:txBody>
          <a:bodyPr l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21" name="Titel 1"/>
          <p:cNvSpPr>
            <a:spLocks noGrp="1"/>
          </p:cNvSpPr>
          <p:nvPr>
            <p:ph type="ctrTitle" hasCustomPrompt="1"/>
          </p:nvPr>
        </p:nvSpPr>
        <p:spPr>
          <a:xfrm>
            <a:off x="4914000" y="1590314"/>
            <a:ext cx="3753000" cy="1052513"/>
          </a:xfrm>
        </p:spPr>
        <p:txBody>
          <a:bodyPr tIns="0" bIns="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xmlns="" id="{BCE3D936-01A5-42C9-A617-17B3B8FB8C5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914000" y="4356358"/>
            <a:ext cx="3753000" cy="25923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 dirty="0"/>
              <a:t>Datum presentatie</a:t>
            </a:r>
          </a:p>
        </p:txBody>
      </p:sp>
      <p:sp>
        <p:nvSpPr>
          <p:cNvPr id="11" name="Vertrouwelijkheidsniveau">
            <a:extLst>
              <a:ext uri="{FF2B5EF4-FFF2-40B4-BE49-F238E27FC236}">
                <a16:creationId xmlns:a16="http://schemas.microsoft.com/office/drawing/2014/main" xmlns="" id="{D6028795-C409-40A9-B428-B0AF6EBB642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500" y="4896429"/>
            <a:ext cx="3196828" cy="13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12" name="Tijdelijke aanduiding voor dianummer 11">
            <a:extLst>
              <a:ext uri="{FF2B5EF4-FFF2-40B4-BE49-F238E27FC236}">
                <a16:creationId xmlns:a16="http://schemas.microsoft.com/office/drawing/2014/main" xmlns="" id="{41FD69D9-3E06-4876-9F73-71B6B351D2BE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8286300" y="4896429"/>
            <a:ext cx="383400" cy="137700"/>
          </a:xfrm>
        </p:spPr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xmlns="" id="{8828510C-BC5B-408F-A83E-20041DE7A1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6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973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ge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xmlns="" id="{E40B2573-7117-47DC-A1FC-56A832A1E9D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571750"/>
            <a:ext cx="9144000" cy="2571750"/>
          </a:xfrm>
          <a:solidFill>
            <a:schemeClr val="tx1">
              <a:lumMod val="85000"/>
            </a:schemeClr>
          </a:solidFill>
        </p:spPr>
        <p:txBody>
          <a:bodyPr tIns="1080000" anchor="t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C27AD964-7CC1-4105-95CD-B714971881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xmlns="" id="{4A879FCC-B15B-43B0-94C1-EA709F51A4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23158509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afbeelding 9">
            <a:extLst>
              <a:ext uri="{FF2B5EF4-FFF2-40B4-BE49-F238E27FC236}">
                <a16:creationId xmlns:a16="http://schemas.microsoft.com/office/drawing/2014/main" xmlns="" id="{4D76FA77-7724-405A-BCBC-F7FB2273E8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144000" cy="5143500"/>
          </a:xfrm>
          <a:custGeom>
            <a:avLst/>
            <a:gdLst>
              <a:gd name="connsiteX0" fmla="*/ 0 w 12192000"/>
              <a:gd name="connsiteY0" fmla="*/ 0 h 6858000"/>
              <a:gd name="connsiteX1" fmla="*/ 5329235 w 12192000"/>
              <a:gd name="connsiteY1" fmla="*/ 0 h 6858000"/>
              <a:gd name="connsiteX2" fmla="*/ 5848350 w 12192000"/>
              <a:gd name="connsiteY2" fmla="*/ 0 h 6858000"/>
              <a:gd name="connsiteX3" fmla="*/ 5857872 w 12192000"/>
              <a:gd name="connsiteY3" fmla="*/ 0 h 6858000"/>
              <a:gd name="connsiteX4" fmla="*/ 5857872 w 12192000"/>
              <a:gd name="connsiteY4" fmla="*/ 711998 h 6858000"/>
              <a:gd name="connsiteX5" fmla="*/ 6324600 w 12192000"/>
              <a:gd name="connsiteY5" fmla="*/ 711998 h 6858000"/>
              <a:gd name="connsiteX6" fmla="*/ 6324600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6858000 h 6858000"/>
              <a:gd name="connsiteX9" fmla="*/ 6324600 w 12192000"/>
              <a:gd name="connsiteY9" fmla="*/ 6858000 h 6858000"/>
              <a:gd name="connsiteX10" fmla="*/ 584835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5329235" y="0"/>
                </a:lnTo>
                <a:lnTo>
                  <a:pt x="5848350" y="0"/>
                </a:lnTo>
                <a:lnTo>
                  <a:pt x="5857872" y="0"/>
                </a:lnTo>
                <a:lnTo>
                  <a:pt x="5857872" y="711998"/>
                </a:lnTo>
                <a:lnTo>
                  <a:pt x="6324600" y="711998"/>
                </a:lnTo>
                <a:lnTo>
                  <a:pt x="6324600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63246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2520000" anchor="t" anchorCtr="1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0" y="3865332"/>
            <a:ext cx="9144000" cy="432000"/>
          </a:xfrm>
          <a:solidFill>
            <a:schemeClr val="accent2"/>
          </a:solidFill>
        </p:spPr>
        <p:txBody>
          <a:bodyPr lIns="630000" anchor="ctr" anchorCtr="0">
            <a:noAutofit/>
          </a:bodyPr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naam in te voegen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369060"/>
            <a:ext cx="9144000" cy="297000"/>
          </a:xfrm>
          <a:solidFill>
            <a:schemeClr val="bg1"/>
          </a:solidFill>
        </p:spPr>
        <p:txBody>
          <a:bodyPr lIns="63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 dirty="0"/>
              <a:t>Klik om functie of project in te voegen</a:t>
            </a:r>
          </a:p>
        </p:txBody>
      </p:sp>
      <p:sp>
        <p:nvSpPr>
          <p:cNvPr id="12" name="Tijdelijke aanduiding voor dianummer 11">
            <a:extLst>
              <a:ext uri="{FF2B5EF4-FFF2-40B4-BE49-F238E27FC236}">
                <a16:creationId xmlns:a16="http://schemas.microsoft.com/office/drawing/2014/main" xmlns="" id="{49EE6DDE-E144-43EA-A883-E219AA865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92402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Vrije vorm: vorm 16">
            <a:extLst>
              <a:ext uri="{FF2B5EF4-FFF2-40B4-BE49-F238E27FC236}">
                <a16:creationId xmlns:a16="http://schemas.microsoft.com/office/drawing/2014/main" xmlns="" id="{CE883B12-7812-4AB5-9452-637027F74772}"/>
              </a:ext>
            </a:extLst>
          </p:cNvPr>
          <p:cNvSpPr/>
          <p:nvPr userDrawn="1"/>
        </p:nvSpPr>
        <p:spPr>
          <a:xfrm>
            <a:off x="0" y="0"/>
            <a:ext cx="4572000" cy="5143500"/>
          </a:xfrm>
          <a:custGeom>
            <a:avLst/>
            <a:gdLst>
              <a:gd name="connsiteX0" fmla="*/ 0 w 6096000"/>
              <a:gd name="connsiteY0" fmla="*/ 0 h 6858000"/>
              <a:gd name="connsiteX1" fmla="*/ 5360191 w 6096000"/>
              <a:gd name="connsiteY1" fmla="*/ 0 h 6858000"/>
              <a:gd name="connsiteX2" fmla="*/ 5850001 w 6096000"/>
              <a:gd name="connsiteY2" fmla="*/ 0 h 6858000"/>
              <a:gd name="connsiteX3" fmla="*/ 5862635 w 6096000"/>
              <a:gd name="connsiteY3" fmla="*/ 0 h 6858000"/>
              <a:gd name="connsiteX4" fmla="*/ 5862635 w 6096000"/>
              <a:gd name="connsiteY4" fmla="*/ 709612 h 6858000"/>
              <a:gd name="connsiteX5" fmla="*/ 6096000 w 6096000"/>
              <a:gd name="connsiteY5" fmla="*/ 709612 h 6858000"/>
              <a:gd name="connsiteX6" fmla="*/ 6096000 w 6096000"/>
              <a:gd name="connsiteY6" fmla="*/ 975600 h 6858000"/>
              <a:gd name="connsiteX7" fmla="*/ 6096000 w 6096000"/>
              <a:gd name="connsiteY7" fmla="*/ 1102518 h 6858000"/>
              <a:gd name="connsiteX8" fmla="*/ 6096000 w 6096000"/>
              <a:gd name="connsiteY8" fmla="*/ 6858000 h 6858000"/>
              <a:gd name="connsiteX9" fmla="*/ 0 w 6096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360191" y="0"/>
                </a:lnTo>
                <a:lnTo>
                  <a:pt x="5850001" y="0"/>
                </a:lnTo>
                <a:lnTo>
                  <a:pt x="5862635" y="0"/>
                </a:lnTo>
                <a:lnTo>
                  <a:pt x="5862635" y="709612"/>
                </a:lnTo>
                <a:lnTo>
                  <a:pt x="6096000" y="709612"/>
                </a:lnTo>
                <a:lnTo>
                  <a:pt x="6096000" y="975600"/>
                </a:lnTo>
                <a:lnTo>
                  <a:pt x="6096000" y="1102518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5382214" y="1714501"/>
            <a:ext cx="3286727" cy="518913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Klik om gegevens afzender in te voegen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5382214" y="2309615"/>
            <a:ext cx="3286727" cy="518913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Klik om gegevens afzender in te voegen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5382214" y="2884130"/>
            <a:ext cx="3286727" cy="518913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Klik om gegevens afzender in te voegen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4919401" y="1771008"/>
            <a:ext cx="405902" cy="405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4919401" y="2360520"/>
            <a:ext cx="405902" cy="4050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4919401" y="2940638"/>
            <a:ext cx="405902" cy="405000"/>
          </a:xfrm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D869C57F-4252-4209-A8BC-33FAC7ADB6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2500" y="2287840"/>
            <a:ext cx="3748266" cy="80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Type een afsluitende zin</a:t>
            </a:r>
          </a:p>
        </p:txBody>
      </p:sp>
      <p:sp>
        <p:nvSpPr>
          <p:cNvPr id="11" name="Tijdelijke aanduiding voor dianummer 10">
            <a:extLst>
              <a:ext uri="{FF2B5EF4-FFF2-40B4-BE49-F238E27FC236}">
                <a16:creationId xmlns:a16="http://schemas.microsoft.com/office/drawing/2014/main" xmlns="" id="{A3A163FE-BA7A-4106-9910-A643D023C9F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5" name="Vertrouwelijkheidsniveau">
            <a:extLst>
              <a:ext uri="{FF2B5EF4-FFF2-40B4-BE49-F238E27FC236}">
                <a16:creationId xmlns:a16="http://schemas.microsoft.com/office/drawing/2014/main" xmlns="" id="{CAA5CBF2-B6F9-4237-8DE7-3D9FD8FFABB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500" y="4896429"/>
            <a:ext cx="3196828" cy="13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pic>
        <p:nvPicPr>
          <p:cNvPr id="24" name="Afbeelding 23">
            <a:extLst>
              <a:ext uri="{FF2B5EF4-FFF2-40B4-BE49-F238E27FC236}">
                <a16:creationId xmlns:a16="http://schemas.microsoft.com/office/drawing/2014/main" xmlns="" id="{6D7B6104-9A05-4402-8182-B4559988848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6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3320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olgdia met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68000" y="971999"/>
            <a:ext cx="8402400" cy="400110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 dirty="0" err="1" smtClean="0"/>
              <a:t>Klik</a:t>
            </a:r>
            <a:r>
              <a:rPr lang="nl-NL" noProof="0" dirty="0" smtClean="0"/>
              <a:t> </a:t>
            </a:r>
            <a:r>
              <a:rPr lang="nl-NL" noProof="0" dirty="0" err="1" smtClean="0"/>
              <a:t>om</a:t>
            </a:r>
            <a:r>
              <a:rPr lang="nl-NL" noProof="0" dirty="0" smtClean="0"/>
              <a:t> </a:t>
            </a:r>
            <a:r>
              <a:rPr lang="nl-NL" noProof="0" dirty="0" err="1" smtClean="0"/>
              <a:t>een</a:t>
            </a:r>
            <a:r>
              <a:rPr lang="nl-NL" noProof="0" dirty="0" smtClean="0"/>
              <a:t> </a:t>
            </a:r>
            <a:r>
              <a:rPr lang="nl-NL" noProof="0" dirty="0" err="1" smtClean="0"/>
              <a:t>titel</a:t>
            </a:r>
            <a:r>
              <a:rPr lang="nl-NL" noProof="0" dirty="0" smtClean="0"/>
              <a:t> </a:t>
            </a:r>
            <a:r>
              <a:rPr lang="nl-NL" noProof="0" dirty="0" err="1" smtClean="0"/>
              <a:t>te</a:t>
            </a:r>
            <a:r>
              <a:rPr lang="nl-NL" noProof="0" dirty="0" smtClean="0"/>
              <a:t> </a:t>
            </a:r>
            <a:r>
              <a:rPr lang="nl-NL" noProof="0" dirty="0" err="1" smtClean="0"/>
              <a:t>maken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EED1-3B2D-4DF3-84FC-6A29FAA80043}" type="datetime4">
              <a:rPr lang="nl-NL" smtClean="0">
                <a:solidFill>
                  <a:srgbClr val="000000"/>
                </a:solidFill>
              </a:rPr>
              <a:pPr/>
              <a:t>16 oktober 2018</a:t>
            </a:fld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1"/>
          </p:nvPr>
        </p:nvSpPr>
        <p:spPr>
          <a:xfrm>
            <a:off x="468313" y="1552500"/>
            <a:ext cx="8402400" cy="3105000"/>
          </a:xfrm>
        </p:spPr>
        <p:txBody>
          <a:bodyPr/>
          <a:lstStyle>
            <a:lvl4pPr marL="1274763" indent="-285750">
              <a:buFont typeface="Verdana" pitchFamily="34" charset="0"/>
              <a:buChar char="–"/>
              <a:defRPr sz="1800"/>
            </a:lvl4pPr>
            <a:lvl5pPr marL="1631950" indent="-285750">
              <a:buFont typeface="Verdana" pitchFamily="34" charset="0"/>
              <a:buChar char="»"/>
              <a:defRPr/>
            </a:lvl5pPr>
          </a:lstStyle>
          <a:p>
            <a:pPr lvl="0"/>
            <a:r>
              <a:rPr lang="nl-NL" noProof="0" dirty="0" err="1" smtClean="0"/>
              <a:t>Klik</a:t>
            </a:r>
            <a:r>
              <a:rPr lang="nl-NL" noProof="0" dirty="0" smtClean="0"/>
              <a:t> </a:t>
            </a:r>
            <a:r>
              <a:rPr lang="nl-NL" noProof="0" dirty="0" err="1" smtClean="0"/>
              <a:t>om</a:t>
            </a:r>
            <a:r>
              <a:rPr lang="nl-NL" noProof="0" dirty="0" smtClean="0"/>
              <a:t> de </a:t>
            </a:r>
            <a:r>
              <a:rPr lang="nl-NL" noProof="0" dirty="0" err="1" smtClean="0"/>
              <a:t>modelstijlen</a:t>
            </a:r>
            <a:r>
              <a:rPr lang="nl-NL" noProof="0" dirty="0" smtClean="0"/>
              <a:t> </a:t>
            </a:r>
            <a:r>
              <a:rPr lang="nl-NL" noProof="0" dirty="0" err="1" smtClean="0"/>
              <a:t>te</a:t>
            </a:r>
            <a:r>
              <a:rPr lang="nl-NL" noProof="0" dirty="0" smtClean="0"/>
              <a:t> </a:t>
            </a:r>
            <a:r>
              <a:rPr lang="nl-NL" noProof="0" dirty="0" err="1" smtClean="0"/>
              <a:t>bewerken</a:t>
            </a:r>
            <a:endParaRPr lang="nl-NL" noProof="0" dirty="0" smtClean="0"/>
          </a:p>
          <a:p>
            <a:pPr lvl="1"/>
            <a:r>
              <a:rPr lang="nl-NL" noProof="0" dirty="0" err="1" smtClean="0"/>
              <a:t>Tweede</a:t>
            </a:r>
            <a:r>
              <a:rPr lang="nl-NL" noProof="0" dirty="0" smtClean="0"/>
              <a:t> </a:t>
            </a:r>
            <a:r>
              <a:rPr lang="nl-NL" noProof="0" dirty="0" err="1" smtClean="0"/>
              <a:t>niveau</a:t>
            </a:r>
            <a:endParaRPr lang="nl-NL" noProof="0" dirty="0" smtClean="0"/>
          </a:p>
          <a:p>
            <a:pPr lvl="2"/>
            <a:r>
              <a:rPr lang="nl-NL" noProof="0" dirty="0" err="1" smtClean="0"/>
              <a:t>Derde</a:t>
            </a:r>
            <a:r>
              <a:rPr lang="nl-NL" noProof="0" dirty="0" smtClean="0"/>
              <a:t> </a:t>
            </a:r>
            <a:r>
              <a:rPr lang="nl-NL" noProof="0" dirty="0" err="1" smtClean="0"/>
              <a:t>niveau</a:t>
            </a:r>
            <a:endParaRPr lang="nl-NL" noProof="0" dirty="0" smtClean="0"/>
          </a:p>
          <a:p>
            <a:pPr lvl="3"/>
            <a:r>
              <a:rPr lang="nl-NL" noProof="0" dirty="0" err="1" smtClean="0"/>
              <a:t>Vierde</a:t>
            </a:r>
            <a:r>
              <a:rPr lang="nl-NL" noProof="0" dirty="0" smtClean="0"/>
              <a:t> </a:t>
            </a:r>
            <a:r>
              <a:rPr lang="nl-NL" noProof="0" dirty="0" err="1" smtClean="0"/>
              <a:t>niveau</a:t>
            </a:r>
            <a:endParaRPr lang="nl-NL" noProof="0" dirty="0" smtClean="0"/>
          </a:p>
          <a:p>
            <a:pPr lvl="4"/>
            <a:r>
              <a:rPr lang="nl-NL" noProof="0" dirty="0" err="1" smtClean="0"/>
              <a:t>Vijfde</a:t>
            </a:r>
            <a:r>
              <a:rPr lang="nl-NL" noProof="0" dirty="0" smtClean="0"/>
              <a:t> </a:t>
            </a:r>
            <a:r>
              <a:rPr lang="nl-NL" noProof="0" dirty="0" err="1" smtClean="0"/>
              <a:t>niveau</a:t>
            </a:r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3556915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fbeel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afbeelding 9">
            <a:extLst>
              <a:ext uri="{FF2B5EF4-FFF2-40B4-BE49-F238E27FC236}">
                <a16:creationId xmlns:a16="http://schemas.microsoft.com/office/drawing/2014/main" xmlns="" id="{4D76FA77-7724-405A-BCBC-F7FB2273E8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144000" cy="5143500"/>
          </a:xfrm>
          <a:custGeom>
            <a:avLst/>
            <a:gdLst>
              <a:gd name="connsiteX0" fmla="*/ 0 w 12192000"/>
              <a:gd name="connsiteY0" fmla="*/ 0 h 6858000"/>
              <a:gd name="connsiteX1" fmla="*/ 5329235 w 12192000"/>
              <a:gd name="connsiteY1" fmla="*/ 0 h 6858000"/>
              <a:gd name="connsiteX2" fmla="*/ 5848350 w 12192000"/>
              <a:gd name="connsiteY2" fmla="*/ 0 h 6858000"/>
              <a:gd name="connsiteX3" fmla="*/ 5857872 w 12192000"/>
              <a:gd name="connsiteY3" fmla="*/ 0 h 6858000"/>
              <a:gd name="connsiteX4" fmla="*/ 5857872 w 12192000"/>
              <a:gd name="connsiteY4" fmla="*/ 711998 h 6858000"/>
              <a:gd name="connsiteX5" fmla="*/ 6324600 w 12192000"/>
              <a:gd name="connsiteY5" fmla="*/ 711998 h 6858000"/>
              <a:gd name="connsiteX6" fmla="*/ 6324600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6858000 h 6858000"/>
              <a:gd name="connsiteX9" fmla="*/ 6324600 w 12192000"/>
              <a:gd name="connsiteY9" fmla="*/ 6858000 h 6858000"/>
              <a:gd name="connsiteX10" fmla="*/ 584835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5329235" y="0"/>
                </a:lnTo>
                <a:lnTo>
                  <a:pt x="5848350" y="0"/>
                </a:lnTo>
                <a:lnTo>
                  <a:pt x="5857872" y="0"/>
                </a:lnTo>
                <a:lnTo>
                  <a:pt x="5857872" y="711998"/>
                </a:lnTo>
                <a:lnTo>
                  <a:pt x="6324600" y="711998"/>
                </a:lnTo>
                <a:lnTo>
                  <a:pt x="6324600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63246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890000" anchor="t" anchorCtr="1">
            <a:no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0" y="3865332"/>
            <a:ext cx="9144000" cy="432000"/>
          </a:xfrm>
          <a:solidFill>
            <a:schemeClr val="accent2"/>
          </a:solidFill>
        </p:spPr>
        <p:txBody>
          <a:bodyPr lIns="472500" anchor="ctr" anchorCtr="0">
            <a:noAutofit/>
          </a:bodyPr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naam in te voegen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369060"/>
            <a:ext cx="9144000" cy="297000"/>
          </a:xfrm>
          <a:solidFill>
            <a:schemeClr val="bg1"/>
          </a:solidFill>
        </p:spPr>
        <p:txBody>
          <a:bodyPr lIns="472500" anchor="ctr" anchorCtr="0">
            <a:normAutofit/>
          </a:bodyPr>
          <a:lstStyle>
            <a:lvl1pPr marL="0" indent="0">
              <a:buNone/>
              <a:defRPr sz="1500" i="0">
                <a:solidFill>
                  <a:schemeClr val="tx1"/>
                </a:solidFill>
              </a:defRPr>
            </a:lvl1pPr>
            <a:lvl2pPr marL="234900" indent="0">
              <a:buNone/>
              <a:defRPr/>
            </a:lvl2pPr>
            <a:lvl3pPr marL="472500" indent="0">
              <a:buNone/>
              <a:defRPr/>
            </a:lvl3pPr>
            <a:lvl4pPr marL="707400" indent="0">
              <a:buNone/>
              <a:defRPr/>
            </a:lvl4pPr>
            <a:lvl5pPr marL="945000" indent="0">
              <a:buNone/>
              <a:defRPr/>
            </a:lvl5pPr>
          </a:lstStyle>
          <a:p>
            <a:pPr lvl="0"/>
            <a:r>
              <a:rPr lang="nl-NL" dirty="0"/>
              <a:t>Klik om functie of project in te voegen</a:t>
            </a:r>
          </a:p>
        </p:txBody>
      </p:sp>
      <p:sp>
        <p:nvSpPr>
          <p:cNvPr id="12" name="Tijdelijke aanduiding voor dianummer 11">
            <a:extLst>
              <a:ext uri="{FF2B5EF4-FFF2-40B4-BE49-F238E27FC236}">
                <a16:creationId xmlns:a16="http://schemas.microsoft.com/office/drawing/2014/main" xmlns="" id="{49EE6DDE-E144-43EA-A883-E219AA865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86300" y="4896429"/>
            <a:ext cx="383400" cy="137700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013985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5037139" y="4902868"/>
            <a:ext cx="2416175" cy="145382"/>
          </a:xfrm>
          <a:prstGeom prst="rect">
            <a:avLst/>
          </a:prstGeom>
          <a:ln/>
        </p:spPr>
        <p:txBody>
          <a:bodyPr lIns="68580" tIns="34290" rIns="68580" bIns="34290"/>
          <a:lstStyle>
            <a:lvl1pPr>
              <a:defRPr sz="800"/>
            </a:lvl1pPr>
          </a:lstStyle>
          <a:p>
            <a:pPr>
              <a:defRPr/>
            </a:pPr>
            <a:r>
              <a:rPr lang="nl-NL" altLang="nl-NL" dirty="0" smtClean="0"/>
              <a:t>Algemene presentatie</a:t>
            </a:r>
            <a:endParaRPr lang="nl-NL" altLang="nl-NL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286300" y="4896429"/>
            <a:ext cx="383400" cy="137700"/>
          </a:xfrm>
          <a:prstGeom prst="rect">
            <a:avLst/>
          </a:prstGeom>
          <a:ln/>
        </p:spPr>
        <p:txBody>
          <a:bodyPr lIns="68580" tIns="34290" rIns="68580" bIns="34290"/>
          <a:lstStyle>
            <a:lvl1pPr>
              <a:defRPr/>
            </a:lvl1pPr>
          </a:lstStyle>
          <a:p>
            <a:pPr>
              <a:defRPr/>
            </a:pPr>
            <a:fld id="{9D0F9298-7EAF-4EA8-8B64-17F96566C478}" type="slidenum">
              <a:rPr lang="nl-NL" altLang="nl-NL"/>
              <a:pPr>
                <a:defRPr/>
              </a:pPr>
              <a:t>‹nr.›</a:t>
            </a:fld>
            <a:endParaRPr lang="nl-NL" altLang="nl-NL" dirty="0"/>
          </a:p>
        </p:txBody>
      </p:sp>
      <p:sp>
        <p:nvSpPr>
          <p:cNvPr id="6" name="shpTitel"/>
          <p:cNvSpPr>
            <a:spLocks noGrp="1" noChangeArrowheads="1"/>
          </p:cNvSpPr>
          <p:nvPr>
            <p:ph type="dt" sz="half" idx="12"/>
          </p:nvPr>
        </p:nvSpPr>
        <p:spPr>
          <a:xfrm>
            <a:off x="7264401" y="4896853"/>
            <a:ext cx="1508125" cy="151397"/>
          </a:xfrm>
          <a:prstGeom prst="rect">
            <a:avLst/>
          </a:prstGeom>
          <a:ln/>
        </p:spPr>
        <p:txBody>
          <a:bodyPr/>
          <a:lstStyle>
            <a:lvl1pPr>
              <a:defRPr sz="800" baseline="0"/>
            </a:lvl1pPr>
          </a:lstStyle>
          <a:p>
            <a:pPr>
              <a:defRPr/>
            </a:pPr>
            <a:fld id="{60181D5C-9178-4485-B29C-5F08C776D7AE}" type="datetime4">
              <a:rPr lang="nl-NL" altLang="nl-NL" smtClean="0"/>
              <a:pPr>
                <a:defRPr/>
              </a:pPr>
              <a:t>16 oktober 2018</a:t>
            </a:fld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65657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horizontaa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2570562"/>
            <a:ext cx="9144000" cy="2572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6253" y="1409702"/>
            <a:ext cx="8192691" cy="116086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9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76250" y="2812117"/>
            <a:ext cx="8193882" cy="1302685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22" name="Tijdelijke aanduiding voor dianummer 21">
            <a:extLst>
              <a:ext uri="{FF2B5EF4-FFF2-40B4-BE49-F238E27FC236}">
                <a16:creationId xmlns:a16="http://schemas.microsoft.com/office/drawing/2014/main" xmlns="" id="{17E1F773-BF9C-4C35-ABBC-BFB53364B3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23" name="Vertrouwelijkheidsniveau">
            <a:extLst>
              <a:ext uri="{FF2B5EF4-FFF2-40B4-BE49-F238E27FC236}">
                <a16:creationId xmlns:a16="http://schemas.microsoft.com/office/drawing/2014/main" xmlns="" id="{9083841F-8AA4-4AEC-93F7-5EDA66B599C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500" y="4896429"/>
            <a:ext cx="3196828" cy="13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8" name="Tijdelijke aanduiding voor tekst 16">
            <a:extLst>
              <a:ext uri="{FF2B5EF4-FFF2-40B4-BE49-F238E27FC236}">
                <a16:creationId xmlns:a16="http://schemas.microsoft.com/office/drawing/2014/main" xmlns="" id="{631BC45E-EEEE-444C-8340-F4E4E532BFA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72501" y="4114801"/>
            <a:ext cx="3753000" cy="241556"/>
          </a:xfrm>
        </p:spPr>
        <p:txBody>
          <a:bodyPr l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1" name="Tijdelijke aanduiding voor tekst 8">
            <a:extLst>
              <a:ext uri="{FF2B5EF4-FFF2-40B4-BE49-F238E27FC236}">
                <a16:creationId xmlns:a16="http://schemas.microsoft.com/office/drawing/2014/main" xmlns="" id="{24115787-E7BA-4E6B-ACDF-C586817C79B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72500" y="4356358"/>
            <a:ext cx="3753000" cy="25923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 dirty="0"/>
              <a:t>Datum presentatie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xmlns="" id="{08FD66A7-5A78-459B-9B7F-13F33318DE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6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945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afbeelding verticaa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00C91930-E0E3-4652-8A0C-E4B528AB5B7B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3" name="Tijdelijke aanduiding voor afbeelding 12">
            <a:extLst>
              <a:ext uri="{FF2B5EF4-FFF2-40B4-BE49-F238E27FC236}">
                <a16:creationId xmlns:a16="http://schemas.microsoft.com/office/drawing/2014/main" xmlns="" id="{51AE06CA-FDAB-47E6-9A6B-49429DE85BD5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0" y="0"/>
            <a:ext cx="4572000" cy="5143500"/>
          </a:xfrm>
          <a:custGeom>
            <a:avLst/>
            <a:gdLst>
              <a:gd name="connsiteX0" fmla="*/ 6069807 w 6096000"/>
              <a:gd name="connsiteY0" fmla="*/ 975600 h 6858000"/>
              <a:gd name="connsiteX1" fmla="*/ 6096000 w 6096000"/>
              <a:gd name="connsiteY1" fmla="*/ 975600 h 6858000"/>
              <a:gd name="connsiteX2" fmla="*/ 6096000 w 6096000"/>
              <a:gd name="connsiteY2" fmla="*/ 1014413 h 6858000"/>
              <a:gd name="connsiteX3" fmla="*/ 6069807 w 6096000"/>
              <a:gd name="connsiteY3" fmla="*/ 1014413 h 6858000"/>
              <a:gd name="connsiteX4" fmla="*/ 0 w 6096000"/>
              <a:gd name="connsiteY4" fmla="*/ 0 h 6858000"/>
              <a:gd name="connsiteX5" fmla="*/ 5777707 w 6096000"/>
              <a:gd name="connsiteY5" fmla="*/ 0 h 6858000"/>
              <a:gd name="connsiteX6" fmla="*/ 5777707 w 6096000"/>
              <a:gd name="connsiteY6" fmla="*/ 1014413 h 6858000"/>
              <a:gd name="connsiteX7" fmla="*/ 5777707 w 6096000"/>
              <a:gd name="connsiteY7" fmla="*/ 1265494 h 6858000"/>
              <a:gd name="connsiteX8" fmla="*/ 5777707 w 6096000"/>
              <a:gd name="connsiteY8" fmla="*/ 1281113 h 6858000"/>
              <a:gd name="connsiteX9" fmla="*/ 6096000 w 6096000"/>
              <a:gd name="connsiteY9" fmla="*/ 1281113 h 6858000"/>
              <a:gd name="connsiteX10" fmla="*/ 6096000 w 6096000"/>
              <a:gd name="connsiteY10" fmla="*/ 6858000 h 6858000"/>
              <a:gd name="connsiteX11" fmla="*/ 5848350 w 6096000"/>
              <a:gd name="connsiteY11" fmla="*/ 6858000 h 6858000"/>
              <a:gd name="connsiteX12" fmla="*/ 0 w 6096000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6000" h="6858000">
                <a:moveTo>
                  <a:pt x="6069807" y="975600"/>
                </a:moveTo>
                <a:lnTo>
                  <a:pt x="6096000" y="975600"/>
                </a:lnTo>
                <a:lnTo>
                  <a:pt x="6096000" y="1014413"/>
                </a:lnTo>
                <a:lnTo>
                  <a:pt x="6069807" y="1014413"/>
                </a:lnTo>
                <a:close/>
                <a:moveTo>
                  <a:pt x="0" y="0"/>
                </a:moveTo>
                <a:lnTo>
                  <a:pt x="5777707" y="0"/>
                </a:lnTo>
                <a:lnTo>
                  <a:pt x="5777707" y="1014413"/>
                </a:lnTo>
                <a:lnTo>
                  <a:pt x="5777707" y="1265494"/>
                </a:lnTo>
                <a:lnTo>
                  <a:pt x="5777707" y="1281113"/>
                </a:lnTo>
                <a:lnTo>
                  <a:pt x="6096000" y="1281113"/>
                </a:lnTo>
                <a:lnTo>
                  <a:pt x="60960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0" tIns="1800000" anchor="t" anchorCtr="1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nl-NL" dirty="0"/>
              <a:t>Klik op het pictogram om een afbeelding in te voegen</a:t>
            </a:r>
          </a:p>
        </p:txBody>
      </p:sp>
      <p:sp>
        <p:nvSpPr>
          <p:cNvPr id="28" name="Vertrouwelijkheidsniveau">
            <a:extLst>
              <a:ext uri="{FF2B5EF4-FFF2-40B4-BE49-F238E27FC236}">
                <a16:creationId xmlns:a16="http://schemas.microsoft.com/office/drawing/2014/main" xmlns="" id="{233E6339-A3B7-4F01-A9A8-3BA0F6CFAD1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914900" y="4896429"/>
            <a:ext cx="3196828" cy="13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29" name="Ondertitel 2">
            <a:extLst>
              <a:ext uri="{FF2B5EF4-FFF2-40B4-BE49-F238E27FC236}">
                <a16:creationId xmlns:a16="http://schemas.microsoft.com/office/drawing/2014/main" xmlns="" id="{CC6EB04B-3622-4850-A8B2-65C85237841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14000" y="2743201"/>
            <a:ext cx="3753000" cy="1371600"/>
          </a:xfr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30" name="Titel 1">
            <a:extLst>
              <a:ext uri="{FF2B5EF4-FFF2-40B4-BE49-F238E27FC236}">
                <a16:creationId xmlns:a16="http://schemas.microsoft.com/office/drawing/2014/main" xmlns="" id="{170997DC-0B66-445A-9CA4-DC2FB480E2D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14000" y="1590314"/>
            <a:ext cx="3753000" cy="1052513"/>
          </a:xfrm>
        </p:spPr>
        <p:txBody>
          <a:bodyPr tIns="0" bIns="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9" name="Tijdelijke aanduiding voor tekst 16">
            <a:extLst>
              <a:ext uri="{FF2B5EF4-FFF2-40B4-BE49-F238E27FC236}">
                <a16:creationId xmlns:a16="http://schemas.microsoft.com/office/drawing/2014/main" xmlns="" id="{42907EF7-49B3-46B9-ACD2-A3F3E160AF4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914000" y="4114801"/>
            <a:ext cx="3753000" cy="241556"/>
          </a:xfrm>
        </p:spPr>
        <p:txBody>
          <a:bodyPr l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0" name="Tijdelijke aanduiding voor tekst 8">
            <a:extLst>
              <a:ext uri="{FF2B5EF4-FFF2-40B4-BE49-F238E27FC236}">
                <a16:creationId xmlns:a16="http://schemas.microsoft.com/office/drawing/2014/main" xmlns="" id="{DF9EB481-DA3C-4E44-9FE2-E6F7ED8E58A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914000" y="4356358"/>
            <a:ext cx="3753000" cy="25923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 dirty="0"/>
              <a:t>Datum presentatie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xmlns="" id="{A0A6A365-BFF5-4B16-B1E9-D831984D56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6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22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xmlns="" id="{21421F68-1BEF-403F-B0C5-AAC49C6A096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2500" y="1763101"/>
            <a:ext cx="8191800" cy="297304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xmlns="" id="{7E8395B0-5BEF-4071-A7D0-AC6F71F0664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0" name="Vertrouwelijkheidsniveau">
            <a:extLst>
              <a:ext uri="{FF2B5EF4-FFF2-40B4-BE49-F238E27FC236}">
                <a16:creationId xmlns:a16="http://schemas.microsoft.com/office/drawing/2014/main" xmlns="" id="{81E8D0CB-07CC-4FF4-B9A2-3BEAACD9AE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500" y="4896429"/>
            <a:ext cx="3196828" cy="13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xmlns="" id="{4AE61CC0-169D-4A88-BF15-A47DE22E86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Klik om een 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1469717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 hasCustomPrompt="1"/>
          </p:nvPr>
        </p:nvSpPr>
        <p:spPr>
          <a:xfrm>
            <a:off x="472500" y="1763100"/>
            <a:ext cx="3752850" cy="2972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4914000" y="1763100"/>
            <a:ext cx="3758400" cy="2972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1" name="Tijdelijke aanduiding voor dianummer 10">
            <a:extLst>
              <a:ext uri="{FF2B5EF4-FFF2-40B4-BE49-F238E27FC236}">
                <a16:creationId xmlns:a16="http://schemas.microsoft.com/office/drawing/2014/main" xmlns="" id="{260C6DF3-2547-4188-B44C-E1C924D734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7" name="Vertrouwelijkheidsniveau">
            <a:extLst>
              <a:ext uri="{FF2B5EF4-FFF2-40B4-BE49-F238E27FC236}">
                <a16:creationId xmlns:a16="http://schemas.microsoft.com/office/drawing/2014/main" xmlns="" id="{1B09E170-CA11-4EE2-B82E-0AD6B2F1CC8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500" y="4896429"/>
            <a:ext cx="3196828" cy="13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xmlns="" id="{B1CF7121-85E0-45D3-B910-BCF8E25FEC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Klik om een 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13800174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ge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ekst 11"/>
          <p:cNvSpPr>
            <a:spLocks noGrp="1"/>
          </p:cNvSpPr>
          <p:nvPr>
            <p:ph type="body" sz="quarter" idx="13" hasCustomPrompt="1"/>
          </p:nvPr>
        </p:nvSpPr>
        <p:spPr>
          <a:xfrm>
            <a:off x="4914000" y="1763099"/>
            <a:ext cx="3753000" cy="2972700"/>
          </a:xfrm>
        </p:spPr>
        <p:txBody>
          <a:bodyPr/>
          <a:lstStyle>
            <a:lvl1pPr marL="316800" indent="-316800">
              <a:buClr>
                <a:schemeClr val="tx1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630000" indent="-316800"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xmlns="" id="{A7984020-B91C-4CFF-88ED-501B2109C660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0" name="Tijdelijke aanduiding voor afbeelding 9">
            <a:extLst>
              <a:ext uri="{FF2B5EF4-FFF2-40B4-BE49-F238E27FC236}">
                <a16:creationId xmlns:a16="http://schemas.microsoft.com/office/drawing/2014/main" xmlns="" id="{F17C0AA7-9F88-4479-B7CF-C1BB31AB870A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0" y="0"/>
            <a:ext cx="4572000" cy="5143500"/>
          </a:xfrm>
          <a:custGeom>
            <a:avLst/>
            <a:gdLst>
              <a:gd name="connsiteX0" fmla="*/ 0 w 6096000"/>
              <a:gd name="connsiteY0" fmla="*/ 0 h 6858000"/>
              <a:gd name="connsiteX1" fmla="*/ 4594225 w 6096000"/>
              <a:gd name="connsiteY1" fmla="*/ 0 h 6858000"/>
              <a:gd name="connsiteX2" fmla="*/ 5848350 w 6096000"/>
              <a:gd name="connsiteY2" fmla="*/ 0 h 6858000"/>
              <a:gd name="connsiteX3" fmla="*/ 5862637 w 6096000"/>
              <a:gd name="connsiteY3" fmla="*/ 0 h 6858000"/>
              <a:gd name="connsiteX4" fmla="*/ 5862637 w 6096000"/>
              <a:gd name="connsiteY4" fmla="*/ 711244 h 6858000"/>
              <a:gd name="connsiteX5" fmla="*/ 6096000 w 6096000"/>
              <a:gd name="connsiteY5" fmla="*/ 711244 h 6858000"/>
              <a:gd name="connsiteX6" fmla="*/ 6096000 w 6096000"/>
              <a:gd name="connsiteY6" fmla="*/ 975600 h 6858000"/>
              <a:gd name="connsiteX7" fmla="*/ 6096000 w 6096000"/>
              <a:gd name="connsiteY7" fmla="*/ 1431131 h 6858000"/>
              <a:gd name="connsiteX8" fmla="*/ 6096000 w 6096000"/>
              <a:gd name="connsiteY8" fmla="*/ 6858000 h 6858000"/>
              <a:gd name="connsiteX9" fmla="*/ 5848350 w 6096000"/>
              <a:gd name="connsiteY9" fmla="*/ 6858000 h 6858000"/>
              <a:gd name="connsiteX10" fmla="*/ 0 w 609600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4594225" y="0"/>
                </a:lnTo>
                <a:lnTo>
                  <a:pt x="5848350" y="0"/>
                </a:lnTo>
                <a:lnTo>
                  <a:pt x="5862637" y="0"/>
                </a:lnTo>
                <a:lnTo>
                  <a:pt x="5862637" y="711244"/>
                </a:lnTo>
                <a:lnTo>
                  <a:pt x="6096000" y="711244"/>
                </a:lnTo>
                <a:lnTo>
                  <a:pt x="6096000" y="975600"/>
                </a:lnTo>
                <a:lnTo>
                  <a:pt x="6096000" y="1431131"/>
                </a:lnTo>
                <a:lnTo>
                  <a:pt x="60960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vert="horz" wrap="square" tIns="1800000" anchor="t" anchorCtr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xmlns="" id="{4C1E2EA9-BE63-4625-B099-2271F692DE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14000" y="961463"/>
            <a:ext cx="3753000" cy="80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7" name="Vertrouwelijkheidsniveau">
            <a:extLst>
              <a:ext uri="{FF2B5EF4-FFF2-40B4-BE49-F238E27FC236}">
                <a16:creationId xmlns:a16="http://schemas.microsoft.com/office/drawing/2014/main" xmlns="" id="{6C2A6650-CEC0-489B-BFC0-04E78F01962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914900" y="4896429"/>
            <a:ext cx="3196828" cy="13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</p:spTree>
    <p:extLst>
      <p:ext uri="{BB962C8B-B14F-4D97-AF65-F5344CB8AC3E}">
        <p14:creationId xmlns:p14="http://schemas.microsoft.com/office/powerpoint/2010/main" val="153694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ge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 hasCustomPrompt="1"/>
          </p:nvPr>
        </p:nvSpPr>
        <p:spPr>
          <a:xfrm>
            <a:off x="472503" y="789386"/>
            <a:ext cx="8192691" cy="30186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4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72503" y="3973606"/>
            <a:ext cx="8192691" cy="692454"/>
          </a:xfrm>
        </p:spPr>
        <p:txBody>
          <a:bodyPr lIns="0" tIns="0" rIns="0">
            <a:normAutofit/>
          </a:bodyPr>
          <a:lstStyle>
            <a:lvl1pPr marL="0" indent="0" algn="l">
              <a:buNone/>
              <a:defRPr sz="24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CB8E684C-7D4C-426C-AC24-E424245763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2" name="Vertrouwelijkheidsniveau">
            <a:extLst>
              <a:ext uri="{FF2B5EF4-FFF2-40B4-BE49-F238E27FC236}">
                <a16:creationId xmlns:a16="http://schemas.microsoft.com/office/drawing/2014/main" xmlns="" id="{D32BCAE4-C367-4016-B734-236CBBFED4D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500" y="4896429"/>
            <a:ext cx="3196828" cy="13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</p:spTree>
    <p:extLst>
      <p:ext uri="{BB962C8B-B14F-4D97-AF65-F5344CB8AC3E}">
        <p14:creationId xmlns:p14="http://schemas.microsoft.com/office/powerpoint/2010/main" val="2391397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verticaal ge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Vrije vorm: vorm 8">
            <a:extLst>
              <a:ext uri="{FF2B5EF4-FFF2-40B4-BE49-F238E27FC236}">
                <a16:creationId xmlns:a16="http://schemas.microsoft.com/office/drawing/2014/main" xmlns="" id="{0FA47D1B-42CA-4E2B-B2E8-239884DF4BD3}"/>
              </a:ext>
            </a:extLst>
          </p:cNvPr>
          <p:cNvSpPr/>
          <p:nvPr userDrawn="1"/>
        </p:nvSpPr>
        <p:spPr>
          <a:xfrm>
            <a:off x="0" y="0"/>
            <a:ext cx="4572000" cy="5143500"/>
          </a:xfrm>
          <a:custGeom>
            <a:avLst/>
            <a:gdLst>
              <a:gd name="connsiteX0" fmla="*/ 0 w 6096000"/>
              <a:gd name="connsiteY0" fmla="*/ 0 h 6858000"/>
              <a:gd name="connsiteX1" fmla="*/ 5498305 w 6096000"/>
              <a:gd name="connsiteY1" fmla="*/ 0 h 6858000"/>
              <a:gd name="connsiteX2" fmla="*/ 5853600 w 6096000"/>
              <a:gd name="connsiteY2" fmla="*/ 0 h 6858000"/>
              <a:gd name="connsiteX3" fmla="*/ 5862636 w 6096000"/>
              <a:gd name="connsiteY3" fmla="*/ 0 h 6858000"/>
              <a:gd name="connsiteX4" fmla="*/ 5862636 w 6096000"/>
              <a:gd name="connsiteY4" fmla="*/ 712471 h 6858000"/>
              <a:gd name="connsiteX5" fmla="*/ 6096000 w 6096000"/>
              <a:gd name="connsiteY5" fmla="*/ 712471 h 6858000"/>
              <a:gd name="connsiteX6" fmla="*/ 6096000 w 6096000"/>
              <a:gd name="connsiteY6" fmla="*/ 961200 h 6858000"/>
              <a:gd name="connsiteX7" fmla="*/ 6096000 w 6096000"/>
              <a:gd name="connsiteY7" fmla="*/ 1891881 h 6858000"/>
              <a:gd name="connsiteX8" fmla="*/ 6096000 w 6096000"/>
              <a:gd name="connsiteY8" fmla="*/ 6858000 h 6858000"/>
              <a:gd name="connsiteX9" fmla="*/ 0 w 6096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498305" y="0"/>
                </a:lnTo>
                <a:lnTo>
                  <a:pt x="5853600" y="0"/>
                </a:lnTo>
                <a:lnTo>
                  <a:pt x="5862636" y="0"/>
                </a:lnTo>
                <a:lnTo>
                  <a:pt x="5862636" y="712471"/>
                </a:lnTo>
                <a:lnTo>
                  <a:pt x="6096000" y="712471"/>
                </a:lnTo>
                <a:lnTo>
                  <a:pt x="6096000" y="961200"/>
                </a:lnTo>
                <a:lnTo>
                  <a:pt x="6096000" y="1891881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4914000" y="789386"/>
            <a:ext cx="3753000" cy="3876675"/>
          </a:xfrm>
        </p:spPr>
        <p:txBody>
          <a:bodyPr anchor="ctr" anchorCtr="0"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AF508C5A-8D78-4219-976E-46DFA0C4F8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2500" y="2279366"/>
            <a:ext cx="3752850" cy="8019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xmlns="" id="{411F2E84-2AC4-4E76-AB35-4DF5275224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6" name="Vertrouwelijkheidsniveau">
            <a:extLst>
              <a:ext uri="{FF2B5EF4-FFF2-40B4-BE49-F238E27FC236}">
                <a16:creationId xmlns:a16="http://schemas.microsoft.com/office/drawing/2014/main" xmlns="" id="{42A8670A-3771-498C-BCA7-1CEC86864E8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500" y="4896429"/>
            <a:ext cx="3196828" cy="13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</p:spTree>
    <p:extLst>
      <p:ext uri="{BB962C8B-B14F-4D97-AF65-F5344CB8AC3E}">
        <p14:creationId xmlns:p14="http://schemas.microsoft.com/office/powerpoint/2010/main" val="230636227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ekst 10"/>
          <p:cNvSpPr>
            <a:spLocks noGrp="1"/>
          </p:cNvSpPr>
          <p:nvPr>
            <p:ph type="body" sz="quarter" idx="16" hasCustomPrompt="1"/>
          </p:nvPr>
        </p:nvSpPr>
        <p:spPr>
          <a:xfrm>
            <a:off x="4914000" y="1763100"/>
            <a:ext cx="3753000" cy="2972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4" name="Tijdelijke aanduiding voor dianummer 13">
            <a:extLst>
              <a:ext uri="{FF2B5EF4-FFF2-40B4-BE49-F238E27FC236}">
                <a16:creationId xmlns:a16="http://schemas.microsoft.com/office/drawing/2014/main" xmlns="" id="{0E24862E-A238-48C9-966B-53C0A9936E1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7" name="Titel 16">
            <a:extLst>
              <a:ext uri="{FF2B5EF4-FFF2-40B4-BE49-F238E27FC236}">
                <a16:creationId xmlns:a16="http://schemas.microsoft.com/office/drawing/2014/main" xmlns="" id="{9C42D806-99A5-4854-9BB7-C93AB66EA3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14000" y="961463"/>
            <a:ext cx="3753000" cy="801900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7" name="Vertrouwelijkheidsniveau">
            <a:extLst>
              <a:ext uri="{FF2B5EF4-FFF2-40B4-BE49-F238E27FC236}">
                <a16:creationId xmlns:a16="http://schemas.microsoft.com/office/drawing/2014/main" xmlns="" id="{4BAFB278-E939-4041-A70B-47CB8943C72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914900" y="4896429"/>
            <a:ext cx="3196828" cy="13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xmlns="" id="{F4CFC7BE-2502-4C51-AFEA-F92D9746773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0" y="0"/>
            <a:ext cx="4572000" cy="5143500"/>
          </a:xfrm>
          <a:custGeom>
            <a:avLst/>
            <a:gdLst>
              <a:gd name="connsiteX0" fmla="*/ 0 w 6096000"/>
              <a:gd name="connsiteY0" fmla="*/ 0 h 6858000"/>
              <a:gd name="connsiteX1" fmla="*/ 4594225 w 6096000"/>
              <a:gd name="connsiteY1" fmla="*/ 0 h 6858000"/>
              <a:gd name="connsiteX2" fmla="*/ 5848350 w 6096000"/>
              <a:gd name="connsiteY2" fmla="*/ 0 h 6858000"/>
              <a:gd name="connsiteX3" fmla="*/ 5862637 w 6096000"/>
              <a:gd name="connsiteY3" fmla="*/ 0 h 6858000"/>
              <a:gd name="connsiteX4" fmla="*/ 5862637 w 6096000"/>
              <a:gd name="connsiteY4" fmla="*/ 711244 h 6858000"/>
              <a:gd name="connsiteX5" fmla="*/ 6096000 w 6096000"/>
              <a:gd name="connsiteY5" fmla="*/ 711244 h 6858000"/>
              <a:gd name="connsiteX6" fmla="*/ 6096000 w 6096000"/>
              <a:gd name="connsiteY6" fmla="*/ 975600 h 6858000"/>
              <a:gd name="connsiteX7" fmla="*/ 6096000 w 6096000"/>
              <a:gd name="connsiteY7" fmla="*/ 1431131 h 6858000"/>
              <a:gd name="connsiteX8" fmla="*/ 6096000 w 6096000"/>
              <a:gd name="connsiteY8" fmla="*/ 6858000 h 6858000"/>
              <a:gd name="connsiteX9" fmla="*/ 5848350 w 6096000"/>
              <a:gd name="connsiteY9" fmla="*/ 6858000 h 6858000"/>
              <a:gd name="connsiteX10" fmla="*/ 0 w 609600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4594225" y="0"/>
                </a:lnTo>
                <a:lnTo>
                  <a:pt x="5848350" y="0"/>
                </a:lnTo>
                <a:lnTo>
                  <a:pt x="5862637" y="0"/>
                </a:lnTo>
                <a:lnTo>
                  <a:pt x="5862637" y="711244"/>
                </a:lnTo>
                <a:lnTo>
                  <a:pt x="6096000" y="711244"/>
                </a:lnTo>
                <a:lnTo>
                  <a:pt x="6096000" y="975600"/>
                </a:lnTo>
                <a:lnTo>
                  <a:pt x="6096000" y="1431131"/>
                </a:lnTo>
                <a:lnTo>
                  <a:pt x="60960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vert="horz" wrap="square" tIns="1800000" anchor="t" anchorCtr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</p:spTree>
    <p:extLst>
      <p:ext uri="{BB962C8B-B14F-4D97-AF65-F5344CB8AC3E}">
        <p14:creationId xmlns:p14="http://schemas.microsoft.com/office/powerpoint/2010/main" val="17298386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72500" y="961463"/>
            <a:ext cx="8199900" cy="8019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72500" y="1762124"/>
            <a:ext cx="8199900" cy="2972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  <a:p>
            <a:pPr lvl="5"/>
            <a:r>
              <a:rPr lang="nl-NL" dirty="0"/>
              <a:t>Zesde niveau</a:t>
            </a:r>
          </a:p>
          <a:p>
            <a:pPr lvl="6"/>
            <a:r>
              <a:rPr lang="nl-NL" dirty="0"/>
              <a:t>Zevende niveau</a:t>
            </a:r>
          </a:p>
          <a:p>
            <a:pPr lvl="7"/>
            <a:r>
              <a:rPr lang="nl-NL" dirty="0"/>
              <a:t>Achtste niveau</a:t>
            </a:r>
          </a:p>
          <a:p>
            <a:pPr lvl="8"/>
            <a:r>
              <a:rPr lang="nl-NL" dirty="0"/>
              <a:t>Negende niveau</a:t>
            </a:r>
          </a:p>
          <a:p>
            <a:pPr lvl="8"/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xmlns="" id="{00C4A9ED-10BC-4655-9631-74B32DCB2A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86300" y="4896429"/>
            <a:ext cx="383400" cy="1377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xmlns="" id="{1113A800-9FFB-4505-9B39-BBE671EBBBE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9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85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666" r:id="rId2"/>
    <p:sldLayoutId id="2147483725" r:id="rId3"/>
    <p:sldLayoutId id="2147483731" r:id="rId4"/>
    <p:sldLayoutId id="2147483652" r:id="rId5"/>
    <p:sldLayoutId id="2147483728" r:id="rId6"/>
    <p:sldLayoutId id="2147483689" r:id="rId7"/>
    <p:sldLayoutId id="2147483730" r:id="rId8"/>
    <p:sldLayoutId id="2147483729" r:id="rId9"/>
    <p:sldLayoutId id="2147483716" r:id="rId10"/>
    <p:sldLayoutId id="2147483667" r:id="rId11"/>
    <p:sldLayoutId id="2147483722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16800" indent="-316800" algn="l" defTabSz="914400" rtl="0" eaLnBrk="1" latinLnBrk="0" hangingPunct="1">
        <a:lnSpc>
          <a:spcPct val="90000"/>
        </a:lnSpc>
        <a:spcBef>
          <a:spcPts val="1200"/>
        </a:spcBef>
        <a:buClrTx/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0000" indent="-316800" algn="l" defTabSz="914400" rtl="0" eaLnBrk="1" latinLnBrk="0" hangingPunct="1">
        <a:lnSpc>
          <a:spcPct val="90000"/>
        </a:lnSpc>
        <a:spcBef>
          <a:spcPts val="1000"/>
        </a:spcBef>
        <a:buClrTx/>
        <a:buFont typeface="Verdana" panose="020B060403050404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46800" indent="-316800" algn="l" defTabSz="914400" rtl="0" eaLnBrk="1" latinLnBrk="0" hangingPunct="1">
        <a:lnSpc>
          <a:spcPct val="90000"/>
        </a:lnSpc>
        <a:spcBef>
          <a:spcPts val="800"/>
        </a:spcBef>
        <a:buClrTx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316800" algn="l" defTabSz="914400" rtl="0" eaLnBrk="1" latinLnBrk="0" hangingPunct="1">
        <a:lnSpc>
          <a:spcPct val="90000"/>
        </a:lnSpc>
        <a:spcBef>
          <a:spcPts val="600"/>
        </a:spcBef>
        <a:buClr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768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Verdana" panose="020B060403050404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8900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50000"/>
            <a:lumOff val="50000"/>
          </a:schemeClr>
        </a:buClr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6pPr>
      <a:lvl7pPr marL="72000" indent="-7200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Verdana" panose="020B0604030504040204" pitchFamily="34" charset="0"/>
        <a:buChar char="'"/>
        <a:defRPr sz="1200" b="1" i="0" kern="1200">
          <a:solidFill>
            <a:schemeClr val="accent1"/>
          </a:solidFill>
          <a:latin typeface="+mn-lt"/>
          <a:ea typeface="+mn-ea"/>
          <a:cs typeface="+mn-cs"/>
        </a:defRPr>
      </a:lvl7pPr>
      <a:lvl8pPr marL="72000" indent="-7200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Verdana" panose="020B0604030504040204" pitchFamily="34" charset="0"/>
        <a:buChar char="'"/>
        <a:defRPr sz="1200" i="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8pPr>
      <a:lvl9pPr marL="216000" indent="-14400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50000"/>
            <a:lumOff val="50000"/>
          </a:schemeClr>
        </a:buClr>
        <a:buFont typeface="Verdana" panose="020B0604030504040204" pitchFamily="34" charset="0"/>
        <a:buChar char="–"/>
        <a:defRPr sz="1200" i="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" name="shpKleurvlakOnder" descr="Bar_Bottom"/>
          <p:cNvSpPr>
            <a:spLocks noChangeArrowheads="1"/>
          </p:cNvSpPr>
          <p:nvPr/>
        </p:nvSpPr>
        <p:spPr bwMode="auto">
          <a:xfrm>
            <a:off x="0" y="4738501"/>
            <a:ext cx="9144000" cy="404813"/>
          </a:xfrm>
          <a:prstGeom prst="rect">
            <a:avLst/>
          </a:prstGeom>
          <a:solidFill>
            <a:srgbClr val="F9E11E"/>
          </a:solidFill>
          <a:ln>
            <a:noFill/>
          </a:ln>
          <a:ex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nl-NL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70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000" y="1552500"/>
            <a:ext cx="8402400" cy="31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 err="1" smtClean="0"/>
              <a:t>Klik</a:t>
            </a:r>
            <a:r>
              <a:rPr lang="nl-NL" dirty="0" smtClean="0"/>
              <a:t> </a:t>
            </a:r>
            <a:r>
              <a:rPr lang="nl-NL" dirty="0" err="1" smtClean="0"/>
              <a:t>om</a:t>
            </a:r>
            <a:r>
              <a:rPr lang="nl-NL" dirty="0" smtClean="0"/>
              <a:t> het </a:t>
            </a:r>
            <a:r>
              <a:rPr lang="nl-NL" dirty="0" err="1" smtClean="0"/>
              <a:t>opmaakprofiel</a:t>
            </a:r>
            <a:r>
              <a:rPr lang="nl-NL" dirty="0" smtClean="0"/>
              <a:t> van de </a:t>
            </a:r>
            <a:r>
              <a:rPr lang="nl-NL" dirty="0" err="1" smtClean="0"/>
              <a:t>modeltekst</a:t>
            </a:r>
            <a:r>
              <a:rPr lang="nl-NL" dirty="0" smtClean="0"/>
              <a:t> </a:t>
            </a:r>
            <a:r>
              <a:rPr lang="nl-NL" dirty="0" err="1" smtClean="0"/>
              <a:t>te</a:t>
            </a:r>
            <a:r>
              <a:rPr lang="nl-NL" dirty="0" smtClean="0"/>
              <a:t> </a:t>
            </a:r>
            <a:r>
              <a:rPr lang="nl-NL" dirty="0" err="1" smtClean="0"/>
              <a:t>bewerken</a:t>
            </a:r>
            <a:endParaRPr lang="nl-NL" dirty="0" smtClean="0"/>
          </a:p>
          <a:p>
            <a:pPr lvl="1"/>
            <a:r>
              <a:rPr lang="nl-NL" dirty="0" smtClean="0"/>
              <a:t>Tweede </a:t>
            </a:r>
            <a:r>
              <a:rPr lang="nl-NL" dirty="0" err="1" smtClean="0"/>
              <a:t>niveau</a:t>
            </a:r>
            <a:r>
              <a:rPr lang="nl-NL" dirty="0" smtClean="0"/>
              <a:t> </a:t>
            </a:r>
          </a:p>
          <a:p>
            <a:pPr lvl="2"/>
            <a:r>
              <a:rPr lang="nl-NL" dirty="0" err="1" smtClean="0"/>
              <a:t>Derde</a:t>
            </a:r>
            <a:r>
              <a:rPr lang="nl-NL" dirty="0" smtClean="0"/>
              <a:t> niveau</a:t>
            </a:r>
          </a:p>
          <a:p>
            <a:pPr lvl="4"/>
            <a:r>
              <a:rPr lang="nl-NL" dirty="0" smtClean="0"/>
              <a:t> Vierde niveau</a:t>
            </a:r>
          </a:p>
          <a:p>
            <a:pPr lvl="5"/>
            <a:r>
              <a:rPr lang="nl-NL" sz="1800" dirty="0" smtClean="0"/>
              <a:t>Vijfde niveau</a:t>
            </a:r>
            <a:endParaRPr lang="nl-NL" dirty="0" smtClean="0"/>
          </a:p>
        </p:txBody>
      </p:sp>
      <p:sp>
        <p:nvSpPr>
          <p:cNvPr id="1095" name="shpTekst" descr="Bar_Top"/>
          <p:cNvSpPr>
            <a:spLocks noChangeArrowheads="1"/>
          </p:cNvSpPr>
          <p:nvPr/>
        </p:nvSpPr>
        <p:spPr bwMode="auto">
          <a:xfrm>
            <a:off x="0" y="1"/>
            <a:ext cx="9144000" cy="803672"/>
          </a:xfrm>
          <a:prstGeom prst="rect">
            <a:avLst/>
          </a:prstGeom>
          <a:solidFill>
            <a:srgbClr val="F9E11E"/>
          </a:solidFill>
          <a:ln>
            <a:noFill/>
          </a:ln>
          <a:ex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nl-NL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69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68000" y="971999"/>
            <a:ext cx="84024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nl-NL" noProof="0" dirty="0" smtClean="0"/>
          </a:p>
        </p:txBody>
      </p:sp>
      <p:sp>
        <p:nvSpPr>
          <p:cNvPr id="1099" name="shpKleurvlakBoven"/>
          <p:cNvSpPr>
            <a:spLocks noChangeArrowheads="1"/>
          </p:cNvSpPr>
          <p:nvPr/>
        </p:nvSpPr>
        <p:spPr bwMode="auto">
          <a:xfrm>
            <a:off x="5036400" y="4816800"/>
            <a:ext cx="3153600" cy="8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nl-NL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00" name="shpBeeldmerk"/>
          <p:cNvSpPr>
            <a:spLocks noChangeArrowheads="1"/>
          </p:cNvSpPr>
          <p:nvPr/>
        </p:nvSpPr>
        <p:spPr bwMode="auto">
          <a:xfrm>
            <a:off x="468000" y="4959900"/>
            <a:ext cx="1904400" cy="8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DD62E13F-49FF-4F5B-8E2D-F997ACAF2D81}" type="slidenum">
              <a:rPr lang="nl-NL" sz="1000">
                <a:solidFill>
                  <a:srgbClr val="000000"/>
                </a:solidFill>
                <a:cs typeface="Arial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nl-NL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13" name="ZwarteBalk" hidden="1"/>
          <p:cNvSpPr>
            <a:spLocks noChangeArrowheads="1"/>
          </p:cNvSpPr>
          <p:nvPr/>
        </p:nvSpPr>
        <p:spPr bwMode="auto">
          <a:xfrm>
            <a:off x="8893178" y="0"/>
            <a:ext cx="250825" cy="51435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nl-NL" sz="2200">
              <a:solidFill>
                <a:srgbClr val="000000"/>
              </a:solidFill>
            </a:endParaRPr>
          </a:p>
        </p:txBody>
      </p:sp>
      <p:pic>
        <p:nvPicPr>
          <p:cNvPr id="1121" name="LogoLandmacht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35466" y="3913"/>
            <a:ext cx="439737" cy="62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Date Placeholder 1" descr="Date"/>
          <p:cNvSpPr>
            <a:spLocks noGrp="1"/>
          </p:cNvSpPr>
          <p:nvPr>
            <p:ph type="dt" sz="half" idx="2"/>
          </p:nvPr>
        </p:nvSpPr>
        <p:spPr>
          <a:xfrm>
            <a:off x="7264800" y="4959900"/>
            <a:ext cx="1508400" cy="891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fld id="{C8A9CFE7-5C2A-4F72-9A06-E847A405BDFE}" type="datetime4">
              <a:rPr lang="nl-NL" smtClean="0">
                <a:solidFill>
                  <a:srgbClr val="000000"/>
                </a:solidFill>
              </a:rPr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t>16 oktober 2018</a:t>
            </a:fld>
            <a:endParaRPr lang="nl-NL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5" r:id="rId2"/>
    <p:sldLayoutId id="2147483736" r:id="rId3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baseline="0">
          <a:solidFill>
            <a:srgbClr val="007BC7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ts val="423"/>
        </a:spcBef>
        <a:spcAft>
          <a:spcPct val="0"/>
        </a:spcAft>
        <a:buFont typeface="Arial" pitchFamily="34" charset="0"/>
        <a:buChar char="•"/>
        <a:defRPr sz="1800">
          <a:solidFill>
            <a:srgbClr val="000000"/>
          </a:solidFill>
          <a:latin typeface="+mn-lt"/>
          <a:ea typeface="+mn-ea"/>
          <a:cs typeface="+mn-cs"/>
        </a:defRPr>
      </a:lvl1pPr>
      <a:lvl2pPr marL="741600" indent="-284400" algn="l" rtl="0" eaLnBrk="1" fontAlgn="base" hangingPunct="1">
        <a:spcBef>
          <a:spcPts val="423"/>
        </a:spcBef>
        <a:spcAft>
          <a:spcPct val="0"/>
        </a:spcAft>
        <a:buFont typeface="Verdana" pitchFamily="34" charset="0"/>
        <a:buChar char="–"/>
        <a:defRPr sz="1800">
          <a:solidFill>
            <a:srgbClr val="000000"/>
          </a:solidFill>
          <a:latin typeface="+mn-lt"/>
        </a:defRPr>
      </a:lvl2pPr>
      <a:lvl3pPr marL="965200" indent="-342900" algn="l" rtl="0" eaLnBrk="1" fontAlgn="base" hangingPunct="1">
        <a:spcBef>
          <a:spcPts val="423"/>
        </a:spcBef>
        <a:spcAft>
          <a:spcPct val="0"/>
        </a:spcAft>
        <a:buFont typeface="Arial" pitchFamily="34" charset="0"/>
        <a:buChar char="•"/>
        <a:defRPr sz="1800">
          <a:solidFill>
            <a:srgbClr val="000000"/>
          </a:solidFill>
          <a:latin typeface="+mn-lt"/>
        </a:defRPr>
      </a:lvl3pPr>
      <a:lvl4pPr marL="989013" indent="0" algn="l" rtl="0" eaLnBrk="1" fontAlgn="base" hangingPunct="1">
        <a:spcBef>
          <a:spcPct val="5000"/>
        </a:spcBef>
        <a:spcAft>
          <a:spcPct val="0"/>
        </a:spcAft>
        <a:buFont typeface="Verdana" pitchFamily="34" charset="0"/>
        <a:buNone/>
        <a:defRPr sz="2200">
          <a:solidFill>
            <a:srgbClr val="000000"/>
          </a:solidFill>
          <a:latin typeface="+mn-lt"/>
        </a:defRPr>
      </a:lvl4pPr>
      <a:lvl5pPr marL="1631950" indent="-285750" algn="l" rtl="0" eaLnBrk="1" fontAlgn="base" hangingPunct="1">
        <a:spcBef>
          <a:spcPts val="423"/>
        </a:spcBef>
        <a:spcAft>
          <a:spcPct val="0"/>
        </a:spcAft>
        <a:buFont typeface="Verdana" pitchFamily="34" charset="0"/>
        <a:buChar char="–"/>
        <a:defRPr sz="1800" baseline="0">
          <a:solidFill>
            <a:srgbClr val="000000"/>
          </a:solidFill>
          <a:latin typeface="+mn-lt"/>
        </a:defRPr>
      </a:lvl5pPr>
      <a:lvl6pPr marL="1803400" algn="l" rtl="0" eaLnBrk="1" fontAlgn="base" hangingPunct="1">
        <a:spcBef>
          <a:spcPts val="423"/>
        </a:spcBef>
        <a:spcAft>
          <a:spcPct val="0"/>
        </a:spcAft>
        <a:buFont typeface="Verdana" pitchFamily="34" charset="0"/>
        <a:buChar char="»"/>
        <a:defRPr sz="1800" baseline="0">
          <a:solidFill>
            <a:srgbClr val="000000"/>
          </a:solidFill>
          <a:latin typeface="+mn-lt"/>
        </a:defRPr>
      </a:lvl6pPr>
      <a:lvl7pPr marL="2260600" algn="l" rtl="0" eaLnBrk="1" fontAlgn="base" hangingPunct="1">
        <a:spcBef>
          <a:spcPct val="5000"/>
        </a:spcBef>
        <a:spcAft>
          <a:spcPct val="0"/>
        </a:spcAft>
        <a:buFont typeface="Verdana" pitchFamily="34" charset="0"/>
        <a:buChar char="»"/>
        <a:defRPr sz="2200">
          <a:solidFill>
            <a:srgbClr val="000000"/>
          </a:solidFill>
          <a:latin typeface="+mn-lt"/>
        </a:defRPr>
      </a:lvl7pPr>
      <a:lvl8pPr marL="2717800" algn="l" rtl="0" eaLnBrk="1" fontAlgn="base" hangingPunct="1">
        <a:spcBef>
          <a:spcPct val="5000"/>
        </a:spcBef>
        <a:spcAft>
          <a:spcPct val="0"/>
        </a:spcAft>
        <a:buFont typeface="Verdana" pitchFamily="34" charset="0"/>
        <a:buChar char="»"/>
        <a:defRPr sz="2200">
          <a:solidFill>
            <a:srgbClr val="000000"/>
          </a:solidFill>
          <a:latin typeface="+mn-lt"/>
        </a:defRPr>
      </a:lvl8pPr>
      <a:lvl9pPr marL="3175000" algn="l" rtl="0" eaLnBrk="1" fontAlgn="base" hangingPunct="1">
        <a:spcBef>
          <a:spcPct val="5000"/>
        </a:spcBef>
        <a:spcAft>
          <a:spcPct val="0"/>
        </a:spcAft>
        <a:buFont typeface="Verdana" pitchFamily="34" charset="0"/>
        <a:buChar char="»"/>
        <a:defRPr sz="2200">
          <a:solidFill>
            <a:srgbClr val="000000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>
          <a:xfrm>
            <a:off x="430900" y="2120900"/>
            <a:ext cx="3753000" cy="1371600"/>
          </a:xfrm>
        </p:spPr>
        <p:txBody>
          <a:bodyPr/>
          <a:lstStyle/>
          <a:p>
            <a:pPr algn="ctr"/>
            <a:r>
              <a:rPr lang="nl-NL" dirty="0" smtClean="0"/>
              <a:t>Welkom!</a:t>
            </a:r>
            <a:endParaRPr lang="nl-NL" dirty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Verkenning Rijkswaterstaat – Markt </a:t>
            </a:r>
            <a:endParaRPr lang="nl-NL" dirty="0"/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</a:t>
            </a:fld>
            <a:endParaRPr lang="nl-NL" dirty="0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nl-NL" dirty="0" smtClean="0"/>
              <a:t>Roeland Allewijn</a:t>
            </a:r>
          </a:p>
          <a:p>
            <a:r>
              <a:rPr lang="nl-NL" dirty="0" smtClean="0"/>
              <a:t>Rolf van den Hoek</a:t>
            </a:r>
          </a:p>
          <a:p>
            <a:r>
              <a:rPr lang="nl-NL" dirty="0" smtClean="0"/>
              <a:t>Mark Bruinsma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3523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00101"/>
            <a:ext cx="9144000" cy="3922844"/>
          </a:xfrm>
          <a:prstGeom prst="rect">
            <a:avLst/>
          </a:prstGeom>
        </p:spPr>
      </p:pic>
      <p:sp>
        <p:nvSpPr>
          <p:cNvPr id="13314" name="Titel 1"/>
          <p:cNvSpPr>
            <a:spLocks noGrp="1"/>
          </p:cNvSpPr>
          <p:nvPr>
            <p:ph type="title"/>
          </p:nvPr>
        </p:nvSpPr>
        <p:spPr>
          <a:xfrm>
            <a:off x="269875" y="4096199"/>
            <a:ext cx="8402400" cy="400110"/>
          </a:xfrm>
        </p:spPr>
        <p:txBody>
          <a:bodyPr/>
          <a:lstStyle/>
          <a:p>
            <a:r>
              <a:rPr lang="nl-NL" altLang="nl-NL" dirty="0" smtClean="0">
                <a:solidFill>
                  <a:schemeClr val="bg1"/>
                </a:solidFill>
              </a:rPr>
              <a:t>Vragen/discussie uit de zaal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quarter" idx="12"/>
          </p:nvPr>
        </p:nvSpPr>
        <p:spPr/>
        <p:txBody>
          <a:bodyPr/>
          <a:lstStyle/>
          <a:p>
            <a:pPr>
              <a:defRPr/>
            </a:pPr>
            <a:fld id="{9A906B9D-0E1F-4CD8-826C-72526B93452C}" type="datetime4">
              <a:rPr lang="nl-NL" altLang="nl-NL" smtClean="0"/>
              <a:pPr>
                <a:defRPr/>
              </a:pPr>
              <a:t>16 oktober 2018</a:t>
            </a:fld>
            <a:endParaRPr lang="nl-NL" altLang="nl-NL" dirty="0"/>
          </a:p>
        </p:txBody>
      </p:sp>
      <p:sp>
        <p:nvSpPr>
          <p:cNvPr id="3" name="AutoShape 2" descr="Afbeeldingsresultaat voor vragen"/>
          <p:cNvSpPr>
            <a:spLocks noChangeAspect="1" noChangeArrowheads="1"/>
          </p:cNvSpPr>
          <p:nvPr/>
        </p:nvSpPr>
        <p:spPr bwMode="auto">
          <a:xfrm>
            <a:off x="155575" y="-1919288"/>
            <a:ext cx="5991225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527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 smtClean="0"/>
              <a:t>Aanbesteding: een prijsvraag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quarter" idx="12"/>
          </p:nvPr>
        </p:nvSpPr>
        <p:spPr/>
        <p:txBody>
          <a:bodyPr/>
          <a:lstStyle/>
          <a:p>
            <a:pPr>
              <a:defRPr/>
            </a:pPr>
            <a:fld id="{9A906B9D-0E1F-4CD8-826C-72526B93452C}" type="datetime4">
              <a:rPr lang="nl-NL" altLang="nl-NL" smtClean="0"/>
              <a:pPr>
                <a:defRPr/>
              </a:pPr>
              <a:t>16 oktober 2018</a:t>
            </a:fld>
            <a:endParaRPr lang="nl-NL" altLang="nl-NL"/>
          </a:p>
        </p:txBody>
      </p:sp>
      <p:sp>
        <p:nvSpPr>
          <p:cNvPr id="2" name="Tekstvak 1"/>
          <p:cNvSpPr txBox="1"/>
          <p:nvPr/>
        </p:nvSpPr>
        <p:spPr>
          <a:xfrm>
            <a:off x="460332" y="1578280"/>
            <a:ext cx="8239168" cy="36702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dirty="0" smtClean="0"/>
              <a:t>In offerte </a:t>
            </a:r>
            <a:r>
              <a:rPr lang="nl-NL" dirty="0"/>
              <a:t>deskstudie </a:t>
            </a:r>
            <a:r>
              <a:rPr lang="nl-NL" dirty="0" smtClean="0"/>
              <a:t>uitwerken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dirty="0" smtClean="0"/>
              <a:t>Gevraagde expertises zichtbaar aanwezig (consortium mag)</a:t>
            </a:r>
            <a:endParaRPr lang="nl-NL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dirty="0"/>
              <a:t>Selectie van </a:t>
            </a:r>
            <a:r>
              <a:rPr lang="nl-NL" dirty="0" smtClean="0"/>
              <a:t>de beste 8 (eventueel na voorselectie)</a:t>
            </a:r>
            <a:endParaRPr lang="nl-NL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dirty="0"/>
              <a:t>Presentatie </a:t>
            </a:r>
            <a:r>
              <a:rPr lang="nl-NL" dirty="0" smtClean="0"/>
              <a:t>offerte door pitch aan jury</a:t>
            </a:r>
            <a:endParaRPr lang="nl-NL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dirty="0"/>
              <a:t>Beoordeling </a:t>
            </a:r>
            <a:r>
              <a:rPr lang="nl-NL" dirty="0" smtClean="0"/>
              <a:t>door jury (nader te bepalen)</a:t>
            </a:r>
            <a:endParaRPr lang="nl-NL" dirty="0"/>
          </a:p>
          <a:p>
            <a:pPr marL="214313" indent="-214313">
              <a:buFont typeface="Arial" panose="020B0604020202020204" pitchFamily="34" charset="0"/>
              <a:buChar char="•"/>
            </a:pPr>
            <a:endParaRPr lang="nl-NL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dirty="0"/>
              <a:t>Winnaar krijgt </a:t>
            </a:r>
            <a:r>
              <a:rPr lang="nl-NL" dirty="0" smtClean="0"/>
              <a:t>vervolgopdracht om deskstudie uit te voeren (2019)</a:t>
            </a:r>
            <a:endParaRPr lang="nl-NL" dirty="0"/>
          </a:p>
          <a:p>
            <a:pPr marL="214313" indent="-214313">
              <a:buFont typeface="Arial" panose="020B0604020202020204" pitchFamily="34" charset="0"/>
              <a:buChar char="•"/>
            </a:pPr>
            <a:endParaRPr lang="nl-NL" dirty="0"/>
          </a:p>
          <a:p>
            <a:pPr marL="214313" indent="-214313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 smtClean="0"/>
          </a:p>
          <a:p>
            <a:pPr marL="214313" indent="-214313">
              <a:buFont typeface="Arial" panose="020B0604020202020204" pitchFamily="34" charset="0"/>
              <a:buChar char="•"/>
            </a:pPr>
            <a:endParaRPr lang="nl-NL" dirty="0" smtClean="0"/>
          </a:p>
          <a:p>
            <a:pPr lvl="1"/>
            <a:r>
              <a:rPr lang="nl-NL" dirty="0"/>
              <a:t>	</a:t>
            </a:r>
            <a:endParaRPr lang="nl-NL" dirty="0" smtClean="0"/>
          </a:p>
          <a:p>
            <a:pPr marL="214313" indent="-214313">
              <a:buFont typeface="Arial" panose="020B0604020202020204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5557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 smtClean="0"/>
              <a:t>Planning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quarter" idx="12"/>
          </p:nvPr>
        </p:nvSpPr>
        <p:spPr/>
        <p:txBody>
          <a:bodyPr/>
          <a:lstStyle/>
          <a:p>
            <a:pPr>
              <a:defRPr/>
            </a:pPr>
            <a:fld id="{9A906B9D-0E1F-4CD8-826C-72526B93452C}" type="datetime4">
              <a:rPr lang="nl-NL" altLang="nl-NL" smtClean="0"/>
              <a:pPr>
                <a:defRPr/>
              </a:pPr>
              <a:t>16 oktober 2018</a:t>
            </a:fld>
            <a:endParaRPr lang="nl-NL" altLang="nl-NL"/>
          </a:p>
        </p:txBody>
      </p:sp>
      <p:sp>
        <p:nvSpPr>
          <p:cNvPr id="2" name="Tekstvak 1"/>
          <p:cNvSpPr txBox="1"/>
          <p:nvPr/>
        </p:nvSpPr>
        <p:spPr>
          <a:xfrm>
            <a:off x="460332" y="1578280"/>
            <a:ext cx="8239168" cy="25622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dirty="0" smtClean="0"/>
              <a:t>In november publicatie </a:t>
            </a:r>
            <a:r>
              <a:rPr lang="nl-NL" smtClean="0"/>
              <a:t>Tenderned</a:t>
            </a:r>
            <a:endParaRPr lang="nl-NL" dirty="0" smtClean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dirty="0" smtClean="0"/>
              <a:t>Daarna starten met selectie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dirty="0" smtClean="0"/>
              <a:t>Doorlooptijd maximaal 6 maanden voor de uitvoering</a:t>
            </a:r>
            <a:endParaRPr lang="nl-NL" dirty="0"/>
          </a:p>
          <a:p>
            <a:pPr marL="214313" indent="-214313">
              <a:buFont typeface="Arial" panose="020B0604020202020204" pitchFamily="34" charset="0"/>
              <a:buChar char="•"/>
            </a:pPr>
            <a:endParaRPr lang="nl-NL" dirty="0"/>
          </a:p>
          <a:p>
            <a:pPr marL="214313" indent="-214313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 smtClean="0"/>
          </a:p>
          <a:p>
            <a:pPr marL="214313" indent="-214313">
              <a:buFont typeface="Arial" panose="020B0604020202020204" pitchFamily="34" charset="0"/>
              <a:buChar char="•"/>
            </a:pPr>
            <a:endParaRPr lang="nl-NL" dirty="0" smtClean="0"/>
          </a:p>
          <a:p>
            <a:pPr lvl="1"/>
            <a:r>
              <a:rPr lang="nl-NL" dirty="0"/>
              <a:t>	</a:t>
            </a:r>
            <a:endParaRPr lang="nl-NL" dirty="0" smtClean="0"/>
          </a:p>
          <a:p>
            <a:pPr marL="214313" indent="-214313">
              <a:buFont typeface="Arial" panose="020B0604020202020204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1736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6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 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 smtClean="0"/>
              <a:t> </a:t>
            </a: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627E77-9836-4672-98E4-A052E546848D}" type="slidenum">
              <a:rPr lang="nl-NL" altLang="nl-NL"/>
              <a:pPr>
                <a:defRPr/>
              </a:pPr>
              <a:t>2</a:t>
            </a:fld>
            <a:endParaRPr lang="nl-NL" altLang="nl-NL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quarter" idx="4294967295"/>
          </p:nvPr>
        </p:nvSpPr>
        <p:spPr>
          <a:xfrm>
            <a:off x="7635478" y="4897041"/>
            <a:ext cx="1508522" cy="1512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nl-NL" altLang="nl-NL" dirty="0" smtClean="0"/>
              <a:t> </a:t>
            </a:r>
            <a:endParaRPr lang="nl-NL" altLang="nl-NL" dirty="0"/>
          </a:p>
        </p:txBody>
      </p:sp>
      <p:pic>
        <p:nvPicPr>
          <p:cNvPr id="8" name="Picture 4" descr="JVH138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385" y="-49491"/>
            <a:ext cx="9260385" cy="5304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361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Voorstelronde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 smtClean="0"/>
              <a:t>Wie ben je</a:t>
            </a:r>
          </a:p>
          <a:p>
            <a:r>
              <a:rPr lang="nl-NL" dirty="0" smtClean="0"/>
              <a:t>Bij welke organisatie werk je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83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Rol RWS Water Verkeer en Leefomgeving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i="1" dirty="0"/>
              <a:t>Water, Verkeer en Leefomgeving (WVL) ontwikkelt voor Rijkswaterstaat de visie op het hoofdwegennet, hoofdvaarwegennet en het hoofdwatersysteem en op onze leefomgeving.</a:t>
            </a:r>
          </a:p>
          <a:p>
            <a:endParaRPr lang="nl-NL" dirty="0" smtClean="0"/>
          </a:p>
          <a:p>
            <a:r>
              <a:rPr lang="nl-NL" dirty="0" smtClean="0"/>
              <a:t>Spil in ontwikkeling, beheer en onderhoud voor modelinstrumentarium water, verkeer, scheepvaart en leefomgeving</a:t>
            </a:r>
          </a:p>
          <a:p>
            <a:r>
              <a:rPr lang="nl-NL" dirty="0" smtClean="0"/>
              <a:t>Opdrachtgever naar kennisinstituten en marktpartijen</a:t>
            </a:r>
          </a:p>
          <a:p>
            <a:r>
              <a:rPr lang="nl-NL" dirty="0" smtClean="0"/>
              <a:t>Beschikbaar stellen modelinstrumentarium aan gebruikers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5078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769" y="2776577"/>
            <a:ext cx="1915097" cy="148701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Ambitie Rijkswaterstaat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1"/>
            <a:r>
              <a:rPr lang="nl-NL" dirty="0" smtClean="0"/>
              <a:t>Stimuleren samenwerking waterbeherend Nederland</a:t>
            </a:r>
          </a:p>
          <a:p>
            <a:pPr lvl="1"/>
            <a:r>
              <a:rPr lang="nl-NL" dirty="0" smtClean="0"/>
              <a:t>Stimuleren van innovaties</a:t>
            </a:r>
          </a:p>
          <a:p>
            <a:pPr lvl="1"/>
            <a:r>
              <a:rPr lang="nl-NL" dirty="0" smtClean="0"/>
              <a:t>Efficiëntere ontwikkeling en gebruik modellen</a:t>
            </a:r>
          </a:p>
          <a:p>
            <a:pPr lvl="1"/>
            <a:r>
              <a:rPr lang="nl-NL" dirty="0" smtClean="0"/>
              <a:t>Doelmatiger beheer en onderhoud modellen</a:t>
            </a:r>
            <a:endParaRPr lang="nl-NL" dirty="0"/>
          </a:p>
          <a:p>
            <a:endParaRPr lang="nl-NL" dirty="0" smtClean="0"/>
          </a:p>
          <a:p>
            <a:r>
              <a:rPr lang="nl-NL" dirty="0" smtClean="0"/>
              <a:t>Door:</a:t>
            </a:r>
          </a:p>
          <a:p>
            <a:pPr lvl="1"/>
            <a:r>
              <a:rPr lang="nl-NL" dirty="0" smtClean="0"/>
              <a:t>Opzet </a:t>
            </a:r>
            <a:r>
              <a:rPr lang="nl-NL" dirty="0" err="1" smtClean="0"/>
              <a:t>Watercloud</a:t>
            </a:r>
            <a:r>
              <a:rPr lang="nl-NL" dirty="0"/>
              <a:t> </a:t>
            </a:r>
            <a:r>
              <a:rPr lang="nl-NL" dirty="0" smtClean="0"/>
              <a:t>(nieuwe technische omgeving)</a:t>
            </a:r>
          </a:p>
          <a:p>
            <a:pPr lvl="1"/>
            <a:r>
              <a:rPr lang="nl-NL" dirty="0" smtClean="0"/>
              <a:t>Gebaseerd op standaarden</a:t>
            </a:r>
          </a:p>
          <a:p>
            <a:pPr lvl="1"/>
            <a:r>
              <a:rPr lang="nl-NL" dirty="0" smtClean="0"/>
              <a:t>Toepassing voor actuele problematiek (droogte) </a:t>
            </a:r>
          </a:p>
        </p:txBody>
      </p:sp>
      <p:sp>
        <p:nvSpPr>
          <p:cNvPr id="5" name="Rechthoek 4"/>
          <p:cNvSpPr/>
          <p:nvPr/>
        </p:nvSpPr>
        <p:spPr bwMode="auto">
          <a:xfrm>
            <a:off x="4897636" y="1982928"/>
            <a:ext cx="349857" cy="1590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03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 smtClean="0"/>
              <a:t>Bijeenkomst 4 juli 2018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quarter" idx="12"/>
          </p:nvPr>
        </p:nvSpPr>
        <p:spPr/>
        <p:txBody>
          <a:bodyPr/>
          <a:lstStyle/>
          <a:p>
            <a:pPr>
              <a:defRPr/>
            </a:pPr>
            <a:fld id="{9A906B9D-0E1F-4CD8-826C-72526B93452C}" type="datetime4">
              <a:rPr lang="nl-NL" altLang="nl-NL" smtClean="0"/>
              <a:pPr>
                <a:defRPr/>
              </a:pPr>
              <a:t>16 oktober 2018</a:t>
            </a:fld>
            <a:endParaRPr lang="nl-NL" altLang="nl-NL"/>
          </a:p>
        </p:txBody>
      </p:sp>
      <p:sp>
        <p:nvSpPr>
          <p:cNvPr id="2" name="Tekstvak 1"/>
          <p:cNvSpPr txBox="1"/>
          <p:nvPr/>
        </p:nvSpPr>
        <p:spPr>
          <a:xfrm>
            <a:off x="460332" y="1578280"/>
            <a:ext cx="8023268" cy="28392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dirty="0" smtClean="0"/>
              <a:t>Vervolg op ‘Perspectief STOWA – RWS’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nl-NL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dirty="0" smtClean="0"/>
              <a:t>Ambitie besproken met Arcadis, Deltares, HKV, Hydrologic, IBM, N&amp;S, RHDHV, Stowa, </a:t>
            </a:r>
            <a:r>
              <a:rPr lang="nl-NL" dirty="0" err="1" smtClean="0"/>
              <a:t>Sweco</a:t>
            </a:r>
            <a:r>
              <a:rPr lang="nl-NL" dirty="0" smtClean="0"/>
              <a:t>, </a:t>
            </a:r>
            <a:r>
              <a:rPr lang="nl-NL" dirty="0" err="1" smtClean="0"/>
              <a:t>Tygron</a:t>
            </a:r>
            <a:r>
              <a:rPr lang="nl-NL" dirty="0" smtClean="0"/>
              <a:t> en RWS</a:t>
            </a:r>
            <a:endParaRPr lang="nl-NL" dirty="0"/>
          </a:p>
          <a:p>
            <a:endParaRPr lang="nl-NL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dirty="0"/>
              <a:t>Uitkomst: RWS brengt 3 </a:t>
            </a:r>
            <a:r>
              <a:rPr lang="nl-NL" dirty="0" smtClean="0"/>
              <a:t>deelstudies </a:t>
            </a:r>
            <a:r>
              <a:rPr lang="nl-NL" dirty="0"/>
              <a:t>als pilot naar de markt:</a:t>
            </a:r>
          </a:p>
          <a:p>
            <a:r>
              <a:rPr lang="nl-NL" dirty="0"/>
              <a:t>	1. data standaardiseren</a:t>
            </a:r>
          </a:p>
          <a:p>
            <a:r>
              <a:rPr lang="nl-NL" dirty="0"/>
              <a:t>	2. ontwikkelen </a:t>
            </a:r>
            <a:r>
              <a:rPr lang="nl-NL" dirty="0" smtClean="0"/>
              <a:t>ecosysteem (architectuur)</a:t>
            </a:r>
            <a:endParaRPr lang="nl-NL" dirty="0"/>
          </a:p>
          <a:p>
            <a:r>
              <a:rPr lang="nl-NL" dirty="0"/>
              <a:t>	3. inhoudelijke casus </a:t>
            </a:r>
            <a:endParaRPr lang="nl-NL" dirty="0" smtClean="0"/>
          </a:p>
          <a:p>
            <a:pPr marL="214313" indent="-214313">
              <a:buFont typeface="Arial" panose="020B0604020202020204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5871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773" y="1831298"/>
            <a:ext cx="4076700" cy="2898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Watercloud</a:t>
            </a:r>
            <a:r>
              <a:rPr lang="nl-NL" dirty="0" smtClean="0"/>
              <a:t> modellen en data</a:t>
            </a:r>
            <a:endParaRPr lang="nl-NL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016" y="2292761"/>
            <a:ext cx="101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6499" y="3138766"/>
            <a:ext cx="1410328" cy="141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87" y="1549471"/>
            <a:ext cx="2074711" cy="1161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846" y="2603958"/>
            <a:ext cx="748732" cy="748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6850" y="1371600"/>
            <a:ext cx="1174703" cy="1048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403" y="1032480"/>
            <a:ext cx="1974626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2993152" y="3178838"/>
            <a:ext cx="27161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600" dirty="0" err="1" smtClean="0"/>
              <a:t>watercloud</a:t>
            </a:r>
            <a:endParaRPr lang="nl-NL" sz="3600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511" y="3310419"/>
            <a:ext cx="1651567" cy="123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523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037" y="845024"/>
            <a:ext cx="1881187" cy="147966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Hoe gaan we dit realiseren?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 smtClean="0"/>
              <a:t>Uitvoeren deskstudie, voor onder andere:</a:t>
            </a:r>
          </a:p>
          <a:p>
            <a:pPr lvl="1"/>
            <a:r>
              <a:rPr lang="nl-NL" dirty="0" smtClean="0"/>
              <a:t>Architectuur</a:t>
            </a:r>
          </a:p>
          <a:p>
            <a:pPr lvl="1"/>
            <a:r>
              <a:rPr lang="nl-NL" dirty="0" smtClean="0"/>
              <a:t>Standaarden</a:t>
            </a:r>
          </a:p>
          <a:p>
            <a:pPr lvl="1"/>
            <a:r>
              <a:rPr lang="nl-NL" dirty="0" err="1" smtClean="0"/>
              <a:t>Governance</a:t>
            </a:r>
            <a:endParaRPr lang="nl-NL" dirty="0" smtClean="0"/>
          </a:p>
          <a:p>
            <a:pPr lvl="1"/>
            <a:r>
              <a:rPr lang="nl-NL" dirty="0" smtClean="0"/>
              <a:t>Keuze datasets</a:t>
            </a:r>
          </a:p>
          <a:p>
            <a:pPr lvl="1"/>
            <a:r>
              <a:rPr lang="nl-NL" dirty="0" smtClean="0"/>
              <a:t>Planning standaardiseren datasets</a:t>
            </a:r>
          </a:p>
          <a:p>
            <a:pPr lvl="1"/>
            <a:r>
              <a:rPr lang="nl-NL" dirty="0" smtClean="0"/>
              <a:t>Uitwerken casus droogte</a:t>
            </a:r>
          </a:p>
          <a:p>
            <a:pPr lvl="1"/>
            <a:r>
              <a:rPr lang="nl-NL" dirty="0" smtClean="0"/>
              <a:t>Business case</a:t>
            </a:r>
          </a:p>
          <a:p>
            <a:pPr lvl="1"/>
            <a:r>
              <a:rPr lang="nl-NL" dirty="0" smtClean="0"/>
              <a:t>Omgevingsmanagement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2639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Randvoorwaarden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 smtClean="0"/>
              <a:t>Kennis van</a:t>
            </a:r>
          </a:p>
          <a:p>
            <a:pPr lvl="1"/>
            <a:r>
              <a:rPr lang="nl-NL" dirty="0"/>
              <a:t>Modelinstrumentarium voor watermanagement in Nederland</a:t>
            </a:r>
          </a:p>
          <a:p>
            <a:pPr lvl="1"/>
            <a:r>
              <a:rPr lang="nl-NL" dirty="0" smtClean="0"/>
              <a:t>Cloud oplossingen</a:t>
            </a:r>
          </a:p>
          <a:p>
            <a:pPr lvl="1"/>
            <a:r>
              <a:rPr lang="nl-NL" dirty="0" smtClean="0"/>
              <a:t>Architectuurvraagstukken</a:t>
            </a:r>
          </a:p>
          <a:p>
            <a:pPr lvl="1"/>
            <a:r>
              <a:rPr lang="nl-NL" dirty="0" smtClean="0"/>
              <a:t>De bijbehorende datahuishouding en Digitale Delta</a:t>
            </a:r>
          </a:p>
          <a:p>
            <a:pPr lvl="1"/>
            <a:r>
              <a:rPr lang="nl-NL" dirty="0" smtClean="0"/>
              <a:t>Ontwikkelen standaarden en toepassingsprofielen</a:t>
            </a:r>
          </a:p>
          <a:p>
            <a:pPr lvl="1"/>
            <a:r>
              <a:rPr lang="nl-NL" dirty="0" smtClean="0"/>
              <a:t>Rijkswaterstaat aansluitvoorwaarden en domeinarchitectuur</a:t>
            </a:r>
          </a:p>
          <a:p>
            <a:pPr lvl="1"/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24774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e RWS 16X9 NL">
  <a:themeElements>
    <a:clrScheme name="RWS">
      <a:dk1>
        <a:srgbClr val="000000"/>
      </a:dk1>
      <a:lt1>
        <a:srgbClr val="FFFFFF"/>
      </a:lt1>
      <a:dk2>
        <a:srgbClr val="007BC7"/>
      </a:dk2>
      <a:lt2>
        <a:srgbClr val="FFFFFF"/>
      </a:lt2>
      <a:accent1>
        <a:srgbClr val="007BC7"/>
      </a:accent1>
      <a:accent2>
        <a:srgbClr val="F9E11E"/>
      </a:accent2>
      <a:accent3>
        <a:srgbClr val="000000"/>
      </a:accent3>
      <a:accent4>
        <a:srgbClr val="007BC7"/>
      </a:accent4>
      <a:accent5>
        <a:srgbClr val="F9E11E"/>
      </a:accent5>
      <a:accent6>
        <a:srgbClr val="000000"/>
      </a:accent6>
      <a:hlink>
        <a:srgbClr val="007BC7"/>
      </a:hlink>
      <a:folHlink>
        <a:srgbClr val="007BC7"/>
      </a:folHlink>
    </a:clrScheme>
    <a:fontScheme name="Rijkshuisstij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WS presentatie 16x9 NL.potx" id="{8488AE73-9A9E-406B-A442-A55021AEC5A3}" vid="{D98C7100-7CFA-4104-B0D7-513294810D4F}"/>
    </a:ext>
  </a:extLst>
</a:theme>
</file>

<file path=ppt/theme/theme2.xml><?xml version="1.0" encoding="utf-8"?>
<a:theme xmlns:a="http://schemas.openxmlformats.org/drawingml/2006/main" name="Rijkswaterstaat">
  <a:themeElements>
    <a:clrScheme name="landmachtNL1 1">
      <a:dk1>
        <a:srgbClr val="000000"/>
      </a:dk1>
      <a:lt1>
        <a:srgbClr val="FFFFFF"/>
      </a:lt1>
      <a:dk2>
        <a:srgbClr val="E17000"/>
      </a:dk2>
      <a:lt2>
        <a:srgbClr val="9ACCD4"/>
      </a:lt2>
      <a:accent1>
        <a:srgbClr val="2494C5"/>
      </a:accent1>
      <a:accent2>
        <a:srgbClr val="9ACCD4"/>
      </a:accent2>
      <a:accent3>
        <a:srgbClr val="FFFFFF"/>
      </a:accent3>
      <a:accent4>
        <a:srgbClr val="000000"/>
      </a:accent4>
      <a:accent5>
        <a:srgbClr val="ACC8DF"/>
      </a:accent5>
      <a:accent6>
        <a:srgbClr val="8BB9C0"/>
      </a:accent6>
      <a:hlink>
        <a:srgbClr val="004228"/>
      </a:hlink>
      <a:folHlink>
        <a:srgbClr val="E17000"/>
      </a:folHlink>
    </a:clrScheme>
    <a:fontScheme name="landmachtNL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b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b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landmachtNL1 1">
        <a:dk1>
          <a:srgbClr val="000000"/>
        </a:dk1>
        <a:lt1>
          <a:srgbClr val="FFFFFF"/>
        </a:lt1>
        <a:dk2>
          <a:srgbClr val="E17000"/>
        </a:dk2>
        <a:lt2>
          <a:srgbClr val="9ACCD4"/>
        </a:lt2>
        <a:accent1>
          <a:srgbClr val="2494C5"/>
        </a:accent1>
        <a:accent2>
          <a:srgbClr val="9ACCD4"/>
        </a:accent2>
        <a:accent3>
          <a:srgbClr val="FFFFFF"/>
        </a:accent3>
        <a:accent4>
          <a:srgbClr val="000000"/>
        </a:accent4>
        <a:accent5>
          <a:srgbClr val="ACC8DF"/>
        </a:accent5>
        <a:accent6>
          <a:srgbClr val="8BB9C0"/>
        </a:accent6>
        <a:hlink>
          <a:srgbClr val="004228"/>
        </a:hlink>
        <a:folHlink>
          <a:srgbClr val="E17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Presentatie RWS 16X9 NL</Template>
  <TotalTime>1521</TotalTime>
  <Words>414</Words>
  <Application>Microsoft Office PowerPoint</Application>
  <PresentationFormat>Diavoorstelling (16:9)</PresentationFormat>
  <Paragraphs>100</Paragraphs>
  <Slides>12</Slides>
  <Notes>6</Notes>
  <HiddenSlides>0</HiddenSlides>
  <MMClips>0</MMClips>
  <ScaleCrop>false</ScaleCrop>
  <HeadingPairs>
    <vt:vector size="4" baseType="variant">
      <vt:variant>
        <vt:lpstr>Thema</vt:lpstr>
      </vt:variant>
      <vt:variant>
        <vt:i4>2</vt:i4>
      </vt:variant>
      <vt:variant>
        <vt:lpstr>Diatitels</vt:lpstr>
      </vt:variant>
      <vt:variant>
        <vt:i4>12</vt:i4>
      </vt:variant>
    </vt:vector>
  </HeadingPairs>
  <TitlesOfParts>
    <vt:vector size="14" baseType="lpstr">
      <vt:lpstr>Presentatie RWS 16X9 NL</vt:lpstr>
      <vt:lpstr>Rijkswaterstaat</vt:lpstr>
      <vt:lpstr>Verkenning Rijkswaterstaat – Markt </vt:lpstr>
      <vt:lpstr> </vt:lpstr>
      <vt:lpstr>Voorstelronde</vt:lpstr>
      <vt:lpstr>Rol RWS Water Verkeer en Leefomgeving</vt:lpstr>
      <vt:lpstr>Ambitie Rijkswaterstaat</vt:lpstr>
      <vt:lpstr>Bijeenkomst 4 juli 2018</vt:lpstr>
      <vt:lpstr>Watercloud modellen en data</vt:lpstr>
      <vt:lpstr>Hoe gaan we dit realiseren?</vt:lpstr>
      <vt:lpstr>Randvoorwaarden</vt:lpstr>
      <vt:lpstr>Vragen/discussie uit de zaal</vt:lpstr>
      <vt:lpstr>Aanbesteding: een prijsvraag</vt:lpstr>
      <vt:lpstr>Planning</vt:lpstr>
    </vt:vector>
  </TitlesOfParts>
  <Company>Rijkswaterstaat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Verstraeten, Arno (CIV)</dc:creator>
  <dc:description>Template by Orange Pepper_x000d_
2018</dc:description>
  <cp:lastModifiedBy>Hoek, Rolf van den (WVL)</cp:lastModifiedBy>
  <cp:revision>118</cp:revision>
  <dcterms:created xsi:type="dcterms:W3CDTF">2018-04-16T08:21:44Z</dcterms:created>
  <dcterms:modified xsi:type="dcterms:W3CDTF">2018-10-16T06:06:08Z</dcterms:modified>
</cp:coreProperties>
</file>