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30"/>
  </p:notesMasterIdLst>
  <p:handoutMasterIdLst>
    <p:handoutMasterId r:id="rId31"/>
  </p:handoutMasterIdLst>
  <p:sldIdLst>
    <p:sldId id="285" r:id="rId2"/>
    <p:sldId id="286" r:id="rId3"/>
    <p:sldId id="293" r:id="rId4"/>
    <p:sldId id="265" r:id="rId5"/>
    <p:sldId id="267" r:id="rId6"/>
    <p:sldId id="268" r:id="rId7"/>
    <p:sldId id="269" r:id="rId8"/>
    <p:sldId id="270" r:id="rId9"/>
    <p:sldId id="287" r:id="rId10"/>
    <p:sldId id="272" r:id="rId11"/>
    <p:sldId id="295" r:id="rId12"/>
    <p:sldId id="289" r:id="rId13"/>
    <p:sldId id="290" r:id="rId14"/>
    <p:sldId id="276" r:id="rId15"/>
    <p:sldId id="277" r:id="rId16"/>
    <p:sldId id="278" r:id="rId17"/>
    <p:sldId id="291" r:id="rId18"/>
    <p:sldId id="294" r:id="rId19"/>
    <p:sldId id="296" r:id="rId20"/>
    <p:sldId id="280" r:id="rId21"/>
    <p:sldId id="297" r:id="rId22"/>
    <p:sldId id="298" r:id="rId23"/>
    <p:sldId id="299" r:id="rId24"/>
    <p:sldId id="281" r:id="rId25"/>
    <p:sldId id="292" r:id="rId26"/>
    <p:sldId id="282" r:id="rId27"/>
    <p:sldId id="284" r:id="rId28"/>
    <p:sldId id="283" r:id="rId29"/>
  </p:sldIdLst>
  <p:sldSz cx="12192000" cy="6858000"/>
  <p:notesSz cx="6858000" cy="9144000"/>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3" userDrawn="1">
          <p15:clr>
            <a:srgbClr val="A4A3A4"/>
          </p15:clr>
        </p15:guide>
        <p15:guide id="2" orient="horz" pos="3871" userDrawn="1">
          <p15:clr>
            <a:srgbClr val="A4A3A4"/>
          </p15:clr>
        </p15:guide>
        <p15:guide id="3" pos="3840" userDrawn="1">
          <p15:clr>
            <a:srgbClr val="A4A3A4"/>
          </p15:clr>
        </p15:guide>
        <p15:guide id="4" pos="413" userDrawn="1">
          <p15:clr>
            <a:srgbClr val="A4A3A4"/>
          </p15:clr>
        </p15:guide>
        <p15:guide id="5" pos="7331" userDrawn="1">
          <p15:clr>
            <a:srgbClr val="A4A3A4"/>
          </p15:clr>
        </p15:guide>
        <p15:guide id="6" orient="horz" pos="1026" userDrawn="1">
          <p15:clr>
            <a:srgbClr val="A4A3A4"/>
          </p15:clr>
        </p15:guide>
        <p15:guide id="7" pos="739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oort, Anita" initials="P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888" y="1074"/>
      </p:cViewPr>
      <p:guideLst>
        <p:guide orient="horz" pos="1013"/>
        <p:guide orient="horz" pos="3871"/>
        <p:guide pos="3840"/>
        <p:guide pos="413"/>
        <p:guide pos="7331"/>
        <p:guide orient="horz" pos="1026"/>
        <p:guide pos="7393"/>
      </p:guideLst>
    </p:cSldViewPr>
  </p:slideViewPr>
  <p:notesTextViewPr>
    <p:cViewPr>
      <p:scale>
        <a:sx n="100" d="100"/>
        <a:sy n="100" d="100"/>
      </p:scale>
      <p:origin x="0" y="0"/>
    </p:cViewPr>
  </p:notesTextViewPr>
  <p:notesViewPr>
    <p:cSldViewPr>
      <p:cViewPr varScale="1">
        <p:scale>
          <a:sx n="62" d="100"/>
          <a:sy n="62" d="100"/>
        </p:scale>
        <p:origin x="-2626"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7F393C-6EC8-45EA-8A7B-CAE425F76153}" type="datetimeFigureOut">
              <a:rPr lang="nl-NL" smtClean="0"/>
              <a:pPr/>
              <a:t>10-8-2017</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57E2F9-E7B3-403F-BF57-C22921875C4F}" type="slidenum">
              <a:rPr lang="nl-NL" smtClean="0"/>
              <a:pPr/>
              <a:t>‹nr.›</a:t>
            </a:fld>
            <a:endParaRPr lang="nl-NL" dirty="0"/>
          </a:p>
        </p:txBody>
      </p:sp>
    </p:spTree>
    <p:extLst>
      <p:ext uri="{BB962C8B-B14F-4D97-AF65-F5344CB8AC3E}">
        <p14:creationId xmlns:p14="http://schemas.microsoft.com/office/powerpoint/2010/main" val="169986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10-8-2017</a:t>
            </a:fld>
            <a:endParaRPr lang="nl-NL"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180576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val="3501616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24</a:t>
            </a:fld>
            <a:endParaRPr lang="nl-NL" dirty="0"/>
          </a:p>
        </p:txBody>
      </p:sp>
    </p:spTree>
    <p:extLst>
      <p:ext uri="{BB962C8B-B14F-4D97-AF65-F5344CB8AC3E}">
        <p14:creationId xmlns:p14="http://schemas.microsoft.com/office/powerpoint/2010/main" val="350161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26</a:t>
            </a:fld>
            <a:endParaRPr lang="nl-NL" dirty="0"/>
          </a:p>
        </p:txBody>
      </p:sp>
    </p:spTree>
    <p:extLst>
      <p:ext uri="{BB962C8B-B14F-4D97-AF65-F5344CB8AC3E}">
        <p14:creationId xmlns:p14="http://schemas.microsoft.com/office/powerpoint/2010/main" val="350161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3501616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a:t>
            </a:fld>
            <a:endParaRPr lang="nl-NL" dirty="0"/>
          </a:p>
        </p:txBody>
      </p:sp>
    </p:spTree>
    <p:extLst>
      <p:ext uri="{BB962C8B-B14F-4D97-AF65-F5344CB8AC3E}">
        <p14:creationId xmlns:p14="http://schemas.microsoft.com/office/powerpoint/2010/main" val="3501616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350161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10</a:t>
            </a:fld>
            <a:endParaRPr lang="nl-NL" dirty="0"/>
          </a:p>
        </p:txBody>
      </p:sp>
    </p:spTree>
    <p:extLst>
      <p:ext uri="{BB962C8B-B14F-4D97-AF65-F5344CB8AC3E}">
        <p14:creationId xmlns:p14="http://schemas.microsoft.com/office/powerpoint/2010/main" val="3501616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15</a:t>
            </a:fld>
            <a:endParaRPr lang="nl-NL" dirty="0"/>
          </a:p>
        </p:txBody>
      </p:sp>
    </p:spTree>
    <p:extLst>
      <p:ext uri="{BB962C8B-B14F-4D97-AF65-F5344CB8AC3E}">
        <p14:creationId xmlns:p14="http://schemas.microsoft.com/office/powerpoint/2010/main" val="350161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16</a:t>
            </a:fld>
            <a:endParaRPr lang="nl-NL" dirty="0"/>
          </a:p>
        </p:txBody>
      </p:sp>
    </p:spTree>
    <p:extLst>
      <p:ext uri="{BB962C8B-B14F-4D97-AF65-F5344CB8AC3E}">
        <p14:creationId xmlns:p14="http://schemas.microsoft.com/office/powerpoint/2010/main" val="350161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20</a:t>
            </a:fld>
            <a:endParaRPr lang="nl-NL" dirty="0"/>
          </a:p>
        </p:txBody>
      </p:sp>
    </p:spTree>
    <p:extLst>
      <p:ext uri="{BB962C8B-B14F-4D97-AF65-F5344CB8AC3E}">
        <p14:creationId xmlns:p14="http://schemas.microsoft.com/office/powerpoint/2010/main" val="350161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21</a:t>
            </a:fld>
            <a:endParaRPr lang="nl-NL" dirty="0"/>
          </a:p>
        </p:txBody>
      </p:sp>
    </p:spTree>
    <p:extLst>
      <p:ext uri="{BB962C8B-B14F-4D97-AF65-F5344CB8AC3E}">
        <p14:creationId xmlns:p14="http://schemas.microsoft.com/office/powerpoint/2010/main" val="540847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Rechthoek 29"/>
          <p:cNvSpPr>
            <a:spLocks noSelect="1"/>
          </p:cNvSpPr>
          <p:nvPr userDrawn="1"/>
        </p:nvSpPr>
        <p:spPr bwMode="white">
          <a:xfrm>
            <a:off x="0" y="0"/>
            <a:ext cx="1051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grpSp>
        <p:nvGrpSpPr>
          <p:cNvPr id="5" name="Groep 8"/>
          <p:cNvGrpSpPr>
            <a:grpSpLocks noSelect="1"/>
          </p:cNvGrpSpPr>
          <p:nvPr userDrawn="1"/>
        </p:nvGrpSpPr>
        <p:grpSpPr bwMode="black">
          <a:xfrm>
            <a:off x="243417" y="108649"/>
            <a:ext cx="3418416" cy="1447800"/>
            <a:chOff x="182563" y="163513"/>
            <a:chExt cx="2563812" cy="1447800"/>
          </a:xfrm>
        </p:grpSpPr>
        <p:sp>
          <p:nvSpPr>
            <p:cNvPr id="10"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1"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2"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3"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4"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5"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6"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7"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8"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9"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0"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1"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2"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3"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4"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5"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6"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7"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8"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9"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grpSp>
      <p:sp>
        <p:nvSpPr>
          <p:cNvPr id="2" name="Titel 1"/>
          <p:cNvSpPr>
            <a:spLocks noGrp="1" noSelect="1"/>
          </p:cNvSpPr>
          <p:nvPr userDrawn="1">
            <p:ph type="ctrTitle" hasCustomPrompt="1"/>
          </p:nvPr>
        </p:nvSpPr>
        <p:spPr bwMode="gray">
          <a:xfrm>
            <a:off x="1308060" y="1758949"/>
            <a:ext cx="9792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noSelect="1"/>
          </p:cNvSpPr>
          <p:nvPr userDrawn="1">
            <p:ph type="subTitle" idx="1" hasCustomPrompt="1"/>
          </p:nvPr>
        </p:nvSpPr>
        <p:spPr bwMode="gray">
          <a:xfrm>
            <a:off x="1308060" y="3603786"/>
            <a:ext cx="9792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noSelect="1"/>
          </p:cNvSpPr>
          <p:nvPr userDrawn="1">
            <p:ph type="dt" sz="half" idx="10"/>
          </p:nvPr>
        </p:nvSpPr>
        <p:spPr bwMode="gray">
          <a:xfrm>
            <a:off x="1182800" y="6357010"/>
            <a:ext cx="2844800" cy="365125"/>
          </a:xfrm>
          <a:prstGeom prst="rect">
            <a:avLst/>
          </a:prstGeom>
        </p:spPr>
        <p:txBody>
          <a:bodyPr/>
          <a:lstStyle>
            <a:lvl1pPr algn="l">
              <a:defRPr sz="1750" b="1">
                <a:solidFill>
                  <a:schemeClr val="bg1"/>
                </a:solidFill>
              </a:defRPr>
            </a:lvl1pPr>
          </a:lstStyle>
          <a:p>
            <a:fld id="{2B73D82E-34C7-4443-9795-4B5B5DED72AE}" type="datetime1">
              <a:rPr lang="nl-NL" noProof="1" smtClean="0"/>
              <a:t>10-8-2017</a:t>
            </a:fld>
            <a:endParaRPr lang="nl-NL" noProof="1"/>
          </a:p>
        </p:txBody>
      </p:sp>
      <p:sp>
        <p:nvSpPr>
          <p:cNvPr id="33" name="Afgeronde rechthoek 32"/>
          <p:cNvSpPr>
            <a:spLocks noSelect="1"/>
          </p:cNvSpPr>
          <p:nvPr userDrawn="1"/>
        </p:nvSpPr>
        <p:spPr bwMode="gray">
          <a:xfrm>
            <a:off x="-2308591" y="98556"/>
            <a:ext cx="2146029" cy="4770636"/>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smtClean="0">
                <a:solidFill>
                  <a:schemeClr val="tx1"/>
                </a:solidFill>
              </a:rPr>
              <a:t>Deze dia  is zo gemaakt dat je zelf een afbeelding kan invoegen. </a:t>
            </a:r>
          </a:p>
          <a:p>
            <a:pPr algn="l"/>
            <a:endParaRPr lang="nl-NL" sz="1000" noProof="1" smtClean="0">
              <a:solidFill>
                <a:schemeClr val="tx1"/>
              </a:solidFill>
            </a:endParaRPr>
          </a:p>
          <a:p>
            <a:pPr algn="l"/>
            <a:r>
              <a:rPr lang="nl-NL" sz="1000" noProof="1" smtClean="0">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smtClean="0">
              <a:solidFill>
                <a:schemeClr val="tx1"/>
              </a:solidFill>
            </a:endParaRPr>
          </a:p>
          <a:p>
            <a:pPr algn="l"/>
            <a:r>
              <a:rPr lang="nl-NL" sz="1000" noProof="1" smtClean="0">
                <a:solidFill>
                  <a:schemeClr val="tx1"/>
                </a:solidFill>
              </a:rPr>
              <a:t>Klik niet op Overal toepassen omdat de afbeelding dan op alle dia’s komt. Met ctrl + z kan je dit ongedaan maken.</a:t>
            </a:r>
          </a:p>
          <a:p>
            <a:pPr algn="l"/>
            <a:endParaRPr lang="nl-NL" sz="1000" noProof="1" smtClean="0">
              <a:solidFill>
                <a:schemeClr val="tx1"/>
              </a:solidFill>
            </a:endParaRPr>
          </a:p>
          <a:p>
            <a:pPr algn="l"/>
            <a:r>
              <a:rPr lang="nl-NL" sz="1000" noProof="1" smtClean="0">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lvl1pPr>
              <a:defRPr/>
            </a:lvl1pPr>
          </a:lstStyle>
          <a:p>
            <a:r>
              <a:rPr lang="nl-NL" noProof="1" smtClean="0"/>
              <a:t>Titel</a:t>
            </a:r>
            <a:endParaRPr lang="nl-NL" noProof="1"/>
          </a:p>
        </p:txBody>
      </p:sp>
      <p:sp>
        <p:nvSpPr>
          <p:cNvPr id="3" name="Tijdelijke aanduiding voor datum 2"/>
          <p:cNvSpPr>
            <a:spLocks noGrp="1" noSelect="1"/>
          </p:cNvSpPr>
          <p:nvPr>
            <p:ph type="dt" sz="half" idx="10"/>
          </p:nvPr>
        </p:nvSpPr>
        <p:spPr bwMode="gray"/>
        <p:txBody>
          <a:bodyPr/>
          <a:lstStyle/>
          <a:p>
            <a:fld id="{1A77BA14-42C5-46AA-9FAD-892BA193696F}" type="datetime1">
              <a:rPr lang="nl-NL" smtClean="0"/>
              <a:t>10-8-2017</a:t>
            </a:fld>
            <a:endParaRPr lang="nl-NL" dirty="0"/>
          </a:p>
        </p:txBody>
      </p:sp>
      <p:sp>
        <p:nvSpPr>
          <p:cNvPr id="4" name="Tijdelijke aanduiding voor voettekst 3"/>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bwMode="gray"/>
        <p:txBody>
          <a:bodyPr/>
          <a:lstStyle/>
          <a:p>
            <a:fld id="{DD87E8CE-33A9-43EE-B25B-F09963B573BA}" type="datetime1">
              <a:rPr lang="nl-NL" smtClean="0"/>
              <a:t>10-8-2017</a:t>
            </a:fld>
            <a:endParaRPr lang="nl-NL" dirty="0"/>
          </a:p>
        </p:txBody>
      </p:sp>
      <p:sp>
        <p:nvSpPr>
          <p:cNvPr id="3" name="Tijdelijke aanduiding voor voettekst 2"/>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4" name="Tijdelijke aanduiding voor dianummer 3"/>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bwMode="gray"/>
        <p:txBody>
          <a:bodyPr/>
          <a:lstStyle/>
          <a:p>
            <a:fld id="{D1BCA4B4-8389-46FE-AE0C-0A1FAFD8F720}" type="datetime1">
              <a:rPr lang="nl-NL" smtClean="0"/>
              <a:t>10-8-2017</a:t>
            </a:fld>
            <a:endParaRPr lang="nl-NL" dirty="0"/>
          </a:p>
        </p:txBody>
      </p:sp>
      <p:sp>
        <p:nvSpPr>
          <p:cNvPr id="3" name="Tijdelijke aanduiding voor voettekst 2"/>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4" name="Tijdelijke aanduiding voor dianummer 3"/>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lvl1pPr>
              <a:defRPr/>
            </a:lvl1pPr>
          </a:lstStyle>
          <a:p>
            <a:r>
              <a:rPr lang="nl-NL" noProof="1" smtClean="0"/>
              <a:t>Titel</a:t>
            </a:r>
            <a:endParaRPr lang="nl-NL" noProof="1"/>
          </a:p>
        </p:txBody>
      </p:sp>
      <p:sp>
        <p:nvSpPr>
          <p:cNvPr id="3" name="Tijdelijke aanduiding voor inhoud 2"/>
          <p:cNvSpPr>
            <a:spLocks noGrp="1" noSelect="1"/>
          </p:cNvSpPr>
          <p:nvPr>
            <p:ph idx="1"/>
          </p:nvPr>
        </p:nvSpPr>
        <p:spPr bwMode="gray"/>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4" name="Tijdelijke aanduiding voor datum 3"/>
          <p:cNvSpPr>
            <a:spLocks noGrp="1" noSelect="1"/>
          </p:cNvSpPr>
          <p:nvPr>
            <p:ph type="dt" sz="half" idx="10"/>
          </p:nvPr>
        </p:nvSpPr>
        <p:spPr bwMode="gray"/>
        <p:txBody>
          <a:bodyPr/>
          <a:lstStyle/>
          <a:p>
            <a:fld id="{71936F60-D347-4247-AE22-ECCF67410F82}" type="datetime1">
              <a:rPr lang="nl-NL" smtClean="0"/>
              <a:t>10-8-2017</a:t>
            </a:fld>
            <a:endParaRPr lang="nl-NL" dirty="0"/>
          </a:p>
        </p:txBody>
      </p:sp>
      <p:sp>
        <p:nvSpPr>
          <p:cNvPr id="5" name="Tijdelijke aanduiding voor voettekst 4"/>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6" name="Tijdelijke aanduiding voor dianummer 5"/>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sp>
        <p:nvSpPr>
          <p:cNvPr id="9" name="Rectangle 5"/>
          <p:cNvSpPr>
            <a:spLocks noSelect="1" noChangeArrowheads="1"/>
          </p:cNvSpPr>
          <p:nvPr/>
        </p:nvSpPr>
        <p:spPr bwMode="ltGray">
          <a:xfrm>
            <a:off x="0" y="1"/>
            <a:ext cx="12183533" cy="68548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0" name="Rectangle 6"/>
          <p:cNvSpPr>
            <a:spLocks noSelect="1" noChangeArrowheads="1"/>
          </p:cNvSpPr>
          <p:nvPr/>
        </p:nvSpPr>
        <p:spPr bwMode="white">
          <a:xfrm>
            <a:off x="0" y="1589"/>
            <a:ext cx="1049867" cy="68548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1800" dirty="0"/>
          </a:p>
        </p:txBody>
      </p:sp>
      <p:grpSp>
        <p:nvGrpSpPr>
          <p:cNvPr id="5" name="Groep 4"/>
          <p:cNvGrpSpPr>
            <a:grpSpLocks noSelect="1"/>
          </p:cNvGrpSpPr>
          <p:nvPr userDrawn="1"/>
        </p:nvGrpSpPr>
        <p:grpSpPr bwMode="black">
          <a:xfrm>
            <a:off x="243417" y="163513"/>
            <a:ext cx="3418416" cy="1447800"/>
            <a:chOff x="182563" y="163513"/>
            <a:chExt cx="2563812" cy="1447800"/>
          </a:xfrm>
        </p:grpSpPr>
        <p:sp>
          <p:nvSpPr>
            <p:cNvPr id="11"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2"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3"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4"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5"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6"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7"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8"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9"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0"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1"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2"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3"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4"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5"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6"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7"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8"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29"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30"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grpSp>
      <p:sp>
        <p:nvSpPr>
          <p:cNvPr id="2" name="Titel 1"/>
          <p:cNvSpPr>
            <a:spLocks noGrp="1" noSelect="1"/>
          </p:cNvSpPr>
          <p:nvPr userDrawn="1">
            <p:ph type="ctrTitle" hasCustomPrompt="1"/>
          </p:nvPr>
        </p:nvSpPr>
        <p:spPr bwMode="gray">
          <a:xfrm>
            <a:off x="1308060" y="1750071"/>
            <a:ext cx="9792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noSelect="1"/>
          </p:cNvSpPr>
          <p:nvPr userDrawn="1">
            <p:ph type="subTitle" idx="1" hasCustomPrompt="1"/>
          </p:nvPr>
        </p:nvSpPr>
        <p:spPr bwMode="gray">
          <a:xfrm>
            <a:off x="1308060" y="3594908"/>
            <a:ext cx="9792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noSelect="1"/>
          </p:cNvSpPr>
          <p:nvPr userDrawn="1">
            <p:ph type="dt" sz="half" idx="10"/>
          </p:nvPr>
        </p:nvSpPr>
        <p:spPr bwMode="gray">
          <a:xfrm>
            <a:off x="1182800" y="6357010"/>
            <a:ext cx="2844800" cy="365125"/>
          </a:xfrm>
          <a:prstGeom prst="rect">
            <a:avLst/>
          </a:prstGeom>
        </p:spPr>
        <p:txBody>
          <a:bodyPr/>
          <a:lstStyle>
            <a:lvl1pPr algn="l">
              <a:defRPr sz="1750" b="1">
                <a:solidFill>
                  <a:schemeClr val="bg1"/>
                </a:solidFill>
              </a:defRPr>
            </a:lvl1pPr>
          </a:lstStyle>
          <a:p>
            <a:fld id="{50B920D6-429A-4D24-80D4-83EA9CF7A845}" type="datetime1">
              <a:rPr lang="nl-NL" noProof="1" smtClean="0"/>
              <a:t>10-8-2017</a:t>
            </a:fld>
            <a:endParaRPr lang="nl-NL" noProof="1"/>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sp>
        <p:nvSpPr>
          <p:cNvPr id="9" name="Rectangle 5"/>
          <p:cNvSpPr>
            <a:spLocks noSelect="1" noChangeArrowheads="1"/>
          </p:cNvSpPr>
          <p:nvPr/>
        </p:nvSpPr>
        <p:spPr bwMode="ltGray">
          <a:xfrm>
            <a:off x="0" y="1589"/>
            <a:ext cx="12183533" cy="68548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0" name="Rectangle 6"/>
          <p:cNvSpPr>
            <a:spLocks noSelect="1" noChangeArrowheads="1"/>
          </p:cNvSpPr>
          <p:nvPr/>
        </p:nvSpPr>
        <p:spPr bwMode="white">
          <a:xfrm>
            <a:off x="0" y="1589"/>
            <a:ext cx="1049867" cy="68548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3" name="Ondertitel 2"/>
          <p:cNvSpPr>
            <a:spLocks noGrp="1" noSelect="1"/>
          </p:cNvSpPr>
          <p:nvPr userDrawn="1">
            <p:ph type="subTitle" idx="1" hasCustomPrompt="1"/>
          </p:nvPr>
        </p:nvSpPr>
        <p:spPr bwMode="gray">
          <a:xfrm>
            <a:off x="1308060" y="2752261"/>
            <a:ext cx="9792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sp>
        <p:nvSpPr>
          <p:cNvPr id="2" name="Titel 1"/>
          <p:cNvSpPr>
            <a:spLocks noGrp="1" noSelect="1"/>
          </p:cNvSpPr>
          <p:nvPr userDrawn="1">
            <p:ph type="ctrTitle" hasCustomPrompt="1"/>
          </p:nvPr>
        </p:nvSpPr>
        <p:spPr bwMode="gray">
          <a:xfrm>
            <a:off x="1308060" y="1758950"/>
            <a:ext cx="9792000" cy="1039967"/>
          </a:xfrm>
        </p:spPr>
        <p:txBody>
          <a:bodyPr anchor="t" anchorCtr="0"/>
          <a:lstStyle>
            <a:lvl1pPr algn="l">
              <a:defRPr sz="5500">
                <a:solidFill>
                  <a:schemeClr val="bg1"/>
                </a:solidFill>
              </a:defRPr>
            </a:lvl1pPr>
          </a:lstStyle>
          <a:p>
            <a:r>
              <a:rPr lang="nl-NL" noProof="1" smtClean="0"/>
              <a:t>Titel</a:t>
            </a:r>
            <a:endParaRPr lang="nl-NL" noProof="1"/>
          </a:p>
        </p:txBody>
      </p:sp>
      <p:grpSp>
        <p:nvGrpSpPr>
          <p:cNvPr id="31" name="Groep 4"/>
          <p:cNvGrpSpPr>
            <a:grpSpLocks noSelect="1"/>
          </p:cNvGrpSpPr>
          <p:nvPr userDrawn="1"/>
        </p:nvGrpSpPr>
        <p:grpSpPr bwMode="black">
          <a:xfrm>
            <a:off x="243417" y="163513"/>
            <a:ext cx="3418416" cy="1447800"/>
            <a:chOff x="182563" y="163513"/>
            <a:chExt cx="2563812" cy="1447800"/>
          </a:xfrm>
        </p:grpSpPr>
        <p:sp>
          <p:nvSpPr>
            <p:cNvPr id="32"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33"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34"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35"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36"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37"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38"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39"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40"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41"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42"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43"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44"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45"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46"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47"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48"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49"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50"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51"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gr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5783912" y="2053441"/>
            <a:ext cx="5952000" cy="442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noSelect="1"/>
          </p:cNvSpPr>
          <p:nvPr>
            <p:ph type="pic" sz="quarter" idx="10" hasCustomPrompt="1"/>
          </p:nvPr>
        </p:nvSpPr>
        <p:spPr bwMode="gray">
          <a:xfrm>
            <a:off x="1094400" y="2124000"/>
            <a:ext cx="4358400" cy="4248000"/>
          </a:xfrm>
        </p:spPr>
        <p:txBody>
          <a:bodyPr/>
          <a:lstStyle>
            <a:lvl1pPr marL="0" indent="0">
              <a:buNone/>
              <a:defRPr b="0" baseline="0"/>
            </a:lvl1pPr>
          </a:lstStyle>
          <a:p>
            <a:r>
              <a:rPr lang="nl-NL" dirty="0" smtClean="0"/>
              <a:t>Afbeelding formaat: 367 x 476 pixels.</a:t>
            </a:r>
            <a:endParaRPr lang="nl-NL" dirty="0"/>
          </a:p>
        </p:txBody>
      </p:sp>
      <p:sp>
        <p:nvSpPr>
          <p:cNvPr id="2" name="Tijdelijke aanduiding voor datum 1"/>
          <p:cNvSpPr>
            <a:spLocks noGrp="1" noSelect="1"/>
          </p:cNvSpPr>
          <p:nvPr>
            <p:ph type="dt" sz="half" idx="11"/>
          </p:nvPr>
        </p:nvSpPr>
        <p:spPr bwMode="gray"/>
        <p:txBody>
          <a:bodyPr/>
          <a:lstStyle/>
          <a:p>
            <a:fld id="{FCBAE101-7B56-4F70-B433-BCD6A308CBE8}" type="datetime1">
              <a:rPr lang="nl-NL" smtClean="0"/>
              <a:t>10-8-2017</a:t>
            </a:fld>
            <a:endParaRPr lang="nl-NL" dirty="0"/>
          </a:p>
        </p:txBody>
      </p:sp>
      <p:sp>
        <p:nvSpPr>
          <p:cNvPr id="4" name="Tijdelijke aanduiding voor voettekst 3"/>
          <p:cNvSpPr>
            <a:spLocks noGrp="1" noSelect="1"/>
          </p:cNvSpPr>
          <p:nvPr>
            <p:ph type="ftr" sz="quarter" idx="12"/>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8919868" y="2053441"/>
            <a:ext cx="2784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noSelect="1"/>
          </p:cNvSpPr>
          <p:nvPr>
            <p:ph type="pic" sz="quarter" idx="10" hasCustomPrompt="1"/>
          </p:nvPr>
        </p:nvSpPr>
        <p:spPr bwMode="gray">
          <a:xfrm>
            <a:off x="1022400" y="2124000"/>
            <a:ext cx="7627200" cy="3812400"/>
          </a:xfrm>
        </p:spPr>
        <p:txBody>
          <a:bodyPr/>
          <a:lstStyle>
            <a:lvl1pPr marL="0" indent="0">
              <a:buNone/>
              <a:defRPr b="0" baseline="0"/>
            </a:lvl1pPr>
          </a:lstStyle>
          <a:p>
            <a:r>
              <a:rPr lang="nl-NL" dirty="0" smtClean="0"/>
              <a:t>Afbeelding formaat: 641 x 427 pixels.</a:t>
            </a:r>
            <a:endParaRPr lang="nl-NL" dirty="0"/>
          </a:p>
        </p:txBody>
      </p:sp>
      <p:sp>
        <p:nvSpPr>
          <p:cNvPr id="2" name="Tijdelijke aanduiding voor datum 1"/>
          <p:cNvSpPr>
            <a:spLocks noGrp="1" noSelect="1"/>
          </p:cNvSpPr>
          <p:nvPr>
            <p:ph type="dt" sz="half" idx="11"/>
          </p:nvPr>
        </p:nvSpPr>
        <p:spPr bwMode="gray"/>
        <p:txBody>
          <a:bodyPr/>
          <a:lstStyle/>
          <a:p>
            <a:fld id="{FE38F4F4-8539-4950-8887-781FE15DA1C9}" type="datetime1">
              <a:rPr lang="nl-NL" smtClean="0"/>
              <a:t>10-8-2017</a:t>
            </a:fld>
            <a:endParaRPr lang="nl-NL" dirty="0"/>
          </a:p>
        </p:txBody>
      </p:sp>
      <p:sp>
        <p:nvSpPr>
          <p:cNvPr id="4" name="Tijdelijke aanduiding voor voettekst 3"/>
          <p:cNvSpPr>
            <a:spLocks noGrp="1" noSelect="1"/>
          </p:cNvSpPr>
          <p:nvPr>
            <p:ph type="ftr" sz="quarter" idx="12"/>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6" name="Tijdelijke aanduiding voor afbeelding 5"/>
          <p:cNvSpPr>
            <a:spLocks noGrp="1" noSelect="1"/>
          </p:cNvSpPr>
          <p:nvPr>
            <p:ph type="pic" sz="quarter" idx="10" hasCustomPrompt="1"/>
          </p:nvPr>
        </p:nvSpPr>
        <p:spPr bwMode="gray">
          <a:xfrm>
            <a:off x="1056000" y="0"/>
            <a:ext cx="6600000" cy="6858000"/>
          </a:xfrm>
        </p:spPr>
        <p:txBody>
          <a:bodyPr/>
          <a:lstStyle>
            <a:lvl1pPr marL="0" indent="0">
              <a:buNone/>
              <a:defRPr b="0" baseline="0"/>
            </a:lvl1pPr>
          </a:lstStyle>
          <a:p>
            <a:r>
              <a:rPr lang="nl-NL" dirty="0" smtClean="0"/>
              <a:t>Afbeelding formaat: 367 x 476 pixels.</a:t>
            </a:r>
            <a:endParaRPr lang="nl-NL" dirty="0"/>
          </a:p>
        </p:txBody>
      </p:sp>
      <p:sp>
        <p:nvSpPr>
          <p:cNvPr id="3" name="Tijdelijke aanduiding voor inhoud 2"/>
          <p:cNvSpPr>
            <a:spLocks noGrp="1" noSelect="1"/>
          </p:cNvSpPr>
          <p:nvPr>
            <p:ph idx="1"/>
          </p:nvPr>
        </p:nvSpPr>
        <p:spPr bwMode="gray">
          <a:xfrm>
            <a:off x="8054356" y="2053441"/>
            <a:ext cx="3648000" cy="442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2" name="Tijdelijke aanduiding voor datum 1"/>
          <p:cNvSpPr>
            <a:spLocks noGrp="1" noSelect="1"/>
          </p:cNvSpPr>
          <p:nvPr>
            <p:ph type="dt" sz="half" idx="11"/>
          </p:nvPr>
        </p:nvSpPr>
        <p:spPr bwMode="gray"/>
        <p:txBody>
          <a:bodyPr/>
          <a:lstStyle/>
          <a:p>
            <a:fld id="{89DEDE49-9D2D-42AE-A648-4B38FBF7B534}" type="datetime1">
              <a:rPr lang="nl-NL" smtClean="0"/>
              <a:t>10-8-2017</a:t>
            </a:fld>
            <a:endParaRPr lang="nl-NL" dirty="0"/>
          </a:p>
        </p:txBody>
      </p:sp>
      <p:sp>
        <p:nvSpPr>
          <p:cNvPr id="4" name="Tijdelijke aanduiding voor voettekst 3"/>
          <p:cNvSpPr>
            <a:spLocks noGrp="1" noSelect="1"/>
          </p:cNvSpPr>
          <p:nvPr>
            <p:ph type="ftr" sz="quarter" idx="12"/>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p:nvPr>
        </p:nvSpPr>
        <p:spPr bwMode="gray">
          <a:xfrm>
            <a:off x="6634628" y="3366000"/>
            <a:ext cx="5088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noSelect="1"/>
          </p:cNvSpPr>
          <p:nvPr>
            <p:ph sz="quarter" idx="14"/>
          </p:nvPr>
        </p:nvSpPr>
        <p:spPr bwMode="gray">
          <a:xfrm>
            <a:off x="1042628" y="3366000"/>
            <a:ext cx="5088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2" name="Tijdelijke aanduiding voor datum 1"/>
          <p:cNvSpPr>
            <a:spLocks noGrp="1" noSelect="1"/>
          </p:cNvSpPr>
          <p:nvPr>
            <p:ph type="dt" sz="half" idx="15"/>
          </p:nvPr>
        </p:nvSpPr>
        <p:spPr bwMode="gray"/>
        <p:txBody>
          <a:bodyPr/>
          <a:lstStyle/>
          <a:p>
            <a:fld id="{2D1277E9-F704-4CFD-B73A-443B538B0297}" type="datetime1">
              <a:rPr lang="nl-NL" smtClean="0"/>
              <a:t>10-8-2017</a:t>
            </a:fld>
            <a:endParaRPr lang="nl-NL" dirty="0"/>
          </a:p>
        </p:txBody>
      </p:sp>
      <p:sp>
        <p:nvSpPr>
          <p:cNvPr id="3" name="Tijdelijke aanduiding voor voettekst 2"/>
          <p:cNvSpPr>
            <a:spLocks noGrp="1" noSelect="1"/>
          </p:cNvSpPr>
          <p:nvPr>
            <p:ph type="ftr" sz="quarter" idx="16"/>
          </p:nvPr>
        </p:nvSpPr>
        <p:spPr bwMode="gray"/>
        <p:txBody>
          <a:bodyPr/>
          <a:lstStyle/>
          <a:p>
            <a:r>
              <a:rPr lang="nl-NL" dirty="0" smtClean="0"/>
              <a:t>Via Invoegen | Koptekst en voettekst kunt u de tekst wijzigen</a:t>
            </a:r>
            <a:endParaRPr lang="nl-NL" dirty="0"/>
          </a:p>
        </p:txBody>
      </p:sp>
      <p:sp>
        <p:nvSpPr>
          <p:cNvPr id="4" name="Tijdelijke aanduiding voor dianummer 3"/>
          <p:cNvSpPr>
            <a:spLocks noGrp="1" noSelect="1"/>
          </p:cNvSpPr>
          <p:nvPr>
            <p:ph type="sldNum" sz="quarter" idx="17"/>
          </p:nvPr>
        </p:nvSpPr>
        <p:spPr bwMode="gray"/>
        <p:txBody>
          <a:bodyPr/>
          <a:lstStyle/>
          <a:p>
            <a:r>
              <a:rPr lang="nl-NL" dirty="0" smtClean="0"/>
              <a:t>| </a:t>
            </a:r>
            <a:fld id="{5A73F218-DCB0-4894-9B51-05C25669D534}" type="slidenum">
              <a:rPr lang="nl-NL" smtClean="0"/>
              <a:pPr/>
              <a:t>‹nr.›</a:t>
            </a:fld>
            <a:endParaRPr lang="nl-NL" dirty="0"/>
          </a:p>
        </p:txBody>
      </p:sp>
      <p:sp>
        <p:nvSpPr>
          <p:cNvPr id="5" name="Title 4"/>
          <p:cNvSpPr>
            <a:spLocks noGrp="1" noSelect="1"/>
          </p:cNvSpPr>
          <p:nvPr>
            <p:ph type="title" hasCustomPrompt="1"/>
          </p:nvPr>
        </p:nvSpPr>
        <p:spPr bwMode="gray">
          <a:xfrm>
            <a:off x="1042628" y="1998333"/>
            <a:ext cx="10680000" cy="1143000"/>
          </a:xfrm>
        </p:spPr>
        <p:txBody>
          <a:bodyPr/>
          <a:lstStyle>
            <a:lvl1pPr>
              <a:defRPr/>
            </a:lvl1pPr>
          </a:lstStyle>
          <a:p>
            <a:r>
              <a:rPr lang="nl-NL" dirty="0" smtClean="0"/>
              <a:t>Titel</a:t>
            </a:r>
            <a:endParaRPr lang="nl-NL"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todia">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bwMode="gray">
          <a:xfrm>
            <a:off x="-2308591" y="98556"/>
            <a:ext cx="2146029" cy="4770636"/>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smtClean="0">
                <a:solidFill>
                  <a:schemeClr val="tx1"/>
                </a:solidFill>
              </a:rPr>
              <a:t>Deze dia  is zo gemaakt dat je zelf een afbeelding kan invoegen. </a:t>
            </a:r>
          </a:p>
          <a:p>
            <a:pPr algn="l"/>
            <a:endParaRPr lang="nl-NL" sz="1000" noProof="1" smtClean="0">
              <a:solidFill>
                <a:schemeClr val="tx1"/>
              </a:solidFill>
            </a:endParaRPr>
          </a:p>
          <a:p>
            <a:pPr algn="l"/>
            <a:r>
              <a:rPr lang="nl-NL" sz="1000" noProof="1" smtClean="0">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smtClean="0">
              <a:solidFill>
                <a:schemeClr val="tx1"/>
              </a:solidFill>
            </a:endParaRPr>
          </a:p>
          <a:p>
            <a:pPr algn="l"/>
            <a:r>
              <a:rPr lang="nl-NL" sz="1000" noProof="1" smtClean="0">
                <a:solidFill>
                  <a:schemeClr val="tx1"/>
                </a:solidFill>
              </a:rPr>
              <a:t>Klik niet op Overal toepassen omdat de afbeelding dan op alle dia’s komt. Met ctrl + z kan je dit ongedaan maken.</a:t>
            </a:r>
          </a:p>
          <a:p>
            <a:pPr algn="l"/>
            <a:endParaRPr lang="nl-NL" sz="1000" noProof="1" smtClean="0">
              <a:solidFill>
                <a:schemeClr val="tx1"/>
              </a:solidFill>
            </a:endParaRPr>
          </a:p>
          <a:p>
            <a:pPr algn="l"/>
            <a:r>
              <a:rPr lang="nl-NL" sz="1000" noProof="1" smtClean="0">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sp>
        <p:nvSpPr>
          <p:cNvPr id="30" name="Rechthoek 29"/>
          <p:cNvSpPr>
            <a:spLocks noSelect="1"/>
          </p:cNvSpPr>
          <p:nvPr userDrawn="1"/>
        </p:nvSpPr>
        <p:spPr bwMode="white">
          <a:xfrm>
            <a:off x="0" y="0"/>
            <a:ext cx="1051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grpSp>
        <p:nvGrpSpPr>
          <p:cNvPr id="3" name="Groep 30"/>
          <p:cNvGrpSpPr>
            <a:grpSpLocks noSelect="1"/>
          </p:cNvGrpSpPr>
          <p:nvPr userDrawn="1"/>
        </p:nvGrpSpPr>
        <p:grpSpPr bwMode="black">
          <a:xfrm>
            <a:off x="243417" y="163513"/>
            <a:ext cx="567267" cy="1447800"/>
            <a:chOff x="182563" y="163513"/>
            <a:chExt cx="425450" cy="1447800"/>
          </a:xfrm>
          <a:solidFill>
            <a:srgbClr val="FF0000"/>
          </a:solidFill>
        </p:grpSpPr>
        <p:sp>
          <p:nvSpPr>
            <p:cNvPr id="33"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34"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35"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grpSp>
      <p:sp>
        <p:nvSpPr>
          <p:cNvPr id="4" name="Tijdelijke aanduiding voor datum 3"/>
          <p:cNvSpPr>
            <a:spLocks noGrp="1" noSelect="1"/>
          </p:cNvSpPr>
          <p:nvPr userDrawn="1">
            <p:ph type="dt" sz="half" idx="10"/>
          </p:nvPr>
        </p:nvSpPr>
        <p:spPr bwMode="gray"/>
        <p:txBody>
          <a:bodyPr/>
          <a:lstStyle/>
          <a:p>
            <a:fld id="{AB71B66F-B9F3-4AD6-A701-448160D8D8F1}" type="datetime1">
              <a:rPr lang="nl-NL" smtClean="0"/>
              <a:t>10-8-2017</a:t>
            </a:fld>
            <a:endParaRPr lang="nl-NL" dirty="0"/>
          </a:p>
        </p:txBody>
      </p:sp>
      <p:sp>
        <p:nvSpPr>
          <p:cNvPr id="5" name="Tijdelijke aanduiding voor voettekst 4"/>
          <p:cNvSpPr>
            <a:spLocks noGrp="1" noSelect="1"/>
          </p:cNvSpPr>
          <p:nvPr userDrawn="1">
            <p:ph type="ftr" sz="quarter" idx="11"/>
          </p:nvPr>
        </p:nvSpPr>
        <p:spPr bwMode="gray"/>
        <p:txBody>
          <a:bodyPr/>
          <a:lstStyle/>
          <a:p>
            <a:r>
              <a:rPr lang="nl-NL" dirty="0" smtClean="0"/>
              <a:t>Via Invoegen | Koptekst en voettekst kunt u de tekst wijzigen</a:t>
            </a:r>
            <a:endParaRPr lang="nl-NL" dirty="0"/>
          </a:p>
        </p:txBody>
      </p:sp>
      <p:sp>
        <p:nvSpPr>
          <p:cNvPr id="6" name="Tijdelijke aanduiding voor dianummer 5"/>
          <p:cNvSpPr>
            <a:spLocks noGrp="1" noSelect="1"/>
          </p:cNvSpPr>
          <p:nvPr userDrawn="1">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a:grpSpLocks noSelect="1"/>
          </p:cNvGrpSpPr>
          <p:nvPr/>
        </p:nvGrpSpPr>
        <p:grpSpPr bwMode="black">
          <a:xfrm>
            <a:off x="243417" y="163513"/>
            <a:ext cx="567267" cy="1447800"/>
            <a:chOff x="182563" y="163513"/>
            <a:chExt cx="425450" cy="1447800"/>
          </a:xfrm>
          <a:solidFill>
            <a:srgbClr val="FF0000"/>
          </a:solidFill>
        </p:grpSpPr>
        <p:sp>
          <p:nvSpPr>
            <p:cNvPr id="13"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4"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sp>
          <p:nvSpPr>
            <p:cNvPr id="15"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dirty="0"/>
            </a:p>
          </p:txBody>
        </p:sp>
      </p:grpSp>
      <p:sp>
        <p:nvSpPr>
          <p:cNvPr id="2" name="Tijdelijke aanduiding voor titel 1"/>
          <p:cNvSpPr>
            <a:spLocks noGrp="1" noSelect="1"/>
          </p:cNvSpPr>
          <p:nvPr>
            <p:ph type="title"/>
          </p:nvPr>
        </p:nvSpPr>
        <p:spPr bwMode="gray">
          <a:xfrm>
            <a:off x="1042628" y="1998333"/>
            <a:ext cx="10680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noSelect="1"/>
          </p:cNvSpPr>
          <p:nvPr>
            <p:ph type="body" idx="1"/>
          </p:nvPr>
        </p:nvSpPr>
        <p:spPr bwMode="gray">
          <a:xfrm>
            <a:off x="1042084" y="3367564"/>
            <a:ext cx="10680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a:grpSpLocks noSelect="1"/>
          </p:cNvGrpSpPr>
          <p:nvPr/>
        </p:nvGrpSpPr>
        <p:grpSpPr bwMode="gray">
          <a:xfrm>
            <a:off x="12336832" y="-47626"/>
            <a:ext cx="2146029" cy="6948000"/>
            <a:chOff x="9252624" y="-47626"/>
            <a:chExt cx="1609522" cy="6948000"/>
          </a:xfrm>
        </p:grpSpPr>
        <p:sp>
          <p:nvSpPr>
            <p:cNvPr id="16" name="Afgeronde rechthoek 15"/>
            <p:cNvSpPr>
              <a:spLocks noSelect="1"/>
            </p:cNvSpPr>
            <p:nvPr userDrawn="1"/>
          </p:nvSpPr>
          <p:spPr bwMode="gray">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noProof="1" smtClean="0">
                  <a:solidFill>
                    <a:schemeClr val="tx1"/>
                  </a:solidFill>
                </a:rPr>
                <a:t>Klik op het pijltje naast Nieuwe dia om een nieuwe dia aan te maken. Kies een van de indelingen.</a:t>
              </a:r>
            </a:p>
            <a:p>
              <a:pPr algn="l"/>
              <a:endParaRPr lang="nl-NL" sz="900" noProof="1" smtClean="0">
                <a:solidFill>
                  <a:schemeClr val="tx1"/>
                </a:solidFill>
              </a:endParaRPr>
            </a:p>
            <a:p>
              <a:pPr algn="l"/>
              <a:r>
                <a:rPr lang="nl-NL" sz="900" noProof="1" smtClean="0">
                  <a:solidFill>
                    <a:schemeClr val="tx1"/>
                  </a:solidFill>
                </a:rPr>
                <a:t>Klik op Indeling als de dia opnieuw moet worden aangepast aan de huidige indeling, of om een andere indeling toe te passen.</a:t>
              </a:r>
            </a:p>
            <a:p>
              <a:pPr algn="l"/>
              <a:endParaRPr lang="nl-NL" sz="900" noProof="1" smtClean="0">
                <a:solidFill>
                  <a:schemeClr val="tx1"/>
                </a:solidFill>
              </a:endParaRPr>
            </a:p>
            <a:p>
              <a:pPr algn="l"/>
              <a:r>
                <a:rPr lang="nl-NL" sz="900" noProof="1" smtClean="0">
                  <a:solidFill>
                    <a:schemeClr val="tx1"/>
                  </a:solidFill>
                </a:rPr>
                <a:t>De tekstvakken van de dia’s hebben allen 9 niveaus.</a:t>
              </a:r>
            </a:p>
            <a:p>
              <a:pPr algn="l"/>
              <a:r>
                <a:rPr lang="nl-NL" sz="900" noProof="1" smtClean="0">
                  <a:solidFill>
                    <a:schemeClr val="tx1"/>
                  </a:solidFill>
                </a:rPr>
                <a:t>Eerste, tweede en derde niveau hebben</a:t>
              </a:r>
              <a:r>
                <a:rPr lang="nl-NL" sz="900" baseline="0" noProof="1" smtClean="0">
                  <a:solidFill>
                    <a:schemeClr val="tx1"/>
                  </a:solidFill>
                </a:rPr>
                <a:t> een opsomming. Het vierde niveau is bold en geschikt voor een kopje.</a:t>
              </a:r>
            </a:p>
            <a:p>
              <a:pPr algn="l"/>
              <a:r>
                <a:rPr lang="nl-NL" sz="900" baseline="0" noProof="1" smtClean="0">
                  <a:solidFill>
                    <a:schemeClr val="tx1"/>
                  </a:solidFill>
                </a:rPr>
                <a:t>Het vijfde niveau is voor de basistekst. Zowel niveau  vier als vijf lijnen automatisch uit aan de linkerkantlijn.</a:t>
              </a:r>
            </a:p>
            <a:p>
              <a:pPr algn="l"/>
              <a:r>
                <a:rPr lang="nl-NL" sz="900" baseline="0" noProof="1" smtClean="0">
                  <a:solidFill>
                    <a:schemeClr val="tx1"/>
                  </a:solidFill>
                </a:rPr>
                <a:t>Het zesde, zevende en achtste niveau lijnen uit onder resp. eerste, tweede en derde opsomming.</a:t>
              </a:r>
            </a:p>
            <a:p>
              <a:pPr algn="l"/>
              <a:r>
                <a:rPr lang="nl-NL" sz="900" baseline="0" noProof="1" smtClean="0">
                  <a:solidFill>
                    <a:schemeClr val="tx1"/>
                  </a:solidFill>
                </a:rPr>
                <a:t>Het negende niveau is een kleiner lettertype dat uitlijnt aan de linkermarge. Deze is geschikt voor bijvoorbeeld een bijschrift.</a:t>
              </a:r>
            </a:p>
            <a:p>
              <a:pPr algn="l"/>
              <a:endParaRPr lang="nl-NL" sz="900" baseline="0" noProof="1" smtClean="0">
                <a:solidFill>
                  <a:schemeClr val="tx1"/>
                </a:solidFill>
              </a:endParaRPr>
            </a:p>
            <a:p>
              <a:pPr algn="l"/>
              <a:r>
                <a:rPr lang="nl-NL" sz="900" b="1" baseline="0" noProof="1" smtClean="0">
                  <a:solidFill>
                    <a:schemeClr val="tx1"/>
                  </a:solidFill>
                </a:rPr>
                <a:t>Let op:</a:t>
              </a:r>
              <a:r>
                <a:rPr lang="nl-NL" sz="900" b="0" baseline="0" noProof="1" smtClean="0">
                  <a:solidFill>
                    <a:schemeClr val="tx1"/>
                  </a:solidFill>
                </a:rPr>
                <a:t>  Let op: wissel van stijl met de knoppen              voor lijstniveau verhogen of verlagen, of in MS Office met verkorte toetscombinatie Alt+Shift+← of Alt+Shift+→</a:t>
              </a:r>
            </a:p>
            <a:p>
              <a:pPr algn="l"/>
              <a:endParaRPr lang="nl-NL" sz="900" b="0" baseline="0" noProof="1" smtClean="0">
                <a:solidFill>
                  <a:schemeClr val="tx1"/>
                </a:solidFill>
              </a:endParaRPr>
            </a:p>
            <a:p>
              <a:pPr algn="l"/>
              <a:endParaRPr lang="nl-NL" sz="900" b="0" baseline="0" noProof="1" smtClean="0">
                <a:solidFill>
                  <a:schemeClr val="tx1"/>
                </a:solidFill>
              </a:endParaRPr>
            </a:p>
            <a:p>
              <a:pPr algn="l"/>
              <a:r>
                <a:rPr lang="nl-NL" sz="900" b="0" baseline="0" noProof="1" smtClean="0">
                  <a:solidFill>
                    <a:schemeClr val="tx1"/>
                  </a:solidFill>
                </a:rPr>
                <a:t>Gebruik dus niet de standaard opsomming- knoppen van MS Office om de stijl te veranderen!</a:t>
              </a:r>
              <a:endParaRPr lang="nl-NL" sz="900" b="1" noProof="1">
                <a:solidFill>
                  <a:schemeClr val="tx1"/>
                </a:solidFill>
              </a:endParaRPr>
            </a:p>
          </p:txBody>
        </p:sp>
        <p:pic>
          <p:nvPicPr>
            <p:cNvPr id="17" name="Afbeelding 16" descr="knoppen inspringen.png"/>
            <p:cNvPicPr>
              <a:picLocks noSelect="1" noChangeAspect="1"/>
            </p:cNvPicPr>
            <p:nvPr userDrawn="1"/>
          </p:nvPicPr>
          <p:blipFill>
            <a:blip r:embed="rId14"/>
            <a:stretch>
              <a:fillRect/>
            </a:stretch>
          </p:blipFill>
          <p:spPr bwMode="gray">
            <a:xfrm>
              <a:off x="9664584" y="5669775"/>
              <a:ext cx="419100" cy="228600"/>
            </a:xfrm>
            <a:prstGeom prst="rect">
              <a:avLst/>
            </a:prstGeom>
          </p:spPr>
        </p:pic>
        <p:grpSp>
          <p:nvGrpSpPr>
            <p:cNvPr id="19" name="Groep 18"/>
            <p:cNvGrpSpPr>
              <a:grpSpLocks noSelect="1"/>
            </p:cNvGrpSpPr>
            <p:nvPr userDrawn="1"/>
          </p:nvGrpSpPr>
          <p:grpSpPr bwMode="gray">
            <a:xfrm>
              <a:off x="9632100" y="6521279"/>
              <a:ext cx="752580" cy="285790"/>
              <a:chOff x="9670200" y="6559379"/>
              <a:chExt cx="752580" cy="285790"/>
            </a:xfrm>
          </p:grpSpPr>
          <p:pic>
            <p:nvPicPr>
              <p:cNvPr id="18" name="Afbeelding 17" descr="knoppen ms office niet gebruiken.png"/>
              <p:cNvPicPr>
                <a:picLocks noSelect="1" noChangeAspect="1"/>
              </p:cNvPicPr>
              <p:nvPr userDrawn="1"/>
            </p:nvPicPr>
            <p:blipFill>
              <a:blip r:embed="rId15"/>
              <a:stretch>
                <a:fillRect/>
              </a:stretch>
            </p:blipFill>
            <p:spPr bwMode="gray">
              <a:xfrm>
                <a:off x="9670200" y="6559379"/>
                <a:ext cx="752580" cy="285790"/>
              </a:xfrm>
              <a:prstGeom prst="rect">
                <a:avLst/>
              </a:prstGeom>
            </p:spPr>
          </p:pic>
          <p:cxnSp>
            <p:nvCxnSpPr>
              <p:cNvPr id="22" name="Rechte verbindingslijn 21"/>
              <p:cNvCxnSpPr/>
              <p:nvPr userDrawn="1"/>
            </p:nvCxnSpPr>
            <p:spPr bwMode="gray">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bwMode="gray">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 name="Tijdelijke aanduiding voor datum 3"/>
          <p:cNvSpPr>
            <a:spLocks noGrp="1" noSelect="1"/>
          </p:cNvSpPr>
          <p:nvPr>
            <p:ph type="dt" sz="half" idx="2"/>
          </p:nvPr>
        </p:nvSpPr>
        <p:spPr bwMode="gray">
          <a:xfrm>
            <a:off x="10275041" y="6489408"/>
            <a:ext cx="1008000" cy="180000"/>
          </a:xfrm>
          <a:prstGeom prst="rect">
            <a:avLst/>
          </a:prstGeom>
        </p:spPr>
        <p:txBody>
          <a:bodyPr vert="horz" lIns="0" tIns="0" rIns="0" bIns="0" rtlCol="0" anchor="t"/>
          <a:lstStyle>
            <a:lvl1pPr algn="r">
              <a:defRPr sz="1000">
                <a:solidFill>
                  <a:schemeClr val="bg2"/>
                </a:solidFill>
              </a:defRPr>
            </a:lvl1pPr>
          </a:lstStyle>
          <a:p>
            <a:fld id="{36921589-CD93-4D20-8A8E-09CA9DDD5301}" type="datetime1">
              <a:rPr lang="nl-NL" smtClean="0"/>
              <a:t>10-8-2017</a:t>
            </a:fld>
            <a:endParaRPr lang="nl-NL" dirty="0"/>
          </a:p>
        </p:txBody>
      </p:sp>
      <p:sp>
        <p:nvSpPr>
          <p:cNvPr id="5" name="Tijdelijke aanduiding voor voettekst 4"/>
          <p:cNvSpPr>
            <a:spLocks noGrp="1" noSelect="1"/>
          </p:cNvSpPr>
          <p:nvPr>
            <p:ph type="ftr" sz="quarter" idx="3"/>
          </p:nvPr>
        </p:nvSpPr>
        <p:spPr bwMode="gray">
          <a:xfrm>
            <a:off x="1042084" y="6489408"/>
            <a:ext cx="8256000" cy="180000"/>
          </a:xfrm>
          <a:prstGeom prst="rect">
            <a:avLst/>
          </a:prstGeom>
        </p:spPr>
        <p:txBody>
          <a:bodyPr vert="horz" lIns="0" tIns="0" rIns="0" bIns="0" rtlCol="0" anchor="t"/>
          <a:lstStyle>
            <a:lvl1pPr algn="l">
              <a:defRPr sz="1000">
                <a:solidFill>
                  <a:schemeClr val="bg2"/>
                </a:solidFill>
              </a:defRPr>
            </a:lvl1pPr>
          </a:lstStyle>
          <a:p>
            <a:r>
              <a:rPr lang="nl-NL" dirty="0" smtClean="0"/>
              <a:t>Via Invoegen | Koptekst en voettekst kunt u de tekst wijzigen</a:t>
            </a:r>
            <a:endParaRPr lang="nl-NL" dirty="0"/>
          </a:p>
        </p:txBody>
      </p:sp>
      <p:sp>
        <p:nvSpPr>
          <p:cNvPr id="6" name="Tijdelijke aanduiding voor dianummer 5"/>
          <p:cNvSpPr>
            <a:spLocks noGrp="1" noSelect="1"/>
          </p:cNvSpPr>
          <p:nvPr>
            <p:ph type="sldNum" sz="quarter" idx="4"/>
          </p:nvPr>
        </p:nvSpPr>
        <p:spPr bwMode="gray">
          <a:xfrm>
            <a:off x="11329077" y="6489408"/>
            <a:ext cx="384000" cy="180000"/>
          </a:xfrm>
          <a:prstGeom prst="rect">
            <a:avLst/>
          </a:prstGeom>
        </p:spPr>
        <p:txBody>
          <a:bodyPr vert="horz" lIns="0" tIns="0" rIns="0" bIns="0" rtlCol="0" anchor="t"/>
          <a:lstStyle>
            <a:lvl1pPr algn="l">
              <a:defRPr sz="1000">
                <a:solidFill>
                  <a:schemeClr val="bg2"/>
                </a:solidFill>
              </a:defRPr>
            </a:lvl1pPr>
          </a:lstStyle>
          <a:p>
            <a:r>
              <a:rPr lang="nl-NL" dirty="0" smtClean="0"/>
              <a:t>| </a:t>
            </a:r>
            <a:fld id="{5A73F218-DCB0-4894-9B51-05C25669D534}" type="slidenum">
              <a:rPr lang="nl-NL" smtClean="0"/>
              <a:pPr/>
              <a:t>‹nr.›</a:t>
            </a:fld>
            <a:endParaRPr lang="nl-NL" dirty="0"/>
          </a:p>
        </p:txBody>
      </p:sp>
    </p:spTree>
  </p:cSld>
  <p:clrMap bg1="lt1" tx1="dk1" bg2="lt2" tx2="dk2" accent1="accent1" accent2="accent2" accent3="accent3" accent4="accent4" accent5="accent5" accent6="accent6" hlink="hlink" folHlink="folHlink"/>
  <p:sldLayoutIdLst>
    <p:sldLayoutId id="2147483727" r:id="rId1"/>
    <p:sldLayoutId id="2147483719" r:id="rId2"/>
    <p:sldLayoutId id="2147483718" r:id="rId3"/>
    <p:sldLayoutId id="2147483728" r:id="rId4"/>
    <p:sldLayoutId id="2147483725" r:id="rId5"/>
    <p:sldLayoutId id="2147483730" r:id="rId6"/>
    <p:sldLayoutId id="2147483732" r:id="rId7"/>
    <p:sldLayoutId id="2147483720" r:id="rId8"/>
    <p:sldLayoutId id="2147483735" r:id="rId9"/>
    <p:sldLayoutId id="2147483722" r:id="rId10"/>
    <p:sldLayoutId id="2147483723" r:id="rId11"/>
    <p:sldLayoutId id="2147483736" r:id="rId12"/>
  </p:sldLayoutIdLst>
  <p:timing>
    <p:tnLst>
      <p:par>
        <p:cTn id="1" dur="indefinite" restart="never" nodeType="tmRoot"/>
      </p:par>
    </p:tnLst>
  </p:timing>
  <p:hf hdr="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eur-lex.europa.eu/legal-content/EN/TXT/HTML/?uri=CELEX:32014L0024&amp;from=NL"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hyperlink" Target="http://wetten.overheid.nl/BWBR0032203/2016-07-01#Deel2"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50B920D6-429A-4D24-80D4-83EA9CF7A845}" type="datetime1">
              <a:rPr lang="nl-NL" noProof="1" smtClean="0"/>
              <a:t>10-8-2017</a:t>
            </a:fld>
            <a:endParaRPr lang="nl-NL" noProof="1"/>
          </a:p>
        </p:txBody>
      </p:sp>
      <p:sp>
        <p:nvSpPr>
          <p:cNvPr id="8" name="Titel 1"/>
          <p:cNvSpPr>
            <a:spLocks noGrp="1" noRot="1" noMove="1" noResize="1" noEditPoints="1" noChangeShapeType="1"/>
          </p:cNvSpPr>
          <p:nvPr>
            <p:ph type="ctrTitle"/>
          </p:nvPr>
        </p:nvSpPr>
        <p:spPr bwMode="gray">
          <a:xfrm>
            <a:off x="2505045" y="1758949"/>
            <a:ext cx="7344000" cy="1836000"/>
          </a:xfrm>
        </p:spPr>
        <p:txBody>
          <a:bodyPr/>
          <a:lstStyle/>
          <a:p>
            <a:r>
              <a:rPr lang="nl-NL" sz="4000" dirty="0" err="1"/>
              <a:t>Automated</a:t>
            </a:r>
            <a:r>
              <a:rPr lang="nl-NL" sz="4000" dirty="0"/>
              <a:t> Waste Collection System (AWCS)</a:t>
            </a:r>
            <a:br>
              <a:rPr lang="nl-NL" sz="4000" dirty="0"/>
            </a:br>
            <a:r>
              <a:rPr lang="nl-NL" sz="4000" dirty="0"/>
              <a:t>Amsterdam Sluisbuurt</a:t>
            </a:r>
          </a:p>
        </p:txBody>
      </p:sp>
      <p:sp>
        <p:nvSpPr>
          <p:cNvPr id="9" name="Ondertitel 2"/>
          <p:cNvSpPr>
            <a:spLocks noGrp="1" noRot="1" noMove="1" noResize="1" noEditPoints="1" noChangeShapeType="1"/>
          </p:cNvSpPr>
          <p:nvPr>
            <p:ph type="subTitle" idx="1"/>
          </p:nvPr>
        </p:nvSpPr>
        <p:spPr bwMode="gray">
          <a:xfrm>
            <a:off x="2505045" y="3603786"/>
            <a:ext cx="7344000" cy="1752600"/>
          </a:xfrm>
        </p:spPr>
        <p:txBody>
          <a:bodyPr/>
          <a:lstStyle/>
          <a:p>
            <a:r>
              <a:rPr lang="nl-NL" sz="3200" dirty="0"/>
              <a:t>Market </a:t>
            </a:r>
            <a:r>
              <a:rPr lang="nl-NL" sz="3200" dirty="0" err="1"/>
              <a:t>consultation</a:t>
            </a:r>
            <a:endParaRPr lang="nl-NL" sz="3200" dirty="0"/>
          </a:p>
        </p:txBody>
      </p:sp>
      <p:pic>
        <p:nvPicPr>
          <p:cNvPr id="10" name="Afbeelding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44072" y="3594949"/>
            <a:ext cx="4768677" cy="3124200"/>
          </a:xfrm>
          <a:prstGeom prst="rect">
            <a:avLst/>
          </a:prstGeom>
        </p:spPr>
      </p:pic>
    </p:spTree>
    <p:extLst>
      <p:ext uri="{BB962C8B-B14F-4D97-AF65-F5344CB8AC3E}">
        <p14:creationId xmlns:p14="http://schemas.microsoft.com/office/powerpoint/2010/main" val="118396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noRot="1" noMove="1" noResize="1" noEditPoints="1" noChangeShapeType="1"/>
          </p:cNvSpPr>
          <p:nvPr>
            <p:ph type="dt" sz="half" idx="10"/>
          </p:nvPr>
        </p:nvSpPr>
        <p:spPr/>
        <p:txBody>
          <a:bodyPr/>
          <a:lstStyle/>
          <a:p>
            <a:fld id="{1EDBE76C-F112-4FFC-8637-C2C8079151EA}" type="datetime1">
              <a:rPr lang="nl-NL" smtClean="0"/>
              <a:pPr/>
              <a:t>10-8-2017</a:t>
            </a:fld>
            <a:endParaRPr lang="nl-NL" dirty="0"/>
          </a:p>
        </p:txBody>
      </p:sp>
      <p:sp>
        <p:nvSpPr>
          <p:cNvPr id="5" name="Tijdelijke aanduiding voor voettekst 4"/>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Slide Number Placeholder 5"/>
          <p:cNvSpPr>
            <a:spLocks noGrp="1" noRot="1" noMove="1" noResize="1" noEditPoints="1" noChangeShapeType="1"/>
          </p:cNvSpPr>
          <p:nvPr>
            <p:ph type="sldNum" sz="quarter" idx="12"/>
          </p:nvPr>
        </p:nvSpPr>
        <p:spPr/>
        <p:txBody>
          <a:bodyPr/>
          <a:lstStyle/>
          <a:p>
            <a:r>
              <a:rPr lang="nl-NL" smtClean="0"/>
              <a:t>| </a:t>
            </a:r>
            <a:fld id="{5A73F218-DCB0-4894-9B51-05C25669D534}" type="slidenum">
              <a:rPr lang="nl-NL" smtClean="0"/>
              <a:pPr/>
              <a:t>10</a:t>
            </a:fld>
            <a:endParaRPr lang="nl-NL" dirty="0"/>
          </a:p>
        </p:txBody>
      </p:sp>
      <p:sp>
        <p:nvSpPr>
          <p:cNvPr id="2" name="Titel 1"/>
          <p:cNvSpPr>
            <a:spLocks noGrp="1" noRot="1" noMove="1" noResize="1" noEditPoints="1" noChangeShapeType="1"/>
          </p:cNvSpPr>
          <p:nvPr>
            <p:ph type="title" idx="4294967295"/>
          </p:nvPr>
        </p:nvSpPr>
        <p:spPr>
          <a:xfrm>
            <a:off x="2659064" y="1998663"/>
            <a:ext cx="8008937" cy="1143000"/>
          </a:xfrm>
        </p:spPr>
        <p:txBody>
          <a:bodyPr/>
          <a:lstStyle/>
          <a:p>
            <a:r>
              <a:rPr lang="nl-NL" noProof="1" smtClean="0">
                <a:solidFill>
                  <a:srgbClr val="FF0000"/>
                </a:solidFill>
              </a:rPr>
              <a:t>2 Program information </a:t>
            </a:r>
            <a:r>
              <a:rPr lang="nl-NL" noProof="1" smtClean="0">
                <a:solidFill>
                  <a:srgbClr val="FF0000"/>
                </a:solidFill>
              </a:rPr>
              <a:t>Sluisbuurt (</a:t>
            </a:r>
            <a:r>
              <a:rPr lang="nl-NL" noProof="1">
                <a:solidFill>
                  <a:srgbClr val="FF0000"/>
                </a:solidFill>
              </a:rPr>
              <a:t>2</a:t>
            </a:r>
            <a:r>
              <a:rPr lang="nl-NL" noProof="1" smtClean="0">
                <a:solidFill>
                  <a:srgbClr val="FF0000"/>
                </a:solidFill>
              </a:rPr>
              <a:t>)</a:t>
            </a:r>
            <a:endParaRPr lang="nl-NL" noProof="1">
              <a:solidFill>
                <a:srgbClr val="FF0000"/>
              </a:solidFill>
            </a:endParaRPr>
          </a:p>
        </p:txBody>
      </p:sp>
      <p:pic>
        <p:nvPicPr>
          <p:cNvPr id="7" name="Afbeelding 6" descr="knoppen inspringen.png"/>
          <p:cNvPicPr>
            <a:picLocks noSelect="1" noChangeAspect="1"/>
          </p:cNvPicPr>
          <p:nvPr/>
        </p:nvPicPr>
        <p:blipFill>
          <a:blip r:embed="rId3"/>
          <a:stretch>
            <a:fillRect/>
          </a:stretch>
        </p:blipFill>
        <p:spPr>
          <a:xfrm>
            <a:off x="5195887" y="5799134"/>
            <a:ext cx="523875" cy="285751"/>
          </a:xfrm>
          <a:prstGeom prst="rect">
            <a:avLst/>
          </a:prstGeom>
        </p:spPr>
      </p:pic>
      <p:graphicFrame>
        <p:nvGraphicFramePr>
          <p:cNvPr id="3" name="Tabel 2"/>
          <p:cNvGraphicFramePr>
            <a:graphicFrameLocks noGrp="1"/>
          </p:cNvGraphicFramePr>
          <p:nvPr>
            <p:extLst>
              <p:ext uri="{D42A27DB-BD31-4B8C-83A1-F6EECF244321}">
                <p14:modId xmlns:p14="http://schemas.microsoft.com/office/powerpoint/2010/main" val="671558014"/>
              </p:ext>
            </p:extLst>
          </p:nvPr>
        </p:nvGraphicFramePr>
        <p:xfrm>
          <a:off x="1905000" y="3140967"/>
          <a:ext cx="8458200" cy="3073908"/>
        </p:xfrm>
        <a:graphic>
          <a:graphicData uri="http://schemas.openxmlformats.org/drawingml/2006/table">
            <a:tbl>
              <a:tblPr firstRow="1" bandRow="1">
                <a:tableStyleId>{5C22544A-7EE6-4342-B048-85BDC9FD1C3A}</a:tableStyleId>
              </a:tblPr>
              <a:tblGrid>
                <a:gridCol w="4800600"/>
                <a:gridCol w="1905000"/>
                <a:gridCol w="1752600"/>
              </a:tblGrid>
              <a:tr h="867156">
                <a:tc>
                  <a:txBody>
                    <a:bodyPr/>
                    <a:lstStyle/>
                    <a:p>
                      <a:r>
                        <a:rPr lang="nl-NL" sz="1900" dirty="0" err="1" smtClean="0"/>
                        <a:t>Fraction</a:t>
                      </a:r>
                      <a:endParaRPr lang="nl-NL" sz="19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900" dirty="0" smtClean="0"/>
                        <a:t>Traditional </a:t>
                      </a:r>
                    </a:p>
                    <a:p>
                      <a:pPr marL="0" marR="0" indent="0" algn="l" defTabSz="914400" rtl="0" eaLnBrk="1" fontAlgn="auto" latinLnBrk="0" hangingPunct="1">
                        <a:lnSpc>
                          <a:spcPct val="100000"/>
                        </a:lnSpc>
                        <a:spcBef>
                          <a:spcPts val="0"/>
                        </a:spcBef>
                        <a:spcAft>
                          <a:spcPts val="0"/>
                        </a:spcAft>
                        <a:buClrTx/>
                        <a:buSzTx/>
                        <a:buFontTx/>
                        <a:buNone/>
                        <a:tabLst/>
                        <a:defRPr/>
                      </a:pPr>
                      <a:r>
                        <a:rPr lang="nl-NL" sz="1900" dirty="0" smtClean="0"/>
                        <a:t>Ton per </a:t>
                      </a:r>
                      <a:r>
                        <a:rPr lang="nl-NL" sz="1900" dirty="0" err="1" smtClean="0"/>
                        <a:t>year</a:t>
                      </a:r>
                      <a:endParaRPr lang="nl-NL" sz="1900" dirty="0" smtClean="0"/>
                    </a:p>
                  </a:txBody>
                  <a:tcPr/>
                </a:tc>
                <a:tc>
                  <a:txBody>
                    <a:bodyPr/>
                    <a:lstStyle/>
                    <a:p>
                      <a:r>
                        <a:rPr lang="nl-NL" sz="1900" dirty="0" smtClean="0"/>
                        <a:t>AWCS</a:t>
                      </a:r>
                    </a:p>
                    <a:p>
                      <a:pPr marL="0" marR="0" indent="0" algn="l" defTabSz="914400" rtl="0" eaLnBrk="1" fontAlgn="auto" latinLnBrk="0" hangingPunct="1">
                        <a:lnSpc>
                          <a:spcPct val="100000"/>
                        </a:lnSpc>
                        <a:spcBef>
                          <a:spcPts val="0"/>
                        </a:spcBef>
                        <a:spcAft>
                          <a:spcPts val="0"/>
                        </a:spcAft>
                        <a:buClrTx/>
                        <a:buSzTx/>
                        <a:buFontTx/>
                        <a:buNone/>
                        <a:tabLst/>
                        <a:defRPr/>
                      </a:pPr>
                      <a:r>
                        <a:rPr lang="nl-NL" sz="1900" dirty="0" smtClean="0"/>
                        <a:t>Ton per </a:t>
                      </a:r>
                      <a:r>
                        <a:rPr lang="nl-NL" sz="1900" dirty="0" err="1" smtClean="0"/>
                        <a:t>year</a:t>
                      </a:r>
                      <a:endParaRPr lang="nl-NL" sz="1900" dirty="0" smtClean="0"/>
                    </a:p>
                  </a:txBody>
                  <a:tcPr/>
                </a:tc>
              </a:tr>
              <a:tr h="384048">
                <a:tc>
                  <a:txBody>
                    <a:bodyPr/>
                    <a:lstStyle/>
                    <a:p>
                      <a:r>
                        <a:rPr lang="nl-NL" sz="1900" dirty="0" err="1" smtClean="0"/>
                        <a:t>Residual</a:t>
                      </a:r>
                      <a:r>
                        <a:rPr lang="nl-NL" sz="1900" dirty="0" smtClean="0"/>
                        <a:t> waste</a:t>
                      </a:r>
                      <a:endParaRPr lang="nl-NL" sz="1900" dirty="0"/>
                    </a:p>
                  </a:txBody>
                  <a:tcPr/>
                </a:tc>
                <a:tc>
                  <a:txBody>
                    <a:bodyPr/>
                    <a:lstStyle/>
                    <a:p>
                      <a:pPr algn="r"/>
                      <a:r>
                        <a:rPr lang="nl-NL" sz="1900" dirty="0" smtClean="0"/>
                        <a:t>4,129</a:t>
                      </a:r>
                      <a:endParaRPr lang="nl-NL" sz="1900" dirty="0"/>
                    </a:p>
                  </a:txBody>
                  <a:tcPr/>
                </a:tc>
                <a:tc>
                  <a:txBody>
                    <a:bodyPr/>
                    <a:lstStyle/>
                    <a:p>
                      <a:pPr algn="r"/>
                      <a:r>
                        <a:rPr lang="nl-NL" sz="1900" dirty="0" smtClean="0"/>
                        <a:t>2,680</a:t>
                      </a:r>
                      <a:endParaRPr lang="nl-NL" sz="1900" dirty="0"/>
                    </a:p>
                  </a:txBody>
                  <a:tcPr/>
                </a:tc>
              </a:tr>
              <a:tr h="384048">
                <a:tc>
                  <a:txBody>
                    <a:bodyPr/>
                    <a:lstStyle/>
                    <a:p>
                      <a:r>
                        <a:rPr lang="nl-NL" sz="1900" dirty="0" err="1" smtClean="0"/>
                        <a:t>Organic</a:t>
                      </a:r>
                      <a:endParaRPr lang="nl-NL" sz="1900" dirty="0"/>
                    </a:p>
                  </a:txBody>
                  <a:tcPr/>
                </a:tc>
                <a:tc>
                  <a:txBody>
                    <a:bodyPr/>
                    <a:lstStyle/>
                    <a:p>
                      <a:pPr algn="r"/>
                      <a:r>
                        <a:rPr lang="nl-NL" sz="1900" dirty="0" smtClean="0"/>
                        <a:t>4</a:t>
                      </a:r>
                      <a:endParaRPr lang="nl-NL" sz="1900" dirty="0"/>
                    </a:p>
                  </a:txBody>
                  <a:tcPr/>
                </a:tc>
                <a:tc>
                  <a:txBody>
                    <a:bodyPr/>
                    <a:lstStyle/>
                    <a:p>
                      <a:pPr algn="r"/>
                      <a:r>
                        <a:rPr lang="nl-NL" sz="1900" dirty="0" smtClean="0"/>
                        <a:t>623</a:t>
                      </a:r>
                      <a:endParaRPr lang="nl-NL" sz="1900" dirty="0"/>
                    </a:p>
                  </a:txBody>
                  <a:tcPr/>
                </a:tc>
              </a:tr>
              <a:tr h="384048">
                <a:tc>
                  <a:txBody>
                    <a:bodyPr/>
                    <a:lstStyle/>
                    <a:p>
                      <a:r>
                        <a:rPr lang="nl-NL" sz="1900" dirty="0" smtClean="0"/>
                        <a:t>Paper,</a:t>
                      </a:r>
                      <a:r>
                        <a:rPr lang="nl-NL" sz="1900" baseline="0" dirty="0" smtClean="0"/>
                        <a:t> cardboard</a:t>
                      </a:r>
                      <a:endParaRPr lang="nl-NL" sz="1900" dirty="0"/>
                    </a:p>
                  </a:txBody>
                  <a:tcPr/>
                </a:tc>
                <a:tc>
                  <a:txBody>
                    <a:bodyPr/>
                    <a:lstStyle/>
                    <a:p>
                      <a:pPr algn="r"/>
                      <a:r>
                        <a:rPr lang="nl-NL" sz="1900" dirty="0" smtClean="0"/>
                        <a:t>1,108</a:t>
                      </a:r>
                      <a:endParaRPr lang="nl-NL" sz="1900" dirty="0"/>
                    </a:p>
                  </a:txBody>
                  <a:tcPr/>
                </a:tc>
                <a:tc>
                  <a:txBody>
                    <a:bodyPr/>
                    <a:lstStyle/>
                    <a:p>
                      <a:pPr algn="r"/>
                      <a:r>
                        <a:rPr lang="nl-NL" sz="1900" dirty="0" smtClean="0"/>
                        <a:t>1,386</a:t>
                      </a:r>
                      <a:endParaRPr lang="nl-NL" sz="1900" dirty="0"/>
                    </a:p>
                  </a:txBody>
                  <a:tcPr/>
                </a:tc>
              </a:tr>
              <a:tr h="670560">
                <a:tc>
                  <a:txBody>
                    <a:bodyPr/>
                    <a:lstStyle/>
                    <a:p>
                      <a:r>
                        <a:rPr lang="nl-NL" sz="1900" dirty="0" smtClean="0"/>
                        <a:t>Plastic,</a:t>
                      </a:r>
                      <a:r>
                        <a:rPr lang="nl-NL" sz="1900" baseline="0" dirty="0" smtClean="0"/>
                        <a:t> metal waste, </a:t>
                      </a:r>
                      <a:r>
                        <a:rPr lang="nl-NL" sz="1900" dirty="0" smtClean="0"/>
                        <a:t>cardboard drink </a:t>
                      </a:r>
                      <a:r>
                        <a:rPr lang="nl-NL" sz="1900" dirty="0" err="1" smtClean="0"/>
                        <a:t>packaging</a:t>
                      </a:r>
                      <a:r>
                        <a:rPr lang="nl-NL" sz="1900" dirty="0" smtClean="0"/>
                        <a:t> (PMD)</a:t>
                      </a:r>
                      <a:endParaRPr lang="nl-NL" sz="1900" dirty="0"/>
                    </a:p>
                  </a:txBody>
                  <a:tcPr/>
                </a:tc>
                <a:tc>
                  <a:txBody>
                    <a:bodyPr/>
                    <a:lstStyle/>
                    <a:p>
                      <a:pPr algn="r"/>
                      <a:r>
                        <a:rPr lang="nl-NL" sz="1900" dirty="0" smtClean="0"/>
                        <a:t>27</a:t>
                      </a:r>
                      <a:endParaRPr lang="nl-NL" sz="1900" dirty="0"/>
                    </a:p>
                  </a:txBody>
                  <a:tcPr/>
                </a:tc>
                <a:tc>
                  <a:txBody>
                    <a:bodyPr/>
                    <a:lstStyle/>
                    <a:p>
                      <a:pPr algn="r"/>
                      <a:r>
                        <a:rPr lang="nl-NL" sz="1900" dirty="0" smtClean="0"/>
                        <a:t>451</a:t>
                      </a:r>
                      <a:endParaRPr lang="nl-NL" sz="1900" dirty="0"/>
                    </a:p>
                  </a:txBody>
                  <a:tcPr/>
                </a:tc>
              </a:tr>
              <a:tr h="384048">
                <a:tc>
                  <a:txBody>
                    <a:bodyPr/>
                    <a:lstStyle/>
                    <a:p>
                      <a:r>
                        <a:rPr lang="nl-NL" sz="1900" b="1" dirty="0" smtClean="0"/>
                        <a:t>Total</a:t>
                      </a:r>
                      <a:endParaRPr lang="nl-NL" sz="1900" b="1" dirty="0"/>
                    </a:p>
                  </a:txBody>
                  <a:tcPr/>
                </a:tc>
                <a:tc>
                  <a:txBody>
                    <a:bodyPr/>
                    <a:lstStyle/>
                    <a:p>
                      <a:pPr algn="r"/>
                      <a:r>
                        <a:rPr lang="nl-NL" sz="1900" b="1" dirty="0" smtClean="0"/>
                        <a:t>5,267</a:t>
                      </a:r>
                      <a:endParaRPr lang="nl-NL" sz="1900" b="1" dirty="0"/>
                    </a:p>
                  </a:txBody>
                  <a:tcPr/>
                </a:tc>
                <a:tc>
                  <a:txBody>
                    <a:bodyPr/>
                    <a:lstStyle/>
                    <a:p>
                      <a:pPr algn="r"/>
                      <a:r>
                        <a:rPr lang="nl-NL" sz="1900" b="1" dirty="0" smtClean="0"/>
                        <a:t>5,140</a:t>
                      </a:r>
                      <a:endParaRPr lang="nl-NL" sz="1900" b="1" dirty="0"/>
                    </a:p>
                  </a:txBody>
                  <a:tcPr/>
                </a:tc>
              </a:tr>
            </a:tbl>
          </a:graphicData>
        </a:graphic>
      </p:graphicFrame>
    </p:spTree>
    <p:extLst>
      <p:ext uri="{BB962C8B-B14F-4D97-AF65-F5344CB8AC3E}">
        <p14:creationId xmlns:p14="http://schemas.microsoft.com/office/powerpoint/2010/main" val="1982772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D87E8CE-33A9-43EE-B25B-F09963B573BA}" type="datetime1">
              <a:rPr lang="nl-NL" smtClean="0"/>
              <a:t>10-8-2017</a:t>
            </a:fld>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11</a:t>
            </a:fld>
            <a:endParaRPr lang="nl-NL" dirty="0"/>
          </a:p>
        </p:txBody>
      </p:sp>
      <p:sp>
        <p:nvSpPr>
          <p:cNvPr id="5" name="Titel 1"/>
          <p:cNvSpPr txBox="1">
            <a:spLocks noRot="1" noMove="1" noResize="1" noEditPoints="1" noChangeShapeType="1"/>
          </p:cNvSpPr>
          <p:nvPr/>
        </p:nvSpPr>
        <p:spPr>
          <a:xfrm>
            <a:off x="2467898" y="1421116"/>
            <a:ext cx="8010000" cy="1143000"/>
          </a:xfrm>
          <a:prstGeom prst="rect">
            <a:avLst/>
          </a:prstGeom>
        </p:spPr>
        <p:txBody>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pPr lvl="0"/>
            <a:r>
              <a:rPr lang="nl-NL" noProof="1">
                <a:solidFill>
                  <a:srgbClr val="FF0000"/>
                </a:solidFill>
              </a:rPr>
              <a:t>3 Why a AWCS for the Sluisbuurt? (1)</a:t>
            </a:r>
          </a:p>
        </p:txBody>
      </p:sp>
      <p:sp>
        <p:nvSpPr>
          <p:cNvPr id="6" name="Date Placeholder 3"/>
          <p:cNvSpPr txBox="1">
            <a:spLocks noRot="1" noMove="1" noResize="1" noEditPoints="1" noChangeShapeType="1"/>
          </p:cNvSpPr>
          <p:nvPr/>
        </p:nvSpPr>
        <p:spPr bwMode="gray">
          <a:xfrm>
            <a:off x="9382684" y="6641808"/>
            <a:ext cx="756000" cy="180000"/>
          </a:xfrm>
          <a:prstGeom prst="rect">
            <a:avLst/>
          </a:prstGeom>
        </p:spPr>
        <p:txBody>
          <a:bodyPr vert="horz" lIns="0" tIns="0" rIns="0" bIns="0" rtlCol="0" anchor="t"/>
          <a:lstStyle>
            <a:defPPr lvl="0">
              <a:defRPr lang="nl-NL"/>
            </a:defPPr>
            <a:lvl1pPr marL="0" lvl="1" algn="r"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DF99B7-5286-45E3-B5DD-D265E00F1371}" type="datetime1">
              <a:rPr lang="nl-NL">
                <a:solidFill>
                  <a:srgbClr val="FF0000"/>
                </a:solidFill>
              </a:rPr>
              <a:pPr/>
              <a:t>10-8-2017</a:t>
            </a:fld>
            <a:endParaRPr lang="nl-NL" dirty="0">
              <a:solidFill>
                <a:srgbClr val="FF0000"/>
              </a:solidFill>
            </a:endParaRPr>
          </a:p>
        </p:txBody>
      </p:sp>
      <p:sp>
        <p:nvSpPr>
          <p:cNvPr id="7" name="Slide Number Placeholder 5"/>
          <p:cNvSpPr txBox="1">
            <a:spLocks noRot="1" noMove="1" noResize="1" noEditPoints="1" noChangeShapeType="1"/>
          </p:cNvSpPr>
          <p:nvPr/>
        </p:nvSpPr>
        <p:spPr bwMode="gray">
          <a:xfrm>
            <a:off x="10173208" y="6641808"/>
            <a:ext cx="288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solidFill>
                  <a:srgbClr val="FF0000"/>
                </a:solidFill>
              </a:rPr>
              <a:t>| </a:t>
            </a:r>
            <a:fld id="{5A73F218-DCB0-4894-9B51-05C25669D534}" type="slidenum">
              <a:rPr lang="nl-NL">
                <a:solidFill>
                  <a:srgbClr val="FF0000"/>
                </a:solidFill>
              </a:rPr>
              <a:pPr/>
              <a:t>11</a:t>
            </a:fld>
            <a:endParaRPr lang="nl-NL" dirty="0">
              <a:solidFill>
                <a:srgbClr val="FF0000"/>
              </a:solidFill>
            </a:endParaRPr>
          </a:p>
        </p:txBody>
      </p:sp>
      <p:sp>
        <p:nvSpPr>
          <p:cNvPr id="8" name="Tijdelijke aanduiding voor inhoud 7"/>
          <p:cNvSpPr txBox="1">
            <a:spLocks/>
          </p:cNvSpPr>
          <p:nvPr/>
        </p:nvSpPr>
        <p:spPr>
          <a:xfrm>
            <a:off x="2457965" y="3519967"/>
            <a:ext cx="8010000" cy="2787175"/>
          </a:xfrm>
          <a:prstGeom prst="rect">
            <a:avLst/>
          </a:prstGeom>
        </p:spPr>
        <p:txBody>
          <a:bodyPr/>
          <a:lst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a:lstStyle>
          <a:p>
            <a:pPr lvl="0"/>
            <a:r>
              <a:rPr lang="nl-NL" b="1" dirty="0" err="1">
                <a:solidFill>
                  <a:srgbClr val="FF0000"/>
                </a:solidFill>
              </a:rPr>
              <a:t>Sustanability</a:t>
            </a:r>
            <a:r>
              <a:rPr lang="nl-NL" b="1" dirty="0">
                <a:solidFill>
                  <a:srgbClr val="FF0000"/>
                </a:solidFill>
              </a:rPr>
              <a:t> policy </a:t>
            </a:r>
            <a:r>
              <a:rPr lang="nl-NL" b="1" dirty="0" err="1">
                <a:solidFill>
                  <a:srgbClr val="FF0000"/>
                </a:solidFill>
              </a:rPr>
              <a:t>for</a:t>
            </a:r>
            <a:r>
              <a:rPr lang="nl-NL" b="1" dirty="0">
                <a:solidFill>
                  <a:srgbClr val="FF0000"/>
                </a:solidFill>
              </a:rPr>
              <a:t> waste </a:t>
            </a:r>
            <a:r>
              <a:rPr lang="nl-NL" b="1" dirty="0" err="1">
                <a:solidFill>
                  <a:srgbClr val="FF0000"/>
                </a:solidFill>
              </a:rPr>
              <a:t>collection</a:t>
            </a:r>
            <a:endParaRPr lang="nl-NL" b="1" dirty="0">
              <a:solidFill>
                <a:srgbClr val="FF0000"/>
              </a:solidFill>
            </a:endParaRPr>
          </a:p>
          <a:p>
            <a:pPr lvl="1"/>
            <a:r>
              <a:rPr lang="nl-NL" dirty="0">
                <a:solidFill>
                  <a:srgbClr val="FF0000"/>
                </a:solidFill>
              </a:rPr>
              <a:t>Enhancement </a:t>
            </a:r>
            <a:r>
              <a:rPr lang="nl-NL" dirty="0" err="1">
                <a:solidFill>
                  <a:srgbClr val="FF0000"/>
                </a:solidFill>
              </a:rPr>
              <a:t>for</a:t>
            </a:r>
            <a:r>
              <a:rPr lang="nl-NL" dirty="0">
                <a:solidFill>
                  <a:srgbClr val="FF0000"/>
                </a:solidFill>
              </a:rPr>
              <a:t> </a:t>
            </a:r>
            <a:r>
              <a:rPr lang="nl-NL" dirty="0" err="1">
                <a:solidFill>
                  <a:srgbClr val="FF0000"/>
                </a:solidFill>
              </a:rPr>
              <a:t>separtion</a:t>
            </a:r>
            <a:r>
              <a:rPr lang="nl-NL" dirty="0">
                <a:solidFill>
                  <a:srgbClr val="FF0000"/>
                </a:solidFill>
              </a:rPr>
              <a:t> of waste </a:t>
            </a:r>
            <a:r>
              <a:rPr lang="nl-NL" dirty="0" err="1">
                <a:solidFill>
                  <a:srgbClr val="FF0000"/>
                </a:solidFill>
              </a:rPr>
              <a:t>collection</a:t>
            </a:r>
            <a:r>
              <a:rPr lang="nl-NL" dirty="0">
                <a:solidFill>
                  <a:srgbClr val="FF0000"/>
                </a:solidFill>
              </a:rPr>
              <a:t> </a:t>
            </a:r>
            <a:r>
              <a:rPr lang="nl-NL" dirty="0" err="1">
                <a:solidFill>
                  <a:srgbClr val="FF0000"/>
                </a:solidFill>
              </a:rPr>
              <a:t>from</a:t>
            </a:r>
            <a:r>
              <a:rPr lang="nl-NL" dirty="0">
                <a:solidFill>
                  <a:srgbClr val="FF0000"/>
                </a:solidFill>
              </a:rPr>
              <a:t> 27% waste in 2014 </a:t>
            </a:r>
            <a:r>
              <a:rPr lang="nl-NL" dirty="0" err="1">
                <a:solidFill>
                  <a:srgbClr val="FF0000"/>
                </a:solidFill>
              </a:rPr>
              <a:t>to</a:t>
            </a:r>
            <a:r>
              <a:rPr lang="nl-NL" dirty="0">
                <a:solidFill>
                  <a:srgbClr val="FF0000"/>
                </a:solidFill>
              </a:rPr>
              <a:t> 65% in </a:t>
            </a:r>
            <a:r>
              <a:rPr lang="nl-NL" dirty="0" smtClean="0">
                <a:solidFill>
                  <a:srgbClr val="FF0000"/>
                </a:solidFill>
              </a:rPr>
              <a:t>2020;</a:t>
            </a:r>
            <a:endParaRPr lang="nl-NL" dirty="0">
              <a:solidFill>
                <a:srgbClr val="FF0000"/>
              </a:solidFill>
            </a:endParaRPr>
          </a:p>
          <a:p>
            <a:pPr lvl="1"/>
            <a:r>
              <a:rPr lang="nl-NL" dirty="0" err="1">
                <a:solidFill>
                  <a:srgbClr val="FF0000"/>
                </a:solidFill>
              </a:rPr>
              <a:t>Seperation</a:t>
            </a:r>
            <a:r>
              <a:rPr lang="nl-NL" dirty="0">
                <a:solidFill>
                  <a:srgbClr val="FF0000"/>
                </a:solidFill>
              </a:rPr>
              <a:t> of waste at </a:t>
            </a:r>
            <a:r>
              <a:rPr lang="nl-NL" dirty="0" err="1">
                <a:solidFill>
                  <a:srgbClr val="FF0000"/>
                </a:solidFill>
              </a:rPr>
              <a:t>the</a:t>
            </a:r>
            <a:r>
              <a:rPr lang="nl-NL" dirty="0">
                <a:solidFill>
                  <a:srgbClr val="FF0000"/>
                </a:solidFill>
              </a:rPr>
              <a:t> </a:t>
            </a:r>
            <a:r>
              <a:rPr lang="nl-NL" dirty="0" smtClean="0">
                <a:solidFill>
                  <a:srgbClr val="FF0000"/>
                </a:solidFill>
              </a:rPr>
              <a:t>source; </a:t>
            </a:r>
            <a:endParaRPr lang="nl-NL" dirty="0">
              <a:solidFill>
                <a:srgbClr val="FF0000"/>
              </a:solidFill>
            </a:endParaRPr>
          </a:p>
          <a:p>
            <a:pPr marL="215945" lvl="1" indent="0">
              <a:buNone/>
            </a:pPr>
            <a:endParaRPr lang="nl-NL" dirty="0">
              <a:solidFill>
                <a:srgbClr val="FF0000"/>
              </a:solidFill>
            </a:endParaRPr>
          </a:p>
          <a:p>
            <a:pPr marL="215945" lvl="1" indent="0">
              <a:buNone/>
            </a:pPr>
            <a:r>
              <a:rPr lang="nl-NL" dirty="0">
                <a:solidFill>
                  <a:srgbClr val="FF0000"/>
                </a:solidFill>
              </a:rPr>
              <a:t>The waste </a:t>
            </a:r>
            <a:r>
              <a:rPr lang="nl-NL" dirty="0" err="1">
                <a:solidFill>
                  <a:srgbClr val="FF0000"/>
                </a:solidFill>
              </a:rPr>
              <a:t>department</a:t>
            </a:r>
            <a:r>
              <a:rPr lang="nl-NL" dirty="0">
                <a:solidFill>
                  <a:srgbClr val="FF0000"/>
                </a:solidFill>
              </a:rPr>
              <a:t> is </a:t>
            </a:r>
            <a:r>
              <a:rPr lang="nl-NL" dirty="0" err="1">
                <a:solidFill>
                  <a:srgbClr val="FF0000"/>
                </a:solidFill>
              </a:rPr>
              <a:t>looking</a:t>
            </a:r>
            <a:r>
              <a:rPr lang="nl-NL" dirty="0">
                <a:solidFill>
                  <a:srgbClr val="FF0000"/>
                </a:solidFill>
              </a:rPr>
              <a:t> </a:t>
            </a:r>
            <a:r>
              <a:rPr lang="nl-NL" dirty="0" err="1">
                <a:solidFill>
                  <a:srgbClr val="FF0000"/>
                </a:solidFill>
              </a:rPr>
              <a:t>for</a:t>
            </a:r>
            <a:r>
              <a:rPr lang="nl-NL" dirty="0">
                <a:solidFill>
                  <a:srgbClr val="FF0000"/>
                </a:solidFill>
              </a:rPr>
              <a:t> new </a:t>
            </a:r>
            <a:r>
              <a:rPr lang="nl-NL" dirty="0" err="1">
                <a:solidFill>
                  <a:srgbClr val="FF0000"/>
                </a:solidFill>
              </a:rPr>
              <a:t>ways</a:t>
            </a:r>
            <a:r>
              <a:rPr lang="nl-NL" dirty="0">
                <a:solidFill>
                  <a:srgbClr val="FF0000"/>
                </a:solidFill>
              </a:rPr>
              <a:t> </a:t>
            </a:r>
            <a:r>
              <a:rPr lang="nl-NL" dirty="0" err="1">
                <a:solidFill>
                  <a:srgbClr val="FF0000"/>
                </a:solidFill>
              </a:rPr>
              <a:t>to</a:t>
            </a:r>
            <a:r>
              <a:rPr lang="nl-NL" dirty="0">
                <a:solidFill>
                  <a:srgbClr val="FF0000"/>
                </a:solidFill>
              </a:rPr>
              <a:t> </a:t>
            </a:r>
            <a:r>
              <a:rPr lang="nl-NL" dirty="0" err="1">
                <a:solidFill>
                  <a:srgbClr val="FF0000"/>
                </a:solidFill>
              </a:rPr>
              <a:t>reach</a:t>
            </a:r>
            <a:r>
              <a:rPr lang="nl-NL" dirty="0">
                <a:solidFill>
                  <a:srgbClr val="FF0000"/>
                </a:solidFill>
              </a:rPr>
              <a:t> these goals </a:t>
            </a:r>
            <a:r>
              <a:rPr lang="nl-NL" dirty="0" err="1">
                <a:solidFill>
                  <a:srgbClr val="FF0000"/>
                </a:solidFill>
              </a:rPr>
              <a:t>and</a:t>
            </a:r>
            <a:r>
              <a:rPr lang="nl-NL" dirty="0">
                <a:solidFill>
                  <a:srgbClr val="FF0000"/>
                </a:solidFill>
              </a:rPr>
              <a:t> wants </a:t>
            </a:r>
            <a:r>
              <a:rPr lang="nl-NL" dirty="0" err="1">
                <a:solidFill>
                  <a:srgbClr val="FF0000"/>
                </a:solidFill>
              </a:rPr>
              <a:t>to</a:t>
            </a:r>
            <a:r>
              <a:rPr lang="nl-NL" dirty="0">
                <a:solidFill>
                  <a:srgbClr val="FF0000"/>
                </a:solidFill>
              </a:rPr>
              <a:t> </a:t>
            </a:r>
            <a:r>
              <a:rPr lang="nl-NL" dirty="0" err="1">
                <a:solidFill>
                  <a:srgbClr val="FF0000"/>
                </a:solidFill>
              </a:rPr>
              <a:t>improve</a:t>
            </a:r>
            <a:r>
              <a:rPr lang="nl-NL" dirty="0">
                <a:solidFill>
                  <a:srgbClr val="FF0000"/>
                </a:solidFill>
              </a:rPr>
              <a:t> service </a:t>
            </a:r>
            <a:endParaRPr lang="en-US" dirty="0">
              <a:solidFill>
                <a:srgbClr val="FF0000"/>
              </a:solidFill>
            </a:endParaRPr>
          </a:p>
        </p:txBody>
      </p:sp>
      <p:sp>
        <p:nvSpPr>
          <p:cNvPr id="10" name="Tijdelijke aanduiding voor voettekst 2"/>
          <p:cNvSpPr txBox="1">
            <a:spLocks/>
          </p:cNvSpPr>
          <p:nvPr/>
        </p:nvSpPr>
        <p:spPr bwMode="gray">
          <a:xfrm>
            <a:off x="2305563" y="6489408"/>
            <a:ext cx="6192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a:t>Presentation market </a:t>
            </a:r>
            <a:r>
              <a:rPr lang="nl-NL" dirty="0" err="1"/>
              <a:t>consultation</a:t>
            </a:r>
            <a:r>
              <a:rPr lang="nl-NL" dirty="0"/>
              <a:t> </a:t>
            </a:r>
            <a:r>
              <a:rPr lang="nl-NL" dirty="0" err="1"/>
              <a:t>Automated</a:t>
            </a:r>
            <a:r>
              <a:rPr lang="nl-NL" dirty="0"/>
              <a:t> Waste Collection System (AWCS) Amsterdam Sluisbuurt</a:t>
            </a:r>
          </a:p>
        </p:txBody>
      </p:sp>
    </p:spTree>
    <p:extLst>
      <p:ext uri="{BB962C8B-B14F-4D97-AF65-F5344CB8AC3E}">
        <p14:creationId xmlns:p14="http://schemas.microsoft.com/office/powerpoint/2010/main" val="1980551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D87E8CE-33A9-43EE-B25B-F09963B573BA}" type="datetime1">
              <a:rPr lang="nl-NL" smtClean="0"/>
              <a:t>10-8-2017</a:t>
            </a:fld>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12</a:t>
            </a:fld>
            <a:endParaRPr lang="nl-NL" dirty="0"/>
          </a:p>
        </p:txBody>
      </p:sp>
      <p:sp>
        <p:nvSpPr>
          <p:cNvPr id="5" name="Date Placeholder 3"/>
          <p:cNvSpPr txBox="1">
            <a:spLocks noRot="1" noMove="1" noResize="1" noEditPoints="1" noChangeShapeType="1"/>
          </p:cNvSpPr>
          <p:nvPr/>
        </p:nvSpPr>
        <p:spPr bwMode="gray">
          <a:xfrm>
            <a:off x="9230281" y="6489408"/>
            <a:ext cx="756000" cy="180000"/>
          </a:xfrm>
          <a:prstGeom prst="rect">
            <a:avLst/>
          </a:prstGeom>
        </p:spPr>
        <p:txBody>
          <a:bodyPr vert="horz" lIns="0" tIns="0" rIns="0" bIns="0" rtlCol="0" anchor="t"/>
          <a:lstStyle>
            <a:defPPr lvl="0">
              <a:defRPr lang="nl-NL"/>
            </a:defPPr>
            <a:lvl1pPr marL="0" lvl="1" algn="r"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347BF5-EC32-439C-9DE6-0B676811A1EB}" type="datetime1">
              <a:rPr lang="nl-NL"/>
              <a:pPr/>
              <a:t>10-8-2017</a:t>
            </a:fld>
            <a:endParaRPr lang="nl-NL" dirty="0"/>
          </a:p>
        </p:txBody>
      </p:sp>
      <p:sp>
        <p:nvSpPr>
          <p:cNvPr id="6" name="Tijdelijke aanduiding voor voettekst 2"/>
          <p:cNvSpPr txBox="1">
            <a:spLocks/>
          </p:cNvSpPr>
          <p:nvPr/>
        </p:nvSpPr>
        <p:spPr bwMode="gray">
          <a:xfrm>
            <a:off x="2305563" y="6489408"/>
            <a:ext cx="6192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a:t>Presentation market </a:t>
            </a:r>
            <a:r>
              <a:rPr lang="nl-NL" dirty="0" err="1"/>
              <a:t>consultation</a:t>
            </a:r>
            <a:r>
              <a:rPr lang="nl-NL" dirty="0"/>
              <a:t> </a:t>
            </a:r>
            <a:r>
              <a:rPr lang="nl-NL" dirty="0" err="1"/>
              <a:t>Automated</a:t>
            </a:r>
            <a:r>
              <a:rPr lang="nl-NL" dirty="0"/>
              <a:t> Waste Collection System (AWCS) Amsterdam Sluisbuurt</a:t>
            </a:r>
          </a:p>
        </p:txBody>
      </p:sp>
      <p:sp>
        <p:nvSpPr>
          <p:cNvPr id="7" name="Slide Number Placeholder 5"/>
          <p:cNvSpPr txBox="1">
            <a:spLocks noRot="1" noMove="1" noResize="1" noEditPoints="1" noChangeShapeType="1"/>
          </p:cNvSpPr>
          <p:nvPr/>
        </p:nvSpPr>
        <p:spPr bwMode="gray">
          <a:xfrm>
            <a:off x="10020808" y="6489408"/>
            <a:ext cx="288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a:t>
            </a:r>
            <a:fld id="{5A73F218-DCB0-4894-9B51-05C25669D534}" type="slidenum">
              <a:rPr lang="nl-NL"/>
              <a:pPr/>
              <a:t>12</a:t>
            </a:fld>
            <a:endParaRPr lang="nl-NL" dirty="0"/>
          </a:p>
        </p:txBody>
      </p:sp>
      <p:sp>
        <p:nvSpPr>
          <p:cNvPr id="8" name="Titel 1"/>
          <p:cNvSpPr txBox="1">
            <a:spLocks noRot="1" noMove="1" noResize="1" noEditPoints="1" noChangeShapeType="1"/>
          </p:cNvSpPr>
          <p:nvPr/>
        </p:nvSpPr>
        <p:spPr bwMode="gray">
          <a:xfrm>
            <a:off x="2659064" y="1268413"/>
            <a:ext cx="8008937" cy="1143000"/>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pPr lvl="0"/>
            <a:r>
              <a:rPr lang="nl-NL" noProof="1">
                <a:solidFill>
                  <a:srgbClr val="FF0000"/>
                </a:solidFill>
              </a:rPr>
              <a:t>3 Why a AWCS for the Sluisbuurt? (2)</a:t>
            </a:r>
          </a:p>
        </p:txBody>
      </p:sp>
      <p:sp>
        <p:nvSpPr>
          <p:cNvPr id="9" name="Tijdelijke aanduiding voor inhoud 7"/>
          <p:cNvSpPr txBox="1">
            <a:spLocks/>
          </p:cNvSpPr>
          <p:nvPr/>
        </p:nvSpPr>
        <p:spPr bwMode="gray">
          <a:xfrm>
            <a:off x="2657476" y="3367088"/>
            <a:ext cx="8010525" cy="2787650"/>
          </a:xfrm>
          <a:prstGeom prst="rect">
            <a:avLst/>
          </a:prstGeom>
        </p:spPr>
        <p:txBody>
          <a:bodyPr vert="horz" lIns="0" tIns="0" rIns="0" bIns="0" rtlCol="0">
            <a:noAutofit/>
          </a:bodyPr>
          <a:lst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a:lstStyle>
          <a:p>
            <a:pPr lvl="0"/>
            <a:r>
              <a:rPr lang="en-US" b="1" dirty="0">
                <a:solidFill>
                  <a:srgbClr val="FF0000"/>
                </a:solidFill>
              </a:rPr>
              <a:t>Spatial policy</a:t>
            </a:r>
            <a:endParaRPr lang="en-US" dirty="0">
              <a:solidFill>
                <a:srgbClr val="FF0000"/>
              </a:solidFill>
            </a:endParaRPr>
          </a:p>
          <a:p>
            <a:pPr lvl="1"/>
            <a:r>
              <a:rPr lang="nl-NL" dirty="0">
                <a:solidFill>
                  <a:srgbClr val="FF0000"/>
                </a:solidFill>
              </a:rPr>
              <a:t>Priority </a:t>
            </a:r>
            <a:r>
              <a:rPr lang="nl-NL" dirty="0" err="1">
                <a:solidFill>
                  <a:srgbClr val="FF0000"/>
                </a:solidFill>
              </a:rPr>
              <a:t>will</a:t>
            </a:r>
            <a:r>
              <a:rPr lang="nl-NL" dirty="0">
                <a:solidFill>
                  <a:srgbClr val="FF0000"/>
                </a:solidFill>
              </a:rPr>
              <a:t> </a:t>
            </a:r>
            <a:r>
              <a:rPr lang="nl-NL" dirty="0" err="1">
                <a:solidFill>
                  <a:srgbClr val="FF0000"/>
                </a:solidFill>
              </a:rPr>
              <a:t>be</a:t>
            </a:r>
            <a:r>
              <a:rPr lang="nl-NL" dirty="0">
                <a:solidFill>
                  <a:srgbClr val="FF0000"/>
                </a:solidFill>
              </a:rPr>
              <a:t> </a:t>
            </a:r>
            <a:r>
              <a:rPr lang="nl-NL" dirty="0" err="1">
                <a:solidFill>
                  <a:srgbClr val="FF0000"/>
                </a:solidFill>
              </a:rPr>
              <a:t>given</a:t>
            </a:r>
            <a:r>
              <a:rPr lang="nl-NL" dirty="0">
                <a:solidFill>
                  <a:srgbClr val="FF0000"/>
                </a:solidFill>
              </a:rPr>
              <a:t> </a:t>
            </a:r>
            <a:r>
              <a:rPr lang="nl-NL" dirty="0" err="1">
                <a:solidFill>
                  <a:srgbClr val="FF0000"/>
                </a:solidFill>
              </a:rPr>
              <a:t>to</a:t>
            </a:r>
            <a:r>
              <a:rPr lang="nl-NL" dirty="0">
                <a:solidFill>
                  <a:srgbClr val="FF0000"/>
                </a:solidFill>
              </a:rPr>
              <a:t> </a:t>
            </a:r>
            <a:r>
              <a:rPr lang="nl-NL" dirty="0" err="1">
                <a:solidFill>
                  <a:srgbClr val="FF0000"/>
                </a:solidFill>
              </a:rPr>
              <a:t>pedestrians</a:t>
            </a:r>
            <a:r>
              <a:rPr lang="nl-NL" dirty="0">
                <a:solidFill>
                  <a:srgbClr val="FF0000"/>
                </a:solidFill>
              </a:rPr>
              <a:t> </a:t>
            </a:r>
            <a:r>
              <a:rPr lang="nl-NL" dirty="0" err="1">
                <a:solidFill>
                  <a:srgbClr val="FF0000"/>
                </a:solidFill>
              </a:rPr>
              <a:t>and</a:t>
            </a:r>
            <a:r>
              <a:rPr lang="nl-NL" dirty="0">
                <a:solidFill>
                  <a:srgbClr val="FF0000"/>
                </a:solidFill>
              </a:rPr>
              <a:t> </a:t>
            </a:r>
            <a:r>
              <a:rPr lang="nl-NL" dirty="0" err="1">
                <a:solidFill>
                  <a:srgbClr val="FF0000"/>
                </a:solidFill>
              </a:rPr>
              <a:t>cyclist</a:t>
            </a:r>
            <a:r>
              <a:rPr lang="nl-NL" dirty="0">
                <a:solidFill>
                  <a:srgbClr val="FF0000"/>
                </a:solidFill>
              </a:rPr>
              <a:t> </a:t>
            </a:r>
            <a:r>
              <a:rPr lang="nl-NL" dirty="0" err="1">
                <a:solidFill>
                  <a:srgbClr val="FF0000"/>
                </a:solidFill>
              </a:rPr>
              <a:t>when</a:t>
            </a:r>
            <a:r>
              <a:rPr lang="nl-NL" dirty="0">
                <a:solidFill>
                  <a:srgbClr val="FF0000"/>
                </a:solidFill>
              </a:rPr>
              <a:t> </a:t>
            </a:r>
            <a:r>
              <a:rPr lang="nl-NL" dirty="0" err="1">
                <a:solidFill>
                  <a:srgbClr val="FF0000"/>
                </a:solidFill>
              </a:rPr>
              <a:t>dividing</a:t>
            </a:r>
            <a:r>
              <a:rPr lang="nl-NL" dirty="0">
                <a:solidFill>
                  <a:srgbClr val="FF0000"/>
                </a:solidFill>
              </a:rPr>
              <a:t> </a:t>
            </a:r>
            <a:r>
              <a:rPr lang="nl-NL" dirty="0" err="1">
                <a:solidFill>
                  <a:srgbClr val="FF0000"/>
                </a:solidFill>
              </a:rPr>
              <a:t>scarce</a:t>
            </a:r>
            <a:r>
              <a:rPr lang="nl-NL" dirty="0">
                <a:solidFill>
                  <a:srgbClr val="FF0000"/>
                </a:solidFill>
              </a:rPr>
              <a:t> public </a:t>
            </a:r>
            <a:r>
              <a:rPr lang="nl-NL" dirty="0" err="1">
                <a:solidFill>
                  <a:srgbClr val="FF0000"/>
                </a:solidFill>
              </a:rPr>
              <a:t>spaces</a:t>
            </a:r>
            <a:r>
              <a:rPr lang="nl-NL" dirty="0">
                <a:solidFill>
                  <a:srgbClr val="FF0000"/>
                </a:solidFill>
              </a:rPr>
              <a:t>;</a:t>
            </a:r>
          </a:p>
          <a:p>
            <a:pPr lvl="1"/>
            <a:r>
              <a:rPr lang="nl-NL" dirty="0" err="1">
                <a:solidFill>
                  <a:srgbClr val="FF0000"/>
                </a:solidFill>
              </a:rPr>
              <a:t>There</a:t>
            </a:r>
            <a:r>
              <a:rPr lang="nl-NL" dirty="0">
                <a:solidFill>
                  <a:srgbClr val="FF0000"/>
                </a:solidFill>
              </a:rPr>
              <a:t> </a:t>
            </a:r>
            <a:r>
              <a:rPr lang="nl-NL" dirty="0" err="1">
                <a:solidFill>
                  <a:srgbClr val="FF0000"/>
                </a:solidFill>
              </a:rPr>
              <a:t>will</a:t>
            </a:r>
            <a:r>
              <a:rPr lang="nl-NL" dirty="0">
                <a:solidFill>
                  <a:srgbClr val="FF0000"/>
                </a:solidFill>
              </a:rPr>
              <a:t> </a:t>
            </a:r>
            <a:r>
              <a:rPr lang="nl-NL" dirty="0" err="1">
                <a:solidFill>
                  <a:srgbClr val="FF0000"/>
                </a:solidFill>
              </a:rPr>
              <a:t>be</a:t>
            </a:r>
            <a:r>
              <a:rPr lang="nl-NL" dirty="0">
                <a:solidFill>
                  <a:srgbClr val="FF0000"/>
                </a:solidFill>
              </a:rPr>
              <a:t> as </a:t>
            </a:r>
            <a:r>
              <a:rPr lang="nl-NL" dirty="0" err="1">
                <a:solidFill>
                  <a:srgbClr val="FF0000"/>
                </a:solidFill>
              </a:rPr>
              <a:t>less</a:t>
            </a:r>
            <a:r>
              <a:rPr lang="nl-NL" dirty="0">
                <a:solidFill>
                  <a:srgbClr val="FF0000"/>
                </a:solidFill>
              </a:rPr>
              <a:t> </a:t>
            </a:r>
            <a:r>
              <a:rPr lang="nl-NL" dirty="0" err="1">
                <a:solidFill>
                  <a:srgbClr val="FF0000"/>
                </a:solidFill>
              </a:rPr>
              <a:t>static</a:t>
            </a:r>
            <a:r>
              <a:rPr lang="nl-NL" dirty="0">
                <a:solidFill>
                  <a:srgbClr val="FF0000"/>
                </a:solidFill>
              </a:rPr>
              <a:t> </a:t>
            </a:r>
            <a:r>
              <a:rPr lang="nl-NL" dirty="0" err="1">
                <a:solidFill>
                  <a:srgbClr val="FF0000"/>
                </a:solidFill>
              </a:rPr>
              <a:t>functions</a:t>
            </a:r>
            <a:r>
              <a:rPr lang="nl-NL" dirty="0">
                <a:solidFill>
                  <a:srgbClr val="FF0000"/>
                </a:solidFill>
              </a:rPr>
              <a:t> in public </a:t>
            </a:r>
            <a:r>
              <a:rPr lang="nl-NL" dirty="0" err="1">
                <a:solidFill>
                  <a:srgbClr val="FF0000"/>
                </a:solidFill>
              </a:rPr>
              <a:t>space</a:t>
            </a:r>
            <a:r>
              <a:rPr lang="nl-NL" dirty="0">
                <a:solidFill>
                  <a:srgbClr val="FF0000"/>
                </a:solidFill>
              </a:rPr>
              <a:t> as </a:t>
            </a:r>
            <a:r>
              <a:rPr lang="nl-NL" dirty="0" err="1">
                <a:solidFill>
                  <a:srgbClr val="FF0000"/>
                </a:solidFill>
              </a:rPr>
              <a:t>possible</a:t>
            </a:r>
            <a:r>
              <a:rPr lang="nl-NL" dirty="0">
                <a:solidFill>
                  <a:srgbClr val="FF0000"/>
                </a:solidFill>
              </a:rPr>
              <a:t>. </a:t>
            </a:r>
            <a:r>
              <a:rPr lang="nl-NL" dirty="0" err="1">
                <a:solidFill>
                  <a:srgbClr val="FF0000"/>
                </a:solidFill>
              </a:rPr>
              <a:t>This</a:t>
            </a:r>
            <a:r>
              <a:rPr lang="nl-NL" dirty="0">
                <a:solidFill>
                  <a:srgbClr val="FF0000"/>
                </a:solidFill>
              </a:rPr>
              <a:t> means we </a:t>
            </a:r>
            <a:r>
              <a:rPr lang="nl-NL" dirty="0" err="1">
                <a:solidFill>
                  <a:srgbClr val="FF0000"/>
                </a:solidFill>
              </a:rPr>
              <a:t>will</a:t>
            </a:r>
            <a:r>
              <a:rPr lang="nl-NL" dirty="0">
                <a:solidFill>
                  <a:srgbClr val="FF0000"/>
                </a:solidFill>
              </a:rPr>
              <a:t> </a:t>
            </a:r>
            <a:r>
              <a:rPr lang="nl-NL" dirty="0" err="1">
                <a:solidFill>
                  <a:srgbClr val="FF0000"/>
                </a:solidFill>
              </a:rPr>
              <a:t>be</a:t>
            </a:r>
            <a:r>
              <a:rPr lang="nl-NL" dirty="0">
                <a:solidFill>
                  <a:srgbClr val="FF0000"/>
                </a:solidFill>
              </a:rPr>
              <a:t> </a:t>
            </a:r>
            <a:r>
              <a:rPr lang="nl-NL" dirty="0" err="1">
                <a:solidFill>
                  <a:srgbClr val="FF0000"/>
                </a:solidFill>
              </a:rPr>
              <a:t>reluctant</a:t>
            </a:r>
            <a:r>
              <a:rPr lang="nl-NL" dirty="0">
                <a:solidFill>
                  <a:srgbClr val="FF0000"/>
                </a:solidFill>
              </a:rPr>
              <a:t> </a:t>
            </a:r>
            <a:r>
              <a:rPr lang="nl-NL" dirty="0" err="1">
                <a:solidFill>
                  <a:srgbClr val="FF0000"/>
                </a:solidFill>
              </a:rPr>
              <a:t>with</a:t>
            </a:r>
            <a:r>
              <a:rPr lang="nl-NL" dirty="0">
                <a:solidFill>
                  <a:srgbClr val="FF0000"/>
                </a:solidFill>
              </a:rPr>
              <a:t> parking </a:t>
            </a:r>
            <a:r>
              <a:rPr lang="nl-NL" dirty="0" err="1">
                <a:solidFill>
                  <a:srgbClr val="FF0000"/>
                </a:solidFill>
              </a:rPr>
              <a:t>space</a:t>
            </a:r>
            <a:r>
              <a:rPr lang="nl-NL" dirty="0">
                <a:solidFill>
                  <a:srgbClr val="FF0000"/>
                </a:solidFill>
              </a:rPr>
              <a:t>, waste containers, </a:t>
            </a:r>
            <a:r>
              <a:rPr lang="nl-NL" dirty="0" err="1">
                <a:solidFill>
                  <a:srgbClr val="FF0000"/>
                </a:solidFill>
              </a:rPr>
              <a:t>kiosks</a:t>
            </a:r>
            <a:r>
              <a:rPr lang="nl-NL" dirty="0">
                <a:solidFill>
                  <a:srgbClr val="FF0000"/>
                </a:solidFill>
              </a:rPr>
              <a:t>, </a:t>
            </a:r>
            <a:r>
              <a:rPr lang="nl-NL" dirty="0" err="1">
                <a:solidFill>
                  <a:srgbClr val="FF0000"/>
                </a:solidFill>
              </a:rPr>
              <a:t>etc</a:t>
            </a:r>
            <a:endParaRPr lang="nl-NL" dirty="0">
              <a:solidFill>
                <a:srgbClr val="FF0000"/>
              </a:solidFill>
            </a:endParaRPr>
          </a:p>
          <a:p>
            <a:pPr lvl="1"/>
            <a:r>
              <a:rPr lang="nl-NL" dirty="0">
                <a:solidFill>
                  <a:srgbClr val="FF0000"/>
                </a:solidFill>
              </a:rPr>
              <a:t>AWCS (</a:t>
            </a:r>
            <a:r>
              <a:rPr lang="nl-NL" dirty="0" err="1">
                <a:solidFill>
                  <a:srgbClr val="FF0000"/>
                </a:solidFill>
              </a:rPr>
              <a:t>inside</a:t>
            </a:r>
            <a:r>
              <a:rPr lang="nl-NL" dirty="0">
                <a:solidFill>
                  <a:srgbClr val="FF0000"/>
                </a:solidFill>
              </a:rPr>
              <a:t> buildings) </a:t>
            </a:r>
            <a:r>
              <a:rPr lang="nl-NL" dirty="0" err="1">
                <a:solidFill>
                  <a:srgbClr val="FF0000"/>
                </a:solidFill>
              </a:rPr>
              <a:t>helps</a:t>
            </a:r>
            <a:r>
              <a:rPr lang="nl-NL" dirty="0">
                <a:solidFill>
                  <a:srgbClr val="FF0000"/>
                </a:solidFill>
              </a:rPr>
              <a:t> </a:t>
            </a:r>
            <a:r>
              <a:rPr lang="nl-NL" dirty="0" err="1">
                <a:solidFill>
                  <a:srgbClr val="FF0000"/>
                </a:solidFill>
              </a:rPr>
              <a:t>to</a:t>
            </a:r>
            <a:r>
              <a:rPr lang="nl-NL" dirty="0">
                <a:solidFill>
                  <a:srgbClr val="FF0000"/>
                </a:solidFill>
              </a:rPr>
              <a:t> </a:t>
            </a:r>
            <a:r>
              <a:rPr lang="nl-NL" dirty="0" err="1">
                <a:solidFill>
                  <a:srgbClr val="FF0000"/>
                </a:solidFill>
              </a:rPr>
              <a:t>reduce</a:t>
            </a:r>
            <a:r>
              <a:rPr lang="nl-NL" dirty="0">
                <a:solidFill>
                  <a:srgbClr val="FF0000"/>
                </a:solidFill>
              </a:rPr>
              <a:t> </a:t>
            </a:r>
            <a:r>
              <a:rPr lang="nl-NL" dirty="0" err="1">
                <a:solidFill>
                  <a:srgbClr val="FF0000"/>
                </a:solidFill>
              </a:rPr>
              <a:t>pressure</a:t>
            </a:r>
            <a:r>
              <a:rPr lang="nl-NL" dirty="0">
                <a:solidFill>
                  <a:srgbClr val="FF0000"/>
                </a:solidFill>
              </a:rPr>
              <a:t> on public </a:t>
            </a:r>
            <a:r>
              <a:rPr lang="nl-NL" dirty="0" err="1">
                <a:solidFill>
                  <a:srgbClr val="FF0000"/>
                </a:solidFill>
              </a:rPr>
              <a:t>space</a:t>
            </a:r>
            <a:endParaRPr lang="en-US" dirty="0">
              <a:solidFill>
                <a:srgbClr val="FF0000"/>
              </a:solidFill>
            </a:endParaRPr>
          </a:p>
        </p:txBody>
      </p:sp>
    </p:spTree>
    <p:extLst>
      <p:ext uri="{BB962C8B-B14F-4D97-AF65-F5344CB8AC3E}">
        <p14:creationId xmlns:p14="http://schemas.microsoft.com/office/powerpoint/2010/main" val="906957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D87E8CE-33A9-43EE-B25B-F09963B573BA}" type="datetime1">
              <a:rPr lang="nl-NL" smtClean="0"/>
              <a:t>10-8-2017</a:t>
            </a:fld>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13</a:t>
            </a:fld>
            <a:endParaRPr lang="nl-NL" dirty="0"/>
          </a:p>
        </p:txBody>
      </p:sp>
      <p:sp>
        <p:nvSpPr>
          <p:cNvPr id="5" name="Date Placeholder 3"/>
          <p:cNvSpPr txBox="1">
            <a:spLocks noRot="1" noMove="1" noResize="1" noEditPoints="1" noChangeShapeType="1"/>
          </p:cNvSpPr>
          <p:nvPr/>
        </p:nvSpPr>
        <p:spPr bwMode="gray">
          <a:xfrm>
            <a:off x="9230281" y="6489408"/>
            <a:ext cx="756000" cy="180000"/>
          </a:xfrm>
          <a:prstGeom prst="rect">
            <a:avLst/>
          </a:prstGeom>
        </p:spPr>
        <p:txBody>
          <a:bodyPr vert="horz" lIns="0" tIns="0" rIns="0" bIns="0" rtlCol="0" anchor="t"/>
          <a:lstStyle>
            <a:defPPr lvl="0">
              <a:defRPr lang="nl-NL"/>
            </a:defPPr>
            <a:lvl1pPr marL="0" lvl="1" algn="r"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CD568D-A24A-4CEE-8ACF-C4B7345A242C}" type="datetime1">
              <a:rPr lang="nl-NL"/>
              <a:pPr/>
              <a:t>10-8-2017</a:t>
            </a:fld>
            <a:endParaRPr lang="nl-NL" dirty="0"/>
          </a:p>
        </p:txBody>
      </p:sp>
      <p:sp>
        <p:nvSpPr>
          <p:cNvPr id="6" name="Tijdelijke aanduiding voor voettekst 2"/>
          <p:cNvSpPr txBox="1">
            <a:spLocks/>
          </p:cNvSpPr>
          <p:nvPr/>
        </p:nvSpPr>
        <p:spPr bwMode="gray">
          <a:xfrm>
            <a:off x="2305563" y="6489408"/>
            <a:ext cx="6192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Presentation market consultation Automated Waste Collection System (AWCS) Amsterdam Sluisbuurt</a:t>
            </a:r>
            <a:endParaRPr lang="nl-NL" dirty="0"/>
          </a:p>
        </p:txBody>
      </p:sp>
      <p:sp>
        <p:nvSpPr>
          <p:cNvPr id="7" name="Slide Number Placeholder 5"/>
          <p:cNvSpPr txBox="1">
            <a:spLocks noRot="1" noMove="1" noResize="1" noEditPoints="1" noChangeShapeType="1"/>
          </p:cNvSpPr>
          <p:nvPr/>
        </p:nvSpPr>
        <p:spPr bwMode="gray">
          <a:xfrm>
            <a:off x="10020808" y="6489408"/>
            <a:ext cx="288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a:t>
            </a:r>
            <a:fld id="{5A73F218-DCB0-4894-9B51-05C25669D534}" type="slidenum">
              <a:rPr lang="nl-NL"/>
              <a:pPr/>
              <a:t>13</a:t>
            </a:fld>
            <a:endParaRPr lang="nl-NL" dirty="0"/>
          </a:p>
        </p:txBody>
      </p:sp>
      <p:sp>
        <p:nvSpPr>
          <p:cNvPr id="8" name="Titel 1"/>
          <p:cNvSpPr txBox="1">
            <a:spLocks noRot="1" noMove="1" noResize="1" noEditPoints="1" noChangeShapeType="1"/>
          </p:cNvSpPr>
          <p:nvPr/>
        </p:nvSpPr>
        <p:spPr bwMode="gray">
          <a:xfrm>
            <a:off x="2659064" y="1268413"/>
            <a:ext cx="8008937" cy="1143000"/>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pPr lvl="0"/>
            <a:r>
              <a:rPr lang="nl-NL" noProof="1">
                <a:solidFill>
                  <a:srgbClr val="FF0000"/>
                </a:solidFill>
              </a:rPr>
              <a:t>4 Planning (1)</a:t>
            </a:r>
          </a:p>
        </p:txBody>
      </p:sp>
      <p:sp>
        <p:nvSpPr>
          <p:cNvPr id="9" name="Tijdelijke aanduiding voor inhoud 7"/>
          <p:cNvSpPr txBox="1">
            <a:spLocks/>
          </p:cNvSpPr>
          <p:nvPr/>
        </p:nvSpPr>
        <p:spPr bwMode="gray">
          <a:xfrm>
            <a:off x="2657476" y="3367088"/>
            <a:ext cx="8010525" cy="2787650"/>
          </a:xfrm>
          <a:prstGeom prst="rect">
            <a:avLst/>
          </a:prstGeom>
        </p:spPr>
        <p:txBody>
          <a:bodyPr vert="horz" lIns="0" tIns="0" rIns="0" bIns="0" rtlCol="0">
            <a:noAutofit/>
          </a:bodyPr>
          <a:lst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a:lstStyle>
          <a:p>
            <a:pPr lvl="0"/>
            <a:r>
              <a:rPr lang="nl-NL" dirty="0" err="1">
                <a:solidFill>
                  <a:srgbClr val="FF0000"/>
                </a:solidFill>
              </a:rPr>
              <a:t>Destination</a:t>
            </a:r>
            <a:r>
              <a:rPr lang="nl-NL" dirty="0">
                <a:solidFill>
                  <a:srgbClr val="FF0000"/>
                </a:solidFill>
              </a:rPr>
              <a:t> plan: februari 2019 -&gt; award OAT </a:t>
            </a:r>
            <a:r>
              <a:rPr lang="nl-NL" dirty="0" err="1">
                <a:solidFill>
                  <a:srgbClr val="FF0000"/>
                </a:solidFill>
              </a:rPr>
              <a:t>and</a:t>
            </a:r>
            <a:r>
              <a:rPr lang="nl-NL" dirty="0">
                <a:solidFill>
                  <a:srgbClr val="FF0000"/>
                </a:solidFill>
              </a:rPr>
              <a:t> start building OAT</a:t>
            </a:r>
          </a:p>
          <a:p>
            <a:pPr lvl="0"/>
            <a:endParaRPr lang="nl-NL" dirty="0">
              <a:solidFill>
                <a:srgbClr val="FF0000"/>
              </a:solidFill>
            </a:endParaRPr>
          </a:p>
          <a:p>
            <a:pPr lvl="0"/>
            <a:r>
              <a:rPr lang="nl-NL" dirty="0" err="1">
                <a:solidFill>
                  <a:srgbClr val="FF0000"/>
                </a:solidFill>
              </a:rPr>
              <a:t>Between</a:t>
            </a:r>
            <a:r>
              <a:rPr lang="nl-NL" dirty="0">
                <a:solidFill>
                  <a:srgbClr val="FF0000"/>
                </a:solidFill>
              </a:rPr>
              <a:t> februari 2019 </a:t>
            </a:r>
            <a:r>
              <a:rPr lang="nl-NL" dirty="0" err="1">
                <a:solidFill>
                  <a:srgbClr val="FF0000"/>
                </a:solidFill>
              </a:rPr>
              <a:t>and</a:t>
            </a:r>
            <a:r>
              <a:rPr lang="nl-NL" dirty="0">
                <a:solidFill>
                  <a:srgbClr val="FF0000"/>
                </a:solidFill>
              </a:rPr>
              <a:t> </a:t>
            </a:r>
            <a:r>
              <a:rPr lang="nl-NL" dirty="0" err="1">
                <a:solidFill>
                  <a:srgbClr val="FF0000"/>
                </a:solidFill>
              </a:rPr>
              <a:t>now</a:t>
            </a:r>
            <a:r>
              <a:rPr lang="nl-NL" dirty="0">
                <a:solidFill>
                  <a:srgbClr val="FF0000"/>
                </a:solidFill>
              </a:rPr>
              <a:t>:</a:t>
            </a:r>
          </a:p>
          <a:p>
            <a:pPr marL="501621" lvl="2" indent="-285676">
              <a:buClr>
                <a:schemeClr val="accent1"/>
              </a:buClr>
              <a:buSzPct val="65000"/>
              <a:buFontTx/>
              <a:buChar char="-"/>
            </a:pPr>
            <a:r>
              <a:rPr lang="nl-NL" noProof="1">
                <a:solidFill>
                  <a:srgbClr val="FF0000"/>
                </a:solidFill>
              </a:rPr>
              <a:t>November 2017: Investment decicion council of </a:t>
            </a:r>
            <a:r>
              <a:rPr lang="nl-NL" noProof="1" smtClean="0">
                <a:solidFill>
                  <a:srgbClr val="FF0000"/>
                </a:solidFill>
              </a:rPr>
              <a:t>Amsterdam;</a:t>
            </a:r>
            <a:endParaRPr lang="nl-NL" noProof="1">
              <a:solidFill>
                <a:srgbClr val="FF0000"/>
              </a:solidFill>
            </a:endParaRPr>
          </a:p>
          <a:p>
            <a:pPr marL="501621" lvl="2" indent="-285676">
              <a:buClr>
                <a:schemeClr val="accent1"/>
              </a:buClr>
              <a:buSzPct val="65000"/>
              <a:buFontTx/>
              <a:buChar char="-"/>
            </a:pPr>
            <a:r>
              <a:rPr lang="nl-NL" noProof="1">
                <a:solidFill>
                  <a:srgbClr val="FF0000"/>
                </a:solidFill>
              </a:rPr>
              <a:t>May 2018: Definite approaval for tender and start tendering procedure </a:t>
            </a:r>
            <a:r>
              <a:rPr lang="nl-NL" noProof="1" smtClean="0">
                <a:solidFill>
                  <a:srgbClr val="FF0000"/>
                </a:solidFill>
              </a:rPr>
              <a:t>;</a:t>
            </a:r>
            <a:endParaRPr lang="nl-NL" noProof="1">
              <a:solidFill>
                <a:srgbClr val="FF0000"/>
              </a:solidFill>
            </a:endParaRPr>
          </a:p>
          <a:p>
            <a:pPr marL="501621" lvl="2" indent="-285676">
              <a:buClr>
                <a:schemeClr val="accent1"/>
              </a:buClr>
              <a:buSzPct val="65000"/>
              <a:buFontTx/>
              <a:buChar char="-"/>
            </a:pPr>
            <a:endParaRPr lang="nl-NL" noProof="1">
              <a:solidFill>
                <a:srgbClr val="FF0000"/>
              </a:solidFill>
            </a:endParaRPr>
          </a:p>
          <a:p>
            <a:pPr lvl="0"/>
            <a:endParaRPr lang="nl-NL" dirty="0">
              <a:solidFill>
                <a:srgbClr val="FF0000"/>
              </a:solidFill>
            </a:endParaRPr>
          </a:p>
          <a:p>
            <a:pPr lvl="0"/>
            <a:endParaRPr lang="nl-NL" dirty="0">
              <a:solidFill>
                <a:srgbClr val="FF0000"/>
              </a:solidFill>
            </a:endParaRPr>
          </a:p>
          <a:p>
            <a:pPr lvl="0"/>
            <a:endParaRPr lang="en-US" dirty="0">
              <a:solidFill>
                <a:srgbClr val="FF0000"/>
              </a:solidFill>
            </a:endParaRPr>
          </a:p>
        </p:txBody>
      </p:sp>
    </p:spTree>
    <p:extLst>
      <p:ext uri="{BB962C8B-B14F-4D97-AF65-F5344CB8AC3E}">
        <p14:creationId xmlns:p14="http://schemas.microsoft.com/office/powerpoint/2010/main" val="4003159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46E35100-3AB1-4840-922B-24EA3FCB4B71}" type="datetime1">
              <a:rPr lang="nl-NL" smtClean="0"/>
              <a:pPr/>
              <a:t>10-8-2017</a:t>
            </a:fld>
            <a:endParaRPr lang="nl-NL" dirty="0"/>
          </a:p>
        </p:txBody>
      </p:sp>
      <p:sp>
        <p:nvSpPr>
          <p:cNvPr id="7" name="Tijdelijke aanduiding voor voettekst 6"/>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5" name="Tijdelijke aanduiding voor dianummer 4"/>
          <p:cNvSpPr>
            <a:spLocks noGrp="1"/>
          </p:cNvSpPr>
          <p:nvPr>
            <p:ph type="sldNum" sz="quarter" idx="12"/>
          </p:nvPr>
        </p:nvSpPr>
        <p:spPr/>
        <p:txBody>
          <a:bodyPr/>
          <a:lstStyle/>
          <a:p>
            <a:r>
              <a:rPr lang="nl-NL" smtClean="0"/>
              <a:t>| </a:t>
            </a:r>
            <a:fld id="{5A73F218-DCB0-4894-9B51-05C25669D534}" type="slidenum">
              <a:rPr lang="nl-NL" smtClean="0"/>
              <a:pPr/>
              <a:t>14</a:t>
            </a:fld>
            <a:endParaRPr lang="nl-NL" dirty="0"/>
          </a:p>
        </p:txBody>
      </p:sp>
      <p:sp>
        <p:nvSpPr>
          <p:cNvPr id="2" name="Titel 1"/>
          <p:cNvSpPr>
            <a:spLocks noGrp="1"/>
          </p:cNvSpPr>
          <p:nvPr>
            <p:ph type="title" idx="4294967295"/>
          </p:nvPr>
        </p:nvSpPr>
        <p:spPr>
          <a:xfrm>
            <a:off x="2639616" y="1196752"/>
            <a:ext cx="8008937" cy="1143000"/>
          </a:xfrm>
        </p:spPr>
        <p:txBody>
          <a:bodyPr/>
          <a:lstStyle/>
          <a:p>
            <a:r>
              <a:rPr lang="nl-NL" noProof="1">
                <a:solidFill>
                  <a:srgbClr val="FF0000"/>
                </a:solidFill>
              </a:rPr>
              <a:t>4 </a:t>
            </a:r>
            <a:r>
              <a:rPr lang="nl-NL" noProof="1" smtClean="0">
                <a:solidFill>
                  <a:srgbClr val="FF0000"/>
                </a:solidFill>
              </a:rPr>
              <a:t>Planning (2)</a:t>
            </a:r>
            <a:endParaRPr lang="nl-NL" dirty="0">
              <a:solidFill>
                <a:srgbClr val="FF0000"/>
              </a:solidFill>
            </a:endParaRPr>
          </a:p>
        </p:txBody>
      </p:sp>
      <p:pic>
        <p:nvPicPr>
          <p:cNvPr id="6" name="Afbeelding 5">
            <a:extLst>
              <a:ext uri="{FF2B5EF4-FFF2-40B4-BE49-F238E27FC236}">
                <a16:creationId xmlns:lc="http://schemas.openxmlformats.org/drawingml/2006/lockedCanvas" xmlns:a16="http://schemas.microsoft.com/office/drawing/2014/main" xmlns:xdr="http://schemas.openxmlformats.org/drawingml/2006/spreadsheetDrawing" xmlns="" id="{A099EA28-D2E9-4287-BD7E-FE53AC6971A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293" y="2924944"/>
            <a:ext cx="12086916" cy="3196008"/>
          </a:xfrm>
          <a:prstGeom prst="rect">
            <a:avLst/>
          </a:prstGeom>
        </p:spPr>
      </p:pic>
    </p:spTree>
    <p:extLst>
      <p:ext uri="{BB962C8B-B14F-4D97-AF65-F5344CB8AC3E}">
        <p14:creationId xmlns:p14="http://schemas.microsoft.com/office/powerpoint/2010/main" val="1608452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noRot="1" noMove="1" noResize="1" noEditPoints="1" noChangeShapeType="1"/>
          </p:cNvSpPr>
          <p:nvPr>
            <p:ph type="dt" sz="half" idx="10"/>
          </p:nvPr>
        </p:nvSpPr>
        <p:spPr/>
        <p:txBody>
          <a:bodyPr/>
          <a:lstStyle/>
          <a:p>
            <a:fld id="{6C2726C0-054C-4C20-9DFC-4882D7707880}" type="datetime1">
              <a:rPr lang="nl-NL" smtClean="0"/>
              <a:pPr/>
              <a:t>10-8-2017</a:t>
            </a:fld>
            <a:endParaRPr lang="nl-NL" dirty="0"/>
          </a:p>
        </p:txBody>
      </p:sp>
      <p:sp>
        <p:nvSpPr>
          <p:cNvPr id="3" name="Tijdelijke aanduiding voor voettekst 2"/>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Slide Number Placeholder 5"/>
          <p:cNvSpPr>
            <a:spLocks noGrp="1" noRot="1" noMove="1" noResize="1" noEditPoints="1" noChangeShapeType="1"/>
          </p:cNvSpPr>
          <p:nvPr>
            <p:ph type="sldNum" sz="quarter" idx="12"/>
          </p:nvPr>
        </p:nvSpPr>
        <p:spPr/>
        <p:txBody>
          <a:bodyPr/>
          <a:lstStyle/>
          <a:p>
            <a:r>
              <a:rPr lang="nl-NL" smtClean="0"/>
              <a:t>| </a:t>
            </a:r>
            <a:fld id="{5A73F218-DCB0-4894-9B51-05C25669D534}" type="slidenum">
              <a:rPr lang="nl-NL" smtClean="0"/>
              <a:pPr/>
              <a:t>15</a:t>
            </a:fld>
            <a:endParaRPr lang="nl-NL" dirty="0"/>
          </a:p>
        </p:txBody>
      </p:sp>
      <p:sp>
        <p:nvSpPr>
          <p:cNvPr id="2" name="Titel 1"/>
          <p:cNvSpPr>
            <a:spLocks noGrp="1" noRot="1" noMove="1" noResize="1" noEditPoints="1" noChangeShapeType="1"/>
          </p:cNvSpPr>
          <p:nvPr>
            <p:ph type="title" idx="4294967295"/>
          </p:nvPr>
        </p:nvSpPr>
        <p:spPr>
          <a:xfrm>
            <a:off x="2659064" y="1268413"/>
            <a:ext cx="8008937" cy="1143000"/>
          </a:xfrm>
        </p:spPr>
        <p:txBody>
          <a:bodyPr/>
          <a:lstStyle/>
          <a:p>
            <a:r>
              <a:rPr lang="nl-NL" noProof="1" smtClean="0">
                <a:solidFill>
                  <a:srgbClr val="FF0000"/>
                </a:solidFill>
              </a:rPr>
              <a:t>5 Starting point: </a:t>
            </a:r>
            <a:r>
              <a:rPr lang="nl-NL" noProof="1" smtClean="0">
                <a:solidFill>
                  <a:srgbClr val="FF0000"/>
                </a:solidFill>
              </a:rPr>
              <a:t>procurement (1)</a:t>
            </a:r>
            <a:endParaRPr lang="nl-NL" noProof="1">
              <a:solidFill>
                <a:srgbClr val="FF0000"/>
              </a:solidFill>
            </a:endParaRPr>
          </a:p>
        </p:txBody>
      </p:sp>
      <p:sp>
        <p:nvSpPr>
          <p:cNvPr id="8" name="Tijdelijke aanduiding voor inhoud 7"/>
          <p:cNvSpPr>
            <a:spLocks noGrp="1"/>
          </p:cNvSpPr>
          <p:nvPr>
            <p:ph idx="4294967295"/>
          </p:nvPr>
        </p:nvSpPr>
        <p:spPr>
          <a:xfrm>
            <a:off x="2657476" y="3367088"/>
            <a:ext cx="8010525" cy="2787650"/>
          </a:xfrm>
        </p:spPr>
        <p:txBody>
          <a:bodyPr/>
          <a:lstStyle/>
          <a:p>
            <a:r>
              <a:rPr lang="nl-NL" dirty="0" err="1" smtClean="0">
                <a:solidFill>
                  <a:srgbClr val="FF0000"/>
                </a:solidFill>
              </a:rPr>
              <a:t>tendering</a:t>
            </a:r>
            <a:r>
              <a:rPr lang="nl-NL" dirty="0" smtClean="0">
                <a:solidFill>
                  <a:srgbClr val="FF0000"/>
                </a:solidFill>
              </a:rPr>
              <a:t> procedure: </a:t>
            </a:r>
            <a:r>
              <a:rPr lang="nl-NL" dirty="0" err="1" smtClean="0">
                <a:solidFill>
                  <a:srgbClr val="FF0000"/>
                </a:solidFill>
              </a:rPr>
              <a:t>competitive</a:t>
            </a:r>
            <a:r>
              <a:rPr lang="nl-NL" dirty="0" smtClean="0">
                <a:solidFill>
                  <a:srgbClr val="FF0000"/>
                </a:solidFill>
              </a:rPr>
              <a:t> </a:t>
            </a:r>
            <a:r>
              <a:rPr lang="nl-NL" dirty="0">
                <a:solidFill>
                  <a:srgbClr val="FF0000"/>
                </a:solidFill>
              </a:rPr>
              <a:t>procedure </a:t>
            </a:r>
            <a:r>
              <a:rPr lang="nl-NL" dirty="0" err="1">
                <a:solidFill>
                  <a:srgbClr val="FF0000"/>
                </a:solidFill>
              </a:rPr>
              <a:t>with</a:t>
            </a:r>
            <a:r>
              <a:rPr lang="nl-NL" dirty="0">
                <a:solidFill>
                  <a:srgbClr val="FF0000"/>
                </a:solidFill>
              </a:rPr>
              <a:t> </a:t>
            </a:r>
            <a:r>
              <a:rPr lang="nl-NL" dirty="0" err="1" smtClean="0">
                <a:solidFill>
                  <a:srgbClr val="FF0000"/>
                </a:solidFill>
              </a:rPr>
              <a:t>negotiation</a:t>
            </a:r>
            <a:r>
              <a:rPr lang="nl-NL" dirty="0" smtClean="0">
                <a:solidFill>
                  <a:srgbClr val="FF0000"/>
                </a:solidFill>
              </a:rPr>
              <a:t>.</a:t>
            </a:r>
          </a:p>
          <a:p>
            <a:pPr lvl="1"/>
            <a:r>
              <a:rPr lang="nl-NL" dirty="0" smtClean="0">
                <a:solidFill>
                  <a:srgbClr val="FF0000"/>
                </a:solidFill>
              </a:rPr>
              <a:t>The </a:t>
            </a:r>
            <a:r>
              <a:rPr lang="nl-NL" dirty="0" err="1">
                <a:solidFill>
                  <a:srgbClr val="FF0000"/>
                </a:solidFill>
              </a:rPr>
              <a:t>contracting</a:t>
            </a:r>
            <a:r>
              <a:rPr lang="nl-NL" dirty="0">
                <a:solidFill>
                  <a:srgbClr val="FF0000"/>
                </a:solidFill>
              </a:rPr>
              <a:t> </a:t>
            </a:r>
            <a:r>
              <a:rPr lang="nl-NL" dirty="0" err="1" smtClean="0">
                <a:solidFill>
                  <a:srgbClr val="FF0000"/>
                </a:solidFill>
              </a:rPr>
              <a:t>authority</a:t>
            </a:r>
            <a:r>
              <a:rPr lang="nl-NL" dirty="0" smtClean="0">
                <a:solidFill>
                  <a:srgbClr val="FF0000"/>
                </a:solidFill>
              </a:rPr>
              <a:t>, </a:t>
            </a:r>
            <a:r>
              <a:rPr lang="nl-NL" dirty="0" err="1" smtClean="0">
                <a:solidFill>
                  <a:srgbClr val="FF0000"/>
                </a:solidFill>
              </a:rPr>
              <a:t>city</a:t>
            </a:r>
            <a:r>
              <a:rPr lang="nl-NL" dirty="0" smtClean="0">
                <a:solidFill>
                  <a:srgbClr val="FF0000"/>
                </a:solidFill>
              </a:rPr>
              <a:t> of Amsterdam, has sufficiënt information </a:t>
            </a:r>
            <a:r>
              <a:rPr lang="nl-NL" dirty="0" err="1" smtClean="0">
                <a:solidFill>
                  <a:srgbClr val="FF0000"/>
                </a:solidFill>
              </a:rPr>
              <a:t>to</a:t>
            </a:r>
            <a:r>
              <a:rPr lang="nl-NL" dirty="0" smtClean="0">
                <a:solidFill>
                  <a:srgbClr val="FF0000"/>
                </a:solidFill>
              </a:rPr>
              <a:t> </a:t>
            </a:r>
            <a:r>
              <a:rPr lang="nl-NL" dirty="0" err="1" smtClean="0">
                <a:solidFill>
                  <a:srgbClr val="FF0000"/>
                </a:solidFill>
              </a:rPr>
              <a:t>specify</a:t>
            </a:r>
            <a:r>
              <a:rPr lang="nl-NL" dirty="0" smtClean="0">
                <a:solidFill>
                  <a:srgbClr val="FF0000"/>
                </a:solidFill>
              </a:rPr>
              <a:t> </a:t>
            </a:r>
            <a:r>
              <a:rPr lang="nl-NL" dirty="0" err="1" smtClean="0">
                <a:solidFill>
                  <a:srgbClr val="FF0000"/>
                </a:solidFill>
              </a:rPr>
              <a:t>the</a:t>
            </a:r>
            <a:r>
              <a:rPr lang="nl-NL" dirty="0" smtClean="0">
                <a:solidFill>
                  <a:srgbClr val="FF0000"/>
                </a:solidFill>
              </a:rPr>
              <a:t> </a:t>
            </a:r>
            <a:r>
              <a:rPr lang="nl-NL" dirty="0" err="1" smtClean="0">
                <a:solidFill>
                  <a:srgbClr val="FF0000"/>
                </a:solidFill>
              </a:rPr>
              <a:t>requirements</a:t>
            </a:r>
            <a:r>
              <a:rPr lang="nl-NL" dirty="0" smtClean="0">
                <a:solidFill>
                  <a:srgbClr val="FF0000"/>
                </a:solidFill>
              </a:rPr>
              <a:t> </a:t>
            </a:r>
            <a:r>
              <a:rPr lang="nl-NL" dirty="0" err="1" smtClean="0">
                <a:solidFill>
                  <a:srgbClr val="FF0000"/>
                </a:solidFill>
              </a:rPr>
              <a:t>for</a:t>
            </a:r>
            <a:r>
              <a:rPr lang="nl-NL" dirty="0" smtClean="0">
                <a:solidFill>
                  <a:srgbClr val="FF0000"/>
                </a:solidFill>
              </a:rPr>
              <a:t> </a:t>
            </a:r>
            <a:r>
              <a:rPr lang="nl-NL" dirty="0" err="1" smtClean="0">
                <a:solidFill>
                  <a:srgbClr val="FF0000"/>
                </a:solidFill>
              </a:rPr>
              <a:t>the</a:t>
            </a:r>
            <a:r>
              <a:rPr lang="nl-NL" dirty="0" smtClean="0">
                <a:solidFill>
                  <a:srgbClr val="FF0000"/>
                </a:solidFill>
              </a:rPr>
              <a:t> contract but </a:t>
            </a:r>
            <a:r>
              <a:rPr lang="nl-NL" dirty="0" err="1" smtClean="0">
                <a:solidFill>
                  <a:srgbClr val="FF0000"/>
                </a:solidFill>
              </a:rPr>
              <a:t>not</a:t>
            </a:r>
            <a:r>
              <a:rPr lang="nl-NL" dirty="0" smtClean="0">
                <a:solidFill>
                  <a:srgbClr val="FF0000"/>
                </a:solidFill>
              </a:rPr>
              <a:t> </a:t>
            </a:r>
            <a:r>
              <a:rPr lang="nl-NL" dirty="0" err="1" smtClean="0">
                <a:solidFill>
                  <a:srgbClr val="FF0000"/>
                </a:solidFill>
              </a:rPr>
              <a:t>enough</a:t>
            </a:r>
            <a:r>
              <a:rPr lang="nl-NL" dirty="0" smtClean="0">
                <a:solidFill>
                  <a:srgbClr val="FF0000"/>
                </a:solidFill>
              </a:rPr>
              <a:t> </a:t>
            </a:r>
            <a:r>
              <a:rPr lang="nl-NL" dirty="0" err="1" smtClean="0">
                <a:solidFill>
                  <a:srgbClr val="FF0000"/>
                </a:solidFill>
              </a:rPr>
              <a:t>knowledge</a:t>
            </a:r>
            <a:r>
              <a:rPr lang="nl-NL" dirty="0" smtClean="0">
                <a:solidFill>
                  <a:srgbClr val="FF0000"/>
                </a:solidFill>
              </a:rPr>
              <a:t> </a:t>
            </a:r>
            <a:r>
              <a:rPr lang="nl-NL" dirty="0" err="1" smtClean="0">
                <a:solidFill>
                  <a:srgbClr val="FF0000"/>
                </a:solidFill>
              </a:rPr>
              <a:t>to</a:t>
            </a:r>
            <a:r>
              <a:rPr lang="nl-NL" dirty="0" smtClean="0">
                <a:solidFill>
                  <a:srgbClr val="FF0000"/>
                </a:solidFill>
              </a:rPr>
              <a:t> </a:t>
            </a:r>
            <a:r>
              <a:rPr lang="nl-NL" dirty="0" err="1" smtClean="0">
                <a:solidFill>
                  <a:srgbClr val="FF0000"/>
                </a:solidFill>
              </a:rPr>
              <a:t>specify</a:t>
            </a:r>
            <a:r>
              <a:rPr lang="nl-NL" dirty="0" smtClean="0">
                <a:solidFill>
                  <a:srgbClr val="FF0000"/>
                </a:solidFill>
              </a:rPr>
              <a:t> </a:t>
            </a:r>
            <a:r>
              <a:rPr lang="nl-NL" dirty="0" err="1" smtClean="0">
                <a:solidFill>
                  <a:srgbClr val="FF0000"/>
                </a:solidFill>
              </a:rPr>
              <a:t>the</a:t>
            </a:r>
            <a:r>
              <a:rPr lang="nl-NL" dirty="0" smtClean="0">
                <a:solidFill>
                  <a:srgbClr val="FF0000"/>
                </a:solidFill>
              </a:rPr>
              <a:t> </a:t>
            </a:r>
            <a:r>
              <a:rPr lang="nl-NL" dirty="0" err="1" smtClean="0">
                <a:solidFill>
                  <a:srgbClr val="FF0000"/>
                </a:solidFill>
              </a:rPr>
              <a:t>optimal</a:t>
            </a:r>
            <a:r>
              <a:rPr lang="nl-NL" dirty="0" smtClean="0">
                <a:solidFill>
                  <a:srgbClr val="FF0000"/>
                </a:solidFill>
              </a:rPr>
              <a:t> design solution</a:t>
            </a:r>
          </a:p>
          <a:p>
            <a:pPr marL="0" indent="0">
              <a:buNone/>
            </a:pPr>
            <a:endParaRPr lang="nl-NL" dirty="0" smtClean="0">
              <a:solidFill>
                <a:srgbClr val="FF0000"/>
              </a:solidFill>
            </a:endParaRPr>
          </a:p>
        </p:txBody>
      </p:sp>
      <p:pic>
        <p:nvPicPr>
          <p:cNvPr id="7" name="Afbeelding 6" descr="knoppen inspringen.png"/>
          <p:cNvPicPr>
            <a:picLocks noSelect="1" noChangeAspect="1"/>
          </p:cNvPicPr>
          <p:nvPr/>
        </p:nvPicPr>
        <p:blipFill>
          <a:blip r:embed="rId3"/>
          <a:stretch>
            <a:fillRect/>
          </a:stretch>
        </p:blipFill>
        <p:spPr>
          <a:xfrm>
            <a:off x="5195887" y="5799134"/>
            <a:ext cx="523875" cy="285751"/>
          </a:xfrm>
          <a:prstGeom prst="rect">
            <a:avLst/>
          </a:prstGeom>
        </p:spPr>
      </p:pic>
    </p:spTree>
    <p:extLst>
      <p:ext uri="{BB962C8B-B14F-4D97-AF65-F5344CB8AC3E}">
        <p14:creationId xmlns:p14="http://schemas.microsoft.com/office/powerpoint/2010/main" val="31164610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noRot="1" noMove="1" noResize="1" noEditPoints="1" noChangeShapeType="1"/>
          </p:cNvSpPr>
          <p:nvPr>
            <p:ph type="dt" sz="half" idx="10"/>
          </p:nvPr>
        </p:nvSpPr>
        <p:spPr/>
        <p:txBody>
          <a:bodyPr/>
          <a:lstStyle/>
          <a:p>
            <a:fld id="{E6AE697C-7228-4302-8ADD-3C7845CF8FC0}" type="datetime1">
              <a:rPr lang="nl-NL" smtClean="0"/>
              <a:pPr/>
              <a:t>10-8-2017</a:t>
            </a:fld>
            <a:endParaRPr lang="nl-NL" dirty="0"/>
          </a:p>
        </p:txBody>
      </p:sp>
      <p:sp>
        <p:nvSpPr>
          <p:cNvPr id="3" name="Tijdelijke aanduiding voor voettekst 2"/>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Slide Number Placeholder 5"/>
          <p:cNvSpPr>
            <a:spLocks noGrp="1" noRot="1" noMove="1" noResize="1" noEditPoints="1" noChangeShapeType="1"/>
          </p:cNvSpPr>
          <p:nvPr>
            <p:ph type="sldNum" sz="quarter" idx="12"/>
          </p:nvPr>
        </p:nvSpPr>
        <p:spPr/>
        <p:txBody>
          <a:bodyPr/>
          <a:lstStyle/>
          <a:p>
            <a:r>
              <a:rPr lang="nl-NL" smtClean="0"/>
              <a:t>| </a:t>
            </a:r>
            <a:fld id="{5A73F218-DCB0-4894-9B51-05C25669D534}" type="slidenum">
              <a:rPr lang="nl-NL" smtClean="0"/>
              <a:pPr/>
              <a:t>16</a:t>
            </a:fld>
            <a:endParaRPr lang="nl-NL" dirty="0"/>
          </a:p>
        </p:txBody>
      </p:sp>
      <p:sp>
        <p:nvSpPr>
          <p:cNvPr id="2" name="Titel 1"/>
          <p:cNvSpPr>
            <a:spLocks noGrp="1" noRot="1" noMove="1" noResize="1" noEditPoints="1" noChangeShapeType="1"/>
          </p:cNvSpPr>
          <p:nvPr>
            <p:ph type="title" idx="4294967295"/>
          </p:nvPr>
        </p:nvSpPr>
        <p:spPr>
          <a:xfrm>
            <a:off x="2659064" y="1268413"/>
            <a:ext cx="8008937" cy="1143000"/>
          </a:xfrm>
        </p:spPr>
        <p:txBody>
          <a:bodyPr/>
          <a:lstStyle/>
          <a:p>
            <a:r>
              <a:rPr lang="nl-NL" noProof="1" smtClean="0">
                <a:solidFill>
                  <a:srgbClr val="FF0000"/>
                </a:solidFill>
              </a:rPr>
              <a:t>5 Starting point: </a:t>
            </a:r>
            <a:r>
              <a:rPr lang="nl-NL" noProof="1" smtClean="0">
                <a:solidFill>
                  <a:srgbClr val="FF0000"/>
                </a:solidFill>
              </a:rPr>
              <a:t>procurement (2)</a:t>
            </a:r>
            <a:endParaRPr lang="nl-NL" noProof="1">
              <a:solidFill>
                <a:srgbClr val="FF0000"/>
              </a:solidFill>
            </a:endParaRPr>
          </a:p>
        </p:txBody>
      </p:sp>
      <p:sp>
        <p:nvSpPr>
          <p:cNvPr id="8" name="Tijdelijke aanduiding voor inhoud 7"/>
          <p:cNvSpPr>
            <a:spLocks noGrp="1"/>
          </p:cNvSpPr>
          <p:nvPr>
            <p:ph idx="4294967295"/>
          </p:nvPr>
        </p:nvSpPr>
        <p:spPr>
          <a:xfrm>
            <a:off x="2657476" y="3367088"/>
            <a:ext cx="8010525" cy="2787650"/>
          </a:xfrm>
        </p:spPr>
        <p:txBody>
          <a:bodyPr/>
          <a:lstStyle/>
          <a:p>
            <a:r>
              <a:rPr lang="nl-NL" dirty="0" smtClean="0">
                <a:solidFill>
                  <a:srgbClr val="FF0000"/>
                </a:solidFill>
              </a:rPr>
              <a:t>Contract: DBM(F)O </a:t>
            </a:r>
          </a:p>
          <a:p>
            <a:r>
              <a:rPr lang="nl-NL" dirty="0" err="1" smtClean="0">
                <a:solidFill>
                  <a:srgbClr val="FF0000"/>
                </a:solidFill>
              </a:rPr>
              <a:t>Maintain</a:t>
            </a:r>
            <a:r>
              <a:rPr lang="nl-NL" dirty="0" smtClean="0">
                <a:solidFill>
                  <a:srgbClr val="FF0000"/>
                </a:solidFill>
              </a:rPr>
              <a:t> </a:t>
            </a:r>
            <a:r>
              <a:rPr lang="nl-NL" dirty="0" err="1" smtClean="0">
                <a:solidFill>
                  <a:srgbClr val="FF0000"/>
                </a:solidFill>
              </a:rPr>
              <a:t>and</a:t>
            </a:r>
            <a:r>
              <a:rPr lang="nl-NL" dirty="0" smtClean="0">
                <a:solidFill>
                  <a:srgbClr val="FF0000"/>
                </a:solidFill>
              </a:rPr>
              <a:t> </a:t>
            </a:r>
            <a:r>
              <a:rPr lang="nl-NL" dirty="0" err="1" smtClean="0">
                <a:solidFill>
                  <a:srgbClr val="FF0000"/>
                </a:solidFill>
              </a:rPr>
              <a:t>Operate</a:t>
            </a:r>
            <a:r>
              <a:rPr lang="nl-NL" dirty="0" smtClean="0">
                <a:solidFill>
                  <a:srgbClr val="FF0000"/>
                </a:solidFill>
              </a:rPr>
              <a:t>: 30 – 50 </a:t>
            </a:r>
            <a:r>
              <a:rPr lang="nl-NL" dirty="0" err="1" smtClean="0">
                <a:solidFill>
                  <a:srgbClr val="FF0000"/>
                </a:solidFill>
              </a:rPr>
              <a:t>years</a:t>
            </a:r>
            <a:endParaRPr lang="nl-NL" dirty="0">
              <a:solidFill>
                <a:srgbClr val="FF0000"/>
              </a:solidFill>
            </a:endParaRPr>
          </a:p>
          <a:p>
            <a:r>
              <a:rPr lang="nl-NL" dirty="0" smtClean="0">
                <a:solidFill>
                  <a:srgbClr val="FF0000"/>
                </a:solidFill>
              </a:rPr>
              <a:t>Dutch </a:t>
            </a:r>
            <a:r>
              <a:rPr lang="nl-NL" dirty="0" err="1" smtClean="0">
                <a:solidFill>
                  <a:srgbClr val="FF0000"/>
                </a:solidFill>
              </a:rPr>
              <a:t>contracting</a:t>
            </a:r>
            <a:r>
              <a:rPr lang="nl-NL" dirty="0" smtClean="0">
                <a:solidFill>
                  <a:srgbClr val="FF0000"/>
                </a:solidFill>
              </a:rPr>
              <a:t> </a:t>
            </a:r>
            <a:r>
              <a:rPr lang="nl-NL" dirty="0" err="1" smtClean="0">
                <a:solidFill>
                  <a:srgbClr val="FF0000"/>
                </a:solidFill>
              </a:rPr>
              <a:t>standarts</a:t>
            </a:r>
            <a:r>
              <a:rPr lang="nl-NL" dirty="0" smtClean="0">
                <a:solidFill>
                  <a:srgbClr val="FF0000"/>
                </a:solidFill>
              </a:rPr>
              <a:t>: UAV-GC </a:t>
            </a:r>
            <a:r>
              <a:rPr lang="nl-NL" dirty="0" err="1" smtClean="0">
                <a:solidFill>
                  <a:srgbClr val="FF0000"/>
                </a:solidFill>
              </a:rPr>
              <a:t>and</a:t>
            </a:r>
            <a:r>
              <a:rPr lang="nl-NL" dirty="0" smtClean="0">
                <a:solidFill>
                  <a:srgbClr val="FF0000"/>
                </a:solidFill>
              </a:rPr>
              <a:t> DNR</a:t>
            </a:r>
          </a:p>
          <a:p>
            <a:r>
              <a:rPr lang="nl-NL" dirty="0" smtClean="0">
                <a:solidFill>
                  <a:srgbClr val="FF0000"/>
                </a:solidFill>
              </a:rPr>
              <a:t>Contract name </a:t>
            </a:r>
            <a:r>
              <a:rPr lang="nl-NL" dirty="0" err="1" smtClean="0">
                <a:solidFill>
                  <a:srgbClr val="FF0000"/>
                </a:solidFill>
              </a:rPr>
              <a:t>and</a:t>
            </a:r>
            <a:r>
              <a:rPr lang="nl-NL" dirty="0" smtClean="0">
                <a:solidFill>
                  <a:srgbClr val="FF0000"/>
                </a:solidFill>
              </a:rPr>
              <a:t> </a:t>
            </a:r>
            <a:r>
              <a:rPr lang="nl-NL" dirty="0" err="1" smtClean="0">
                <a:solidFill>
                  <a:srgbClr val="FF0000"/>
                </a:solidFill>
              </a:rPr>
              <a:t>number</a:t>
            </a:r>
            <a:r>
              <a:rPr lang="nl-NL" dirty="0" smtClean="0">
                <a:solidFill>
                  <a:srgbClr val="FF0000"/>
                </a:solidFill>
              </a:rPr>
              <a:t>: </a:t>
            </a:r>
            <a:br>
              <a:rPr lang="nl-NL" dirty="0" smtClean="0">
                <a:solidFill>
                  <a:srgbClr val="FF0000"/>
                </a:solidFill>
              </a:rPr>
            </a:br>
            <a:r>
              <a:rPr lang="nl-NL" dirty="0" smtClean="0">
                <a:solidFill>
                  <a:srgbClr val="FF0000"/>
                </a:solidFill>
              </a:rPr>
              <a:t>AI </a:t>
            </a:r>
            <a:r>
              <a:rPr lang="nl-NL" dirty="0">
                <a:solidFill>
                  <a:srgbClr val="FF0000"/>
                </a:solidFill>
              </a:rPr>
              <a:t>2017-0278 Ondergronds Afval Transportsysteem Sluisbuurt</a:t>
            </a:r>
            <a:r>
              <a:rPr lang="nl-NL" dirty="0" smtClean="0">
                <a:solidFill>
                  <a:srgbClr val="FF0000"/>
                </a:solidFill>
              </a:rPr>
              <a:t> </a:t>
            </a:r>
          </a:p>
          <a:p>
            <a:endParaRPr lang="en-US" dirty="0">
              <a:solidFill>
                <a:srgbClr val="FF0000"/>
              </a:solidFill>
            </a:endParaRPr>
          </a:p>
        </p:txBody>
      </p:sp>
      <p:pic>
        <p:nvPicPr>
          <p:cNvPr id="7" name="Afbeelding 6" descr="knoppen inspringen.png"/>
          <p:cNvPicPr>
            <a:picLocks noSelect="1" noChangeAspect="1"/>
          </p:cNvPicPr>
          <p:nvPr/>
        </p:nvPicPr>
        <p:blipFill>
          <a:blip r:embed="rId3"/>
          <a:stretch>
            <a:fillRect/>
          </a:stretch>
        </p:blipFill>
        <p:spPr>
          <a:xfrm>
            <a:off x="5195887" y="5799134"/>
            <a:ext cx="523875" cy="285751"/>
          </a:xfrm>
          <a:prstGeom prst="rect">
            <a:avLst/>
          </a:prstGeom>
        </p:spPr>
      </p:pic>
    </p:spTree>
    <p:extLst>
      <p:ext uri="{BB962C8B-B14F-4D97-AF65-F5344CB8AC3E}">
        <p14:creationId xmlns:p14="http://schemas.microsoft.com/office/powerpoint/2010/main" val="1363962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D87E8CE-33A9-43EE-B25B-F09963B573BA}" type="datetime1">
              <a:rPr lang="nl-NL" smtClean="0"/>
              <a:t>10-8-2017</a:t>
            </a:fld>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17</a:t>
            </a:fld>
            <a:endParaRPr lang="nl-NL" dirty="0"/>
          </a:p>
        </p:txBody>
      </p:sp>
      <p:sp>
        <p:nvSpPr>
          <p:cNvPr id="5" name="Date Placeholder 3"/>
          <p:cNvSpPr txBox="1">
            <a:spLocks noRot="1" noMove="1" noResize="1" noEditPoints="1" noChangeShapeType="1"/>
          </p:cNvSpPr>
          <p:nvPr/>
        </p:nvSpPr>
        <p:spPr bwMode="gray">
          <a:xfrm>
            <a:off x="9230281" y="6489408"/>
            <a:ext cx="756000" cy="180000"/>
          </a:xfrm>
          <a:prstGeom prst="rect">
            <a:avLst/>
          </a:prstGeom>
        </p:spPr>
        <p:txBody>
          <a:bodyPr vert="horz" lIns="0" tIns="0" rIns="0" bIns="0" rtlCol="0" anchor="t"/>
          <a:lstStyle>
            <a:defPPr lvl="0">
              <a:defRPr lang="nl-NL"/>
            </a:defPPr>
            <a:lvl1pPr marL="0" lvl="1" algn="r"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732447-DF5D-4A47-9B75-4E92EB660465}" type="datetime1">
              <a:rPr lang="nl-NL"/>
              <a:pPr/>
              <a:t>10-8-2017</a:t>
            </a:fld>
            <a:endParaRPr lang="nl-NL" dirty="0"/>
          </a:p>
        </p:txBody>
      </p:sp>
      <p:sp>
        <p:nvSpPr>
          <p:cNvPr id="6" name="Tijdelijke aanduiding voor voettekst 2"/>
          <p:cNvSpPr txBox="1">
            <a:spLocks/>
          </p:cNvSpPr>
          <p:nvPr/>
        </p:nvSpPr>
        <p:spPr bwMode="gray">
          <a:xfrm>
            <a:off x="2305563" y="6489408"/>
            <a:ext cx="6192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Presentation market consultation Automated Waste Collection System (AWCS) Amsterdam Sluisbuurt</a:t>
            </a:r>
            <a:endParaRPr lang="nl-NL" dirty="0"/>
          </a:p>
        </p:txBody>
      </p:sp>
      <p:sp>
        <p:nvSpPr>
          <p:cNvPr id="7" name="Slide Number Placeholder 5"/>
          <p:cNvSpPr txBox="1">
            <a:spLocks noRot="1" noMove="1" noResize="1" noEditPoints="1" noChangeShapeType="1"/>
          </p:cNvSpPr>
          <p:nvPr/>
        </p:nvSpPr>
        <p:spPr bwMode="gray">
          <a:xfrm>
            <a:off x="10020808" y="6489408"/>
            <a:ext cx="288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a:t>
            </a:r>
            <a:fld id="{5A73F218-DCB0-4894-9B51-05C25669D534}" type="slidenum">
              <a:rPr lang="nl-NL"/>
              <a:pPr/>
              <a:t>17</a:t>
            </a:fld>
            <a:endParaRPr lang="nl-NL" dirty="0"/>
          </a:p>
        </p:txBody>
      </p:sp>
      <p:sp>
        <p:nvSpPr>
          <p:cNvPr id="8" name="Titel 1"/>
          <p:cNvSpPr txBox="1">
            <a:spLocks noRot="1" noMove="1" noResize="1" noEditPoints="1" noChangeShapeType="1"/>
          </p:cNvSpPr>
          <p:nvPr/>
        </p:nvSpPr>
        <p:spPr bwMode="gray">
          <a:xfrm>
            <a:off x="2659064" y="1268413"/>
            <a:ext cx="8008937" cy="1143000"/>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pPr lvl="0"/>
            <a:r>
              <a:rPr lang="nl-NL" noProof="1">
                <a:solidFill>
                  <a:srgbClr val="FF0000"/>
                </a:solidFill>
              </a:rPr>
              <a:t>6 Starting points: technical</a:t>
            </a:r>
          </a:p>
        </p:txBody>
      </p:sp>
      <p:sp>
        <p:nvSpPr>
          <p:cNvPr id="9" name="Tijdelijke aanduiding voor inhoud 7"/>
          <p:cNvSpPr txBox="1">
            <a:spLocks/>
          </p:cNvSpPr>
          <p:nvPr/>
        </p:nvSpPr>
        <p:spPr bwMode="gray">
          <a:xfrm>
            <a:off x="2657476" y="3367088"/>
            <a:ext cx="8010525" cy="2787650"/>
          </a:xfrm>
          <a:prstGeom prst="rect">
            <a:avLst/>
          </a:prstGeom>
        </p:spPr>
        <p:txBody>
          <a:bodyPr vert="horz" lIns="0" tIns="0" rIns="0" bIns="0" rtlCol="0">
            <a:noAutofit/>
          </a:bodyPr>
          <a:lst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a:lstStyle>
          <a:p>
            <a:pPr lvl="1"/>
            <a:r>
              <a:rPr lang="nl-NL" dirty="0" err="1">
                <a:solidFill>
                  <a:srgbClr val="FF0000"/>
                </a:solidFill>
              </a:rPr>
              <a:t>Settlement</a:t>
            </a:r>
            <a:r>
              <a:rPr lang="nl-NL" dirty="0">
                <a:solidFill>
                  <a:srgbClr val="FF0000"/>
                </a:solidFill>
              </a:rPr>
              <a:t> of </a:t>
            </a:r>
            <a:r>
              <a:rPr lang="nl-NL" dirty="0" err="1">
                <a:solidFill>
                  <a:srgbClr val="FF0000"/>
                </a:solidFill>
              </a:rPr>
              <a:t>the</a:t>
            </a:r>
            <a:r>
              <a:rPr lang="nl-NL" dirty="0">
                <a:solidFill>
                  <a:srgbClr val="FF0000"/>
                </a:solidFill>
              </a:rPr>
              <a:t> </a:t>
            </a:r>
            <a:r>
              <a:rPr lang="nl-NL" dirty="0" err="1">
                <a:solidFill>
                  <a:srgbClr val="FF0000"/>
                </a:solidFill>
              </a:rPr>
              <a:t>soil</a:t>
            </a:r>
            <a:r>
              <a:rPr lang="nl-NL" dirty="0">
                <a:solidFill>
                  <a:srgbClr val="FF0000"/>
                </a:solidFill>
              </a:rPr>
              <a:t> of maximum 30 cm in 30 </a:t>
            </a:r>
            <a:r>
              <a:rPr lang="nl-NL" dirty="0" err="1">
                <a:solidFill>
                  <a:srgbClr val="FF0000"/>
                </a:solidFill>
              </a:rPr>
              <a:t>years</a:t>
            </a:r>
            <a:endParaRPr lang="nl-NL" dirty="0">
              <a:solidFill>
                <a:srgbClr val="FF0000"/>
              </a:solidFill>
            </a:endParaRPr>
          </a:p>
          <a:p>
            <a:pPr lvl="1"/>
            <a:r>
              <a:rPr lang="nl-NL" dirty="0">
                <a:solidFill>
                  <a:srgbClr val="FF0000"/>
                </a:solidFill>
              </a:rPr>
              <a:t>No </a:t>
            </a:r>
            <a:r>
              <a:rPr lang="nl-NL" dirty="0" err="1">
                <a:solidFill>
                  <a:srgbClr val="FF0000"/>
                </a:solidFill>
              </a:rPr>
              <a:t>settlement</a:t>
            </a:r>
            <a:r>
              <a:rPr lang="nl-NL" dirty="0">
                <a:solidFill>
                  <a:srgbClr val="FF0000"/>
                </a:solidFill>
              </a:rPr>
              <a:t> of </a:t>
            </a:r>
            <a:r>
              <a:rPr lang="nl-NL" dirty="0" err="1">
                <a:solidFill>
                  <a:srgbClr val="FF0000"/>
                </a:solidFill>
              </a:rPr>
              <a:t>bridges</a:t>
            </a:r>
            <a:r>
              <a:rPr lang="nl-NL" dirty="0">
                <a:solidFill>
                  <a:srgbClr val="FF0000"/>
                </a:solidFill>
              </a:rPr>
              <a:t> </a:t>
            </a:r>
            <a:r>
              <a:rPr lang="nl-NL" dirty="0" err="1">
                <a:solidFill>
                  <a:srgbClr val="FF0000"/>
                </a:solidFill>
              </a:rPr>
              <a:t>and</a:t>
            </a:r>
            <a:r>
              <a:rPr lang="nl-NL" dirty="0">
                <a:solidFill>
                  <a:srgbClr val="FF0000"/>
                </a:solidFill>
              </a:rPr>
              <a:t> buildings (foundation on </a:t>
            </a:r>
            <a:r>
              <a:rPr lang="nl-NL" dirty="0" err="1">
                <a:solidFill>
                  <a:srgbClr val="FF0000"/>
                </a:solidFill>
              </a:rPr>
              <a:t>poles</a:t>
            </a:r>
            <a:r>
              <a:rPr lang="nl-NL" dirty="0">
                <a:solidFill>
                  <a:srgbClr val="FF0000"/>
                </a:solidFill>
              </a:rPr>
              <a:t>)</a:t>
            </a:r>
          </a:p>
          <a:p>
            <a:pPr lvl="1"/>
            <a:r>
              <a:rPr lang="nl-NL" dirty="0">
                <a:solidFill>
                  <a:srgbClr val="FF0000"/>
                </a:solidFill>
              </a:rPr>
              <a:t>No first </a:t>
            </a:r>
            <a:r>
              <a:rPr lang="nl-NL" dirty="0" err="1">
                <a:solidFill>
                  <a:srgbClr val="FF0000"/>
                </a:solidFill>
              </a:rPr>
              <a:t>sand</a:t>
            </a:r>
            <a:r>
              <a:rPr lang="nl-NL" dirty="0">
                <a:solidFill>
                  <a:srgbClr val="FF0000"/>
                </a:solidFill>
              </a:rPr>
              <a:t> </a:t>
            </a:r>
            <a:r>
              <a:rPr lang="nl-NL" dirty="0" err="1">
                <a:solidFill>
                  <a:srgbClr val="FF0000"/>
                </a:solidFill>
              </a:rPr>
              <a:t>layer</a:t>
            </a:r>
            <a:r>
              <a:rPr lang="nl-NL" dirty="0">
                <a:solidFill>
                  <a:srgbClr val="FF0000"/>
                </a:solidFill>
              </a:rPr>
              <a:t> at part of </a:t>
            </a:r>
            <a:r>
              <a:rPr lang="nl-NL" dirty="0" err="1">
                <a:solidFill>
                  <a:srgbClr val="FF0000"/>
                </a:solidFill>
              </a:rPr>
              <a:t>the</a:t>
            </a:r>
            <a:r>
              <a:rPr lang="nl-NL" dirty="0">
                <a:solidFill>
                  <a:srgbClr val="FF0000"/>
                </a:solidFill>
              </a:rPr>
              <a:t> </a:t>
            </a:r>
            <a:r>
              <a:rPr lang="nl-NL" dirty="0" err="1">
                <a:solidFill>
                  <a:srgbClr val="FF0000"/>
                </a:solidFill>
              </a:rPr>
              <a:t>island</a:t>
            </a:r>
            <a:endParaRPr lang="nl-NL" dirty="0">
              <a:solidFill>
                <a:srgbClr val="FF0000"/>
              </a:solidFill>
            </a:endParaRPr>
          </a:p>
          <a:p>
            <a:pPr lvl="1"/>
            <a:r>
              <a:rPr lang="nl-NL" dirty="0" err="1">
                <a:solidFill>
                  <a:srgbClr val="FF0000"/>
                </a:solidFill>
              </a:rPr>
              <a:t>Ground</a:t>
            </a:r>
            <a:r>
              <a:rPr lang="nl-NL" dirty="0">
                <a:solidFill>
                  <a:srgbClr val="FF0000"/>
                </a:solidFill>
              </a:rPr>
              <a:t> water level: </a:t>
            </a:r>
            <a:r>
              <a:rPr lang="nl-NL" dirty="0" err="1">
                <a:solidFill>
                  <a:srgbClr val="FF0000"/>
                </a:solidFill>
              </a:rPr>
              <a:t>approx</a:t>
            </a:r>
            <a:r>
              <a:rPr lang="nl-NL" dirty="0">
                <a:solidFill>
                  <a:srgbClr val="FF0000"/>
                </a:solidFill>
              </a:rPr>
              <a:t>. 0.5m  below </a:t>
            </a:r>
            <a:r>
              <a:rPr lang="nl-NL" dirty="0" err="1">
                <a:solidFill>
                  <a:srgbClr val="FF0000"/>
                </a:solidFill>
              </a:rPr>
              <a:t>surface</a:t>
            </a:r>
            <a:endParaRPr lang="nl-NL" dirty="0">
              <a:solidFill>
                <a:srgbClr val="FF0000"/>
              </a:solidFill>
            </a:endParaRPr>
          </a:p>
          <a:p>
            <a:pPr lvl="1"/>
            <a:r>
              <a:rPr lang="nl-NL" dirty="0" err="1">
                <a:solidFill>
                  <a:srgbClr val="FF0000"/>
                </a:solidFill>
              </a:rPr>
              <a:t>Soil</a:t>
            </a:r>
            <a:r>
              <a:rPr lang="nl-NL" dirty="0">
                <a:solidFill>
                  <a:srgbClr val="FF0000"/>
                </a:solidFill>
              </a:rPr>
              <a:t> </a:t>
            </a:r>
            <a:r>
              <a:rPr lang="nl-NL" dirty="0" err="1">
                <a:solidFill>
                  <a:srgbClr val="FF0000"/>
                </a:solidFill>
              </a:rPr>
              <a:t>structure</a:t>
            </a:r>
            <a:r>
              <a:rPr lang="nl-NL" dirty="0">
                <a:solidFill>
                  <a:srgbClr val="FF0000"/>
                </a:solidFill>
              </a:rPr>
              <a:t>:</a:t>
            </a:r>
          </a:p>
          <a:p>
            <a:pPr lvl="2"/>
            <a:r>
              <a:rPr lang="nl-NL" dirty="0">
                <a:solidFill>
                  <a:srgbClr val="FF0000"/>
                </a:solidFill>
              </a:rPr>
              <a:t>1-2m </a:t>
            </a:r>
            <a:r>
              <a:rPr lang="nl-NL" dirty="0" err="1">
                <a:solidFill>
                  <a:srgbClr val="FF0000"/>
                </a:solidFill>
              </a:rPr>
              <a:t>sand</a:t>
            </a:r>
            <a:r>
              <a:rPr lang="nl-NL" dirty="0">
                <a:solidFill>
                  <a:srgbClr val="FF0000"/>
                </a:solidFill>
              </a:rPr>
              <a:t> top </a:t>
            </a:r>
            <a:r>
              <a:rPr lang="nl-NL" dirty="0" err="1">
                <a:solidFill>
                  <a:srgbClr val="FF0000"/>
                </a:solidFill>
              </a:rPr>
              <a:t>layer</a:t>
            </a:r>
            <a:r>
              <a:rPr lang="nl-NL" dirty="0">
                <a:solidFill>
                  <a:srgbClr val="FF0000"/>
                </a:solidFill>
              </a:rPr>
              <a:t> </a:t>
            </a:r>
          </a:p>
          <a:p>
            <a:pPr lvl="2"/>
            <a:r>
              <a:rPr lang="nl-NL" dirty="0">
                <a:solidFill>
                  <a:srgbClr val="FF0000"/>
                </a:solidFill>
              </a:rPr>
              <a:t>12-20m </a:t>
            </a:r>
            <a:r>
              <a:rPr lang="nl-NL" dirty="0" err="1">
                <a:solidFill>
                  <a:srgbClr val="FF0000"/>
                </a:solidFill>
              </a:rPr>
              <a:t>clay</a:t>
            </a:r>
            <a:r>
              <a:rPr lang="nl-NL" dirty="0">
                <a:solidFill>
                  <a:srgbClr val="FF0000"/>
                </a:solidFill>
              </a:rPr>
              <a:t> </a:t>
            </a:r>
            <a:r>
              <a:rPr lang="nl-NL" dirty="0" err="1">
                <a:solidFill>
                  <a:srgbClr val="FF0000"/>
                </a:solidFill>
              </a:rPr>
              <a:t>and</a:t>
            </a:r>
            <a:r>
              <a:rPr lang="nl-NL" dirty="0">
                <a:solidFill>
                  <a:srgbClr val="FF0000"/>
                </a:solidFill>
              </a:rPr>
              <a:t> </a:t>
            </a:r>
            <a:r>
              <a:rPr lang="nl-NL" dirty="0" err="1">
                <a:solidFill>
                  <a:srgbClr val="FF0000"/>
                </a:solidFill>
              </a:rPr>
              <a:t>peat</a:t>
            </a:r>
            <a:r>
              <a:rPr lang="nl-NL" dirty="0">
                <a:solidFill>
                  <a:srgbClr val="FF0000"/>
                </a:solidFill>
              </a:rPr>
              <a:t> (</a:t>
            </a:r>
            <a:r>
              <a:rPr lang="nl-NL" dirty="0" err="1">
                <a:solidFill>
                  <a:srgbClr val="FF0000"/>
                </a:solidFill>
              </a:rPr>
              <a:t>varies</a:t>
            </a:r>
            <a:r>
              <a:rPr lang="nl-NL" dirty="0">
                <a:solidFill>
                  <a:srgbClr val="FF0000"/>
                </a:solidFill>
              </a:rPr>
              <a:t> </a:t>
            </a:r>
            <a:r>
              <a:rPr lang="nl-NL" dirty="0" err="1">
                <a:solidFill>
                  <a:srgbClr val="FF0000"/>
                </a:solidFill>
              </a:rPr>
              <a:t>throughout</a:t>
            </a:r>
            <a:r>
              <a:rPr lang="nl-NL" dirty="0">
                <a:solidFill>
                  <a:srgbClr val="FF0000"/>
                </a:solidFill>
              </a:rPr>
              <a:t> </a:t>
            </a:r>
            <a:r>
              <a:rPr lang="nl-NL" dirty="0" err="1">
                <a:solidFill>
                  <a:srgbClr val="FF0000"/>
                </a:solidFill>
              </a:rPr>
              <a:t>the</a:t>
            </a:r>
            <a:r>
              <a:rPr lang="nl-NL" dirty="0">
                <a:solidFill>
                  <a:srgbClr val="FF0000"/>
                </a:solidFill>
              </a:rPr>
              <a:t> </a:t>
            </a:r>
            <a:r>
              <a:rPr lang="nl-NL" dirty="0" err="1">
                <a:solidFill>
                  <a:srgbClr val="FF0000"/>
                </a:solidFill>
              </a:rPr>
              <a:t>eara</a:t>
            </a:r>
            <a:r>
              <a:rPr lang="nl-NL" dirty="0">
                <a:solidFill>
                  <a:srgbClr val="FF0000"/>
                </a:solidFill>
              </a:rPr>
              <a:t>)</a:t>
            </a:r>
          </a:p>
          <a:p>
            <a:pPr lvl="2"/>
            <a:r>
              <a:rPr lang="nl-NL" dirty="0">
                <a:solidFill>
                  <a:srgbClr val="FF0000"/>
                </a:solidFill>
              </a:rPr>
              <a:t>First </a:t>
            </a:r>
            <a:r>
              <a:rPr lang="nl-NL" dirty="0" err="1">
                <a:solidFill>
                  <a:srgbClr val="FF0000"/>
                </a:solidFill>
              </a:rPr>
              <a:t>sandlayer</a:t>
            </a:r>
            <a:r>
              <a:rPr lang="nl-NL" dirty="0">
                <a:solidFill>
                  <a:srgbClr val="FF0000"/>
                </a:solidFill>
              </a:rPr>
              <a:t> starts at: 12-20m below </a:t>
            </a:r>
            <a:r>
              <a:rPr lang="nl-NL" dirty="0" err="1">
                <a:solidFill>
                  <a:srgbClr val="FF0000"/>
                </a:solidFill>
              </a:rPr>
              <a:t>surface</a:t>
            </a:r>
            <a:r>
              <a:rPr lang="nl-NL" dirty="0">
                <a:solidFill>
                  <a:srgbClr val="FF0000"/>
                </a:solidFill>
              </a:rPr>
              <a:t> (</a:t>
            </a:r>
            <a:r>
              <a:rPr lang="nl-NL" dirty="0" err="1">
                <a:solidFill>
                  <a:srgbClr val="FF0000"/>
                </a:solidFill>
              </a:rPr>
              <a:t>varies</a:t>
            </a:r>
            <a:r>
              <a:rPr lang="nl-NL" dirty="0">
                <a:solidFill>
                  <a:srgbClr val="FF0000"/>
                </a:solidFill>
              </a:rPr>
              <a:t> </a:t>
            </a:r>
            <a:r>
              <a:rPr lang="nl-NL" dirty="0" err="1">
                <a:solidFill>
                  <a:srgbClr val="FF0000"/>
                </a:solidFill>
              </a:rPr>
              <a:t>throughout</a:t>
            </a:r>
            <a:r>
              <a:rPr lang="nl-NL" dirty="0">
                <a:solidFill>
                  <a:srgbClr val="FF0000"/>
                </a:solidFill>
              </a:rPr>
              <a:t> </a:t>
            </a:r>
            <a:r>
              <a:rPr lang="nl-NL" dirty="0" err="1">
                <a:solidFill>
                  <a:srgbClr val="FF0000"/>
                </a:solidFill>
              </a:rPr>
              <a:t>the</a:t>
            </a:r>
            <a:r>
              <a:rPr lang="nl-NL" dirty="0">
                <a:solidFill>
                  <a:srgbClr val="FF0000"/>
                </a:solidFill>
              </a:rPr>
              <a:t> </a:t>
            </a:r>
            <a:r>
              <a:rPr lang="nl-NL" dirty="0" err="1">
                <a:solidFill>
                  <a:srgbClr val="FF0000"/>
                </a:solidFill>
              </a:rPr>
              <a:t>eara</a:t>
            </a:r>
            <a:r>
              <a:rPr lang="nl-NL" dirty="0">
                <a:solidFill>
                  <a:srgbClr val="FF0000"/>
                </a:solidFill>
              </a:rPr>
              <a:t>)</a:t>
            </a:r>
          </a:p>
          <a:p>
            <a:pPr lvl="0"/>
            <a:endParaRPr lang="en-US" dirty="0">
              <a:solidFill>
                <a:srgbClr val="FF0000"/>
              </a:solidFill>
            </a:endParaRPr>
          </a:p>
        </p:txBody>
      </p:sp>
    </p:spTree>
    <p:extLst>
      <p:ext uri="{BB962C8B-B14F-4D97-AF65-F5344CB8AC3E}">
        <p14:creationId xmlns:p14="http://schemas.microsoft.com/office/powerpoint/2010/main" val="4160446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D87E8CE-33A9-43EE-B25B-F09963B573BA}" type="datetime1">
              <a:rPr lang="nl-NL" smtClean="0"/>
              <a:t>10-8-2017</a:t>
            </a:fld>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18</a:t>
            </a:fld>
            <a:endParaRPr lang="nl-NL" dirty="0"/>
          </a:p>
        </p:txBody>
      </p:sp>
      <p:sp>
        <p:nvSpPr>
          <p:cNvPr id="5" name="Date Placeholder 3"/>
          <p:cNvSpPr txBox="1">
            <a:spLocks noRot="1" noMove="1" noResize="1" noEditPoints="1" noChangeShapeType="1"/>
          </p:cNvSpPr>
          <p:nvPr/>
        </p:nvSpPr>
        <p:spPr bwMode="gray">
          <a:xfrm>
            <a:off x="9230281" y="6489408"/>
            <a:ext cx="756000" cy="180000"/>
          </a:xfrm>
          <a:prstGeom prst="rect">
            <a:avLst/>
          </a:prstGeom>
        </p:spPr>
        <p:txBody>
          <a:bodyPr vert="horz" lIns="0" tIns="0" rIns="0" bIns="0" rtlCol="0" anchor="t"/>
          <a:lstStyle>
            <a:defPPr lvl="0">
              <a:defRPr lang="nl-NL"/>
            </a:defPPr>
            <a:lvl1pPr marL="0" lvl="1" algn="r"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732447-DF5D-4A47-9B75-4E92EB660465}" type="datetime1">
              <a:rPr lang="nl-NL"/>
              <a:pPr/>
              <a:t>10-8-2017</a:t>
            </a:fld>
            <a:endParaRPr lang="nl-NL" dirty="0"/>
          </a:p>
        </p:txBody>
      </p:sp>
      <p:sp>
        <p:nvSpPr>
          <p:cNvPr id="6" name="Tijdelijke aanduiding voor voettekst 2"/>
          <p:cNvSpPr txBox="1">
            <a:spLocks/>
          </p:cNvSpPr>
          <p:nvPr/>
        </p:nvSpPr>
        <p:spPr bwMode="gray">
          <a:xfrm>
            <a:off x="2305563" y="6489408"/>
            <a:ext cx="6192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Presentation market consultation Automated Waste Collection System (AWCS) Amsterdam Sluisbuurt</a:t>
            </a:r>
            <a:endParaRPr lang="nl-NL" dirty="0"/>
          </a:p>
        </p:txBody>
      </p:sp>
      <p:sp>
        <p:nvSpPr>
          <p:cNvPr id="7" name="Slide Number Placeholder 5"/>
          <p:cNvSpPr txBox="1">
            <a:spLocks noRot="1" noMove="1" noResize="1" noEditPoints="1" noChangeShapeType="1"/>
          </p:cNvSpPr>
          <p:nvPr/>
        </p:nvSpPr>
        <p:spPr bwMode="gray">
          <a:xfrm>
            <a:off x="10020808" y="6489408"/>
            <a:ext cx="288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a:t>
            </a:r>
            <a:fld id="{5A73F218-DCB0-4894-9B51-05C25669D534}" type="slidenum">
              <a:rPr lang="nl-NL"/>
              <a:pPr/>
              <a:t>18</a:t>
            </a:fld>
            <a:endParaRPr lang="nl-NL" dirty="0"/>
          </a:p>
        </p:txBody>
      </p:sp>
      <p:sp>
        <p:nvSpPr>
          <p:cNvPr id="8" name="Titel 1"/>
          <p:cNvSpPr txBox="1">
            <a:spLocks noRot="1" noMove="1" noResize="1" noEditPoints="1" noChangeShapeType="1"/>
          </p:cNvSpPr>
          <p:nvPr/>
        </p:nvSpPr>
        <p:spPr bwMode="gray">
          <a:xfrm>
            <a:off x="2659064" y="1268413"/>
            <a:ext cx="8008937" cy="1143000"/>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pPr lvl="0"/>
            <a:r>
              <a:rPr lang="nl-NL" noProof="1">
                <a:solidFill>
                  <a:srgbClr val="FF0000"/>
                </a:solidFill>
              </a:rPr>
              <a:t>6 Starting points: AWCS</a:t>
            </a:r>
          </a:p>
        </p:txBody>
      </p:sp>
      <p:sp>
        <p:nvSpPr>
          <p:cNvPr id="9" name="Tijdelijke aanduiding voor inhoud 7"/>
          <p:cNvSpPr txBox="1">
            <a:spLocks/>
          </p:cNvSpPr>
          <p:nvPr/>
        </p:nvSpPr>
        <p:spPr bwMode="gray">
          <a:xfrm>
            <a:off x="2657476" y="3367088"/>
            <a:ext cx="8010525" cy="2787650"/>
          </a:xfrm>
          <a:prstGeom prst="rect">
            <a:avLst/>
          </a:prstGeom>
        </p:spPr>
        <p:txBody>
          <a:bodyPr vert="horz" lIns="0" tIns="0" rIns="0" bIns="0" rtlCol="0">
            <a:noAutofit/>
          </a:bodyPr>
          <a:lst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a:lstStyle>
          <a:p>
            <a:pPr lvl="1"/>
            <a:r>
              <a:rPr lang="nl-NL" dirty="0">
                <a:solidFill>
                  <a:srgbClr val="FF0000"/>
                </a:solidFill>
              </a:rPr>
              <a:t>Pipe diameter 400 mm</a:t>
            </a:r>
          </a:p>
          <a:p>
            <a:pPr lvl="1"/>
            <a:r>
              <a:rPr lang="nl-NL" dirty="0" err="1">
                <a:solidFill>
                  <a:srgbClr val="FF0000"/>
                </a:solidFill>
              </a:rPr>
              <a:t>Inlets</a:t>
            </a:r>
            <a:r>
              <a:rPr lang="nl-NL" dirty="0">
                <a:solidFill>
                  <a:srgbClr val="FF0000"/>
                </a:solidFill>
              </a:rPr>
              <a:t> </a:t>
            </a:r>
            <a:r>
              <a:rPr lang="nl-NL" dirty="0" err="1">
                <a:solidFill>
                  <a:srgbClr val="FF0000"/>
                </a:solidFill>
              </a:rPr>
              <a:t>approximate</a:t>
            </a:r>
            <a:r>
              <a:rPr lang="nl-NL" dirty="0">
                <a:solidFill>
                  <a:srgbClr val="FF0000"/>
                </a:solidFill>
              </a:rPr>
              <a:t> 270</a:t>
            </a:r>
          </a:p>
          <a:p>
            <a:pPr lvl="1"/>
            <a:r>
              <a:rPr lang="nl-NL" dirty="0">
                <a:solidFill>
                  <a:srgbClr val="FF0000"/>
                </a:solidFill>
              </a:rPr>
              <a:t>Terminal </a:t>
            </a:r>
            <a:r>
              <a:rPr lang="nl-NL" dirty="0" err="1">
                <a:solidFill>
                  <a:srgbClr val="FF0000"/>
                </a:solidFill>
              </a:rPr>
              <a:t>situated</a:t>
            </a:r>
            <a:r>
              <a:rPr lang="nl-NL" dirty="0">
                <a:solidFill>
                  <a:srgbClr val="FF0000"/>
                </a:solidFill>
              </a:rPr>
              <a:t> </a:t>
            </a:r>
            <a:r>
              <a:rPr lang="nl-NL" dirty="0" err="1">
                <a:solidFill>
                  <a:srgbClr val="FF0000"/>
                </a:solidFill>
              </a:rPr>
              <a:t>near</a:t>
            </a:r>
            <a:r>
              <a:rPr lang="nl-NL" dirty="0">
                <a:solidFill>
                  <a:srgbClr val="FF0000"/>
                </a:solidFill>
              </a:rPr>
              <a:t> Piet Hein tunnel or Bedrijvenstrook</a:t>
            </a:r>
          </a:p>
          <a:p>
            <a:pPr lvl="0"/>
            <a:endParaRPr lang="en-US" dirty="0">
              <a:solidFill>
                <a:srgbClr val="FF0000"/>
              </a:solidFill>
            </a:endParaRPr>
          </a:p>
        </p:txBody>
      </p:sp>
    </p:spTree>
    <p:extLst>
      <p:ext uri="{BB962C8B-B14F-4D97-AF65-F5344CB8AC3E}">
        <p14:creationId xmlns:p14="http://schemas.microsoft.com/office/powerpoint/2010/main" val="1246228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D87E8CE-33A9-43EE-B25B-F09963B573BA}" type="datetime1">
              <a:rPr lang="nl-NL" smtClean="0"/>
              <a:t>10-8-2017</a:t>
            </a:fld>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19</a:t>
            </a:fld>
            <a:endParaRPr lang="nl-NL" dirty="0"/>
          </a:p>
        </p:txBody>
      </p:sp>
      <p:grpSp>
        <p:nvGrpSpPr>
          <p:cNvPr id="14" name="Groep 13"/>
          <p:cNvGrpSpPr/>
          <p:nvPr/>
        </p:nvGrpSpPr>
        <p:grpSpPr>
          <a:xfrm>
            <a:off x="1856830" y="641867"/>
            <a:ext cx="8478341" cy="5765192"/>
            <a:chOff x="1115616" y="1823129"/>
            <a:chExt cx="5400675" cy="3672408"/>
          </a:xfrm>
        </p:grpSpPr>
        <p:pic>
          <p:nvPicPr>
            <p:cNvPr id="2049" name="Afbeelding 21"/>
            <p:cNvPicPr>
              <a:picLocks noChangeAspect="1" noChangeArrowheads="1"/>
            </p:cNvPicPr>
            <p:nvPr/>
          </p:nvPicPr>
          <p:blipFill rotWithShape="1">
            <a:blip r:embed="rId2">
              <a:extLst>
                <a:ext uri="{28A0092B-C50C-407E-A947-70E740481C1C}">
                  <a14:useLocalDpi xmlns:a14="http://schemas.microsoft.com/office/drawing/2010/main" val="0"/>
                </a:ext>
              </a:extLst>
            </a:blip>
            <a:srcRect t="4647" b="16345"/>
            <a:stretch/>
          </p:blipFill>
          <p:spPr bwMode="auto">
            <a:xfrm>
              <a:off x="1115616" y="1823129"/>
              <a:ext cx="5400675" cy="367240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ep 5"/>
            <p:cNvGrpSpPr/>
            <p:nvPr/>
          </p:nvGrpSpPr>
          <p:grpSpPr>
            <a:xfrm>
              <a:off x="2668391" y="3975909"/>
              <a:ext cx="2512574" cy="928195"/>
              <a:chOff x="531628" y="1711842"/>
              <a:chExt cx="2512633" cy="928381"/>
            </a:xfrm>
          </p:grpSpPr>
          <p:sp>
            <p:nvSpPr>
              <p:cNvPr id="8" name="Ovaal 7"/>
              <p:cNvSpPr/>
              <p:nvPr/>
            </p:nvSpPr>
            <p:spPr>
              <a:xfrm>
                <a:off x="531628" y="1711842"/>
                <a:ext cx="216000" cy="216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tabLst>
                    <a:tab pos="810260" algn="l"/>
                    <a:tab pos="1620520" algn="l"/>
                    <a:tab pos="2430780" algn="l"/>
                    <a:tab pos="4050665" algn="l"/>
                    <a:tab pos="5311140" algn="r"/>
                  </a:tabLst>
                </a:pPr>
                <a:r>
                  <a:rPr lang="nl-NL" sz="1000" b="1">
                    <a:latin typeface="Arial" panose="020B0604020202020204" pitchFamily="34" charset="0"/>
                    <a:ea typeface="Times New Roman" panose="02020603050405020304" pitchFamily="18" charset="0"/>
                    <a:cs typeface="Times New Roman" panose="02020603050405020304" pitchFamily="18" charset="0"/>
                  </a:rPr>
                  <a:t>1</a:t>
                </a:r>
                <a:endParaRPr lang="nl-NL" sz="1000">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Ovaal 9"/>
              <p:cNvSpPr/>
              <p:nvPr/>
            </p:nvSpPr>
            <p:spPr>
              <a:xfrm>
                <a:off x="2828261" y="2424223"/>
                <a:ext cx="216000" cy="216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tabLst>
                    <a:tab pos="810260" algn="l"/>
                    <a:tab pos="1620520" algn="l"/>
                    <a:tab pos="2430780" algn="l"/>
                    <a:tab pos="4050665" algn="l"/>
                    <a:tab pos="5311140" algn="r"/>
                  </a:tabLst>
                </a:pPr>
                <a:r>
                  <a:rPr lang="nl-NL" sz="1000" b="1">
                    <a:latin typeface="Arial" panose="020B0604020202020204" pitchFamily="34" charset="0"/>
                    <a:ea typeface="Times New Roman" panose="02020603050405020304" pitchFamily="18" charset="0"/>
                    <a:cs typeface="Times New Roman" panose="02020603050405020304" pitchFamily="18" charset="0"/>
                  </a:rPr>
                  <a:t>2</a:t>
                </a:r>
                <a:endParaRPr lang="nl-NL" sz="1000">
                  <a:latin typeface="Arial" panose="020B0604020202020204" pitchFamily="34" charset="0"/>
                  <a:ea typeface="Times New Roman" panose="02020603050405020304" pitchFamily="18" charset="0"/>
                  <a:cs typeface="Times New Roman" panose="02020603050405020304" pitchFamily="18" charset="0"/>
                </a:endParaRPr>
              </a:p>
            </p:txBody>
          </p:sp>
        </p:grpSp>
      </p:grpSp>
      <p:sp>
        <p:nvSpPr>
          <p:cNvPr id="5" name="Rectangle 8"/>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2" name="Rectangle 14"/>
          <p:cNvSpPr>
            <a:spLocks noChangeArrowheads="1"/>
          </p:cNvSpPr>
          <p:nvPr/>
        </p:nvSpPr>
        <p:spPr bwMode="auto">
          <a:xfrm>
            <a:off x="1524001"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3" name="Rectangle 15"/>
          <p:cNvSpPr>
            <a:spLocks noChangeArrowheads="1"/>
          </p:cNvSpPr>
          <p:nvPr/>
        </p:nvSpPr>
        <p:spPr bwMode="auto">
          <a:xfrm>
            <a:off x="1524001" y="4920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6" name="Tijdelijke aanduiding voor voettekst 2"/>
          <p:cNvSpPr txBox="1">
            <a:spLocks/>
          </p:cNvSpPr>
          <p:nvPr/>
        </p:nvSpPr>
        <p:spPr bwMode="gray">
          <a:xfrm>
            <a:off x="2305563" y="6489408"/>
            <a:ext cx="6192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a:t>Presentation market </a:t>
            </a:r>
            <a:r>
              <a:rPr lang="nl-NL" dirty="0" err="1"/>
              <a:t>consultation</a:t>
            </a:r>
            <a:r>
              <a:rPr lang="nl-NL" dirty="0"/>
              <a:t> </a:t>
            </a:r>
            <a:r>
              <a:rPr lang="nl-NL" dirty="0" err="1"/>
              <a:t>Automated</a:t>
            </a:r>
            <a:r>
              <a:rPr lang="nl-NL" dirty="0"/>
              <a:t> Waste Collection System (AWCS) Amsterdam Sluisbuurt</a:t>
            </a:r>
          </a:p>
        </p:txBody>
      </p:sp>
    </p:spTree>
    <p:extLst>
      <p:ext uri="{BB962C8B-B14F-4D97-AF65-F5344CB8AC3E}">
        <p14:creationId xmlns:p14="http://schemas.microsoft.com/office/powerpoint/2010/main" val="1420635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D87E8CE-33A9-43EE-B25B-F09963B573BA}" type="datetime1">
              <a:rPr lang="nl-NL" smtClean="0"/>
              <a:t>10-8-2017</a:t>
            </a:fld>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2</a:t>
            </a:fld>
            <a:endParaRPr lang="nl-NL" dirty="0"/>
          </a:p>
        </p:txBody>
      </p:sp>
      <p:sp>
        <p:nvSpPr>
          <p:cNvPr id="5" name="Date Placeholder 3"/>
          <p:cNvSpPr txBox="1">
            <a:spLocks noRot="1" noMove="1" noResize="1" noEditPoints="1" noChangeShapeType="1"/>
          </p:cNvSpPr>
          <p:nvPr/>
        </p:nvSpPr>
        <p:spPr bwMode="gray">
          <a:xfrm>
            <a:off x="9230281" y="6489408"/>
            <a:ext cx="756000" cy="180000"/>
          </a:xfrm>
          <a:prstGeom prst="rect">
            <a:avLst/>
          </a:prstGeom>
        </p:spPr>
        <p:txBody>
          <a:bodyPr vert="horz" lIns="0" tIns="0" rIns="0" bIns="0" rtlCol="0" anchor="t"/>
          <a:lstStyle>
            <a:defPPr lvl="0">
              <a:defRPr lang="nl-NL"/>
            </a:defPPr>
            <a:lvl1pPr marL="0" lvl="1" algn="r"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DFED9-31ED-4108-95A3-0D5ED731CF02}" type="datetime1">
              <a:rPr lang="nl-NL"/>
              <a:pPr/>
              <a:t>10-8-2017</a:t>
            </a:fld>
            <a:endParaRPr lang="nl-NL" dirty="0"/>
          </a:p>
        </p:txBody>
      </p:sp>
      <p:sp>
        <p:nvSpPr>
          <p:cNvPr id="6" name="Tijdelijke aanduiding voor voettekst 4"/>
          <p:cNvSpPr txBox="1">
            <a:spLocks/>
          </p:cNvSpPr>
          <p:nvPr/>
        </p:nvSpPr>
        <p:spPr bwMode="gray">
          <a:xfrm>
            <a:off x="2305563" y="6489408"/>
            <a:ext cx="6192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a:t>Presentation market </a:t>
            </a:r>
            <a:r>
              <a:rPr lang="nl-NL" dirty="0" err="1"/>
              <a:t>consultation</a:t>
            </a:r>
            <a:r>
              <a:rPr lang="nl-NL" dirty="0"/>
              <a:t> </a:t>
            </a:r>
            <a:r>
              <a:rPr lang="nl-NL" dirty="0" err="1"/>
              <a:t>Automated</a:t>
            </a:r>
            <a:r>
              <a:rPr lang="nl-NL" dirty="0"/>
              <a:t> Waste Collection System (AWCS) Amsterdam Sluisbuurt</a:t>
            </a:r>
          </a:p>
        </p:txBody>
      </p:sp>
      <p:sp>
        <p:nvSpPr>
          <p:cNvPr id="7" name="Slide Number Placeholder 5"/>
          <p:cNvSpPr txBox="1">
            <a:spLocks noRot="1" noMove="1" noResize="1" noEditPoints="1" noChangeShapeType="1"/>
          </p:cNvSpPr>
          <p:nvPr/>
        </p:nvSpPr>
        <p:spPr bwMode="gray">
          <a:xfrm>
            <a:off x="10020808" y="6489408"/>
            <a:ext cx="288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a:t>
            </a:r>
            <a:fld id="{5A73F218-DCB0-4894-9B51-05C25669D534}" type="slidenum">
              <a:rPr lang="nl-NL"/>
              <a:pPr/>
              <a:t>2</a:t>
            </a:fld>
            <a:endParaRPr lang="nl-NL" dirty="0"/>
          </a:p>
        </p:txBody>
      </p:sp>
      <p:sp>
        <p:nvSpPr>
          <p:cNvPr id="8" name="Titel 1"/>
          <p:cNvSpPr txBox="1">
            <a:spLocks noRot="1" noMove="1" noResize="1" noEditPoints="1" noChangeShapeType="1"/>
          </p:cNvSpPr>
          <p:nvPr/>
        </p:nvSpPr>
        <p:spPr bwMode="gray">
          <a:xfrm>
            <a:off x="2659064" y="1268413"/>
            <a:ext cx="8008937" cy="1143000"/>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pPr lvl="0"/>
            <a:r>
              <a:rPr lang="nl-NL" noProof="1">
                <a:solidFill>
                  <a:srgbClr val="FF0000"/>
                </a:solidFill>
              </a:rPr>
              <a:t>Contents</a:t>
            </a:r>
          </a:p>
        </p:txBody>
      </p:sp>
      <p:sp>
        <p:nvSpPr>
          <p:cNvPr id="9" name="Tijdelijke aanduiding voor inhoud 2"/>
          <p:cNvSpPr txBox="1">
            <a:spLocks noRot="1" noMove="1" noResize="1" noEditPoints="1" noChangeShapeType="1"/>
          </p:cNvSpPr>
          <p:nvPr/>
        </p:nvSpPr>
        <p:spPr bwMode="gray">
          <a:xfrm>
            <a:off x="2657476" y="2647951"/>
            <a:ext cx="8010525" cy="3121025"/>
          </a:xfrm>
          <a:prstGeom prst="rect">
            <a:avLst/>
          </a:prstGeom>
        </p:spPr>
        <p:txBody>
          <a:bodyPr vert="horz" lIns="0" tIns="0" rIns="0" bIns="0" rtlCol="0">
            <a:noAutofit/>
          </a:bodyPr>
          <a:lst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a:lstStyle>
          <a:p>
            <a:pPr lvl="8"/>
            <a:endParaRPr lang="nl-NL" noProof="1">
              <a:solidFill>
                <a:srgbClr val="FF0000"/>
              </a:solidFill>
            </a:endParaRPr>
          </a:p>
        </p:txBody>
      </p:sp>
      <p:sp>
        <p:nvSpPr>
          <p:cNvPr id="3" name="Tekstvak 2"/>
          <p:cNvSpPr txBox="1"/>
          <p:nvPr/>
        </p:nvSpPr>
        <p:spPr>
          <a:xfrm>
            <a:off x="2783631" y="2060848"/>
            <a:ext cx="8280921" cy="5016758"/>
          </a:xfrm>
          <a:prstGeom prst="rect">
            <a:avLst/>
          </a:prstGeom>
          <a:noFill/>
        </p:spPr>
        <p:txBody>
          <a:bodyPr wrap="square" lIns="0" tIns="0" rIns="0" bIns="0" rtlCol="0">
            <a:spAutoFit/>
          </a:bodyPr>
          <a:lstStyle/>
          <a:p>
            <a:pPr marL="673026" lvl="1" indent="-457083">
              <a:buFont typeface="+mj-lt"/>
              <a:buAutoNum type="arabicPeriod"/>
            </a:pPr>
            <a:r>
              <a:rPr lang="nl-NL" sz="2000" noProof="1">
                <a:solidFill>
                  <a:srgbClr val="FF0000"/>
                </a:solidFill>
              </a:rPr>
              <a:t>Location Zeeburgereiland and Sluisbuurt</a:t>
            </a:r>
          </a:p>
          <a:p>
            <a:pPr marL="673026" lvl="1" indent="-457083">
              <a:buFont typeface="+mj-lt"/>
              <a:buAutoNum type="arabicPeriod"/>
            </a:pPr>
            <a:r>
              <a:rPr lang="nl-NL" sz="2000" noProof="1">
                <a:solidFill>
                  <a:srgbClr val="FF0000"/>
                </a:solidFill>
              </a:rPr>
              <a:t>Program information Sluisbuurt</a:t>
            </a:r>
          </a:p>
          <a:p>
            <a:pPr marL="673026" lvl="1" indent="-457083">
              <a:buFont typeface="+mj-lt"/>
              <a:buAutoNum type="arabicPeriod"/>
            </a:pPr>
            <a:r>
              <a:rPr lang="nl-NL" sz="2000" noProof="1">
                <a:solidFill>
                  <a:srgbClr val="FF0000"/>
                </a:solidFill>
              </a:rPr>
              <a:t>Why an AWCS for the Sluisbuurt? </a:t>
            </a:r>
          </a:p>
          <a:p>
            <a:pPr marL="673026" lvl="1" indent="-457083">
              <a:buFont typeface="+mj-lt"/>
              <a:buAutoNum type="arabicPeriod"/>
            </a:pPr>
            <a:r>
              <a:rPr lang="nl-NL" sz="2000" noProof="1">
                <a:solidFill>
                  <a:srgbClr val="FF0000"/>
                </a:solidFill>
              </a:rPr>
              <a:t>Planning </a:t>
            </a:r>
          </a:p>
          <a:p>
            <a:pPr marL="673026" lvl="1" indent="-457083">
              <a:buFont typeface="+mj-lt"/>
              <a:buAutoNum type="arabicPeriod"/>
            </a:pPr>
            <a:r>
              <a:rPr lang="nl-NL" sz="2000" noProof="1">
                <a:solidFill>
                  <a:srgbClr val="FF0000"/>
                </a:solidFill>
              </a:rPr>
              <a:t>Starting points: procurement</a:t>
            </a:r>
          </a:p>
          <a:p>
            <a:pPr marL="673026" lvl="1" indent="-457083">
              <a:buFont typeface="+mj-lt"/>
              <a:buAutoNum type="arabicPeriod"/>
            </a:pPr>
            <a:r>
              <a:rPr lang="nl-NL" sz="2000" noProof="1">
                <a:solidFill>
                  <a:srgbClr val="FF0000"/>
                </a:solidFill>
              </a:rPr>
              <a:t>Starting points: technical </a:t>
            </a:r>
          </a:p>
          <a:p>
            <a:pPr marL="673026" lvl="1" indent="-457083">
              <a:buFont typeface="+mj-lt"/>
              <a:buAutoNum type="arabicPeriod"/>
            </a:pPr>
            <a:r>
              <a:rPr lang="nl-NL" sz="2000" noProof="1">
                <a:solidFill>
                  <a:srgbClr val="FF0000"/>
                </a:solidFill>
              </a:rPr>
              <a:t>Starting points: AWCS</a:t>
            </a:r>
          </a:p>
          <a:p>
            <a:pPr marL="673026" lvl="1" indent="-457083">
              <a:buFont typeface="+mj-lt"/>
              <a:buAutoNum type="arabicPeriod"/>
            </a:pPr>
            <a:r>
              <a:rPr lang="nl-NL" sz="2000" noProof="1">
                <a:solidFill>
                  <a:srgbClr val="FF0000"/>
                </a:solidFill>
              </a:rPr>
              <a:t>Risk assessment and control</a:t>
            </a:r>
          </a:p>
          <a:p>
            <a:pPr marL="673026" lvl="1" indent="-457083">
              <a:buFont typeface="+mj-lt"/>
              <a:buAutoNum type="arabicPeriod"/>
            </a:pPr>
            <a:r>
              <a:rPr lang="nl-NL" sz="2000" noProof="1">
                <a:solidFill>
                  <a:srgbClr val="FF0000"/>
                </a:solidFill>
              </a:rPr>
              <a:t>Disclaimer</a:t>
            </a:r>
          </a:p>
          <a:p>
            <a:pPr marL="673026" lvl="1" indent="-457083">
              <a:buFont typeface="+mj-lt"/>
              <a:buAutoNum type="arabicPeriod"/>
            </a:pPr>
            <a:r>
              <a:rPr lang="nl-NL" sz="2000" noProof="1">
                <a:solidFill>
                  <a:srgbClr val="FF0000"/>
                </a:solidFill>
              </a:rPr>
              <a:t>Involved parties</a:t>
            </a:r>
          </a:p>
          <a:p>
            <a:pPr marL="215945" lvl="1" indent="0">
              <a:buNone/>
            </a:pPr>
            <a:r>
              <a:rPr lang="nl-NL" sz="2000" noProof="1">
                <a:solidFill>
                  <a:srgbClr val="FF0000"/>
                </a:solidFill>
              </a:rPr>
              <a:t>Appendix: planning, c</a:t>
            </a:r>
            <a:r>
              <a:rPr lang="en-US" sz="2000">
                <a:solidFill>
                  <a:srgbClr val="FF0000"/>
                </a:solidFill>
              </a:rPr>
              <a:t>ompetitive procedure with negotiation</a:t>
            </a:r>
          </a:p>
          <a:p>
            <a:pPr marL="215945" lvl="1" indent="0">
              <a:buNone/>
            </a:pPr>
            <a:r>
              <a:rPr lang="nl-NL" sz="2000">
                <a:solidFill>
                  <a:srgbClr val="FF0000"/>
                </a:solidFill>
              </a:rPr>
              <a:t>Risk assesment and control</a:t>
            </a:r>
            <a:endParaRPr lang="en-US" sz="2000">
              <a:solidFill>
                <a:srgbClr val="FF0000"/>
              </a:solidFill>
            </a:endParaRPr>
          </a:p>
          <a:p>
            <a:pPr marL="215945" lvl="1" indent="0">
              <a:buNone/>
            </a:pPr>
            <a:r>
              <a:rPr lang="en-US" sz="2800">
                <a:solidFill>
                  <a:srgbClr val="FF0000"/>
                </a:solidFill>
              </a:rPr>
              <a:t> </a:t>
            </a:r>
            <a:endParaRPr lang="nl-NL" sz="2000" noProof="1">
              <a:solidFill>
                <a:srgbClr val="FF0000"/>
              </a:solidFill>
            </a:endParaRPr>
          </a:p>
          <a:p>
            <a:pPr lvl="1"/>
            <a:endParaRPr lang="nl-NL" sz="2000" noProof="1">
              <a:solidFill>
                <a:srgbClr val="FF0000"/>
              </a:solidFill>
            </a:endParaRPr>
          </a:p>
          <a:p>
            <a:pPr lvl="1"/>
            <a:endParaRPr lang="nl-NL" sz="2000" noProof="1">
              <a:solidFill>
                <a:srgbClr val="FF0000"/>
              </a:solidFill>
            </a:endParaRPr>
          </a:p>
          <a:p>
            <a:pPr lvl="8"/>
            <a:endParaRPr lang="nl-NL" sz="2000" noProof="1">
              <a:solidFill>
                <a:srgbClr val="FF0000"/>
              </a:solidFill>
            </a:endParaRPr>
          </a:p>
        </p:txBody>
      </p:sp>
    </p:spTree>
    <p:extLst>
      <p:ext uri="{BB962C8B-B14F-4D97-AF65-F5344CB8AC3E}">
        <p14:creationId xmlns:p14="http://schemas.microsoft.com/office/powerpoint/2010/main" val="2989598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noRot="1" noMove="1" noResize="1" noEditPoints="1" noChangeShapeType="1"/>
          </p:cNvSpPr>
          <p:nvPr>
            <p:ph type="dt" sz="half" idx="10"/>
          </p:nvPr>
        </p:nvSpPr>
        <p:spPr/>
        <p:txBody>
          <a:bodyPr/>
          <a:lstStyle/>
          <a:p>
            <a:fld id="{2DFDF7E6-83CD-4D4B-824D-9F4DB1CF35FE}" type="datetime1">
              <a:rPr lang="nl-NL" smtClean="0"/>
              <a:pPr/>
              <a:t>10-8-2017</a:t>
            </a:fld>
            <a:endParaRPr lang="nl-NL" dirty="0"/>
          </a:p>
        </p:txBody>
      </p:sp>
      <p:sp>
        <p:nvSpPr>
          <p:cNvPr id="3" name="Tijdelijke aanduiding voor voettekst 2"/>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Slide Number Placeholder 5"/>
          <p:cNvSpPr>
            <a:spLocks noGrp="1" noRot="1" noMove="1" noResize="1" noEditPoints="1" noChangeShapeType="1"/>
          </p:cNvSpPr>
          <p:nvPr>
            <p:ph type="sldNum" sz="quarter" idx="12"/>
          </p:nvPr>
        </p:nvSpPr>
        <p:spPr/>
        <p:txBody>
          <a:bodyPr/>
          <a:lstStyle/>
          <a:p>
            <a:r>
              <a:rPr lang="nl-NL" smtClean="0"/>
              <a:t>| </a:t>
            </a:r>
            <a:fld id="{5A73F218-DCB0-4894-9B51-05C25669D534}" type="slidenum">
              <a:rPr lang="nl-NL" smtClean="0"/>
              <a:pPr/>
              <a:t>20</a:t>
            </a:fld>
            <a:endParaRPr lang="nl-NL" dirty="0"/>
          </a:p>
        </p:txBody>
      </p:sp>
      <p:sp>
        <p:nvSpPr>
          <p:cNvPr id="2" name="Titel 1"/>
          <p:cNvSpPr>
            <a:spLocks noGrp="1" noRot="1" noMove="1" noResize="1" noEditPoints="1" noChangeShapeType="1"/>
          </p:cNvSpPr>
          <p:nvPr>
            <p:ph type="title" idx="4294967295"/>
          </p:nvPr>
        </p:nvSpPr>
        <p:spPr>
          <a:xfrm>
            <a:off x="2659064" y="1268413"/>
            <a:ext cx="8008937" cy="1143000"/>
          </a:xfrm>
        </p:spPr>
        <p:txBody>
          <a:bodyPr/>
          <a:lstStyle/>
          <a:p>
            <a:r>
              <a:rPr lang="nl-NL" noProof="1" smtClean="0">
                <a:solidFill>
                  <a:srgbClr val="FF0000"/>
                </a:solidFill>
              </a:rPr>
              <a:t>7 Risk assessment and </a:t>
            </a:r>
            <a:r>
              <a:rPr lang="nl-NL" noProof="1" smtClean="0">
                <a:solidFill>
                  <a:srgbClr val="FF0000"/>
                </a:solidFill>
              </a:rPr>
              <a:t>control (1)</a:t>
            </a:r>
            <a:endParaRPr lang="nl-NL" noProof="1">
              <a:solidFill>
                <a:srgbClr val="FF0000"/>
              </a:solidFill>
            </a:endParaRPr>
          </a:p>
        </p:txBody>
      </p:sp>
      <p:sp>
        <p:nvSpPr>
          <p:cNvPr id="8" name="Tijdelijke aanduiding voor inhoud 7"/>
          <p:cNvSpPr>
            <a:spLocks noGrp="1"/>
          </p:cNvSpPr>
          <p:nvPr>
            <p:ph idx="4294967295"/>
          </p:nvPr>
        </p:nvSpPr>
        <p:spPr>
          <a:xfrm>
            <a:off x="2657476" y="3367088"/>
            <a:ext cx="8010525" cy="2787650"/>
          </a:xfrm>
        </p:spPr>
        <p:txBody>
          <a:bodyPr/>
          <a:lstStyle/>
          <a:p>
            <a:pPr marL="0" indent="0" fontAlgn="base">
              <a:buNone/>
            </a:pPr>
            <a:r>
              <a:rPr lang="nl-NL" dirty="0" smtClean="0">
                <a:solidFill>
                  <a:srgbClr val="FF0000"/>
                </a:solidFill>
              </a:rPr>
              <a:t>We have </a:t>
            </a:r>
            <a:r>
              <a:rPr lang="nl-NL" dirty="0" err="1" smtClean="0">
                <a:solidFill>
                  <a:srgbClr val="FF0000"/>
                </a:solidFill>
              </a:rPr>
              <a:t>the</a:t>
            </a:r>
            <a:r>
              <a:rPr lang="nl-NL" dirty="0" smtClean="0">
                <a:solidFill>
                  <a:srgbClr val="FF0000"/>
                </a:solidFill>
              </a:rPr>
              <a:t> </a:t>
            </a:r>
            <a:r>
              <a:rPr lang="nl-NL" dirty="0" err="1" smtClean="0">
                <a:solidFill>
                  <a:srgbClr val="FF0000"/>
                </a:solidFill>
              </a:rPr>
              <a:t>following</a:t>
            </a:r>
            <a:r>
              <a:rPr lang="nl-NL" dirty="0" smtClean="0">
                <a:solidFill>
                  <a:srgbClr val="FF0000"/>
                </a:solidFill>
              </a:rPr>
              <a:t> </a:t>
            </a:r>
            <a:r>
              <a:rPr lang="nl-NL" dirty="0" err="1" smtClean="0">
                <a:solidFill>
                  <a:srgbClr val="FF0000"/>
                </a:solidFill>
              </a:rPr>
              <a:t>questions</a:t>
            </a:r>
            <a:r>
              <a:rPr lang="nl-NL" dirty="0" smtClean="0">
                <a:solidFill>
                  <a:srgbClr val="FF0000"/>
                </a:solidFill>
              </a:rPr>
              <a:t> </a:t>
            </a:r>
            <a:r>
              <a:rPr lang="nl-NL" dirty="0" err="1" smtClean="0">
                <a:solidFill>
                  <a:srgbClr val="FF0000"/>
                </a:solidFill>
              </a:rPr>
              <a:t>about</a:t>
            </a:r>
            <a:r>
              <a:rPr lang="nl-NL" dirty="0" smtClean="0">
                <a:solidFill>
                  <a:srgbClr val="FF0000"/>
                </a:solidFill>
              </a:rPr>
              <a:t> </a:t>
            </a:r>
            <a:r>
              <a:rPr lang="nl-NL" dirty="0" err="1" smtClean="0">
                <a:solidFill>
                  <a:srgbClr val="FF0000"/>
                </a:solidFill>
              </a:rPr>
              <a:t>risks</a:t>
            </a:r>
            <a:endParaRPr lang="en-US" dirty="0" smtClean="0">
              <a:solidFill>
                <a:srgbClr val="FF0000"/>
              </a:solidFill>
            </a:endParaRPr>
          </a:p>
          <a:p>
            <a:pPr lvl="1" fontAlgn="base"/>
            <a:r>
              <a:rPr lang="nl-NL" dirty="0" smtClean="0">
                <a:solidFill>
                  <a:srgbClr val="FF0000"/>
                </a:solidFill>
              </a:rPr>
              <a:t>Are </a:t>
            </a:r>
            <a:r>
              <a:rPr lang="nl-NL" dirty="0" err="1" smtClean="0">
                <a:solidFill>
                  <a:srgbClr val="FF0000"/>
                </a:solidFill>
              </a:rPr>
              <a:t>there</a:t>
            </a:r>
            <a:r>
              <a:rPr lang="nl-NL" dirty="0" smtClean="0">
                <a:solidFill>
                  <a:srgbClr val="FF0000"/>
                </a:solidFill>
              </a:rPr>
              <a:t> more </a:t>
            </a:r>
            <a:r>
              <a:rPr lang="nl-NL" dirty="0" err="1" smtClean="0">
                <a:solidFill>
                  <a:srgbClr val="FF0000"/>
                </a:solidFill>
              </a:rPr>
              <a:t>risks</a:t>
            </a:r>
            <a:r>
              <a:rPr lang="nl-NL" dirty="0" smtClean="0">
                <a:solidFill>
                  <a:srgbClr val="FF0000"/>
                </a:solidFill>
              </a:rPr>
              <a:t> we </a:t>
            </a:r>
            <a:r>
              <a:rPr lang="nl-NL" dirty="0" err="1" smtClean="0">
                <a:solidFill>
                  <a:srgbClr val="FF0000"/>
                </a:solidFill>
              </a:rPr>
              <a:t>should</a:t>
            </a:r>
            <a:r>
              <a:rPr lang="nl-NL" dirty="0" smtClean="0">
                <a:solidFill>
                  <a:srgbClr val="FF0000"/>
                </a:solidFill>
              </a:rPr>
              <a:t> take in </a:t>
            </a:r>
            <a:r>
              <a:rPr lang="nl-NL" dirty="0" err="1" smtClean="0">
                <a:solidFill>
                  <a:srgbClr val="FF0000"/>
                </a:solidFill>
              </a:rPr>
              <a:t>to</a:t>
            </a:r>
            <a:r>
              <a:rPr lang="nl-NL" dirty="0" smtClean="0">
                <a:solidFill>
                  <a:srgbClr val="FF0000"/>
                </a:solidFill>
              </a:rPr>
              <a:t> </a:t>
            </a:r>
            <a:r>
              <a:rPr lang="nl-NL" dirty="0" err="1" smtClean="0">
                <a:solidFill>
                  <a:srgbClr val="FF0000"/>
                </a:solidFill>
              </a:rPr>
              <a:t>consideration</a:t>
            </a:r>
            <a:r>
              <a:rPr lang="nl-NL" dirty="0" smtClean="0">
                <a:solidFill>
                  <a:srgbClr val="FF0000"/>
                </a:solidFill>
              </a:rPr>
              <a:t>?</a:t>
            </a:r>
            <a:endParaRPr lang="en-US" dirty="0" smtClean="0">
              <a:solidFill>
                <a:srgbClr val="FF0000"/>
              </a:solidFill>
            </a:endParaRPr>
          </a:p>
          <a:p>
            <a:pPr lvl="1" fontAlgn="base"/>
            <a:r>
              <a:rPr lang="en-US" dirty="0" smtClean="0">
                <a:solidFill>
                  <a:srgbClr val="FF0000"/>
                </a:solidFill>
              </a:rPr>
              <a:t>Do </a:t>
            </a:r>
            <a:r>
              <a:rPr lang="en-US" dirty="0">
                <a:solidFill>
                  <a:srgbClr val="FF0000"/>
                </a:solidFill>
              </a:rPr>
              <a:t>you agree with </a:t>
            </a:r>
            <a:r>
              <a:rPr lang="en-US" dirty="0" smtClean="0">
                <a:solidFill>
                  <a:srgbClr val="FF0000"/>
                </a:solidFill>
              </a:rPr>
              <a:t>the </a:t>
            </a:r>
            <a:r>
              <a:rPr lang="en-US" dirty="0" err="1" smtClean="0">
                <a:solidFill>
                  <a:srgbClr val="FF0000"/>
                </a:solidFill>
              </a:rPr>
              <a:t>deviding</a:t>
            </a:r>
            <a:r>
              <a:rPr lang="en-US" dirty="0" smtClean="0">
                <a:solidFill>
                  <a:srgbClr val="FF0000"/>
                </a:solidFill>
              </a:rPr>
              <a:t> of the risk  as proposed?</a:t>
            </a:r>
            <a:endParaRPr lang="en-US" dirty="0">
              <a:solidFill>
                <a:srgbClr val="FF0000"/>
              </a:solidFill>
            </a:endParaRPr>
          </a:p>
          <a:p>
            <a:pPr lvl="1" fontAlgn="base"/>
            <a:r>
              <a:rPr lang="en-US" dirty="0">
                <a:solidFill>
                  <a:srgbClr val="FF0000"/>
                </a:solidFill>
              </a:rPr>
              <a:t>Are you able to </a:t>
            </a:r>
            <a:r>
              <a:rPr lang="en-US" dirty="0" smtClean="0">
                <a:solidFill>
                  <a:srgbClr val="FF0000"/>
                </a:solidFill>
              </a:rPr>
              <a:t>bear </a:t>
            </a:r>
            <a:r>
              <a:rPr lang="en-US" dirty="0">
                <a:solidFill>
                  <a:srgbClr val="FF0000"/>
                </a:solidFill>
              </a:rPr>
              <a:t>this risk (to what extent)? </a:t>
            </a:r>
          </a:p>
          <a:p>
            <a:pPr lvl="1" fontAlgn="base"/>
            <a:r>
              <a:rPr lang="en-US" dirty="0">
                <a:solidFill>
                  <a:srgbClr val="FF0000"/>
                </a:solidFill>
              </a:rPr>
              <a:t>If not: why not? What has to change to bear this risk (more detailed requirements, a financial limit etc.) </a:t>
            </a:r>
          </a:p>
          <a:p>
            <a:endParaRPr lang="en-US" dirty="0">
              <a:solidFill>
                <a:srgbClr val="FF0000"/>
              </a:solidFill>
            </a:endParaRPr>
          </a:p>
        </p:txBody>
      </p:sp>
      <p:pic>
        <p:nvPicPr>
          <p:cNvPr id="7" name="Afbeelding 6" descr="knoppen inspringen.png"/>
          <p:cNvPicPr>
            <a:picLocks noSelect="1" noChangeAspect="1"/>
          </p:cNvPicPr>
          <p:nvPr/>
        </p:nvPicPr>
        <p:blipFill>
          <a:blip r:embed="rId3"/>
          <a:stretch>
            <a:fillRect/>
          </a:stretch>
        </p:blipFill>
        <p:spPr>
          <a:xfrm>
            <a:off x="5195887" y="5799134"/>
            <a:ext cx="523875" cy="285751"/>
          </a:xfrm>
          <a:prstGeom prst="rect">
            <a:avLst/>
          </a:prstGeom>
        </p:spPr>
      </p:pic>
    </p:spTree>
    <p:extLst>
      <p:ext uri="{BB962C8B-B14F-4D97-AF65-F5344CB8AC3E}">
        <p14:creationId xmlns:p14="http://schemas.microsoft.com/office/powerpoint/2010/main" val="3147953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486463" y="188640"/>
            <a:ext cx="10680000" cy="1143000"/>
          </a:xfrm>
        </p:spPr>
        <p:txBody>
          <a:bodyPr/>
          <a:lstStyle/>
          <a:p>
            <a:r>
              <a:rPr lang="nl-NL" noProof="1">
                <a:solidFill>
                  <a:srgbClr val="FF0000"/>
                </a:solidFill>
              </a:rPr>
              <a:t>7.1 Preparation phase</a:t>
            </a:r>
            <a:br>
              <a:rPr lang="nl-NL" noProof="1">
                <a:solidFill>
                  <a:srgbClr val="FF0000"/>
                </a:solidFill>
              </a:rPr>
            </a:br>
            <a:endParaRPr lang="nl-NL" dirty="0"/>
          </a:p>
        </p:txBody>
      </p:sp>
      <p:sp>
        <p:nvSpPr>
          <p:cNvPr id="8" name="Tijdelijke aanduiding voor inhoud 7"/>
          <p:cNvSpPr>
            <a:spLocks noGrp="1"/>
          </p:cNvSpPr>
          <p:nvPr>
            <p:ph idx="1"/>
          </p:nvPr>
        </p:nvSpPr>
        <p:spPr/>
        <p:txBody>
          <a:bodyPr/>
          <a:lstStyle/>
          <a:p>
            <a:endParaRPr lang="nl-NL"/>
          </a:p>
        </p:txBody>
      </p:sp>
      <p:sp>
        <p:nvSpPr>
          <p:cNvPr id="2" name="Tijdelijke aanduiding voor datum 1"/>
          <p:cNvSpPr>
            <a:spLocks noGrp="1"/>
          </p:cNvSpPr>
          <p:nvPr>
            <p:ph type="dt" sz="half" idx="10"/>
          </p:nvPr>
        </p:nvSpPr>
        <p:spPr/>
        <p:txBody>
          <a:bodyPr/>
          <a:lstStyle/>
          <a:p>
            <a:fld id="{DD87E8CE-33A9-43EE-B25B-F09963B573BA}" type="datetime1">
              <a:rPr lang="nl-NL" smtClean="0"/>
              <a:t>10-8-2017</a:t>
            </a:fld>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21</a:t>
            </a:fld>
            <a:endParaRPr lang="nl-NL" dirty="0"/>
          </a:p>
        </p:txBody>
      </p:sp>
      <p:pic>
        <p:nvPicPr>
          <p:cNvPr id="6" name="Afbeelding 5"/>
          <p:cNvPicPr>
            <a:picLocks noChangeAspect="1"/>
          </p:cNvPicPr>
          <p:nvPr/>
        </p:nvPicPr>
        <p:blipFill>
          <a:blip r:embed="rId3"/>
          <a:stretch>
            <a:fillRect/>
          </a:stretch>
        </p:blipFill>
        <p:spPr>
          <a:xfrm>
            <a:off x="-32520" y="2204864"/>
            <a:ext cx="12257040" cy="3969270"/>
          </a:xfrm>
          <a:prstGeom prst="rect">
            <a:avLst/>
          </a:prstGeom>
        </p:spPr>
      </p:pic>
      <p:sp>
        <p:nvSpPr>
          <p:cNvPr id="7" name="Tijdelijke aanduiding voor voettekst 2"/>
          <p:cNvSpPr txBox="1">
            <a:spLocks/>
          </p:cNvSpPr>
          <p:nvPr/>
        </p:nvSpPr>
        <p:spPr bwMode="gray">
          <a:xfrm>
            <a:off x="2305563" y="6489408"/>
            <a:ext cx="6192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a:t>Presentation market </a:t>
            </a:r>
            <a:r>
              <a:rPr lang="nl-NL" dirty="0" err="1"/>
              <a:t>consultation</a:t>
            </a:r>
            <a:r>
              <a:rPr lang="nl-NL" dirty="0"/>
              <a:t> </a:t>
            </a:r>
            <a:r>
              <a:rPr lang="nl-NL" dirty="0" err="1"/>
              <a:t>Automated</a:t>
            </a:r>
            <a:r>
              <a:rPr lang="nl-NL" dirty="0"/>
              <a:t> Waste Collection System (AWCS) Amsterdam Sluisbuurt</a:t>
            </a:r>
          </a:p>
        </p:txBody>
      </p:sp>
    </p:spTree>
    <p:extLst>
      <p:ext uri="{BB962C8B-B14F-4D97-AF65-F5344CB8AC3E}">
        <p14:creationId xmlns:p14="http://schemas.microsoft.com/office/powerpoint/2010/main" val="274048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D87E8CE-33A9-43EE-B25B-F09963B573BA}" type="datetime1">
              <a:rPr lang="nl-NL" smtClean="0"/>
              <a:t>10-8-2017</a:t>
            </a:fld>
            <a:endParaRPr lang="nl-NL" dirty="0"/>
          </a:p>
        </p:txBody>
      </p:sp>
      <p:sp>
        <p:nvSpPr>
          <p:cNvPr id="3" name="Tijdelijke aanduiding voor voettekst 2"/>
          <p:cNvSpPr>
            <a:spLocks noGrp="1"/>
          </p:cNvSpPr>
          <p:nvPr>
            <p:ph type="ftr" sz="quarter" idx="11"/>
          </p:nvPr>
        </p:nvSpPr>
        <p:spPr/>
        <p:txBody>
          <a:bodyPr/>
          <a:lstStyle/>
          <a:p>
            <a:r>
              <a:rPr lang="nl-NL" smtClean="0"/>
              <a:t>Via Invoegen | Koptekst en voettekst kunt u de tekst wijzigen</a:t>
            </a:r>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22</a:t>
            </a:fld>
            <a:endParaRPr lang="nl-NL" dirty="0"/>
          </a:p>
        </p:txBody>
      </p:sp>
      <p:sp>
        <p:nvSpPr>
          <p:cNvPr id="7" name="Titel 1"/>
          <p:cNvSpPr txBox="1">
            <a:spLocks noRot="1" noMove="1" noResize="1" noEditPoints="1" noChangeShapeType="1"/>
          </p:cNvSpPr>
          <p:nvPr/>
        </p:nvSpPr>
        <p:spPr bwMode="gray">
          <a:xfrm>
            <a:off x="2659064" y="1268413"/>
            <a:ext cx="8008937" cy="1143000"/>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pPr lvl="0"/>
            <a:r>
              <a:rPr lang="nl-NL" noProof="1">
                <a:solidFill>
                  <a:srgbClr val="FF0000"/>
                </a:solidFill>
              </a:rPr>
              <a:t>7.1 Realization phase</a:t>
            </a:r>
          </a:p>
        </p:txBody>
      </p:sp>
      <p:pic>
        <p:nvPicPr>
          <p:cNvPr id="6" name="Afbeelding 5"/>
          <p:cNvPicPr>
            <a:picLocks noChangeAspect="1"/>
          </p:cNvPicPr>
          <p:nvPr/>
        </p:nvPicPr>
        <p:blipFill>
          <a:blip r:embed="rId2"/>
          <a:stretch>
            <a:fillRect/>
          </a:stretch>
        </p:blipFill>
        <p:spPr>
          <a:xfrm>
            <a:off x="335360" y="932998"/>
            <a:ext cx="11521280" cy="5925002"/>
          </a:xfrm>
          <a:prstGeom prst="rect">
            <a:avLst/>
          </a:prstGeom>
        </p:spPr>
      </p:pic>
      <p:sp>
        <p:nvSpPr>
          <p:cNvPr id="8" name="Titel 2"/>
          <p:cNvSpPr txBox="1">
            <a:spLocks/>
          </p:cNvSpPr>
          <p:nvPr/>
        </p:nvSpPr>
        <p:spPr>
          <a:xfrm>
            <a:off x="1486463" y="188640"/>
            <a:ext cx="10680000" cy="1143000"/>
          </a:xfrm>
          <a:prstGeom prst="rect">
            <a:avLst/>
          </a:prstGeom>
        </p:spPr>
        <p:txBody>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pPr lvl="0"/>
            <a:r>
              <a:rPr lang="nl-NL" noProof="1" smtClean="0">
                <a:solidFill>
                  <a:srgbClr val="FF0000"/>
                </a:solidFill>
              </a:rPr>
              <a:t>7.2 Realization phase</a:t>
            </a:r>
            <a:br>
              <a:rPr lang="nl-NL" noProof="1" smtClean="0">
                <a:solidFill>
                  <a:srgbClr val="FF0000"/>
                </a:solidFill>
              </a:rPr>
            </a:br>
            <a:endParaRPr lang="nl-NL" dirty="0"/>
          </a:p>
        </p:txBody>
      </p:sp>
    </p:spTree>
    <p:extLst>
      <p:ext uri="{BB962C8B-B14F-4D97-AF65-F5344CB8AC3E}">
        <p14:creationId xmlns:p14="http://schemas.microsoft.com/office/powerpoint/2010/main" val="2710040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D87E8CE-33A9-43EE-B25B-F09963B573BA}" type="datetime1">
              <a:rPr lang="nl-NL" smtClean="0"/>
              <a:t>10-8-2017</a:t>
            </a:fld>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23</a:t>
            </a:fld>
            <a:endParaRPr lang="nl-NL" dirty="0"/>
          </a:p>
        </p:txBody>
      </p:sp>
      <p:sp>
        <p:nvSpPr>
          <p:cNvPr id="5" name="Tijdelijke aanduiding voor voettekst 2"/>
          <p:cNvSpPr txBox="1">
            <a:spLocks/>
          </p:cNvSpPr>
          <p:nvPr/>
        </p:nvSpPr>
        <p:spPr bwMode="gray">
          <a:xfrm>
            <a:off x="2305563" y="6489408"/>
            <a:ext cx="6192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a:t>Presentation market </a:t>
            </a:r>
            <a:r>
              <a:rPr lang="nl-NL" dirty="0" err="1"/>
              <a:t>consultation</a:t>
            </a:r>
            <a:r>
              <a:rPr lang="nl-NL" dirty="0"/>
              <a:t> </a:t>
            </a:r>
            <a:r>
              <a:rPr lang="nl-NL" dirty="0" err="1"/>
              <a:t>Automated</a:t>
            </a:r>
            <a:r>
              <a:rPr lang="nl-NL" dirty="0"/>
              <a:t> Waste Collection System (AWCS) Amsterdam Sluisbuurt</a:t>
            </a:r>
          </a:p>
        </p:txBody>
      </p:sp>
      <p:pic>
        <p:nvPicPr>
          <p:cNvPr id="6" name="Afbeelding 5"/>
          <p:cNvPicPr>
            <a:picLocks noChangeAspect="1"/>
          </p:cNvPicPr>
          <p:nvPr/>
        </p:nvPicPr>
        <p:blipFill>
          <a:blip r:embed="rId2"/>
          <a:stretch>
            <a:fillRect/>
          </a:stretch>
        </p:blipFill>
        <p:spPr>
          <a:xfrm>
            <a:off x="911424" y="882704"/>
            <a:ext cx="10801200" cy="5930672"/>
          </a:xfrm>
          <a:prstGeom prst="rect">
            <a:avLst/>
          </a:prstGeom>
        </p:spPr>
      </p:pic>
      <p:sp>
        <p:nvSpPr>
          <p:cNvPr id="7" name="Titel 2"/>
          <p:cNvSpPr txBox="1">
            <a:spLocks/>
          </p:cNvSpPr>
          <p:nvPr/>
        </p:nvSpPr>
        <p:spPr>
          <a:xfrm>
            <a:off x="1486463" y="188640"/>
            <a:ext cx="10680000" cy="1143000"/>
          </a:xfrm>
          <a:prstGeom prst="rect">
            <a:avLst/>
          </a:prstGeom>
        </p:spPr>
        <p:txBody>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pPr lvl="0"/>
            <a:r>
              <a:rPr lang="nl-NL" noProof="1" smtClean="0">
                <a:solidFill>
                  <a:srgbClr val="FF0000"/>
                </a:solidFill>
              </a:rPr>
              <a:t>7.3 Exploitation phase</a:t>
            </a:r>
            <a:br>
              <a:rPr lang="nl-NL" noProof="1" smtClean="0">
                <a:solidFill>
                  <a:srgbClr val="FF0000"/>
                </a:solidFill>
              </a:rPr>
            </a:br>
            <a:endParaRPr lang="nl-NL" dirty="0"/>
          </a:p>
        </p:txBody>
      </p:sp>
    </p:spTree>
    <p:extLst>
      <p:ext uri="{BB962C8B-B14F-4D97-AF65-F5344CB8AC3E}">
        <p14:creationId xmlns:p14="http://schemas.microsoft.com/office/powerpoint/2010/main" val="4012505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noRot="1" noMove="1" noResize="1" noEditPoints="1" noChangeShapeType="1"/>
          </p:cNvSpPr>
          <p:nvPr>
            <p:ph type="dt" sz="half" idx="10"/>
          </p:nvPr>
        </p:nvSpPr>
        <p:spPr/>
        <p:txBody>
          <a:bodyPr/>
          <a:lstStyle/>
          <a:p>
            <a:fld id="{3D07368F-9B59-489E-A161-EE777D0855A4}" type="datetime1">
              <a:rPr lang="nl-NL" smtClean="0"/>
              <a:pPr/>
              <a:t>10-8-2017</a:t>
            </a:fld>
            <a:endParaRPr lang="nl-NL" dirty="0"/>
          </a:p>
        </p:txBody>
      </p:sp>
      <p:sp>
        <p:nvSpPr>
          <p:cNvPr id="3" name="Tijdelijke aanduiding voor voettekst 2"/>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Slide Number Placeholder 5"/>
          <p:cNvSpPr>
            <a:spLocks noGrp="1" noRot="1" noMove="1" noResize="1" noEditPoints="1" noChangeShapeType="1"/>
          </p:cNvSpPr>
          <p:nvPr>
            <p:ph type="sldNum" sz="quarter" idx="12"/>
          </p:nvPr>
        </p:nvSpPr>
        <p:spPr/>
        <p:txBody>
          <a:bodyPr/>
          <a:lstStyle/>
          <a:p>
            <a:r>
              <a:rPr lang="nl-NL" smtClean="0"/>
              <a:t>| </a:t>
            </a:r>
            <a:fld id="{5A73F218-DCB0-4894-9B51-05C25669D534}" type="slidenum">
              <a:rPr lang="nl-NL" smtClean="0"/>
              <a:pPr/>
              <a:t>24</a:t>
            </a:fld>
            <a:endParaRPr lang="nl-NL" dirty="0"/>
          </a:p>
        </p:txBody>
      </p:sp>
      <p:sp>
        <p:nvSpPr>
          <p:cNvPr id="2" name="Titel 1"/>
          <p:cNvSpPr>
            <a:spLocks noGrp="1" noRot="1" noMove="1" noResize="1" noEditPoints="1" noChangeShapeType="1"/>
          </p:cNvSpPr>
          <p:nvPr>
            <p:ph type="title" idx="4294967295"/>
          </p:nvPr>
        </p:nvSpPr>
        <p:spPr>
          <a:xfrm>
            <a:off x="2659064" y="1268413"/>
            <a:ext cx="8008937" cy="1143000"/>
          </a:xfrm>
        </p:spPr>
        <p:txBody>
          <a:bodyPr/>
          <a:lstStyle/>
          <a:p>
            <a:r>
              <a:rPr lang="nl-NL" noProof="1" smtClean="0">
                <a:solidFill>
                  <a:srgbClr val="FF0000"/>
                </a:solidFill>
              </a:rPr>
              <a:t>8 Disclaimer</a:t>
            </a:r>
            <a:endParaRPr lang="nl-NL" noProof="1">
              <a:solidFill>
                <a:srgbClr val="FF0000"/>
              </a:solidFill>
            </a:endParaRPr>
          </a:p>
        </p:txBody>
      </p:sp>
      <p:sp>
        <p:nvSpPr>
          <p:cNvPr id="8" name="Tijdelijke aanduiding voor inhoud 7"/>
          <p:cNvSpPr>
            <a:spLocks noGrp="1"/>
          </p:cNvSpPr>
          <p:nvPr>
            <p:ph idx="4294967295"/>
          </p:nvPr>
        </p:nvSpPr>
        <p:spPr>
          <a:xfrm>
            <a:off x="2657476" y="3367088"/>
            <a:ext cx="8010525" cy="2787650"/>
          </a:xfrm>
        </p:spPr>
        <p:txBody>
          <a:bodyPr/>
          <a:lstStyle/>
          <a:p>
            <a:r>
              <a:rPr lang="nl-NL" dirty="0">
                <a:solidFill>
                  <a:srgbClr val="FF0000"/>
                </a:solidFill>
              </a:rPr>
              <a:t>No </a:t>
            </a:r>
            <a:r>
              <a:rPr lang="nl-NL" dirty="0" err="1">
                <a:solidFill>
                  <a:srgbClr val="FF0000"/>
                </a:solidFill>
              </a:rPr>
              <a:t>rights</a:t>
            </a:r>
            <a:r>
              <a:rPr lang="nl-NL" dirty="0">
                <a:solidFill>
                  <a:srgbClr val="FF0000"/>
                </a:solidFill>
              </a:rPr>
              <a:t> </a:t>
            </a:r>
            <a:r>
              <a:rPr lang="nl-NL" dirty="0" err="1">
                <a:solidFill>
                  <a:srgbClr val="FF0000"/>
                </a:solidFill>
              </a:rPr>
              <a:t>can</a:t>
            </a:r>
            <a:r>
              <a:rPr lang="nl-NL" dirty="0">
                <a:solidFill>
                  <a:srgbClr val="FF0000"/>
                </a:solidFill>
              </a:rPr>
              <a:t> </a:t>
            </a:r>
            <a:r>
              <a:rPr lang="nl-NL" dirty="0" err="1">
                <a:solidFill>
                  <a:srgbClr val="FF0000"/>
                </a:solidFill>
              </a:rPr>
              <a:t>be</a:t>
            </a:r>
            <a:r>
              <a:rPr lang="nl-NL" dirty="0">
                <a:solidFill>
                  <a:srgbClr val="FF0000"/>
                </a:solidFill>
              </a:rPr>
              <a:t> </a:t>
            </a:r>
            <a:r>
              <a:rPr lang="nl-NL" dirty="0" err="1">
                <a:solidFill>
                  <a:srgbClr val="FF0000"/>
                </a:solidFill>
              </a:rPr>
              <a:t>obtained</a:t>
            </a:r>
            <a:r>
              <a:rPr lang="nl-NL" dirty="0">
                <a:solidFill>
                  <a:srgbClr val="FF0000"/>
                </a:solidFill>
              </a:rPr>
              <a:t> </a:t>
            </a:r>
            <a:r>
              <a:rPr lang="nl-NL" dirty="0" err="1">
                <a:solidFill>
                  <a:srgbClr val="FF0000"/>
                </a:solidFill>
              </a:rPr>
              <a:t>from</a:t>
            </a:r>
            <a:r>
              <a:rPr lang="nl-NL" dirty="0">
                <a:solidFill>
                  <a:srgbClr val="FF0000"/>
                </a:solidFill>
              </a:rPr>
              <a:t> </a:t>
            </a:r>
            <a:r>
              <a:rPr lang="nl-NL" dirty="0" err="1">
                <a:solidFill>
                  <a:srgbClr val="FF0000"/>
                </a:solidFill>
              </a:rPr>
              <a:t>the</a:t>
            </a:r>
            <a:r>
              <a:rPr lang="nl-NL" dirty="0">
                <a:solidFill>
                  <a:srgbClr val="FF0000"/>
                </a:solidFill>
              </a:rPr>
              <a:t> information </a:t>
            </a:r>
            <a:r>
              <a:rPr lang="nl-NL" dirty="0" err="1">
                <a:solidFill>
                  <a:srgbClr val="FF0000"/>
                </a:solidFill>
              </a:rPr>
              <a:t>provided</a:t>
            </a:r>
            <a:r>
              <a:rPr lang="nl-NL" dirty="0">
                <a:solidFill>
                  <a:srgbClr val="FF0000"/>
                </a:solidFill>
              </a:rPr>
              <a:t> in </a:t>
            </a:r>
            <a:r>
              <a:rPr lang="nl-NL" dirty="0" err="1">
                <a:solidFill>
                  <a:srgbClr val="FF0000"/>
                </a:solidFill>
              </a:rPr>
              <a:t>this</a:t>
            </a:r>
            <a:r>
              <a:rPr lang="nl-NL" dirty="0">
                <a:solidFill>
                  <a:srgbClr val="FF0000"/>
                </a:solidFill>
              </a:rPr>
              <a:t> </a:t>
            </a:r>
            <a:r>
              <a:rPr lang="nl-NL" dirty="0" err="1">
                <a:solidFill>
                  <a:srgbClr val="FF0000"/>
                </a:solidFill>
              </a:rPr>
              <a:t>presentation</a:t>
            </a:r>
            <a:r>
              <a:rPr lang="nl-NL" dirty="0">
                <a:solidFill>
                  <a:srgbClr val="FF0000"/>
                </a:solidFill>
              </a:rPr>
              <a:t> or </a:t>
            </a:r>
            <a:r>
              <a:rPr lang="nl-NL" dirty="0" err="1">
                <a:solidFill>
                  <a:srgbClr val="FF0000"/>
                </a:solidFill>
              </a:rPr>
              <a:t>from</a:t>
            </a:r>
            <a:r>
              <a:rPr lang="nl-NL" dirty="0">
                <a:solidFill>
                  <a:srgbClr val="FF0000"/>
                </a:solidFill>
              </a:rPr>
              <a:t> information </a:t>
            </a:r>
            <a:r>
              <a:rPr lang="nl-NL" dirty="0" err="1">
                <a:solidFill>
                  <a:srgbClr val="FF0000"/>
                </a:solidFill>
              </a:rPr>
              <a:t>given</a:t>
            </a:r>
            <a:r>
              <a:rPr lang="nl-NL" dirty="0">
                <a:solidFill>
                  <a:srgbClr val="FF0000"/>
                </a:solidFill>
              </a:rPr>
              <a:t> </a:t>
            </a:r>
            <a:r>
              <a:rPr lang="nl-NL" dirty="0" err="1">
                <a:solidFill>
                  <a:srgbClr val="FF0000"/>
                </a:solidFill>
              </a:rPr>
              <a:t>by</a:t>
            </a:r>
            <a:r>
              <a:rPr lang="nl-NL" dirty="0">
                <a:solidFill>
                  <a:srgbClr val="FF0000"/>
                </a:solidFill>
              </a:rPr>
              <a:t> </a:t>
            </a:r>
            <a:r>
              <a:rPr lang="nl-NL" dirty="0" err="1">
                <a:solidFill>
                  <a:srgbClr val="FF0000"/>
                </a:solidFill>
              </a:rPr>
              <a:t>words</a:t>
            </a:r>
            <a:r>
              <a:rPr lang="nl-NL" dirty="0">
                <a:solidFill>
                  <a:srgbClr val="FF0000"/>
                </a:solidFill>
              </a:rPr>
              <a:t> </a:t>
            </a:r>
            <a:r>
              <a:rPr lang="nl-NL" dirty="0" err="1">
                <a:solidFill>
                  <a:srgbClr val="FF0000"/>
                </a:solidFill>
              </a:rPr>
              <a:t>during</a:t>
            </a:r>
            <a:r>
              <a:rPr lang="nl-NL" dirty="0">
                <a:solidFill>
                  <a:srgbClr val="FF0000"/>
                </a:solidFill>
              </a:rPr>
              <a:t> </a:t>
            </a:r>
            <a:r>
              <a:rPr lang="nl-NL" dirty="0" err="1">
                <a:solidFill>
                  <a:srgbClr val="FF0000"/>
                </a:solidFill>
              </a:rPr>
              <a:t>this</a:t>
            </a:r>
            <a:r>
              <a:rPr lang="nl-NL" dirty="0">
                <a:solidFill>
                  <a:srgbClr val="FF0000"/>
                </a:solidFill>
              </a:rPr>
              <a:t> market </a:t>
            </a:r>
            <a:r>
              <a:rPr lang="nl-NL" dirty="0" err="1">
                <a:solidFill>
                  <a:srgbClr val="FF0000"/>
                </a:solidFill>
              </a:rPr>
              <a:t>consultation</a:t>
            </a:r>
            <a:r>
              <a:rPr lang="nl-NL" dirty="0">
                <a:solidFill>
                  <a:srgbClr val="FF0000"/>
                </a:solidFill>
              </a:rPr>
              <a:t>.  </a:t>
            </a:r>
          </a:p>
          <a:p>
            <a:endParaRPr lang="nl-NL" dirty="0">
              <a:solidFill>
                <a:srgbClr val="FF0000"/>
              </a:solidFill>
            </a:endParaRPr>
          </a:p>
          <a:p>
            <a:r>
              <a:rPr lang="nl-NL" dirty="0" err="1">
                <a:solidFill>
                  <a:srgbClr val="FF0000"/>
                </a:solidFill>
              </a:rPr>
              <a:t>This</a:t>
            </a:r>
            <a:r>
              <a:rPr lang="nl-NL" dirty="0">
                <a:solidFill>
                  <a:srgbClr val="FF0000"/>
                </a:solidFill>
              </a:rPr>
              <a:t> </a:t>
            </a:r>
            <a:r>
              <a:rPr lang="nl-NL" dirty="0" err="1">
                <a:solidFill>
                  <a:srgbClr val="FF0000"/>
                </a:solidFill>
              </a:rPr>
              <a:t>presentation</a:t>
            </a:r>
            <a:r>
              <a:rPr lang="nl-NL" dirty="0">
                <a:solidFill>
                  <a:srgbClr val="FF0000"/>
                </a:solidFill>
              </a:rPr>
              <a:t> </a:t>
            </a:r>
            <a:r>
              <a:rPr lang="nl-NL" dirty="0" err="1">
                <a:solidFill>
                  <a:srgbClr val="FF0000"/>
                </a:solidFill>
              </a:rPr>
              <a:t>will</a:t>
            </a:r>
            <a:r>
              <a:rPr lang="nl-NL" dirty="0">
                <a:solidFill>
                  <a:srgbClr val="FF0000"/>
                </a:solidFill>
              </a:rPr>
              <a:t> </a:t>
            </a:r>
            <a:r>
              <a:rPr lang="nl-NL" dirty="0" err="1">
                <a:solidFill>
                  <a:srgbClr val="FF0000"/>
                </a:solidFill>
              </a:rPr>
              <a:t>be</a:t>
            </a:r>
            <a:r>
              <a:rPr lang="nl-NL" dirty="0">
                <a:solidFill>
                  <a:srgbClr val="FF0000"/>
                </a:solidFill>
              </a:rPr>
              <a:t> </a:t>
            </a:r>
            <a:r>
              <a:rPr lang="nl-NL" dirty="0" err="1">
                <a:solidFill>
                  <a:srgbClr val="FF0000"/>
                </a:solidFill>
              </a:rPr>
              <a:t>publised</a:t>
            </a:r>
            <a:r>
              <a:rPr lang="nl-NL" dirty="0">
                <a:solidFill>
                  <a:srgbClr val="FF0000"/>
                </a:solidFill>
              </a:rPr>
              <a:t> at </a:t>
            </a:r>
            <a:r>
              <a:rPr lang="nl-NL" dirty="0" err="1">
                <a:solidFill>
                  <a:srgbClr val="FF0000"/>
                </a:solidFill>
              </a:rPr>
              <a:t>TenderNed</a:t>
            </a:r>
            <a:r>
              <a:rPr lang="nl-NL" dirty="0">
                <a:solidFill>
                  <a:srgbClr val="FF0000"/>
                </a:solidFill>
              </a:rPr>
              <a:t> </a:t>
            </a:r>
            <a:r>
              <a:rPr lang="nl-NL" dirty="0" err="1">
                <a:solidFill>
                  <a:srgbClr val="FF0000"/>
                </a:solidFill>
              </a:rPr>
              <a:t>after</a:t>
            </a:r>
            <a:r>
              <a:rPr lang="nl-NL" dirty="0">
                <a:solidFill>
                  <a:srgbClr val="FF0000"/>
                </a:solidFill>
              </a:rPr>
              <a:t> </a:t>
            </a:r>
            <a:r>
              <a:rPr lang="nl-NL" dirty="0" err="1">
                <a:solidFill>
                  <a:srgbClr val="FF0000"/>
                </a:solidFill>
              </a:rPr>
              <a:t>the</a:t>
            </a:r>
            <a:r>
              <a:rPr lang="nl-NL" dirty="0">
                <a:solidFill>
                  <a:srgbClr val="FF0000"/>
                </a:solidFill>
              </a:rPr>
              <a:t> </a:t>
            </a:r>
            <a:r>
              <a:rPr lang="nl-NL" dirty="0" err="1">
                <a:solidFill>
                  <a:srgbClr val="FF0000"/>
                </a:solidFill>
              </a:rPr>
              <a:t>presentation</a:t>
            </a:r>
            <a:r>
              <a:rPr lang="nl-NL" dirty="0">
                <a:solidFill>
                  <a:srgbClr val="FF0000"/>
                </a:solidFill>
              </a:rPr>
              <a:t> has been </a:t>
            </a:r>
            <a:r>
              <a:rPr lang="nl-NL" dirty="0" err="1">
                <a:solidFill>
                  <a:srgbClr val="FF0000"/>
                </a:solidFill>
              </a:rPr>
              <a:t>given</a:t>
            </a:r>
            <a:r>
              <a:rPr lang="nl-NL" dirty="0">
                <a:solidFill>
                  <a:srgbClr val="FF0000"/>
                </a:solidFill>
              </a:rPr>
              <a:t>.</a:t>
            </a:r>
            <a:endParaRPr lang="en-US" dirty="0">
              <a:solidFill>
                <a:srgbClr val="FF0000"/>
              </a:solidFill>
            </a:endParaRPr>
          </a:p>
        </p:txBody>
      </p:sp>
      <p:pic>
        <p:nvPicPr>
          <p:cNvPr id="7" name="Afbeelding 6" descr="knoppen inspringen.png"/>
          <p:cNvPicPr>
            <a:picLocks noSelect="1" noChangeAspect="1"/>
          </p:cNvPicPr>
          <p:nvPr/>
        </p:nvPicPr>
        <p:blipFill>
          <a:blip r:embed="rId3"/>
          <a:stretch>
            <a:fillRect/>
          </a:stretch>
        </p:blipFill>
        <p:spPr>
          <a:xfrm>
            <a:off x="5195887" y="5799134"/>
            <a:ext cx="523875" cy="285751"/>
          </a:xfrm>
          <a:prstGeom prst="rect">
            <a:avLst/>
          </a:prstGeom>
        </p:spPr>
      </p:pic>
    </p:spTree>
    <p:extLst>
      <p:ext uri="{BB962C8B-B14F-4D97-AF65-F5344CB8AC3E}">
        <p14:creationId xmlns:p14="http://schemas.microsoft.com/office/powerpoint/2010/main" val="4244805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E9A8FD03-6232-4627-B077-53A1E982E024}" type="datetime1">
              <a:rPr lang="nl-NL" smtClean="0"/>
              <a:pPr/>
              <a:t>10-8-2017</a:t>
            </a:fld>
            <a:endParaRPr lang="nl-NL" dirty="0"/>
          </a:p>
        </p:txBody>
      </p:sp>
      <p:sp>
        <p:nvSpPr>
          <p:cNvPr id="5" name="Tijdelijke aanduiding voor voettekst 4"/>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Tijdelijke aanduiding voor dianummer 5"/>
          <p:cNvSpPr>
            <a:spLocks noGrp="1"/>
          </p:cNvSpPr>
          <p:nvPr>
            <p:ph type="sldNum" sz="quarter" idx="12"/>
          </p:nvPr>
        </p:nvSpPr>
        <p:spPr/>
        <p:txBody>
          <a:bodyPr/>
          <a:lstStyle/>
          <a:p>
            <a:r>
              <a:rPr lang="nl-NL" smtClean="0"/>
              <a:t>| </a:t>
            </a:r>
            <a:fld id="{5A73F218-DCB0-4894-9B51-05C25669D534}" type="slidenum">
              <a:rPr lang="nl-NL" smtClean="0"/>
              <a:pPr/>
              <a:t>25</a:t>
            </a:fld>
            <a:endParaRPr lang="nl-NL" dirty="0"/>
          </a:p>
        </p:txBody>
      </p:sp>
      <p:sp>
        <p:nvSpPr>
          <p:cNvPr id="2" name="Titel 1"/>
          <p:cNvSpPr>
            <a:spLocks noGrp="1"/>
          </p:cNvSpPr>
          <p:nvPr>
            <p:ph type="title" idx="4294967295"/>
          </p:nvPr>
        </p:nvSpPr>
        <p:spPr>
          <a:xfrm>
            <a:off x="2657476" y="1219200"/>
            <a:ext cx="8010525" cy="1143000"/>
          </a:xfrm>
        </p:spPr>
        <p:txBody>
          <a:bodyPr/>
          <a:lstStyle/>
          <a:p>
            <a:r>
              <a:rPr lang="nl-NL" dirty="0" smtClean="0">
                <a:solidFill>
                  <a:srgbClr val="FF0000"/>
                </a:solidFill>
              </a:rPr>
              <a:t>9 </a:t>
            </a:r>
            <a:r>
              <a:rPr lang="nl-NL" dirty="0" err="1" smtClean="0">
                <a:solidFill>
                  <a:srgbClr val="FF0000"/>
                </a:solidFill>
              </a:rPr>
              <a:t>Involved</a:t>
            </a:r>
            <a:r>
              <a:rPr lang="nl-NL" dirty="0" smtClean="0">
                <a:solidFill>
                  <a:srgbClr val="FF0000"/>
                </a:solidFill>
              </a:rPr>
              <a:t> </a:t>
            </a:r>
            <a:r>
              <a:rPr lang="nl-NL" dirty="0" err="1" smtClean="0">
                <a:solidFill>
                  <a:srgbClr val="FF0000"/>
                </a:solidFill>
              </a:rPr>
              <a:t>parties</a:t>
            </a:r>
            <a:endParaRPr lang="nl-NL" dirty="0">
              <a:solidFill>
                <a:srgbClr val="FF0000"/>
              </a:solidFill>
            </a:endParaRPr>
          </a:p>
        </p:txBody>
      </p:sp>
      <p:sp>
        <p:nvSpPr>
          <p:cNvPr id="3" name="Tijdelijke aanduiding voor inhoud 2"/>
          <p:cNvSpPr>
            <a:spLocks noGrp="1"/>
          </p:cNvSpPr>
          <p:nvPr>
            <p:ph idx="4294967295"/>
          </p:nvPr>
        </p:nvSpPr>
        <p:spPr>
          <a:xfrm>
            <a:off x="2657476" y="2209800"/>
            <a:ext cx="8010525" cy="2787650"/>
          </a:xfrm>
        </p:spPr>
        <p:txBody>
          <a:bodyPr/>
          <a:lstStyle/>
          <a:p>
            <a:r>
              <a:rPr lang="nl-NL" dirty="0" smtClean="0">
                <a:solidFill>
                  <a:srgbClr val="FF0000"/>
                </a:solidFill>
              </a:rPr>
              <a:t>- Council of Amsterdam</a:t>
            </a:r>
          </a:p>
          <a:p>
            <a:r>
              <a:rPr lang="nl-NL" dirty="0" smtClean="0">
                <a:solidFill>
                  <a:srgbClr val="FF0000"/>
                </a:solidFill>
              </a:rPr>
              <a:t>- </a:t>
            </a:r>
            <a:r>
              <a:rPr lang="nl-NL" dirty="0" err="1" smtClean="0">
                <a:solidFill>
                  <a:srgbClr val="FF0000"/>
                </a:solidFill>
              </a:rPr>
              <a:t>Sweco</a:t>
            </a:r>
            <a:r>
              <a:rPr lang="nl-NL" dirty="0" smtClean="0">
                <a:solidFill>
                  <a:srgbClr val="FF0000"/>
                </a:solidFill>
              </a:rPr>
              <a:t> (</a:t>
            </a:r>
            <a:r>
              <a:rPr lang="nl-NL" dirty="0" err="1" smtClean="0">
                <a:solidFill>
                  <a:srgbClr val="FF0000"/>
                </a:solidFill>
              </a:rPr>
              <a:t>external</a:t>
            </a:r>
            <a:r>
              <a:rPr lang="nl-NL" dirty="0" smtClean="0">
                <a:solidFill>
                  <a:srgbClr val="FF0000"/>
                </a:solidFill>
              </a:rPr>
              <a:t> </a:t>
            </a:r>
            <a:r>
              <a:rPr lang="nl-NL" dirty="0" err="1" smtClean="0">
                <a:solidFill>
                  <a:srgbClr val="FF0000"/>
                </a:solidFill>
              </a:rPr>
              <a:t>advisors</a:t>
            </a:r>
            <a:r>
              <a:rPr lang="nl-NL" dirty="0" smtClean="0">
                <a:solidFill>
                  <a:srgbClr val="FF0000"/>
                </a:solidFill>
              </a:rPr>
              <a:t>; </a:t>
            </a:r>
            <a:r>
              <a:rPr lang="nl-NL" dirty="0" err="1" smtClean="0">
                <a:solidFill>
                  <a:srgbClr val="FF0000"/>
                </a:solidFill>
              </a:rPr>
              <a:t>Sweco</a:t>
            </a:r>
            <a:r>
              <a:rPr lang="nl-NL" dirty="0" smtClean="0">
                <a:solidFill>
                  <a:srgbClr val="FF0000"/>
                </a:solidFill>
              </a:rPr>
              <a:t> </a:t>
            </a:r>
            <a:r>
              <a:rPr lang="nl-NL" dirty="0" err="1" smtClean="0">
                <a:solidFill>
                  <a:srgbClr val="FF0000"/>
                </a:solidFill>
              </a:rPr>
              <a:t>doesn’t</a:t>
            </a:r>
            <a:r>
              <a:rPr lang="nl-NL" dirty="0" smtClean="0">
                <a:solidFill>
                  <a:srgbClr val="FF0000"/>
                </a:solidFill>
              </a:rPr>
              <a:t> take part of </a:t>
            </a:r>
            <a:r>
              <a:rPr lang="nl-NL" dirty="0" err="1" smtClean="0">
                <a:solidFill>
                  <a:srgbClr val="FF0000"/>
                </a:solidFill>
              </a:rPr>
              <a:t>the</a:t>
            </a:r>
            <a:r>
              <a:rPr lang="nl-NL" dirty="0" smtClean="0">
                <a:solidFill>
                  <a:srgbClr val="FF0000"/>
                </a:solidFill>
              </a:rPr>
              <a:t> tender </a:t>
            </a:r>
            <a:r>
              <a:rPr lang="nl-NL" dirty="0" err="1" smtClean="0">
                <a:solidFill>
                  <a:srgbClr val="FF0000"/>
                </a:solidFill>
              </a:rPr>
              <a:t>for</a:t>
            </a:r>
            <a:r>
              <a:rPr lang="nl-NL" dirty="0" smtClean="0">
                <a:solidFill>
                  <a:srgbClr val="FF0000"/>
                </a:solidFill>
              </a:rPr>
              <a:t> building </a:t>
            </a:r>
            <a:r>
              <a:rPr lang="nl-NL" dirty="0" err="1" smtClean="0">
                <a:solidFill>
                  <a:srgbClr val="FF0000"/>
                </a:solidFill>
              </a:rPr>
              <a:t>the</a:t>
            </a:r>
            <a:r>
              <a:rPr lang="nl-NL" dirty="0" smtClean="0">
                <a:solidFill>
                  <a:srgbClr val="FF0000"/>
                </a:solidFill>
              </a:rPr>
              <a:t> AWCS);</a:t>
            </a:r>
          </a:p>
          <a:p>
            <a:r>
              <a:rPr lang="nl-NL" dirty="0" smtClean="0">
                <a:solidFill>
                  <a:srgbClr val="FF0000"/>
                </a:solidFill>
              </a:rPr>
              <a:t>- </a:t>
            </a:r>
            <a:r>
              <a:rPr lang="nl-NL" dirty="0" err="1" smtClean="0">
                <a:solidFill>
                  <a:srgbClr val="FF0000"/>
                </a:solidFill>
              </a:rPr>
              <a:t>Tauw</a:t>
            </a:r>
            <a:r>
              <a:rPr lang="nl-NL" dirty="0" smtClean="0">
                <a:solidFill>
                  <a:srgbClr val="FF0000"/>
                </a:solidFill>
              </a:rPr>
              <a:t>: </a:t>
            </a:r>
            <a:r>
              <a:rPr lang="nl-NL" dirty="0">
                <a:solidFill>
                  <a:srgbClr val="FF0000"/>
                </a:solidFill>
              </a:rPr>
              <a:t>(</a:t>
            </a:r>
            <a:r>
              <a:rPr lang="nl-NL" dirty="0" err="1">
                <a:solidFill>
                  <a:srgbClr val="FF0000"/>
                </a:solidFill>
              </a:rPr>
              <a:t>external</a:t>
            </a:r>
            <a:r>
              <a:rPr lang="nl-NL" dirty="0">
                <a:solidFill>
                  <a:srgbClr val="FF0000"/>
                </a:solidFill>
              </a:rPr>
              <a:t> </a:t>
            </a:r>
            <a:r>
              <a:rPr lang="nl-NL" dirty="0" err="1">
                <a:solidFill>
                  <a:srgbClr val="FF0000"/>
                </a:solidFill>
              </a:rPr>
              <a:t>advisors</a:t>
            </a:r>
            <a:r>
              <a:rPr lang="nl-NL" dirty="0">
                <a:solidFill>
                  <a:srgbClr val="FF0000"/>
                </a:solidFill>
              </a:rPr>
              <a:t>; </a:t>
            </a:r>
            <a:r>
              <a:rPr lang="nl-NL" dirty="0" err="1" smtClean="0">
                <a:solidFill>
                  <a:srgbClr val="FF0000"/>
                </a:solidFill>
              </a:rPr>
              <a:t>Tauw</a:t>
            </a:r>
            <a:r>
              <a:rPr lang="nl-NL" dirty="0" smtClean="0">
                <a:solidFill>
                  <a:srgbClr val="FF0000"/>
                </a:solidFill>
              </a:rPr>
              <a:t> </a:t>
            </a:r>
            <a:r>
              <a:rPr lang="nl-NL" dirty="0" err="1">
                <a:solidFill>
                  <a:srgbClr val="FF0000"/>
                </a:solidFill>
              </a:rPr>
              <a:t>doesn’t</a:t>
            </a:r>
            <a:r>
              <a:rPr lang="nl-NL" dirty="0">
                <a:solidFill>
                  <a:srgbClr val="FF0000"/>
                </a:solidFill>
              </a:rPr>
              <a:t> take part of </a:t>
            </a:r>
            <a:r>
              <a:rPr lang="nl-NL" dirty="0" err="1">
                <a:solidFill>
                  <a:srgbClr val="FF0000"/>
                </a:solidFill>
              </a:rPr>
              <a:t>the</a:t>
            </a:r>
            <a:r>
              <a:rPr lang="nl-NL" dirty="0">
                <a:solidFill>
                  <a:srgbClr val="FF0000"/>
                </a:solidFill>
              </a:rPr>
              <a:t> tender </a:t>
            </a:r>
            <a:r>
              <a:rPr lang="nl-NL" dirty="0" err="1">
                <a:solidFill>
                  <a:srgbClr val="FF0000"/>
                </a:solidFill>
              </a:rPr>
              <a:t>for</a:t>
            </a:r>
            <a:r>
              <a:rPr lang="nl-NL" dirty="0">
                <a:solidFill>
                  <a:srgbClr val="FF0000"/>
                </a:solidFill>
              </a:rPr>
              <a:t> building </a:t>
            </a:r>
            <a:r>
              <a:rPr lang="nl-NL" dirty="0" err="1">
                <a:solidFill>
                  <a:srgbClr val="FF0000"/>
                </a:solidFill>
              </a:rPr>
              <a:t>the</a:t>
            </a:r>
            <a:r>
              <a:rPr lang="nl-NL" dirty="0">
                <a:solidFill>
                  <a:srgbClr val="FF0000"/>
                </a:solidFill>
              </a:rPr>
              <a:t> AWCS</a:t>
            </a:r>
            <a:r>
              <a:rPr lang="nl-NL" dirty="0" smtClean="0">
                <a:solidFill>
                  <a:srgbClr val="FF0000"/>
                </a:solidFill>
              </a:rPr>
              <a:t>);</a:t>
            </a:r>
          </a:p>
          <a:p>
            <a:r>
              <a:rPr lang="nl-NL" dirty="0" smtClean="0">
                <a:solidFill>
                  <a:srgbClr val="FF0000"/>
                </a:solidFill>
              </a:rPr>
              <a:t>- RHDHV: </a:t>
            </a:r>
            <a:r>
              <a:rPr lang="nl-NL" dirty="0">
                <a:solidFill>
                  <a:srgbClr val="FF0000"/>
                </a:solidFill>
              </a:rPr>
              <a:t>(</a:t>
            </a:r>
            <a:r>
              <a:rPr lang="nl-NL" dirty="0" err="1">
                <a:solidFill>
                  <a:srgbClr val="FF0000"/>
                </a:solidFill>
              </a:rPr>
              <a:t>external</a:t>
            </a:r>
            <a:r>
              <a:rPr lang="nl-NL" dirty="0">
                <a:solidFill>
                  <a:srgbClr val="FF0000"/>
                </a:solidFill>
              </a:rPr>
              <a:t> </a:t>
            </a:r>
            <a:r>
              <a:rPr lang="nl-NL" dirty="0" err="1">
                <a:solidFill>
                  <a:srgbClr val="FF0000"/>
                </a:solidFill>
              </a:rPr>
              <a:t>advisors</a:t>
            </a:r>
            <a:r>
              <a:rPr lang="nl-NL" dirty="0">
                <a:solidFill>
                  <a:srgbClr val="FF0000"/>
                </a:solidFill>
              </a:rPr>
              <a:t>; </a:t>
            </a:r>
            <a:r>
              <a:rPr lang="nl-NL" dirty="0" smtClean="0">
                <a:solidFill>
                  <a:srgbClr val="FF0000"/>
                </a:solidFill>
              </a:rPr>
              <a:t>RHDHV </a:t>
            </a:r>
            <a:r>
              <a:rPr lang="nl-NL" dirty="0" err="1">
                <a:solidFill>
                  <a:srgbClr val="FF0000"/>
                </a:solidFill>
              </a:rPr>
              <a:t>doesn’t</a:t>
            </a:r>
            <a:r>
              <a:rPr lang="nl-NL" dirty="0">
                <a:solidFill>
                  <a:srgbClr val="FF0000"/>
                </a:solidFill>
              </a:rPr>
              <a:t> take part of </a:t>
            </a:r>
            <a:r>
              <a:rPr lang="nl-NL" dirty="0" err="1">
                <a:solidFill>
                  <a:srgbClr val="FF0000"/>
                </a:solidFill>
              </a:rPr>
              <a:t>the</a:t>
            </a:r>
            <a:r>
              <a:rPr lang="nl-NL" dirty="0">
                <a:solidFill>
                  <a:srgbClr val="FF0000"/>
                </a:solidFill>
              </a:rPr>
              <a:t> tender </a:t>
            </a:r>
            <a:r>
              <a:rPr lang="nl-NL" dirty="0" err="1">
                <a:solidFill>
                  <a:srgbClr val="FF0000"/>
                </a:solidFill>
              </a:rPr>
              <a:t>for</a:t>
            </a:r>
            <a:r>
              <a:rPr lang="nl-NL" dirty="0">
                <a:solidFill>
                  <a:srgbClr val="FF0000"/>
                </a:solidFill>
              </a:rPr>
              <a:t> building </a:t>
            </a:r>
            <a:r>
              <a:rPr lang="nl-NL" dirty="0" err="1">
                <a:solidFill>
                  <a:srgbClr val="FF0000"/>
                </a:solidFill>
              </a:rPr>
              <a:t>the</a:t>
            </a:r>
            <a:r>
              <a:rPr lang="nl-NL" dirty="0">
                <a:solidFill>
                  <a:srgbClr val="FF0000"/>
                </a:solidFill>
              </a:rPr>
              <a:t> AWCS);</a:t>
            </a:r>
          </a:p>
          <a:p>
            <a:endParaRPr lang="nl-NL" dirty="0">
              <a:solidFill>
                <a:srgbClr val="FF0000"/>
              </a:solidFill>
            </a:endParaRPr>
          </a:p>
          <a:p>
            <a:endParaRPr lang="nl-NL" dirty="0">
              <a:solidFill>
                <a:srgbClr val="FF0000"/>
              </a:solidFill>
            </a:endParaRPr>
          </a:p>
        </p:txBody>
      </p:sp>
    </p:spTree>
    <p:extLst>
      <p:ext uri="{BB962C8B-B14F-4D97-AF65-F5344CB8AC3E}">
        <p14:creationId xmlns:p14="http://schemas.microsoft.com/office/powerpoint/2010/main" val="3962213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noRot="1" noMove="1" noResize="1" noEditPoints="1" noChangeShapeType="1"/>
          </p:cNvSpPr>
          <p:nvPr>
            <p:ph type="dt" sz="half" idx="10"/>
          </p:nvPr>
        </p:nvSpPr>
        <p:spPr/>
        <p:txBody>
          <a:bodyPr/>
          <a:lstStyle/>
          <a:p>
            <a:fld id="{D7CC0444-7B67-4295-86D1-0CA0B6C51CD1}" type="datetime1">
              <a:rPr lang="nl-NL" smtClean="0"/>
              <a:pPr/>
              <a:t>10-8-2017</a:t>
            </a:fld>
            <a:endParaRPr lang="nl-NL" dirty="0"/>
          </a:p>
        </p:txBody>
      </p:sp>
      <p:sp>
        <p:nvSpPr>
          <p:cNvPr id="5" name="Tijdelijke aanduiding voor voettekst 4"/>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Slide Number Placeholder 5"/>
          <p:cNvSpPr>
            <a:spLocks noGrp="1" noRot="1" noMove="1" noResize="1" noEditPoints="1" noChangeShapeType="1"/>
          </p:cNvSpPr>
          <p:nvPr>
            <p:ph type="sldNum" sz="quarter" idx="12"/>
          </p:nvPr>
        </p:nvSpPr>
        <p:spPr/>
        <p:txBody>
          <a:bodyPr/>
          <a:lstStyle/>
          <a:p>
            <a:r>
              <a:rPr lang="nl-NL" smtClean="0"/>
              <a:t>| </a:t>
            </a:r>
            <a:fld id="{5A73F218-DCB0-4894-9B51-05C25669D534}" type="slidenum">
              <a:rPr lang="nl-NL" smtClean="0"/>
              <a:pPr/>
              <a:t>26</a:t>
            </a:fld>
            <a:endParaRPr lang="nl-NL" dirty="0"/>
          </a:p>
        </p:txBody>
      </p:sp>
      <p:sp>
        <p:nvSpPr>
          <p:cNvPr id="2" name="Titel 1"/>
          <p:cNvSpPr>
            <a:spLocks noGrp="1" noRot="1" noMove="1" noResize="1" noEditPoints="1" noChangeShapeType="1"/>
          </p:cNvSpPr>
          <p:nvPr>
            <p:ph type="title" idx="4294967295"/>
          </p:nvPr>
        </p:nvSpPr>
        <p:spPr>
          <a:xfrm>
            <a:off x="2659064" y="1268413"/>
            <a:ext cx="8008937" cy="1143000"/>
          </a:xfrm>
        </p:spPr>
        <p:txBody>
          <a:bodyPr/>
          <a:lstStyle/>
          <a:p>
            <a:r>
              <a:rPr lang="en-US" sz="2000" dirty="0">
                <a:solidFill>
                  <a:srgbClr val="FF0000"/>
                </a:solidFill>
              </a:rPr>
              <a:t>Appendix</a:t>
            </a:r>
            <a:br>
              <a:rPr lang="en-US" sz="2000" dirty="0">
                <a:solidFill>
                  <a:srgbClr val="FF0000"/>
                </a:solidFill>
              </a:rPr>
            </a:br>
            <a:r>
              <a:rPr lang="en-US" sz="2000" dirty="0">
                <a:solidFill>
                  <a:srgbClr val="FF0000"/>
                </a:solidFill>
              </a:rPr>
              <a:t>Competitive procedure with negotiation </a:t>
            </a:r>
            <a:br>
              <a:rPr lang="en-US" sz="2000" dirty="0">
                <a:solidFill>
                  <a:srgbClr val="FF0000"/>
                </a:solidFill>
              </a:rPr>
            </a:br>
            <a:r>
              <a:rPr lang="en-US" sz="2000" dirty="0">
                <a:solidFill>
                  <a:srgbClr val="FF0000"/>
                </a:solidFill>
              </a:rPr>
              <a:t>(</a:t>
            </a:r>
            <a:r>
              <a:rPr lang="en-US" sz="2000" dirty="0" err="1">
                <a:solidFill>
                  <a:srgbClr val="FF0000"/>
                </a:solidFill>
              </a:rPr>
              <a:t>mededingsprocedure</a:t>
            </a:r>
            <a:r>
              <a:rPr lang="en-US" sz="2000" dirty="0">
                <a:solidFill>
                  <a:srgbClr val="FF0000"/>
                </a:solidFill>
              </a:rPr>
              <a:t> met </a:t>
            </a:r>
            <a:r>
              <a:rPr lang="en-US" sz="2000" dirty="0" err="1">
                <a:solidFill>
                  <a:srgbClr val="FF0000"/>
                </a:solidFill>
              </a:rPr>
              <a:t>onderhandelingen</a:t>
            </a:r>
            <a:r>
              <a:rPr lang="en-US" sz="2000" dirty="0">
                <a:solidFill>
                  <a:srgbClr val="FF0000"/>
                </a:solidFill>
              </a:rPr>
              <a:t> ) </a:t>
            </a:r>
            <a:r>
              <a:rPr lang="nl-NL" sz="2000" noProof="1">
                <a:solidFill>
                  <a:srgbClr val="FF0000"/>
                </a:solidFill>
              </a:rPr>
              <a:t/>
            </a:r>
            <a:br>
              <a:rPr lang="nl-NL" sz="2000" noProof="1">
                <a:solidFill>
                  <a:srgbClr val="FF0000"/>
                </a:solidFill>
              </a:rPr>
            </a:br>
            <a:endParaRPr lang="nl-NL" sz="2000" noProof="1">
              <a:solidFill>
                <a:srgbClr val="FF0000"/>
              </a:solidFill>
            </a:endParaRPr>
          </a:p>
        </p:txBody>
      </p:sp>
      <p:sp>
        <p:nvSpPr>
          <p:cNvPr id="3" name="Tijdelijke aanduiding voor inhoud 2"/>
          <p:cNvSpPr>
            <a:spLocks noGrp="1" noRot="1" noMove="1" noResize="1" noEditPoints="1" noChangeShapeType="1"/>
          </p:cNvSpPr>
          <p:nvPr>
            <p:ph idx="4294967295"/>
          </p:nvPr>
        </p:nvSpPr>
        <p:spPr>
          <a:xfrm>
            <a:off x="2657476" y="2647951"/>
            <a:ext cx="8010525" cy="3121025"/>
          </a:xfrm>
        </p:spPr>
        <p:txBody>
          <a:bodyPr/>
          <a:lstStyle/>
          <a:p>
            <a:endParaRPr lang="nl-NL" noProof="1" smtClean="0">
              <a:solidFill>
                <a:srgbClr val="FF0000"/>
              </a:solidFill>
            </a:endParaRPr>
          </a:p>
          <a:p>
            <a:r>
              <a:rPr lang="nl-NL" noProof="1" smtClean="0">
                <a:solidFill>
                  <a:srgbClr val="FF0000"/>
                </a:solidFill>
              </a:rPr>
              <a:t>Directive 2014/24/EU article 29</a:t>
            </a:r>
          </a:p>
          <a:p>
            <a:r>
              <a:rPr lang="nl-NL" noProof="1">
                <a:solidFill>
                  <a:srgbClr val="FF0000"/>
                </a:solidFill>
                <a:hlinkClick r:id="rId3"/>
              </a:rPr>
              <a:t>http://eur-lex.europa.eu/legal-content/EN/TXT/HTML/?uri=CELEX:32014L0024&amp;from=NL</a:t>
            </a:r>
            <a:endParaRPr lang="nl-NL" noProof="1">
              <a:solidFill>
                <a:srgbClr val="FF0000"/>
              </a:solidFill>
            </a:endParaRPr>
          </a:p>
          <a:p>
            <a:endParaRPr lang="nl-NL" noProof="1" smtClean="0">
              <a:solidFill>
                <a:srgbClr val="FF0000"/>
              </a:solidFill>
            </a:endParaRPr>
          </a:p>
          <a:p>
            <a:r>
              <a:rPr lang="nl-NL" noProof="1" smtClean="0">
                <a:solidFill>
                  <a:srgbClr val="FF0000"/>
                </a:solidFill>
              </a:rPr>
              <a:t>Dutch Law: Aanbestedingwet  articles 2.30 and 2.31</a:t>
            </a:r>
          </a:p>
          <a:p>
            <a:r>
              <a:rPr lang="nl-NL" noProof="1">
                <a:solidFill>
                  <a:srgbClr val="FF0000"/>
                </a:solidFill>
                <a:hlinkClick r:id="rId4"/>
              </a:rPr>
              <a:t>http://</a:t>
            </a:r>
            <a:r>
              <a:rPr lang="nl-NL" noProof="1" smtClean="0">
                <a:solidFill>
                  <a:srgbClr val="FF0000"/>
                </a:solidFill>
                <a:hlinkClick r:id="rId4"/>
              </a:rPr>
              <a:t>wetten.overheid.nl/BWBR0032203/2016-07-01#Deel2</a:t>
            </a:r>
            <a:endParaRPr lang="nl-NL" noProof="1" smtClean="0">
              <a:solidFill>
                <a:srgbClr val="FF0000"/>
              </a:solidFill>
            </a:endParaRPr>
          </a:p>
          <a:p>
            <a:endParaRPr lang="nl-NL" noProof="1">
              <a:solidFill>
                <a:srgbClr val="FF0000"/>
              </a:solidFill>
            </a:endParaRPr>
          </a:p>
          <a:p>
            <a:endParaRPr lang="nl-NL" noProof="1">
              <a:solidFill>
                <a:srgbClr val="FF0000"/>
              </a:solidFill>
            </a:endParaRPr>
          </a:p>
          <a:p>
            <a:endParaRPr lang="nl-NL" noProof="1">
              <a:solidFill>
                <a:srgbClr val="FF0000"/>
              </a:solidFill>
            </a:endParaRPr>
          </a:p>
        </p:txBody>
      </p:sp>
      <p:pic>
        <p:nvPicPr>
          <p:cNvPr id="7" name="Afbeelding 6" descr="knoppen inspringen.png"/>
          <p:cNvPicPr>
            <a:picLocks noSelect="1" noChangeAspect="1"/>
          </p:cNvPicPr>
          <p:nvPr/>
        </p:nvPicPr>
        <p:blipFill>
          <a:blip r:embed="rId5"/>
          <a:stretch>
            <a:fillRect/>
          </a:stretch>
        </p:blipFill>
        <p:spPr>
          <a:xfrm>
            <a:off x="5195887" y="5799134"/>
            <a:ext cx="523875" cy="285751"/>
          </a:xfrm>
          <a:prstGeom prst="rect">
            <a:avLst/>
          </a:prstGeom>
        </p:spPr>
      </p:pic>
    </p:spTree>
    <p:extLst>
      <p:ext uri="{BB962C8B-B14F-4D97-AF65-F5344CB8AC3E}">
        <p14:creationId xmlns:p14="http://schemas.microsoft.com/office/powerpoint/2010/main" val="3990588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BB56BC8E-221B-48FA-A34F-305965EA72D5}" type="datetime1">
              <a:rPr lang="nl-NL" smtClean="0"/>
              <a:pPr/>
              <a:t>10-8-2017</a:t>
            </a:fld>
            <a:endParaRPr lang="nl-NL" dirty="0"/>
          </a:p>
        </p:txBody>
      </p:sp>
      <p:sp>
        <p:nvSpPr>
          <p:cNvPr id="5" name="Tijdelijke aanduiding voor voettekst 4"/>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Tijdelijke aanduiding voor dianummer 5"/>
          <p:cNvSpPr>
            <a:spLocks noGrp="1"/>
          </p:cNvSpPr>
          <p:nvPr>
            <p:ph type="sldNum" sz="quarter" idx="12"/>
          </p:nvPr>
        </p:nvSpPr>
        <p:spPr/>
        <p:txBody>
          <a:bodyPr/>
          <a:lstStyle/>
          <a:p>
            <a:r>
              <a:rPr lang="nl-NL" smtClean="0"/>
              <a:t>| </a:t>
            </a:r>
            <a:fld id="{5A73F218-DCB0-4894-9B51-05C25669D534}" type="slidenum">
              <a:rPr lang="nl-NL" smtClean="0"/>
              <a:pPr/>
              <a:t>27</a:t>
            </a:fld>
            <a:endParaRPr lang="nl-NL" dirty="0"/>
          </a:p>
        </p:txBody>
      </p:sp>
      <p:pic>
        <p:nvPicPr>
          <p:cNvPr id="7" name="Picture 2" descr="C:\Users\mnc\Desktop\nieuwslbuur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85" y="1750502"/>
            <a:ext cx="11145242" cy="559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073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BB56BC8E-221B-48FA-A34F-305965EA72D5}" type="datetime1">
              <a:rPr lang="nl-NL" smtClean="0"/>
              <a:pPr/>
              <a:t>10-8-2017</a:t>
            </a:fld>
            <a:endParaRPr lang="nl-NL" dirty="0"/>
          </a:p>
        </p:txBody>
      </p:sp>
      <p:sp>
        <p:nvSpPr>
          <p:cNvPr id="5" name="Tijdelijke aanduiding voor voettekst 4"/>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Tijdelijke aanduiding voor dianummer 5"/>
          <p:cNvSpPr>
            <a:spLocks noGrp="1"/>
          </p:cNvSpPr>
          <p:nvPr>
            <p:ph type="sldNum" sz="quarter" idx="12"/>
          </p:nvPr>
        </p:nvSpPr>
        <p:spPr/>
        <p:txBody>
          <a:bodyPr/>
          <a:lstStyle/>
          <a:p>
            <a:r>
              <a:rPr lang="nl-NL" smtClean="0"/>
              <a:t>| </a:t>
            </a:r>
            <a:fld id="{5A73F218-DCB0-4894-9B51-05C25669D534}" type="slidenum">
              <a:rPr lang="nl-NL" smtClean="0"/>
              <a:pPr/>
              <a:t>28</a:t>
            </a:fld>
            <a:endParaRPr lang="nl-NL" dirty="0"/>
          </a:p>
        </p:txBody>
      </p:sp>
      <p:sp>
        <p:nvSpPr>
          <p:cNvPr id="2" name="Titel 1"/>
          <p:cNvSpPr>
            <a:spLocks noGrp="1"/>
          </p:cNvSpPr>
          <p:nvPr>
            <p:ph type="title" idx="4294967295"/>
          </p:nvPr>
        </p:nvSpPr>
        <p:spPr>
          <a:xfrm>
            <a:off x="2657476" y="457200"/>
            <a:ext cx="8010525" cy="1143000"/>
          </a:xfrm>
        </p:spPr>
        <p:txBody>
          <a:bodyPr/>
          <a:lstStyle/>
          <a:p>
            <a:r>
              <a:rPr lang="nl-NL" dirty="0" smtClean="0">
                <a:solidFill>
                  <a:schemeClr val="bg1"/>
                </a:solidFill>
              </a:rPr>
              <a:t>planning</a:t>
            </a:r>
            <a:endParaRPr lang="nl-NL"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1" y="1524000"/>
            <a:ext cx="8239125" cy="481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805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noRot="1" noMove="1" noResize="1" noEditPoints="1" noChangeShapeType="1"/>
          </p:cNvSpPr>
          <p:nvPr>
            <p:ph type="dt" sz="half" idx="10"/>
          </p:nvPr>
        </p:nvSpPr>
        <p:spPr/>
        <p:txBody>
          <a:bodyPr/>
          <a:lstStyle/>
          <a:p>
            <a:fld id="{732442E0-72A3-4274-AA2C-F61ED88CFF15}" type="datetime1">
              <a:rPr lang="nl-NL" smtClean="0"/>
              <a:pPr/>
              <a:t>10-8-2017</a:t>
            </a:fld>
            <a:endParaRPr lang="nl-NL" dirty="0"/>
          </a:p>
        </p:txBody>
      </p:sp>
      <p:sp>
        <p:nvSpPr>
          <p:cNvPr id="5" name="Tijdelijke aanduiding voor voettekst 4"/>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Slide Number Placeholder 5"/>
          <p:cNvSpPr>
            <a:spLocks noGrp="1" noRot="1" noMove="1" noResize="1" noEditPoints="1" noChangeShapeType="1"/>
          </p:cNvSpPr>
          <p:nvPr>
            <p:ph type="sldNum" sz="quarter" idx="12"/>
          </p:nvPr>
        </p:nvSpPr>
        <p:spPr/>
        <p:txBody>
          <a:bodyPr/>
          <a:lstStyle/>
          <a:p>
            <a:r>
              <a:rPr lang="nl-NL" smtClean="0"/>
              <a:t>| </a:t>
            </a:r>
            <a:fld id="{5A73F218-DCB0-4894-9B51-05C25669D534}" type="slidenum">
              <a:rPr lang="nl-NL" smtClean="0"/>
              <a:pPr/>
              <a:t>3</a:t>
            </a:fld>
            <a:endParaRPr lang="nl-NL" dirty="0"/>
          </a:p>
        </p:txBody>
      </p:sp>
      <p:sp>
        <p:nvSpPr>
          <p:cNvPr id="2" name="Titel 1"/>
          <p:cNvSpPr>
            <a:spLocks noGrp="1" noRot="1" noMove="1" noResize="1" noEditPoints="1" noChangeShapeType="1"/>
          </p:cNvSpPr>
          <p:nvPr>
            <p:ph type="title" idx="4294967295"/>
          </p:nvPr>
        </p:nvSpPr>
        <p:spPr>
          <a:xfrm>
            <a:off x="2659064" y="1268413"/>
            <a:ext cx="8008937" cy="1143000"/>
          </a:xfrm>
        </p:spPr>
        <p:txBody>
          <a:bodyPr/>
          <a:lstStyle/>
          <a:p>
            <a:r>
              <a:rPr lang="nl-NL" noProof="1" smtClean="0">
                <a:solidFill>
                  <a:srgbClr val="FF0000"/>
                </a:solidFill>
              </a:rPr>
              <a:t>1. Location – Amsterdam </a:t>
            </a:r>
            <a:br>
              <a:rPr lang="nl-NL" noProof="1" smtClean="0">
                <a:solidFill>
                  <a:srgbClr val="FF0000"/>
                </a:solidFill>
              </a:rPr>
            </a:br>
            <a:r>
              <a:rPr lang="nl-NL" noProof="1" smtClean="0">
                <a:solidFill>
                  <a:srgbClr val="FF0000"/>
                </a:solidFill>
              </a:rPr>
              <a:t/>
            </a:r>
            <a:br>
              <a:rPr lang="nl-NL" noProof="1" smtClean="0">
                <a:solidFill>
                  <a:srgbClr val="FF0000"/>
                </a:solidFill>
              </a:rPr>
            </a:br>
            <a:endParaRPr lang="nl-NL" noProof="1">
              <a:solidFill>
                <a:srgbClr val="FF0000"/>
              </a:solidFill>
            </a:endParaRPr>
          </a:p>
        </p:txBody>
      </p:sp>
      <p:pic>
        <p:nvPicPr>
          <p:cNvPr id="7" name="Afbeelding 6" descr="knoppen inspringen.png"/>
          <p:cNvPicPr>
            <a:picLocks noSelect="1" noChangeAspect="1"/>
          </p:cNvPicPr>
          <p:nvPr/>
        </p:nvPicPr>
        <p:blipFill>
          <a:blip r:embed="rId3"/>
          <a:stretch>
            <a:fillRect/>
          </a:stretch>
        </p:blipFill>
        <p:spPr>
          <a:xfrm>
            <a:off x="5195887" y="5799134"/>
            <a:ext cx="523875" cy="285751"/>
          </a:xfrm>
          <a:prstGeom prst="rect">
            <a:avLst/>
          </a:prstGeom>
        </p:spPr>
      </p:pic>
      <p:pic>
        <p:nvPicPr>
          <p:cNvPr id="3" name="Afbeelding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67608" y="2199101"/>
            <a:ext cx="7812360" cy="3906180"/>
          </a:xfrm>
          <a:prstGeom prst="rect">
            <a:avLst/>
          </a:prstGeom>
        </p:spPr>
      </p:pic>
    </p:spTree>
    <p:extLst>
      <p:ext uri="{BB962C8B-B14F-4D97-AF65-F5344CB8AC3E}">
        <p14:creationId xmlns:p14="http://schemas.microsoft.com/office/powerpoint/2010/main" val="4015058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noRot="1" noMove="1" noResize="1" noEditPoints="1" noChangeShapeType="1"/>
          </p:cNvSpPr>
          <p:nvPr>
            <p:ph type="dt" sz="half" idx="10"/>
          </p:nvPr>
        </p:nvSpPr>
        <p:spPr/>
        <p:txBody>
          <a:bodyPr/>
          <a:lstStyle/>
          <a:p>
            <a:fld id="{732442E0-72A3-4274-AA2C-F61ED88CFF15}" type="datetime1">
              <a:rPr lang="nl-NL" smtClean="0"/>
              <a:pPr/>
              <a:t>10-8-2017</a:t>
            </a:fld>
            <a:endParaRPr lang="nl-NL" dirty="0"/>
          </a:p>
        </p:txBody>
      </p:sp>
      <p:sp>
        <p:nvSpPr>
          <p:cNvPr id="5" name="Tijdelijke aanduiding voor voettekst 4"/>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Slide Number Placeholder 5"/>
          <p:cNvSpPr>
            <a:spLocks noGrp="1" noRot="1" noMove="1" noResize="1" noEditPoints="1" noChangeShapeType="1"/>
          </p:cNvSpPr>
          <p:nvPr>
            <p:ph type="sldNum" sz="quarter" idx="12"/>
          </p:nvPr>
        </p:nvSpPr>
        <p:spPr/>
        <p:txBody>
          <a:bodyPr/>
          <a:lstStyle/>
          <a:p>
            <a:r>
              <a:rPr lang="nl-NL" smtClean="0"/>
              <a:t>| </a:t>
            </a:r>
            <a:fld id="{5A73F218-DCB0-4894-9B51-05C25669D534}" type="slidenum">
              <a:rPr lang="nl-NL" smtClean="0"/>
              <a:pPr/>
              <a:t>4</a:t>
            </a:fld>
            <a:endParaRPr lang="nl-NL" dirty="0"/>
          </a:p>
        </p:txBody>
      </p:sp>
      <p:sp>
        <p:nvSpPr>
          <p:cNvPr id="2" name="Titel 1"/>
          <p:cNvSpPr>
            <a:spLocks noGrp="1" noRot="1" noMove="1" noResize="1" noEditPoints="1" noChangeShapeType="1"/>
          </p:cNvSpPr>
          <p:nvPr>
            <p:ph type="title" idx="4294967295"/>
          </p:nvPr>
        </p:nvSpPr>
        <p:spPr>
          <a:xfrm>
            <a:off x="2659064" y="1268413"/>
            <a:ext cx="8008937" cy="1143000"/>
          </a:xfrm>
        </p:spPr>
        <p:txBody>
          <a:bodyPr/>
          <a:lstStyle/>
          <a:p>
            <a:r>
              <a:rPr lang="nl-NL" noProof="1" smtClean="0">
                <a:solidFill>
                  <a:srgbClr val="FF0000"/>
                </a:solidFill>
              </a:rPr>
              <a:t>1. Location – East side of Amsterdam</a:t>
            </a:r>
            <a:br>
              <a:rPr lang="nl-NL" noProof="1" smtClean="0">
                <a:solidFill>
                  <a:srgbClr val="FF0000"/>
                </a:solidFill>
              </a:rPr>
            </a:br>
            <a:endParaRPr lang="nl-NL" noProof="1">
              <a:solidFill>
                <a:srgbClr val="FF0000"/>
              </a:solidFill>
            </a:endParaRPr>
          </a:p>
        </p:txBody>
      </p:sp>
      <p:pic>
        <p:nvPicPr>
          <p:cNvPr id="7" name="Afbeelding 6" descr="knoppen inspringen.png"/>
          <p:cNvPicPr>
            <a:picLocks noSelect="1" noChangeAspect="1"/>
          </p:cNvPicPr>
          <p:nvPr/>
        </p:nvPicPr>
        <p:blipFill>
          <a:blip r:embed="rId3"/>
          <a:stretch>
            <a:fillRect/>
          </a:stretch>
        </p:blipFill>
        <p:spPr>
          <a:xfrm>
            <a:off x="5195887" y="5799134"/>
            <a:ext cx="523875" cy="285751"/>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2" y="2117332"/>
            <a:ext cx="9144000" cy="4756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al 13"/>
          <p:cNvSpPr/>
          <p:nvPr/>
        </p:nvSpPr>
        <p:spPr>
          <a:xfrm>
            <a:off x="7543802" y="4114800"/>
            <a:ext cx="838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solidFill>
                <a:srgbClr val="FF0000"/>
              </a:solidFill>
            </a:endParaRPr>
          </a:p>
        </p:txBody>
      </p:sp>
    </p:spTree>
    <p:extLst>
      <p:ext uri="{BB962C8B-B14F-4D97-AF65-F5344CB8AC3E}">
        <p14:creationId xmlns:p14="http://schemas.microsoft.com/office/powerpoint/2010/main" val="462909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noRot="1" noMove="1" noResize="1" noEditPoints="1" noChangeShapeType="1"/>
          </p:cNvSpPr>
          <p:nvPr>
            <p:ph type="dt" sz="half" idx="10"/>
          </p:nvPr>
        </p:nvSpPr>
        <p:spPr/>
        <p:txBody>
          <a:bodyPr/>
          <a:lstStyle/>
          <a:p>
            <a:fld id="{8BA80288-462A-458F-881D-11F1EF6EF5C0}" type="datetime1">
              <a:rPr lang="nl-NL" smtClean="0"/>
              <a:pPr/>
              <a:t>10-8-2017</a:t>
            </a:fld>
            <a:endParaRPr lang="nl-NL" dirty="0"/>
          </a:p>
        </p:txBody>
      </p:sp>
      <p:sp>
        <p:nvSpPr>
          <p:cNvPr id="3" name="Tijdelijke aanduiding voor voettekst 2"/>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Slide Number Placeholder 5"/>
          <p:cNvSpPr>
            <a:spLocks noGrp="1" noRot="1" noMove="1" noResize="1" noEditPoints="1" noChangeShapeType="1"/>
          </p:cNvSpPr>
          <p:nvPr>
            <p:ph type="sldNum" sz="quarter" idx="12"/>
          </p:nvPr>
        </p:nvSpPr>
        <p:spPr/>
        <p:txBody>
          <a:bodyPr/>
          <a:lstStyle/>
          <a:p>
            <a:r>
              <a:rPr lang="nl-NL" smtClean="0"/>
              <a:t>| </a:t>
            </a:r>
            <a:fld id="{5A73F218-DCB0-4894-9B51-05C25669D534}" type="slidenum">
              <a:rPr lang="nl-NL" smtClean="0"/>
              <a:pPr/>
              <a:t>5</a:t>
            </a:fld>
            <a:endParaRPr lang="nl-NL" dirty="0"/>
          </a:p>
        </p:txBody>
      </p:sp>
      <p:sp>
        <p:nvSpPr>
          <p:cNvPr id="2" name="Titel 1"/>
          <p:cNvSpPr>
            <a:spLocks noGrp="1" noRot="1" noMove="1" noResize="1" noEditPoints="1" noChangeShapeType="1"/>
          </p:cNvSpPr>
          <p:nvPr>
            <p:ph type="title" idx="4294967295"/>
          </p:nvPr>
        </p:nvSpPr>
        <p:spPr>
          <a:xfrm>
            <a:off x="2659064" y="1268413"/>
            <a:ext cx="8008937" cy="1143000"/>
          </a:xfrm>
        </p:spPr>
        <p:txBody>
          <a:bodyPr/>
          <a:lstStyle/>
          <a:p>
            <a:r>
              <a:rPr lang="nl-NL" noProof="1">
                <a:solidFill>
                  <a:srgbClr val="FF0000"/>
                </a:solidFill>
              </a:rPr>
              <a:t>1. Location Zeeburgereiland </a:t>
            </a:r>
            <a:r>
              <a:rPr lang="nl-NL" noProof="1">
                <a:solidFill>
                  <a:srgbClr val="FF0000"/>
                </a:solidFill>
              </a:rPr>
              <a:t>and </a:t>
            </a:r>
            <a:r>
              <a:rPr lang="nl-NL" noProof="1" smtClean="0">
                <a:solidFill>
                  <a:srgbClr val="FF0000"/>
                </a:solidFill>
              </a:rPr>
              <a:t>Sluisbuurt (1)</a:t>
            </a:r>
            <a:r>
              <a:rPr lang="nl-NL" noProof="1">
                <a:solidFill>
                  <a:srgbClr val="FF0000"/>
                </a:solidFill>
              </a:rPr>
              <a:t/>
            </a:r>
            <a:br>
              <a:rPr lang="nl-NL" noProof="1">
                <a:solidFill>
                  <a:srgbClr val="FF0000"/>
                </a:solidFill>
              </a:rPr>
            </a:br>
            <a:endParaRPr lang="nl-NL" noProof="1">
              <a:solidFill>
                <a:srgbClr val="FF0000"/>
              </a:solidFill>
            </a:endParaRPr>
          </a:p>
        </p:txBody>
      </p:sp>
      <p:pic>
        <p:nvPicPr>
          <p:cNvPr id="8" name="Tijdelijke aanduiding voor inhoud 7"/>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2359721" y="2411413"/>
            <a:ext cx="7812360" cy="5099735"/>
          </a:xfrm>
        </p:spPr>
      </p:pic>
      <p:pic>
        <p:nvPicPr>
          <p:cNvPr id="7" name="Afbeelding 6" descr="knoppen inspringen.png"/>
          <p:cNvPicPr>
            <a:picLocks noSelect="1" noChangeAspect="1"/>
          </p:cNvPicPr>
          <p:nvPr/>
        </p:nvPicPr>
        <p:blipFill>
          <a:blip r:embed="rId4"/>
          <a:stretch>
            <a:fillRect/>
          </a:stretch>
        </p:blipFill>
        <p:spPr>
          <a:xfrm>
            <a:off x="5195887" y="5799134"/>
            <a:ext cx="523875" cy="285751"/>
          </a:xfrm>
          <a:prstGeom prst="rect">
            <a:avLst/>
          </a:prstGeom>
        </p:spPr>
      </p:pic>
    </p:spTree>
    <p:extLst>
      <p:ext uri="{BB962C8B-B14F-4D97-AF65-F5344CB8AC3E}">
        <p14:creationId xmlns:p14="http://schemas.microsoft.com/office/powerpoint/2010/main" val="1253609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noRot="1" noMove="1" noResize="1" noEditPoints="1" noChangeShapeType="1"/>
          </p:cNvSpPr>
          <p:nvPr>
            <p:ph type="dt" sz="half" idx="10"/>
          </p:nvPr>
        </p:nvSpPr>
        <p:spPr/>
        <p:txBody>
          <a:bodyPr/>
          <a:lstStyle/>
          <a:p>
            <a:fld id="{CAEF51CC-27B4-4D45-8CE7-8F7EB6EE9EA6}" type="datetime1">
              <a:rPr lang="nl-NL" smtClean="0"/>
              <a:pPr/>
              <a:t>10-8-2017</a:t>
            </a:fld>
            <a:endParaRPr lang="nl-NL" dirty="0"/>
          </a:p>
        </p:txBody>
      </p:sp>
      <p:sp>
        <p:nvSpPr>
          <p:cNvPr id="3" name="Tijdelijke aanduiding voor voettekst 2"/>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6" name="Slide Number Placeholder 5"/>
          <p:cNvSpPr>
            <a:spLocks noGrp="1" noRot="1" noMove="1" noResize="1" noEditPoints="1" noChangeShapeType="1"/>
          </p:cNvSpPr>
          <p:nvPr>
            <p:ph type="sldNum" sz="quarter" idx="12"/>
          </p:nvPr>
        </p:nvSpPr>
        <p:spPr/>
        <p:txBody>
          <a:bodyPr/>
          <a:lstStyle/>
          <a:p>
            <a:r>
              <a:rPr lang="nl-NL" smtClean="0"/>
              <a:t>| </a:t>
            </a:r>
            <a:fld id="{5A73F218-DCB0-4894-9B51-05C25669D534}" type="slidenum">
              <a:rPr lang="nl-NL" smtClean="0"/>
              <a:pPr/>
              <a:t>6</a:t>
            </a:fld>
            <a:endParaRPr lang="nl-NL" dirty="0"/>
          </a:p>
        </p:txBody>
      </p:sp>
      <p:sp>
        <p:nvSpPr>
          <p:cNvPr id="2" name="Titel 1"/>
          <p:cNvSpPr>
            <a:spLocks noGrp="1" noRot="1" noMove="1" noResize="1" noEditPoints="1" noChangeShapeType="1"/>
          </p:cNvSpPr>
          <p:nvPr>
            <p:ph type="title" idx="4294967295"/>
          </p:nvPr>
        </p:nvSpPr>
        <p:spPr>
          <a:xfrm>
            <a:off x="2659064" y="1268413"/>
            <a:ext cx="8008937" cy="1143000"/>
          </a:xfrm>
        </p:spPr>
        <p:txBody>
          <a:bodyPr/>
          <a:lstStyle/>
          <a:p>
            <a:r>
              <a:rPr lang="nl-NL" noProof="1" smtClean="0">
                <a:solidFill>
                  <a:srgbClr val="FF0000"/>
                </a:solidFill>
              </a:rPr>
              <a:t>1. </a:t>
            </a:r>
            <a:r>
              <a:rPr lang="nl-NL" noProof="1">
                <a:solidFill>
                  <a:srgbClr val="FF0000"/>
                </a:solidFill>
              </a:rPr>
              <a:t>Location Zeeburgereiland and </a:t>
            </a:r>
            <a:r>
              <a:rPr lang="nl-NL" noProof="1">
                <a:solidFill>
                  <a:srgbClr val="FF0000"/>
                </a:solidFill>
              </a:rPr>
              <a:t>Sluisbuurt </a:t>
            </a:r>
            <a:r>
              <a:rPr lang="nl-NL" noProof="1" smtClean="0">
                <a:solidFill>
                  <a:srgbClr val="FF0000"/>
                </a:solidFill>
              </a:rPr>
              <a:t>(2)</a:t>
            </a:r>
            <a:endParaRPr lang="nl-NL" noProof="1">
              <a:solidFill>
                <a:srgbClr val="FF0000"/>
              </a:solidFill>
            </a:endParaRPr>
          </a:p>
        </p:txBody>
      </p:sp>
      <p:pic>
        <p:nvPicPr>
          <p:cNvPr id="9" name="Tijdelijke aanduiding voor inhoud 8"/>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2708276" y="2362200"/>
            <a:ext cx="7959725" cy="4476750"/>
          </a:xfrm>
        </p:spPr>
      </p:pic>
      <p:pic>
        <p:nvPicPr>
          <p:cNvPr id="7" name="Afbeelding 6" descr="knoppen inspringen.png"/>
          <p:cNvPicPr>
            <a:picLocks noSelect="1" noChangeAspect="1"/>
          </p:cNvPicPr>
          <p:nvPr/>
        </p:nvPicPr>
        <p:blipFill>
          <a:blip r:embed="rId4"/>
          <a:stretch>
            <a:fillRect/>
          </a:stretch>
        </p:blipFill>
        <p:spPr>
          <a:xfrm>
            <a:off x="5195887" y="5799134"/>
            <a:ext cx="523875" cy="285751"/>
          </a:xfrm>
          <a:prstGeom prst="rect">
            <a:avLst/>
          </a:prstGeom>
        </p:spPr>
      </p:pic>
      <p:sp>
        <p:nvSpPr>
          <p:cNvPr id="10" name="Ovaal 9"/>
          <p:cNvSpPr/>
          <p:nvPr/>
        </p:nvSpPr>
        <p:spPr>
          <a:xfrm>
            <a:off x="4028621" y="3663906"/>
            <a:ext cx="4172858" cy="23686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p>
        </p:txBody>
      </p:sp>
    </p:spTree>
    <p:extLst>
      <p:ext uri="{BB962C8B-B14F-4D97-AF65-F5344CB8AC3E}">
        <p14:creationId xmlns:p14="http://schemas.microsoft.com/office/powerpoint/2010/main" val="2275460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A58B64F3-4A1C-4278-9B76-99F3AA8E1512}" type="datetime1">
              <a:rPr lang="nl-NL" smtClean="0"/>
              <a:pPr/>
              <a:t>10-8-2017</a:t>
            </a:fld>
            <a:endParaRPr lang="nl-NL" dirty="0"/>
          </a:p>
        </p:txBody>
      </p:sp>
      <p:sp>
        <p:nvSpPr>
          <p:cNvPr id="6" name="Tijdelijke aanduiding voor voettekst 5"/>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5" name="Tijdelijke aanduiding voor dianummer 4"/>
          <p:cNvSpPr>
            <a:spLocks noGrp="1"/>
          </p:cNvSpPr>
          <p:nvPr>
            <p:ph type="sldNum" sz="quarter" idx="12"/>
          </p:nvPr>
        </p:nvSpPr>
        <p:spPr/>
        <p:txBody>
          <a:bodyPr/>
          <a:lstStyle/>
          <a:p>
            <a:r>
              <a:rPr lang="nl-NL" smtClean="0"/>
              <a:t>| </a:t>
            </a:r>
            <a:fld id="{5A73F218-DCB0-4894-9B51-05C25669D534}" type="slidenum">
              <a:rPr lang="nl-NL" smtClean="0"/>
              <a:pPr/>
              <a:t>7</a:t>
            </a:fld>
            <a:endParaRPr lang="nl-NL" dirty="0"/>
          </a:p>
        </p:txBody>
      </p:sp>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76400" y="584428"/>
            <a:ext cx="8839200" cy="5689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2135560" y="116632"/>
            <a:ext cx="6192688" cy="492443"/>
          </a:xfrm>
          <a:prstGeom prst="rect">
            <a:avLst/>
          </a:prstGeom>
          <a:noFill/>
        </p:spPr>
        <p:txBody>
          <a:bodyPr wrap="square" lIns="0" tIns="0" rIns="0" bIns="0" rtlCol="0">
            <a:spAutoFit/>
          </a:bodyPr>
          <a:lstStyle/>
          <a:p>
            <a:r>
              <a:rPr lang="nl-NL" sz="3200" b="1" noProof="1" smtClean="0">
                <a:solidFill>
                  <a:srgbClr val="FF0000"/>
                </a:solidFill>
              </a:rPr>
              <a:t>Artist Impression</a:t>
            </a:r>
            <a:endParaRPr lang="nl-NL" sz="3200" b="1" noProof="1">
              <a:solidFill>
                <a:srgbClr val="FF0000"/>
              </a:solidFill>
            </a:endParaRPr>
          </a:p>
        </p:txBody>
      </p:sp>
    </p:spTree>
    <p:extLst>
      <p:ext uri="{BB962C8B-B14F-4D97-AF65-F5344CB8AC3E}">
        <p14:creationId xmlns:p14="http://schemas.microsoft.com/office/powerpoint/2010/main" val="3502927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61A543C-AFF7-4655-BC6B-687212866A57}" type="datetime1">
              <a:rPr lang="nl-NL" smtClean="0"/>
              <a:pPr/>
              <a:t>10-8-2017</a:t>
            </a:fld>
            <a:endParaRPr lang="nl-NL" dirty="0"/>
          </a:p>
        </p:txBody>
      </p:sp>
      <p:sp>
        <p:nvSpPr>
          <p:cNvPr id="6" name="Tijdelijke aanduiding voor voettekst 5"/>
          <p:cNvSpPr>
            <a:spLocks noGrp="1"/>
          </p:cNvSpPr>
          <p:nvPr>
            <p:ph type="ftr" sz="quarter" idx="11"/>
          </p:nvPr>
        </p:nvSpPr>
        <p:spPr/>
        <p:txBody>
          <a:bodyPr/>
          <a:lstStyle/>
          <a:p>
            <a:r>
              <a:rPr lang="nl-NL" smtClean="0"/>
              <a:t>Presentation market consultation Automated Waste Collection System (AWCS) Amsterdam Sluisbuurt</a:t>
            </a:r>
            <a:endParaRPr lang="nl-NL" dirty="0"/>
          </a:p>
        </p:txBody>
      </p:sp>
      <p:sp>
        <p:nvSpPr>
          <p:cNvPr id="5" name="Tijdelijke aanduiding voor dianummer 4"/>
          <p:cNvSpPr>
            <a:spLocks noGrp="1"/>
          </p:cNvSpPr>
          <p:nvPr>
            <p:ph type="sldNum" sz="quarter" idx="12"/>
          </p:nvPr>
        </p:nvSpPr>
        <p:spPr/>
        <p:txBody>
          <a:bodyPr/>
          <a:lstStyle/>
          <a:p>
            <a:r>
              <a:rPr lang="nl-NL" smtClean="0"/>
              <a:t>| </a:t>
            </a:r>
            <a:fld id="{5A73F218-DCB0-4894-9B51-05C25669D534}" type="slidenum">
              <a:rPr lang="nl-NL" smtClean="0"/>
              <a:pPr/>
              <a:t>8</a:t>
            </a:fld>
            <a:endParaRPr lang="nl-N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0"/>
            <a:ext cx="80493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2135560" y="116632"/>
            <a:ext cx="6192688" cy="492443"/>
          </a:xfrm>
          <a:prstGeom prst="rect">
            <a:avLst/>
          </a:prstGeom>
          <a:noFill/>
        </p:spPr>
        <p:txBody>
          <a:bodyPr wrap="square" lIns="0" tIns="0" rIns="0" bIns="0" rtlCol="0">
            <a:spAutoFit/>
          </a:bodyPr>
          <a:lstStyle/>
          <a:p>
            <a:r>
              <a:rPr lang="nl-NL" sz="3200" b="1" noProof="1" smtClean="0">
                <a:solidFill>
                  <a:srgbClr val="FF0000"/>
                </a:solidFill>
              </a:rPr>
              <a:t>Artist Impression</a:t>
            </a:r>
            <a:endParaRPr lang="nl-NL" sz="3200" b="1" noProof="1">
              <a:solidFill>
                <a:srgbClr val="FF0000"/>
              </a:solidFill>
            </a:endParaRPr>
          </a:p>
        </p:txBody>
      </p:sp>
    </p:spTree>
    <p:extLst>
      <p:ext uri="{BB962C8B-B14F-4D97-AF65-F5344CB8AC3E}">
        <p14:creationId xmlns:p14="http://schemas.microsoft.com/office/powerpoint/2010/main" val="3008540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D87E8CE-33A9-43EE-B25B-F09963B573BA}" type="datetime1">
              <a:rPr lang="nl-NL" smtClean="0"/>
              <a:t>10-8-2017</a:t>
            </a:fld>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9</a:t>
            </a:fld>
            <a:endParaRPr lang="nl-NL" dirty="0"/>
          </a:p>
        </p:txBody>
      </p:sp>
      <p:sp>
        <p:nvSpPr>
          <p:cNvPr id="5" name="Date Placeholder 3"/>
          <p:cNvSpPr txBox="1">
            <a:spLocks noRot="1" noMove="1" noResize="1" noEditPoints="1" noChangeShapeType="1"/>
          </p:cNvSpPr>
          <p:nvPr/>
        </p:nvSpPr>
        <p:spPr bwMode="gray">
          <a:xfrm>
            <a:off x="9230281" y="6489408"/>
            <a:ext cx="756000" cy="180000"/>
          </a:xfrm>
          <a:prstGeom prst="rect">
            <a:avLst/>
          </a:prstGeom>
        </p:spPr>
        <p:txBody>
          <a:bodyPr vert="horz" lIns="0" tIns="0" rIns="0" bIns="0" rtlCol="0" anchor="t"/>
          <a:lstStyle>
            <a:defPPr lvl="0">
              <a:defRPr lang="nl-NL"/>
            </a:defPPr>
            <a:lvl1pPr marL="0" lvl="1" algn="r"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2C74-0250-4C37-A791-1C1300F895F7}" type="datetime1">
              <a:rPr lang="nl-NL"/>
              <a:pPr/>
              <a:t>10-8-2017</a:t>
            </a:fld>
            <a:endParaRPr lang="nl-NL" dirty="0"/>
          </a:p>
        </p:txBody>
      </p:sp>
      <p:sp>
        <p:nvSpPr>
          <p:cNvPr id="6" name="Tijdelijke aanduiding voor voettekst 9"/>
          <p:cNvSpPr txBox="1">
            <a:spLocks/>
          </p:cNvSpPr>
          <p:nvPr/>
        </p:nvSpPr>
        <p:spPr bwMode="gray">
          <a:xfrm>
            <a:off x="2305563" y="6489408"/>
            <a:ext cx="6192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a:t>Presentation market </a:t>
            </a:r>
            <a:r>
              <a:rPr lang="nl-NL" dirty="0" err="1"/>
              <a:t>consultation</a:t>
            </a:r>
            <a:r>
              <a:rPr lang="nl-NL" dirty="0"/>
              <a:t> </a:t>
            </a:r>
            <a:r>
              <a:rPr lang="nl-NL" dirty="0" err="1"/>
              <a:t>Automated</a:t>
            </a:r>
            <a:r>
              <a:rPr lang="nl-NL" dirty="0"/>
              <a:t> Waste Collection System (AWCS) Amsterdam Sluisbuurt</a:t>
            </a:r>
          </a:p>
        </p:txBody>
      </p:sp>
      <p:sp>
        <p:nvSpPr>
          <p:cNvPr id="7" name="Slide Number Placeholder 5"/>
          <p:cNvSpPr txBox="1">
            <a:spLocks noRot="1" noMove="1" noResize="1" noEditPoints="1" noChangeShapeType="1"/>
          </p:cNvSpPr>
          <p:nvPr/>
        </p:nvSpPr>
        <p:spPr bwMode="gray">
          <a:xfrm>
            <a:off x="10020808" y="6489408"/>
            <a:ext cx="288000" cy="180000"/>
          </a:xfrm>
          <a:prstGeom prst="rect">
            <a:avLst/>
          </a:prstGeom>
        </p:spPr>
        <p:txBody>
          <a:bodyPr vert="horz" lIns="0" tIns="0" rIns="0" bIns="0" rtlCol="0" anchor="t"/>
          <a:lstStyle>
            <a:defPPr lvl="0">
              <a:defRPr lang="nl-NL"/>
            </a:defPPr>
            <a:lvl1pPr marL="0" lvl="1" algn="l" defTabSz="914400" rtl="0" eaLnBrk="1" latinLnBrk="0" hangingPunct="1">
              <a:defRPr sz="1000" kern="1200">
                <a:solidFill>
                  <a:schemeClr val="bg2"/>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a:t>
            </a:r>
            <a:fld id="{5A73F218-DCB0-4894-9B51-05C25669D534}" type="slidenum">
              <a:rPr lang="nl-NL"/>
              <a:pPr/>
              <a:t>9</a:t>
            </a:fld>
            <a:endParaRPr lang="nl-NL" dirty="0"/>
          </a:p>
        </p:txBody>
      </p:sp>
      <p:sp>
        <p:nvSpPr>
          <p:cNvPr id="8" name="Titel 1"/>
          <p:cNvSpPr txBox="1">
            <a:spLocks noRot="1" noMove="1" noResize="1" noEditPoints="1" noChangeShapeType="1"/>
          </p:cNvSpPr>
          <p:nvPr/>
        </p:nvSpPr>
        <p:spPr bwMode="gray">
          <a:xfrm>
            <a:off x="2659064" y="1998663"/>
            <a:ext cx="8008937" cy="1143000"/>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pPr lvl="0"/>
            <a:r>
              <a:rPr lang="nl-NL" noProof="1">
                <a:solidFill>
                  <a:srgbClr val="FF0000"/>
                </a:solidFill>
              </a:rPr>
              <a:t>2 Program </a:t>
            </a:r>
            <a:r>
              <a:rPr lang="nl-NL" noProof="1" smtClean="0">
                <a:solidFill>
                  <a:srgbClr val="FF0000"/>
                </a:solidFill>
              </a:rPr>
              <a:t>information Sluisbuurt </a:t>
            </a:r>
            <a:r>
              <a:rPr lang="nl-NL" noProof="1">
                <a:solidFill>
                  <a:srgbClr val="FF0000"/>
                </a:solidFill>
              </a:rPr>
              <a:t>(1)</a:t>
            </a:r>
          </a:p>
        </p:txBody>
      </p:sp>
      <p:sp>
        <p:nvSpPr>
          <p:cNvPr id="9" name="Tijdelijke aanduiding voor inhoud 7"/>
          <p:cNvSpPr txBox="1">
            <a:spLocks/>
          </p:cNvSpPr>
          <p:nvPr/>
        </p:nvSpPr>
        <p:spPr bwMode="gray">
          <a:xfrm>
            <a:off x="2209802" y="3048001"/>
            <a:ext cx="8010000" cy="2787175"/>
          </a:xfrm>
          <a:prstGeom prst="rect">
            <a:avLst/>
          </a:prstGeom>
        </p:spPr>
        <p:txBody>
          <a:bodyPr vert="horz" lIns="0" tIns="0" rIns="0" bIns="0" rtlCol="0">
            <a:noAutofit/>
          </a:bodyPr>
          <a:lst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a:lstStyle>
          <a:p>
            <a:pPr lvl="1"/>
            <a:r>
              <a:rPr lang="nl-NL" dirty="0">
                <a:solidFill>
                  <a:srgbClr val="FF0000"/>
                </a:solidFill>
              </a:rPr>
              <a:t>Building </a:t>
            </a:r>
            <a:r>
              <a:rPr lang="nl-NL" dirty="0" err="1">
                <a:solidFill>
                  <a:srgbClr val="FF0000"/>
                </a:solidFill>
              </a:rPr>
              <a:t>surface</a:t>
            </a:r>
            <a:r>
              <a:rPr lang="nl-NL" dirty="0">
                <a:solidFill>
                  <a:srgbClr val="FF0000"/>
                </a:solidFill>
              </a:rPr>
              <a:t>: 28,3 </a:t>
            </a:r>
            <a:r>
              <a:rPr lang="nl-NL" dirty="0" smtClean="0">
                <a:solidFill>
                  <a:srgbClr val="FF0000"/>
                </a:solidFill>
              </a:rPr>
              <a:t>ha;</a:t>
            </a:r>
            <a:endParaRPr lang="nl-NL" dirty="0">
              <a:solidFill>
                <a:srgbClr val="FF0000"/>
              </a:solidFill>
            </a:endParaRPr>
          </a:p>
          <a:p>
            <a:pPr lvl="1"/>
            <a:r>
              <a:rPr lang="nl-NL" dirty="0">
                <a:solidFill>
                  <a:srgbClr val="FF0000"/>
                </a:solidFill>
              </a:rPr>
              <a:t>5,500 new homes, </a:t>
            </a:r>
            <a:r>
              <a:rPr lang="nl-NL" dirty="0" err="1">
                <a:solidFill>
                  <a:srgbClr val="FF0000"/>
                </a:solidFill>
              </a:rPr>
              <a:t>approx</a:t>
            </a:r>
            <a:r>
              <a:rPr lang="nl-NL" dirty="0">
                <a:solidFill>
                  <a:srgbClr val="FF0000"/>
                </a:solidFill>
              </a:rPr>
              <a:t>. 10.000 </a:t>
            </a:r>
            <a:r>
              <a:rPr lang="nl-NL" dirty="0" err="1" smtClean="0">
                <a:solidFill>
                  <a:srgbClr val="FF0000"/>
                </a:solidFill>
              </a:rPr>
              <a:t>inhabitants</a:t>
            </a:r>
            <a:r>
              <a:rPr lang="nl-NL" dirty="0" smtClean="0">
                <a:solidFill>
                  <a:srgbClr val="FF0000"/>
                </a:solidFill>
              </a:rPr>
              <a:t>;</a:t>
            </a:r>
            <a:endParaRPr lang="nl-NL" dirty="0">
              <a:solidFill>
                <a:srgbClr val="FF0000"/>
              </a:solidFill>
            </a:endParaRPr>
          </a:p>
          <a:p>
            <a:pPr lvl="1"/>
            <a:r>
              <a:rPr lang="nl-NL" dirty="0">
                <a:solidFill>
                  <a:srgbClr val="FF0000"/>
                </a:solidFill>
              </a:rPr>
              <a:t>100.000m</a:t>
            </a:r>
            <a:r>
              <a:rPr lang="nl-NL" baseline="30000" dirty="0">
                <a:solidFill>
                  <a:srgbClr val="FF0000"/>
                </a:solidFill>
              </a:rPr>
              <a:t>2</a:t>
            </a:r>
            <a:r>
              <a:rPr lang="nl-NL" dirty="0">
                <a:solidFill>
                  <a:srgbClr val="FF0000"/>
                </a:solidFill>
              </a:rPr>
              <a:t> </a:t>
            </a:r>
            <a:r>
              <a:rPr lang="en-US" dirty="0">
                <a:solidFill>
                  <a:srgbClr val="FF0000"/>
                </a:solidFill>
              </a:rPr>
              <a:t>space for schools, offices and </a:t>
            </a:r>
            <a:r>
              <a:rPr lang="en-US" dirty="0" smtClean="0">
                <a:solidFill>
                  <a:srgbClr val="FF0000"/>
                </a:solidFill>
              </a:rPr>
              <a:t>shops;</a:t>
            </a:r>
            <a:endParaRPr lang="en-US" dirty="0">
              <a:solidFill>
                <a:srgbClr val="FF0000"/>
              </a:solidFill>
            </a:endParaRPr>
          </a:p>
          <a:p>
            <a:pPr lvl="1"/>
            <a:r>
              <a:rPr lang="nl-NL" dirty="0">
                <a:solidFill>
                  <a:srgbClr val="FF0000"/>
                </a:solidFill>
              </a:rPr>
              <a:t>High living </a:t>
            </a:r>
            <a:r>
              <a:rPr lang="nl-NL" dirty="0" err="1">
                <a:solidFill>
                  <a:srgbClr val="FF0000"/>
                </a:solidFill>
              </a:rPr>
              <a:t>density</a:t>
            </a:r>
            <a:r>
              <a:rPr lang="nl-NL" dirty="0">
                <a:solidFill>
                  <a:srgbClr val="FF0000"/>
                </a:solidFill>
              </a:rPr>
              <a:t>: </a:t>
            </a:r>
            <a:r>
              <a:rPr lang="nl-NL" dirty="0" err="1">
                <a:solidFill>
                  <a:srgbClr val="FF0000"/>
                </a:solidFill>
              </a:rPr>
              <a:t>residential</a:t>
            </a:r>
            <a:r>
              <a:rPr lang="nl-NL" dirty="0">
                <a:solidFill>
                  <a:srgbClr val="FF0000"/>
                </a:solidFill>
              </a:rPr>
              <a:t> </a:t>
            </a:r>
            <a:r>
              <a:rPr lang="nl-NL" dirty="0" err="1">
                <a:solidFill>
                  <a:srgbClr val="FF0000"/>
                </a:solidFill>
              </a:rPr>
              <a:t>towers</a:t>
            </a:r>
            <a:r>
              <a:rPr lang="nl-NL" dirty="0">
                <a:solidFill>
                  <a:srgbClr val="FF0000"/>
                </a:solidFill>
              </a:rPr>
              <a:t> up </a:t>
            </a:r>
            <a:r>
              <a:rPr lang="nl-NL" dirty="0" err="1">
                <a:solidFill>
                  <a:srgbClr val="FF0000"/>
                </a:solidFill>
              </a:rPr>
              <a:t>to</a:t>
            </a:r>
            <a:r>
              <a:rPr lang="nl-NL" dirty="0">
                <a:solidFill>
                  <a:srgbClr val="FF0000"/>
                </a:solidFill>
              </a:rPr>
              <a:t> </a:t>
            </a:r>
            <a:r>
              <a:rPr lang="nl-NL" dirty="0" smtClean="0">
                <a:solidFill>
                  <a:srgbClr val="FF0000"/>
                </a:solidFill>
              </a:rPr>
              <a:t>140m;</a:t>
            </a:r>
            <a:endParaRPr lang="nl-NL" dirty="0">
              <a:solidFill>
                <a:srgbClr val="FF0000"/>
              </a:solidFill>
            </a:endParaRPr>
          </a:p>
          <a:p>
            <a:pPr lvl="1"/>
            <a:endParaRPr lang="nl-NL" dirty="0">
              <a:solidFill>
                <a:srgbClr val="FF0000"/>
              </a:solidFill>
            </a:endParaRPr>
          </a:p>
          <a:p>
            <a:pPr lvl="1"/>
            <a:r>
              <a:rPr lang="nl-NL" dirty="0">
                <a:solidFill>
                  <a:srgbClr val="FF0000"/>
                </a:solidFill>
              </a:rPr>
              <a:t>Homes/ha: </a:t>
            </a:r>
            <a:r>
              <a:rPr lang="nl-NL" dirty="0" smtClean="0">
                <a:solidFill>
                  <a:srgbClr val="FF0000"/>
                </a:solidFill>
              </a:rPr>
              <a:t>200;</a:t>
            </a:r>
            <a:endParaRPr lang="nl-NL" dirty="0">
              <a:solidFill>
                <a:srgbClr val="FF0000"/>
              </a:solidFill>
            </a:endParaRPr>
          </a:p>
          <a:p>
            <a:pPr lvl="1"/>
            <a:r>
              <a:rPr lang="nl-NL" dirty="0" err="1">
                <a:solidFill>
                  <a:srgbClr val="FF0000"/>
                </a:solidFill>
              </a:rPr>
              <a:t>Floorspaceindex</a:t>
            </a:r>
            <a:r>
              <a:rPr lang="nl-NL" dirty="0">
                <a:solidFill>
                  <a:srgbClr val="FF0000"/>
                </a:solidFill>
              </a:rPr>
              <a:t>: </a:t>
            </a:r>
            <a:r>
              <a:rPr lang="nl-NL" dirty="0" smtClean="0">
                <a:solidFill>
                  <a:srgbClr val="FF0000"/>
                </a:solidFill>
              </a:rPr>
              <a:t>2.2;</a:t>
            </a:r>
            <a:endParaRPr lang="nl-NL" dirty="0">
              <a:solidFill>
                <a:srgbClr val="FF0000"/>
              </a:solidFill>
            </a:endParaRPr>
          </a:p>
          <a:p>
            <a:pPr lvl="1"/>
            <a:r>
              <a:rPr lang="nl-NL" dirty="0" err="1">
                <a:solidFill>
                  <a:srgbClr val="FF0000"/>
                </a:solidFill>
              </a:rPr>
              <a:t>Floorspacindex</a:t>
            </a:r>
            <a:r>
              <a:rPr lang="nl-NL" dirty="0">
                <a:solidFill>
                  <a:srgbClr val="FF0000"/>
                </a:solidFill>
              </a:rPr>
              <a:t> per lot: </a:t>
            </a:r>
            <a:r>
              <a:rPr lang="nl-NL" dirty="0" smtClean="0">
                <a:solidFill>
                  <a:srgbClr val="FF0000"/>
                </a:solidFill>
              </a:rPr>
              <a:t>4.3;</a:t>
            </a:r>
            <a:endParaRPr lang="nl-NL" dirty="0">
              <a:solidFill>
                <a:srgbClr val="FF0000"/>
              </a:solidFill>
            </a:endParaRPr>
          </a:p>
        </p:txBody>
      </p:sp>
    </p:spTree>
    <p:extLst>
      <p:ext uri="{BB962C8B-B14F-4D97-AF65-F5344CB8AC3E}">
        <p14:creationId xmlns:p14="http://schemas.microsoft.com/office/powerpoint/2010/main" val="1214912209"/>
      </p:ext>
    </p:extLst>
  </p:cSld>
  <p:clrMapOvr>
    <a:masterClrMapping/>
  </p:clrMapOvr>
</p:sld>
</file>

<file path=ppt/theme/theme1.xml><?xml version="1.0" encoding="utf-8"?>
<a:theme xmlns:a="http://schemas.openxmlformats.org/drawingml/2006/main" name="blank">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Presentatie Gemeente Amsterdam.potx" id="{C7836E94-AE2C-4432-B7F6-8F24116E5142}" vid="{30D10CD8-47BF-4285-920D-749C150B9B8D}"/>
    </a:ext>
  </a:extLst>
</a:theme>
</file>

<file path=ppt/theme/theme2.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213</TotalTime>
  <Words>1163</Words>
  <Application>Microsoft Office PowerPoint</Application>
  <PresentationFormat>Breedbeeld</PresentationFormat>
  <Paragraphs>231</Paragraphs>
  <Slides>28</Slides>
  <Notes>11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28</vt:i4>
      </vt:variant>
    </vt:vector>
  </HeadingPairs>
  <TitlesOfParts>
    <vt:vector size="33" baseType="lpstr">
      <vt:lpstr>Arial</vt:lpstr>
      <vt:lpstr>Corbel</vt:lpstr>
      <vt:lpstr>Times New Roman</vt:lpstr>
      <vt:lpstr>Wingdings</vt:lpstr>
      <vt:lpstr>blank</vt:lpstr>
      <vt:lpstr>Automated Waste Collection System (AWCS) Amsterdam Sluisbuurt</vt:lpstr>
      <vt:lpstr>PowerPoint-presentatie</vt:lpstr>
      <vt:lpstr>1. Location – Amsterdam   </vt:lpstr>
      <vt:lpstr>1. Location – East side of Amsterdam </vt:lpstr>
      <vt:lpstr>1. Location Zeeburgereiland and Sluisbuurt (1) </vt:lpstr>
      <vt:lpstr>1. Location Zeeburgereiland and Sluisbuurt (2)</vt:lpstr>
      <vt:lpstr>PowerPoint-presentatie</vt:lpstr>
      <vt:lpstr>PowerPoint-presentatie</vt:lpstr>
      <vt:lpstr>PowerPoint-presentatie</vt:lpstr>
      <vt:lpstr>2 Program information Sluisbuurt (2)</vt:lpstr>
      <vt:lpstr>PowerPoint-presentatie</vt:lpstr>
      <vt:lpstr>PowerPoint-presentatie</vt:lpstr>
      <vt:lpstr>PowerPoint-presentatie</vt:lpstr>
      <vt:lpstr>4 Planning (2)</vt:lpstr>
      <vt:lpstr>5 Starting point: procurement (1)</vt:lpstr>
      <vt:lpstr>5 Starting point: procurement (2)</vt:lpstr>
      <vt:lpstr>PowerPoint-presentatie</vt:lpstr>
      <vt:lpstr>PowerPoint-presentatie</vt:lpstr>
      <vt:lpstr>PowerPoint-presentatie</vt:lpstr>
      <vt:lpstr>7 Risk assessment and control (1)</vt:lpstr>
      <vt:lpstr>7.1 Preparation phase </vt:lpstr>
      <vt:lpstr>PowerPoint-presentatie</vt:lpstr>
      <vt:lpstr>PowerPoint-presentatie</vt:lpstr>
      <vt:lpstr>8 Disclaimer</vt:lpstr>
      <vt:lpstr>9 Involved parties</vt:lpstr>
      <vt:lpstr>Appendix Competitive procedure with negotiation  (mededingsprocedure met onderhandelingen )  </vt:lpstr>
      <vt:lpstr>PowerPoint-presentatie</vt:lpstr>
      <vt:lpstr>planning</vt:lpstr>
    </vt:vector>
  </TitlesOfParts>
  <Company>Gemeente Amsterdam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Waste Collection System (AWCS) Amsterdam Sluisbuurt</dc:title>
  <dc:creator>Lammers, Harm Jan</dc:creator>
  <dc:description>Versie 1.3 - 1 juli 2015_x000d_
Ontwikkeling sjabloon en macro's:_x000d_
www.JoulesUnlimited.nl</dc:description>
  <cp:lastModifiedBy>Harm Jan Lammers</cp:lastModifiedBy>
  <cp:revision>16</cp:revision>
  <dcterms:created xsi:type="dcterms:W3CDTF">2017-08-09T10:18:48Z</dcterms:created>
  <dcterms:modified xsi:type="dcterms:W3CDTF">2017-08-10T11:56:25Z</dcterms:modified>
</cp:coreProperties>
</file>