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531" r:id="rId2"/>
    <p:sldId id="539" r:id="rId3"/>
    <p:sldId id="450" r:id="rId4"/>
    <p:sldId id="461" r:id="rId5"/>
    <p:sldId id="540" r:id="rId6"/>
    <p:sldId id="534" r:id="rId7"/>
    <p:sldId id="382" r:id="rId8"/>
    <p:sldId id="351" r:id="rId9"/>
    <p:sldId id="358" r:id="rId10"/>
    <p:sldId id="359" r:id="rId11"/>
    <p:sldId id="372" r:id="rId12"/>
    <p:sldId id="417" r:id="rId13"/>
    <p:sldId id="370" r:id="rId14"/>
    <p:sldId id="467" r:id="rId15"/>
    <p:sldId id="475" r:id="rId16"/>
    <p:sldId id="484" r:id="rId17"/>
    <p:sldId id="503" r:id="rId18"/>
    <p:sldId id="518" r:id="rId19"/>
  </p:sldIdLst>
  <p:sldSz cx="15119350" cy="10691813"/>
  <p:notesSz cx="6858000" cy="9144000"/>
  <p:photoAlbum/>
  <p:defaultTextStyle>
    <a:defPPr>
      <a:defRPr lang="nl-NL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FD1"/>
    <a:srgbClr val="98969C"/>
    <a:srgbClr val="FF6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00"/>
    <p:restoredTop sz="93414"/>
  </p:normalViewPr>
  <p:slideViewPr>
    <p:cSldViewPr snapToGrid="0">
      <p:cViewPr varScale="1">
        <p:scale>
          <a:sx n="69" d="100"/>
          <a:sy n="69" d="100"/>
        </p:scale>
        <p:origin x="18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2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CDE85-3897-794E-BD43-0B2064AA725B}" type="datetimeFigureOut">
              <a:rPr lang="en-US" smtClean="0"/>
              <a:t>5/24/2018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5A358-6C08-C247-9411-0AFA8B044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162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80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557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412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- 1: Title &amp;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4476" y="329994"/>
            <a:ext cx="7679578" cy="4144553"/>
          </a:xfrm>
        </p:spPr>
        <p:txBody>
          <a:bodyPr bIns="0" anchor="b" anchorCtr="0"/>
          <a:lstStyle>
            <a:lvl1pPr algn="l">
              <a:defRPr sz="5787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4476" y="4474805"/>
            <a:ext cx="7679578" cy="2319833"/>
          </a:xfrm>
        </p:spPr>
        <p:txBody>
          <a:bodyPr tIns="0"/>
          <a:lstStyle>
            <a:lvl1pPr marL="0" indent="0" algn="l">
              <a:spcBef>
                <a:spcPts val="0"/>
              </a:spcBef>
              <a:buNone/>
              <a:defRPr sz="5787" b="0">
                <a:solidFill>
                  <a:schemeClr val="tx1"/>
                </a:solidFill>
              </a:defRPr>
            </a:lvl1pPr>
            <a:lvl2pPr marL="566985" indent="0" algn="ctr">
              <a:buNone/>
              <a:defRPr sz="2480"/>
            </a:lvl2pPr>
            <a:lvl3pPr marL="1133970" indent="0" algn="ctr">
              <a:buNone/>
              <a:defRPr sz="2232"/>
            </a:lvl3pPr>
            <a:lvl4pPr marL="1700955" indent="0" algn="ctr">
              <a:buNone/>
              <a:defRPr sz="1984"/>
            </a:lvl4pPr>
            <a:lvl5pPr marL="2267941" indent="0" algn="ctr">
              <a:buNone/>
              <a:defRPr sz="1984"/>
            </a:lvl5pPr>
            <a:lvl6pPr marL="2834926" indent="0" algn="ctr">
              <a:buNone/>
              <a:defRPr sz="1984"/>
            </a:lvl6pPr>
            <a:lvl7pPr marL="3401911" indent="0" algn="ctr">
              <a:buNone/>
              <a:defRPr sz="1984"/>
            </a:lvl7pPr>
            <a:lvl8pPr marL="3968896" indent="0" algn="ctr">
              <a:buNone/>
              <a:defRPr sz="1984"/>
            </a:lvl8pPr>
            <a:lvl9pPr marL="4535881" indent="0" algn="ctr">
              <a:buNone/>
              <a:defRPr sz="1984"/>
            </a:lvl9pPr>
          </a:lstStyle>
          <a:p>
            <a:r>
              <a:rPr lang="en-US" noProof="0" dirty="0"/>
              <a:t>Subtitle</a:t>
            </a:r>
          </a:p>
        </p:txBody>
      </p:sp>
      <p:sp>
        <p:nvSpPr>
          <p:cNvPr id="9" name="Tijdelijke aanduiding voor tekst 5"/>
          <p:cNvSpPr>
            <a:spLocks noGrp="1"/>
          </p:cNvSpPr>
          <p:nvPr>
            <p:ph type="body" sz="quarter" idx="14" hasCustomPrompt="1"/>
          </p:nvPr>
        </p:nvSpPr>
        <p:spPr>
          <a:xfrm>
            <a:off x="594476" y="8264732"/>
            <a:ext cx="1137640" cy="458011"/>
          </a:xfrm>
          <a:noFill/>
        </p:spPr>
        <p:txBody>
          <a:bodyPr wrap="none" lIns="90000" tIns="0" rIns="0" bIns="0">
            <a:spAutoFit/>
          </a:bodyPr>
          <a:lstStyle>
            <a:lvl1pPr marL="0" indent="0">
              <a:buNone/>
              <a:defRPr sz="3307" b="1"/>
            </a:lvl1pPr>
            <a:lvl2pPr marL="0" indent="0">
              <a:buNone/>
              <a:defRPr sz="2646"/>
            </a:lvl2pPr>
            <a:lvl3pPr marL="0" indent="0">
              <a:buNone/>
              <a:defRPr sz="2646"/>
            </a:lvl3pPr>
            <a:lvl4pPr marL="0" indent="0">
              <a:buNone/>
              <a:defRPr sz="2646"/>
            </a:lvl4pPr>
            <a:lvl5pPr marL="0" indent="0">
              <a:buNone/>
              <a:defRPr sz="2646"/>
            </a:lvl5pPr>
          </a:lstStyle>
          <a:p>
            <a:pPr lvl="0"/>
            <a:r>
              <a:rPr lang="en-US" noProof="0" dirty="0"/>
              <a:t>Name</a:t>
            </a:r>
          </a:p>
        </p:txBody>
      </p:sp>
      <p:sp>
        <p:nvSpPr>
          <p:cNvPr id="10" name="Tijdelijke aanduiding vo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594476" y="9185766"/>
            <a:ext cx="2597271" cy="458011"/>
          </a:xfrm>
          <a:noFill/>
        </p:spPr>
        <p:txBody>
          <a:bodyPr wrap="none" lIns="90000" tIns="0" rIns="0" bIns="0">
            <a:spAutoFit/>
          </a:bodyPr>
          <a:lstStyle>
            <a:lvl1pPr marL="0" indent="0">
              <a:buNone/>
              <a:defRPr sz="3307" b="0"/>
            </a:lvl1pPr>
            <a:lvl2pPr marL="0" indent="0">
              <a:buNone/>
              <a:defRPr sz="2646"/>
            </a:lvl2pPr>
            <a:lvl3pPr marL="0" indent="0">
              <a:buNone/>
              <a:defRPr sz="2646"/>
            </a:lvl3pPr>
            <a:lvl4pPr marL="0" indent="0">
              <a:buNone/>
              <a:defRPr sz="2646"/>
            </a:lvl4pPr>
            <a:lvl5pPr marL="0" indent="0">
              <a:buNone/>
              <a:defRPr sz="2646"/>
            </a:lvl5pPr>
          </a:lstStyle>
          <a:p>
            <a:pPr lvl="0"/>
            <a:r>
              <a:rPr lang="en-US" noProof="0" dirty="0"/>
              <a:t>xx month 20xx</a:t>
            </a:r>
          </a:p>
        </p:txBody>
      </p:sp>
    </p:spTree>
    <p:extLst>
      <p:ext uri="{BB962C8B-B14F-4D97-AF65-F5344CB8AC3E}">
        <p14:creationId xmlns:p14="http://schemas.microsoft.com/office/powerpoint/2010/main" val="167976675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89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77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535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236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581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660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17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81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56936-D665-42E1-ADDF-8D7EB6282854}" type="datetimeFigureOut">
              <a:rPr lang="nl-NL" smtClean="0"/>
              <a:t>24-5-2018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1E138-8DC1-46A5-9811-1A1C4E668EF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509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87209" y="2239360"/>
            <a:ext cx="8810679" cy="1034518"/>
          </a:xfrm>
        </p:spPr>
        <p:txBody>
          <a:bodyPr>
            <a:noAutofit/>
          </a:bodyPr>
          <a:lstStyle/>
          <a:p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br>
              <a:rPr lang="en-US" sz="3600" b="1" dirty="0">
                <a:latin typeface="+mn-lt"/>
              </a:rPr>
            </a:br>
            <a:endParaRPr lang="en-US" sz="4400" b="1" dirty="0">
              <a:latin typeface="+mn-lt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415882" y="7922089"/>
            <a:ext cx="2191069" cy="366447"/>
          </a:xfrm>
        </p:spPr>
        <p:txBody>
          <a:bodyPr/>
          <a:lstStyle/>
          <a:p>
            <a:r>
              <a:rPr lang="en-US" sz="2646" b="1" dirty="0"/>
              <a:t>14th May 2018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7259" y="3707027"/>
            <a:ext cx="472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Vision and Design</a:t>
            </a:r>
          </a:p>
        </p:txBody>
      </p:sp>
    </p:spTree>
    <p:extLst>
      <p:ext uri="{BB962C8B-B14F-4D97-AF65-F5344CB8AC3E}">
        <p14:creationId xmlns:p14="http://schemas.microsoft.com/office/powerpoint/2010/main" val="26414284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728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0159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6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876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4122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794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78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6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2066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76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b="1" dirty="0">
                <a:latin typeface="+mn-lt"/>
              </a:rPr>
              <a:t>Background </a:t>
            </a:r>
            <a:br>
              <a:rPr lang="en-GB" sz="4400" b="1" dirty="0">
                <a:latin typeface="+mn-lt"/>
              </a:rPr>
            </a:br>
            <a:endParaRPr lang="en-GB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31" y="2079946"/>
            <a:ext cx="14225434" cy="71716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Our new Terminal building must be up and running in 2023. The design of the terminal is </a:t>
            </a:r>
          </a:p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spacious and flooded with daylight using a unique roof structure that embraces the Dutch sky. </a:t>
            </a:r>
          </a:p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The design maintains and enhances the one terminal concept and DNA of Schiphol in its </a:t>
            </a:r>
          </a:p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architectural and spatial form where open views, space and light have been given priority . The </a:t>
            </a:r>
          </a:p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terminal building is approx. 100,000 square meters in size, contains a Baggage Handling System </a:t>
            </a:r>
          </a:p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</a:rPr>
              <a:t>and will be designed to accommodate 14 million passengers per year</a:t>
            </a:r>
          </a:p>
          <a:p>
            <a:pPr marL="0" indent="0">
              <a:buNone/>
            </a:pPr>
            <a:endParaRPr lang="en-US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GB" sz="2800" dirty="0"/>
              <a:t>The design team, is KL AIR, being a collaboration (Joint Venture) between KAAN Architects, ABT, </a:t>
            </a:r>
          </a:p>
          <a:p>
            <a:pPr marL="0" indent="0">
              <a:buNone/>
            </a:pPr>
            <a:r>
              <a:rPr lang="en-GB" sz="2800" dirty="0" err="1"/>
              <a:t>Ineco</a:t>
            </a:r>
            <a:r>
              <a:rPr lang="en-GB" sz="2800" dirty="0"/>
              <a:t> and </a:t>
            </a:r>
            <a:r>
              <a:rPr lang="en-GB" sz="2800" dirty="0" err="1"/>
              <a:t>Estudio</a:t>
            </a:r>
            <a:r>
              <a:rPr lang="en-GB" sz="2800" dirty="0"/>
              <a:t> </a:t>
            </a:r>
            <a:r>
              <a:rPr lang="en-GB" sz="2800" dirty="0" err="1"/>
              <a:t>Lamela</a:t>
            </a:r>
            <a:r>
              <a:rPr lang="en-GB" sz="2800" dirty="0"/>
              <a:t>. </a:t>
            </a:r>
            <a:r>
              <a:rPr lang="en-GB" sz="2800" dirty="0">
                <a:solidFill>
                  <a:prstClr val="black"/>
                </a:solidFill>
              </a:rPr>
              <a:t>The following pictures illustrate the new Terminal’s design.  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11960">
              <a:defRPr/>
            </a:pPr>
            <a:fld id="{263C961F-5530-4C14-A796-D8360A1A7567}" type="slidenum">
              <a:rPr lang="en-US" sz="2976" kern="0">
                <a:solidFill>
                  <a:sysClr val="windowText" lastClr="000000"/>
                </a:solidFill>
              </a:rPr>
              <a:pPr defTabSz="1511960">
                <a:defRPr/>
              </a:pPr>
              <a:t>2</a:t>
            </a:fld>
            <a:endParaRPr lang="en-US" sz="2976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4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513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KLAIR_Presentation_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58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6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339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97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85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9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630779" y="272717"/>
            <a:ext cx="4828673" cy="4676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aramond" charset="0"/>
                <a:ea typeface="Garamond" charset="0"/>
                <a:cs typeface="Garamond" charset="0"/>
              </a:rPr>
              <a:t>Façade from Vertrekpassage</a:t>
            </a:r>
          </a:p>
        </p:txBody>
      </p:sp>
    </p:spTree>
    <p:extLst>
      <p:ext uri="{BB962C8B-B14F-4D97-AF65-F5344CB8AC3E}">
        <p14:creationId xmlns:p14="http://schemas.microsoft.com/office/powerpoint/2010/main" val="358050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_KLAIR_Presentation_1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5119350" cy="1068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9805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652</TotalTime>
  <Words>139</Words>
  <Application>Microsoft Office PowerPoint</Application>
  <PresentationFormat>Custom</PresentationFormat>
  <Paragraphs>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Office Theme</vt:lpstr>
      <vt:lpstr>      </vt:lpstr>
      <vt:lpstr>Background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Hrvoje Smidihen</dc:creator>
  <cp:lastModifiedBy>Mattock, Chris</cp:lastModifiedBy>
  <cp:revision>38</cp:revision>
  <cp:lastPrinted>2018-05-24T07:47:58Z</cp:lastPrinted>
  <dcterms:created xsi:type="dcterms:W3CDTF">2017-07-24T01:33:15Z</dcterms:created>
  <dcterms:modified xsi:type="dcterms:W3CDTF">2018-05-24T07:49:20Z</dcterms:modified>
</cp:coreProperties>
</file>