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48"/>
  </p:notesMasterIdLst>
  <p:handoutMasterIdLst>
    <p:handoutMasterId r:id="rId49"/>
  </p:handoutMasterIdLst>
  <p:sldIdLst>
    <p:sldId id="264" r:id="rId2"/>
    <p:sldId id="774" r:id="rId3"/>
    <p:sldId id="265" r:id="rId4"/>
    <p:sldId id="266" r:id="rId5"/>
    <p:sldId id="744" r:id="rId6"/>
    <p:sldId id="267" r:id="rId7"/>
    <p:sldId id="741" r:id="rId8"/>
    <p:sldId id="268" r:id="rId9"/>
    <p:sldId id="272" r:id="rId10"/>
    <p:sldId id="273" r:id="rId11"/>
    <p:sldId id="275" r:id="rId12"/>
    <p:sldId id="274" r:id="rId13"/>
    <p:sldId id="766" r:id="rId14"/>
    <p:sldId id="771" r:id="rId15"/>
    <p:sldId id="772" r:id="rId16"/>
    <p:sldId id="773" r:id="rId17"/>
    <p:sldId id="277" r:id="rId18"/>
    <p:sldId id="280" r:id="rId19"/>
    <p:sldId id="281" r:id="rId20"/>
    <p:sldId id="282" r:id="rId21"/>
    <p:sldId id="736" r:id="rId22"/>
    <p:sldId id="737" r:id="rId23"/>
    <p:sldId id="770" r:id="rId24"/>
    <p:sldId id="725" r:id="rId25"/>
    <p:sldId id="740" r:id="rId26"/>
    <p:sldId id="745" r:id="rId27"/>
    <p:sldId id="738" r:id="rId28"/>
    <p:sldId id="748" r:id="rId29"/>
    <p:sldId id="749" r:id="rId30"/>
    <p:sldId id="763" r:id="rId31"/>
    <p:sldId id="764" r:id="rId32"/>
    <p:sldId id="752" r:id="rId33"/>
    <p:sldId id="775" r:id="rId34"/>
    <p:sldId id="776" r:id="rId35"/>
    <p:sldId id="778" r:id="rId36"/>
    <p:sldId id="753" r:id="rId37"/>
    <p:sldId id="777" r:id="rId38"/>
    <p:sldId id="779" r:id="rId39"/>
    <p:sldId id="754" r:id="rId40"/>
    <p:sldId id="762" r:id="rId41"/>
    <p:sldId id="756" r:id="rId42"/>
    <p:sldId id="757" r:id="rId43"/>
    <p:sldId id="758" r:id="rId44"/>
    <p:sldId id="759" r:id="rId45"/>
    <p:sldId id="760" r:id="rId46"/>
    <p:sldId id="761" r:id="rId47"/>
  </p:sldIdLst>
  <p:sldSz cx="9144000" cy="6858000" type="screen4x3"/>
  <p:notesSz cx="6858000" cy="9144000"/>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13">
          <p15:clr>
            <a:srgbClr val="A4A3A4"/>
          </p15:clr>
        </p15:guide>
        <p15:guide id="2" orient="horz" pos="3871">
          <p15:clr>
            <a:srgbClr val="A4A3A4"/>
          </p15:clr>
        </p15:guide>
        <p15:guide id="3" pos="2880">
          <p15:clr>
            <a:srgbClr val="A4A3A4"/>
          </p15:clr>
        </p15:guide>
        <p15:guide id="4" pos="310">
          <p15:clr>
            <a:srgbClr val="A4A3A4"/>
          </p15:clr>
        </p15:guide>
        <p15:guide id="5" pos="5498">
          <p15:clr>
            <a:srgbClr val="A4A3A4"/>
          </p15:clr>
        </p15:guide>
        <p15:guide id="6" orient="horz" pos="1026">
          <p15:clr>
            <a:srgbClr val="A4A3A4"/>
          </p15:clr>
        </p15:guide>
        <p15:guide id="7" pos="554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610"/>
    <p:restoredTop sz="91734" autoAdjust="0"/>
  </p:normalViewPr>
  <p:slideViewPr>
    <p:cSldViewPr>
      <p:cViewPr>
        <p:scale>
          <a:sx n="70" d="100"/>
          <a:sy n="70" d="100"/>
        </p:scale>
        <p:origin x="-2820" y="-888"/>
      </p:cViewPr>
      <p:guideLst>
        <p:guide orient="horz" pos="1013"/>
        <p:guide orient="horz" pos="3871"/>
        <p:guide orient="horz" pos="1026"/>
        <p:guide pos="2880"/>
        <p:guide pos="310"/>
        <p:guide pos="5498"/>
        <p:guide pos="5545"/>
      </p:guideLst>
    </p:cSldViewPr>
  </p:slideViewPr>
  <p:notesTextViewPr>
    <p:cViewPr>
      <p:scale>
        <a:sx n="100" d="100"/>
        <a:sy n="100" d="100"/>
      </p:scale>
      <p:origin x="0" y="0"/>
    </p:cViewPr>
  </p:notesTextViewPr>
  <p:notesViewPr>
    <p:cSldViewPr>
      <p:cViewPr varScale="1">
        <p:scale>
          <a:sx n="62" d="100"/>
          <a:sy n="62" d="100"/>
        </p:scale>
        <p:origin x="-2626"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7F393C-6EC8-45EA-8A7B-CAE425F76153}" type="datetimeFigureOut">
              <a:rPr lang="nl-NL" smtClean="0"/>
              <a:pPr/>
              <a:t>15-6-2018</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57E2F9-E7B3-403F-BF57-C22921875C4F}" type="slidenum">
              <a:rPr lang="nl-NL" smtClean="0"/>
              <a:pPr/>
              <a:t>‹nr.›</a:t>
            </a:fld>
            <a:endParaRPr lang="nl-NL" dirty="0"/>
          </a:p>
        </p:txBody>
      </p:sp>
    </p:spTree>
    <p:extLst>
      <p:ext uri="{BB962C8B-B14F-4D97-AF65-F5344CB8AC3E}">
        <p14:creationId xmlns:p14="http://schemas.microsoft.com/office/powerpoint/2010/main" val="169986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15-6-2018</a:t>
            </a:fld>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180576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2857391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346634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1813129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12</a:t>
            </a:fld>
            <a:endParaRPr lang="nl-NL" dirty="0"/>
          </a:p>
        </p:txBody>
      </p:sp>
    </p:spTree>
    <p:extLst>
      <p:ext uri="{BB962C8B-B14F-4D97-AF65-F5344CB8AC3E}">
        <p14:creationId xmlns:p14="http://schemas.microsoft.com/office/powerpoint/2010/main" val="26190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13</a:t>
            </a:fld>
            <a:endParaRPr lang="nl-NL" dirty="0"/>
          </a:p>
        </p:txBody>
      </p:sp>
    </p:spTree>
    <p:extLst>
      <p:ext uri="{BB962C8B-B14F-4D97-AF65-F5344CB8AC3E}">
        <p14:creationId xmlns:p14="http://schemas.microsoft.com/office/powerpoint/2010/main" val="384731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14</a:t>
            </a:fld>
            <a:endParaRPr lang="nl-NL" dirty="0"/>
          </a:p>
        </p:txBody>
      </p:sp>
    </p:spTree>
    <p:extLst>
      <p:ext uri="{BB962C8B-B14F-4D97-AF65-F5344CB8AC3E}">
        <p14:creationId xmlns:p14="http://schemas.microsoft.com/office/powerpoint/2010/main" val="4250775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17</a:t>
            </a:fld>
            <a:endParaRPr lang="nl-NL" dirty="0"/>
          </a:p>
        </p:txBody>
      </p:sp>
    </p:spTree>
    <p:extLst>
      <p:ext uri="{BB962C8B-B14F-4D97-AF65-F5344CB8AC3E}">
        <p14:creationId xmlns:p14="http://schemas.microsoft.com/office/powerpoint/2010/main" val="384731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18</a:t>
            </a:fld>
            <a:endParaRPr lang="nl-NL" dirty="0"/>
          </a:p>
        </p:txBody>
      </p:sp>
    </p:spTree>
    <p:extLst>
      <p:ext uri="{BB962C8B-B14F-4D97-AF65-F5344CB8AC3E}">
        <p14:creationId xmlns:p14="http://schemas.microsoft.com/office/powerpoint/2010/main" val="1610802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19</a:t>
            </a:fld>
            <a:endParaRPr lang="nl-NL" dirty="0"/>
          </a:p>
        </p:txBody>
      </p:sp>
    </p:spTree>
    <p:extLst>
      <p:ext uri="{BB962C8B-B14F-4D97-AF65-F5344CB8AC3E}">
        <p14:creationId xmlns:p14="http://schemas.microsoft.com/office/powerpoint/2010/main" val="2899248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20</a:t>
            </a:fld>
            <a:endParaRPr lang="nl-NL" dirty="0"/>
          </a:p>
        </p:txBody>
      </p:sp>
    </p:spTree>
    <p:extLst>
      <p:ext uri="{BB962C8B-B14F-4D97-AF65-F5344CB8AC3E}">
        <p14:creationId xmlns:p14="http://schemas.microsoft.com/office/powerpoint/2010/main" val="41820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a:extLst>
              <a:ext uri="{FF2B5EF4-FFF2-40B4-BE49-F238E27FC236}">
                <a16:creationId xmlns:a16="http://schemas.microsoft.com/office/drawing/2014/main" xmlns="" id="{8AC44E6C-21D3-9D40-B354-A3D32C68DED3}"/>
              </a:ext>
            </a:extLst>
          </p:cNvPr>
          <p:cNvSpPr>
            <a:spLocks noGrp="1" noRot="1" noChangeAspect="1" noTextEdit="1"/>
          </p:cNvSpPr>
          <p:nvPr>
            <p:ph type="sldImg"/>
          </p:nvPr>
        </p:nvSpPr>
        <p:spPr>
          <a:ln/>
        </p:spPr>
      </p:sp>
      <p:sp>
        <p:nvSpPr>
          <p:cNvPr id="34819" name="Tijdelijke aanduiding voor notities 2">
            <a:extLst>
              <a:ext uri="{FF2B5EF4-FFF2-40B4-BE49-F238E27FC236}">
                <a16:creationId xmlns:a16="http://schemas.microsoft.com/office/drawing/2014/main" xmlns="" id="{C747A98C-E966-4849-883F-233240A3F3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anose="020B0604020202020204" pitchFamily="34" charset="0"/>
              <a:ea typeface="ヒラギノ角ゴ Pro W3" panose="020B0300000000000000" pitchFamily="34" charset="-128"/>
            </a:endParaRPr>
          </a:p>
        </p:txBody>
      </p:sp>
      <p:sp>
        <p:nvSpPr>
          <p:cNvPr id="34820" name="Tijdelijke aanduiding voor koptekst 3">
            <a:extLst>
              <a:ext uri="{FF2B5EF4-FFF2-40B4-BE49-F238E27FC236}">
                <a16:creationId xmlns:a16="http://schemas.microsoft.com/office/drawing/2014/main" xmlns="" id="{F5406DB2-6ACC-2448-B3B1-90F8F9860DA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ヒラギノ角ゴ Pro W3" panose="020B0300000000000000" pitchFamily="34" charset="-128"/>
              </a:defRPr>
            </a:lvl1pPr>
            <a:lvl2pPr marL="37931725" indent="-37474525">
              <a:defRPr sz="2400">
                <a:solidFill>
                  <a:schemeClr val="tx1"/>
                </a:solidFill>
                <a:latin typeface="Tahoma" panose="020B0604030504040204" pitchFamily="34" charset="0"/>
                <a:ea typeface="ヒラギノ角ゴ Pro W3" panose="020B0300000000000000" pitchFamily="34" charset="-128"/>
              </a:defRPr>
            </a:lvl2pPr>
            <a:lvl3pPr>
              <a:defRPr sz="2400">
                <a:solidFill>
                  <a:schemeClr val="tx1"/>
                </a:solidFill>
                <a:latin typeface="Tahoma" panose="020B0604030504040204" pitchFamily="34" charset="0"/>
                <a:ea typeface="ヒラギノ角ゴ Pro W3" panose="020B0300000000000000" pitchFamily="34" charset="-128"/>
              </a:defRPr>
            </a:lvl3pPr>
            <a:lvl4pPr>
              <a:defRPr sz="2400">
                <a:solidFill>
                  <a:schemeClr val="tx1"/>
                </a:solidFill>
                <a:latin typeface="Tahoma" panose="020B0604030504040204" pitchFamily="34" charset="0"/>
                <a:ea typeface="ヒラギノ角ゴ Pro W3" panose="020B0300000000000000" pitchFamily="34" charset="-128"/>
              </a:defRPr>
            </a:lvl4pPr>
            <a:lvl5pPr>
              <a:defRPr sz="2400">
                <a:solidFill>
                  <a:schemeClr val="tx1"/>
                </a:solidFill>
                <a:latin typeface="Tahoma" panose="020B060403050404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9pPr>
          </a:lstStyle>
          <a:p>
            <a:r>
              <a:rPr lang="nl-NL" altLang="nl-NL" sz="1500">
                <a:latin typeface="Arial" panose="020B0604020202020204" pitchFamily="34" charset="0"/>
              </a:rPr>
              <a:t>Titel presentatie</a:t>
            </a:r>
            <a:endParaRPr lang="nl-NL" altLang="nl-NL" sz="1300">
              <a:latin typeface="Times New Roman" panose="02020603050405020304" pitchFamily="18" charset="0"/>
            </a:endParaRPr>
          </a:p>
        </p:txBody>
      </p:sp>
      <p:sp>
        <p:nvSpPr>
          <p:cNvPr id="34821" name="Tijdelijke aanduiding voor datum 4">
            <a:extLst>
              <a:ext uri="{FF2B5EF4-FFF2-40B4-BE49-F238E27FC236}">
                <a16:creationId xmlns:a16="http://schemas.microsoft.com/office/drawing/2014/main" xmlns="" id="{371718B6-AE75-F14E-9078-0D915DA0C8B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ヒラギノ角ゴ Pro W3" panose="020B0300000000000000" pitchFamily="34" charset="-128"/>
              </a:defRPr>
            </a:lvl1pPr>
            <a:lvl2pPr marL="37931725" indent="-37474525">
              <a:defRPr sz="2400">
                <a:solidFill>
                  <a:schemeClr val="tx1"/>
                </a:solidFill>
                <a:latin typeface="Tahoma" panose="020B0604030504040204" pitchFamily="34" charset="0"/>
                <a:ea typeface="ヒラギノ角ゴ Pro W3" panose="020B0300000000000000" pitchFamily="34" charset="-128"/>
              </a:defRPr>
            </a:lvl2pPr>
            <a:lvl3pPr>
              <a:defRPr sz="2400">
                <a:solidFill>
                  <a:schemeClr val="tx1"/>
                </a:solidFill>
                <a:latin typeface="Tahoma" panose="020B0604030504040204" pitchFamily="34" charset="0"/>
                <a:ea typeface="ヒラギノ角ゴ Pro W3" panose="020B0300000000000000" pitchFamily="34" charset="-128"/>
              </a:defRPr>
            </a:lvl3pPr>
            <a:lvl4pPr>
              <a:defRPr sz="2400">
                <a:solidFill>
                  <a:schemeClr val="tx1"/>
                </a:solidFill>
                <a:latin typeface="Tahoma" panose="020B0604030504040204" pitchFamily="34" charset="0"/>
                <a:ea typeface="ヒラギノ角ゴ Pro W3" panose="020B0300000000000000" pitchFamily="34" charset="-128"/>
              </a:defRPr>
            </a:lvl4pPr>
            <a:lvl5pPr>
              <a:defRPr sz="2400">
                <a:solidFill>
                  <a:schemeClr val="tx1"/>
                </a:solidFill>
                <a:latin typeface="Tahoma" panose="020B060403050404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9pPr>
          </a:lstStyle>
          <a:p>
            <a:r>
              <a:rPr lang="nl-NL" altLang="nl-NL" sz="1000">
                <a:latin typeface="Arial" panose="020B0604020202020204" pitchFamily="34" charset="0"/>
              </a:rPr>
              <a:t>1 januari 2003</a:t>
            </a:r>
            <a:endParaRPr lang="nl-NL" altLang="nl-NL" sz="1300">
              <a:latin typeface="Times New Roman" panose="02020603050405020304" pitchFamily="18" charset="0"/>
            </a:endParaRPr>
          </a:p>
        </p:txBody>
      </p:sp>
      <p:sp>
        <p:nvSpPr>
          <p:cNvPr id="34822" name="Tijdelijke aanduiding voor voettekst 5">
            <a:extLst>
              <a:ext uri="{FF2B5EF4-FFF2-40B4-BE49-F238E27FC236}">
                <a16:creationId xmlns:a16="http://schemas.microsoft.com/office/drawing/2014/main" xmlns="" id="{D8E3C9CF-78A7-AB45-9371-B91EAAACB4A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ヒラギノ角ゴ Pro W3" panose="020B0300000000000000" pitchFamily="34" charset="-128"/>
              </a:defRPr>
            </a:lvl1pPr>
            <a:lvl2pPr marL="37931725" indent="-37474525">
              <a:defRPr sz="2400">
                <a:solidFill>
                  <a:schemeClr val="tx1"/>
                </a:solidFill>
                <a:latin typeface="Tahoma" panose="020B0604030504040204" pitchFamily="34" charset="0"/>
                <a:ea typeface="ヒラギノ角ゴ Pro W3" panose="020B0300000000000000" pitchFamily="34" charset="-128"/>
              </a:defRPr>
            </a:lvl2pPr>
            <a:lvl3pPr>
              <a:defRPr sz="2400">
                <a:solidFill>
                  <a:schemeClr val="tx1"/>
                </a:solidFill>
                <a:latin typeface="Tahoma" panose="020B0604030504040204" pitchFamily="34" charset="0"/>
                <a:ea typeface="ヒラギノ角ゴ Pro W3" panose="020B0300000000000000" pitchFamily="34" charset="-128"/>
              </a:defRPr>
            </a:lvl3pPr>
            <a:lvl4pPr>
              <a:defRPr sz="2400">
                <a:solidFill>
                  <a:schemeClr val="tx1"/>
                </a:solidFill>
                <a:latin typeface="Tahoma" panose="020B0604030504040204" pitchFamily="34" charset="0"/>
                <a:ea typeface="ヒラギノ角ゴ Pro W3" panose="020B0300000000000000" pitchFamily="34" charset="-128"/>
              </a:defRPr>
            </a:lvl4pPr>
            <a:lvl5pPr>
              <a:defRPr sz="2400">
                <a:solidFill>
                  <a:schemeClr val="tx1"/>
                </a:solidFill>
                <a:latin typeface="Tahoma" panose="020B060403050404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9pPr>
          </a:lstStyle>
          <a:p>
            <a:r>
              <a:rPr lang="nl-NL" altLang="nl-NL" sz="1000">
                <a:latin typeface="Arial" panose="020B0604020202020204" pitchFamily="34" charset="0"/>
              </a:rPr>
              <a:t>Gemeente Amsterdam</a:t>
            </a:r>
            <a:endParaRPr lang="nl-NL" altLang="nl-NL" sz="1300">
              <a:latin typeface="Times New Roman" panose="02020603050405020304" pitchFamily="18" charset="0"/>
            </a:endParaRPr>
          </a:p>
        </p:txBody>
      </p:sp>
      <p:sp>
        <p:nvSpPr>
          <p:cNvPr id="34823" name="Tijdelijke aanduiding voor dianummer 6">
            <a:extLst>
              <a:ext uri="{FF2B5EF4-FFF2-40B4-BE49-F238E27FC236}">
                <a16:creationId xmlns:a16="http://schemas.microsoft.com/office/drawing/2014/main" xmlns="" id="{4F691733-0713-2E4D-B42B-3105D168B4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ヒラギノ角ゴ Pro W3" panose="020B0300000000000000" pitchFamily="34" charset="-128"/>
              </a:defRPr>
            </a:lvl1pPr>
            <a:lvl2pPr marL="37931725" indent="-37474525">
              <a:defRPr sz="2400">
                <a:solidFill>
                  <a:schemeClr val="tx1"/>
                </a:solidFill>
                <a:latin typeface="Tahoma" panose="020B0604030504040204" pitchFamily="34" charset="0"/>
                <a:ea typeface="ヒラギノ角ゴ Pro W3" panose="020B0300000000000000" pitchFamily="34" charset="-128"/>
              </a:defRPr>
            </a:lvl2pPr>
            <a:lvl3pPr>
              <a:defRPr sz="2400">
                <a:solidFill>
                  <a:schemeClr val="tx1"/>
                </a:solidFill>
                <a:latin typeface="Tahoma" panose="020B0604030504040204" pitchFamily="34" charset="0"/>
                <a:ea typeface="ヒラギノ角ゴ Pro W3" panose="020B0300000000000000" pitchFamily="34" charset="-128"/>
              </a:defRPr>
            </a:lvl3pPr>
            <a:lvl4pPr>
              <a:defRPr sz="2400">
                <a:solidFill>
                  <a:schemeClr val="tx1"/>
                </a:solidFill>
                <a:latin typeface="Tahoma" panose="020B0604030504040204" pitchFamily="34" charset="0"/>
                <a:ea typeface="ヒラギノ角ゴ Pro W3" panose="020B0300000000000000" pitchFamily="34" charset="-128"/>
              </a:defRPr>
            </a:lvl4pPr>
            <a:lvl5pPr>
              <a:defRPr sz="2400">
                <a:solidFill>
                  <a:schemeClr val="tx1"/>
                </a:solidFill>
                <a:latin typeface="Tahoma" panose="020B060403050404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9pPr>
          </a:lstStyle>
          <a:p>
            <a:fld id="{A563EC98-26E7-F142-A9F6-EE582F5FBE11}" type="slidenum">
              <a:rPr lang="nl-NL" altLang="nl-NL" sz="1000">
                <a:latin typeface="Arial" panose="020B0604020202020204" pitchFamily="34" charset="0"/>
              </a:rPr>
              <a:pPr/>
              <a:t>21</a:t>
            </a:fld>
            <a:endParaRPr lang="nl-NL" altLang="nl-NL" sz="1000">
              <a:latin typeface="Arial" panose="020B0604020202020204" pitchFamily="34" charset="0"/>
            </a:endParaRPr>
          </a:p>
        </p:txBody>
      </p:sp>
    </p:spTree>
    <p:extLst>
      <p:ext uri="{BB962C8B-B14F-4D97-AF65-F5344CB8AC3E}">
        <p14:creationId xmlns:p14="http://schemas.microsoft.com/office/powerpoint/2010/main" val="2415168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2655467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22</a:t>
            </a:fld>
            <a:endParaRPr lang="nl-NL" dirty="0"/>
          </a:p>
        </p:txBody>
      </p:sp>
    </p:spTree>
    <p:extLst>
      <p:ext uri="{BB962C8B-B14F-4D97-AF65-F5344CB8AC3E}">
        <p14:creationId xmlns:p14="http://schemas.microsoft.com/office/powerpoint/2010/main" val="3744406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55000" lnSpcReduction="20000"/>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23</a:t>
            </a:fld>
            <a:endParaRPr lang="nl-NL" dirty="0"/>
          </a:p>
        </p:txBody>
      </p:sp>
    </p:spTree>
    <p:extLst>
      <p:ext uri="{BB962C8B-B14F-4D97-AF65-F5344CB8AC3E}">
        <p14:creationId xmlns:p14="http://schemas.microsoft.com/office/powerpoint/2010/main" val="1183006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0000" lnSpcReduction="20000"/>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24</a:t>
            </a:fld>
            <a:endParaRPr lang="nl-NL" dirty="0"/>
          </a:p>
        </p:txBody>
      </p:sp>
    </p:spTree>
    <p:extLst>
      <p:ext uri="{BB962C8B-B14F-4D97-AF65-F5344CB8AC3E}">
        <p14:creationId xmlns:p14="http://schemas.microsoft.com/office/powerpoint/2010/main" val="1303657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25</a:t>
            </a:fld>
            <a:endParaRPr lang="nl-NL" dirty="0"/>
          </a:p>
        </p:txBody>
      </p:sp>
    </p:spTree>
    <p:extLst>
      <p:ext uri="{BB962C8B-B14F-4D97-AF65-F5344CB8AC3E}">
        <p14:creationId xmlns:p14="http://schemas.microsoft.com/office/powerpoint/2010/main" val="419874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26</a:t>
            </a:fld>
            <a:endParaRPr lang="nl-NL" dirty="0"/>
          </a:p>
        </p:txBody>
      </p:sp>
    </p:spTree>
    <p:extLst>
      <p:ext uri="{BB962C8B-B14F-4D97-AF65-F5344CB8AC3E}">
        <p14:creationId xmlns:p14="http://schemas.microsoft.com/office/powerpoint/2010/main" val="12021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27</a:t>
            </a:fld>
            <a:endParaRPr lang="nl-NL" dirty="0"/>
          </a:p>
        </p:txBody>
      </p:sp>
    </p:spTree>
    <p:extLst>
      <p:ext uri="{BB962C8B-B14F-4D97-AF65-F5344CB8AC3E}">
        <p14:creationId xmlns:p14="http://schemas.microsoft.com/office/powerpoint/2010/main" val="3363265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28</a:t>
            </a:fld>
            <a:endParaRPr lang="nl-NL" dirty="0"/>
          </a:p>
        </p:txBody>
      </p:sp>
    </p:spTree>
    <p:extLst>
      <p:ext uri="{BB962C8B-B14F-4D97-AF65-F5344CB8AC3E}">
        <p14:creationId xmlns:p14="http://schemas.microsoft.com/office/powerpoint/2010/main" val="4061751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29</a:t>
            </a:fld>
            <a:endParaRPr lang="nl-NL" dirty="0"/>
          </a:p>
        </p:txBody>
      </p:sp>
    </p:spTree>
    <p:extLst>
      <p:ext uri="{BB962C8B-B14F-4D97-AF65-F5344CB8AC3E}">
        <p14:creationId xmlns:p14="http://schemas.microsoft.com/office/powerpoint/2010/main" val="3635603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30</a:t>
            </a:fld>
            <a:endParaRPr lang="nl-NL" dirty="0"/>
          </a:p>
        </p:txBody>
      </p:sp>
    </p:spTree>
    <p:extLst>
      <p:ext uri="{BB962C8B-B14F-4D97-AF65-F5344CB8AC3E}">
        <p14:creationId xmlns:p14="http://schemas.microsoft.com/office/powerpoint/2010/main" val="1426159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31</a:t>
            </a:fld>
            <a:endParaRPr lang="nl-NL" dirty="0"/>
          </a:p>
        </p:txBody>
      </p:sp>
    </p:spTree>
    <p:extLst>
      <p:ext uri="{BB962C8B-B14F-4D97-AF65-F5344CB8AC3E}">
        <p14:creationId xmlns:p14="http://schemas.microsoft.com/office/powerpoint/2010/main" val="346634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2655467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32</a:t>
            </a:fld>
            <a:endParaRPr lang="nl-NL" dirty="0"/>
          </a:p>
        </p:txBody>
      </p:sp>
    </p:spTree>
    <p:extLst>
      <p:ext uri="{BB962C8B-B14F-4D97-AF65-F5344CB8AC3E}">
        <p14:creationId xmlns:p14="http://schemas.microsoft.com/office/powerpoint/2010/main" val="1813129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33</a:t>
            </a:fld>
            <a:endParaRPr lang="nl-NL" dirty="0"/>
          </a:p>
        </p:txBody>
      </p:sp>
    </p:spTree>
    <p:extLst>
      <p:ext uri="{BB962C8B-B14F-4D97-AF65-F5344CB8AC3E}">
        <p14:creationId xmlns:p14="http://schemas.microsoft.com/office/powerpoint/2010/main" val="3847318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34</a:t>
            </a:fld>
            <a:endParaRPr lang="nl-NL" dirty="0"/>
          </a:p>
        </p:txBody>
      </p:sp>
    </p:spTree>
    <p:extLst>
      <p:ext uri="{BB962C8B-B14F-4D97-AF65-F5344CB8AC3E}">
        <p14:creationId xmlns:p14="http://schemas.microsoft.com/office/powerpoint/2010/main" val="3847318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35</a:t>
            </a:fld>
            <a:endParaRPr lang="nl-NL" dirty="0"/>
          </a:p>
        </p:txBody>
      </p:sp>
    </p:spTree>
    <p:extLst>
      <p:ext uri="{BB962C8B-B14F-4D97-AF65-F5344CB8AC3E}">
        <p14:creationId xmlns:p14="http://schemas.microsoft.com/office/powerpoint/2010/main" val="2778184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36</a:t>
            </a:fld>
            <a:endParaRPr lang="nl-NL" dirty="0"/>
          </a:p>
        </p:txBody>
      </p:sp>
    </p:spTree>
    <p:extLst>
      <p:ext uri="{BB962C8B-B14F-4D97-AF65-F5344CB8AC3E}">
        <p14:creationId xmlns:p14="http://schemas.microsoft.com/office/powerpoint/2010/main" val="261906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39</a:t>
            </a:fld>
            <a:endParaRPr lang="nl-NL" dirty="0"/>
          </a:p>
        </p:txBody>
      </p:sp>
    </p:spTree>
    <p:extLst>
      <p:ext uri="{BB962C8B-B14F-4D97-AF65-F5344CB8AC3E}">
        <p14:creationId xmlns:p14="http://schemas.microsoft.com/office/powerpoint/2010/main" val="3847318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40</a:t>
            </a:fld>
            <a:endParaRPr lang="nl-NL" dirty="0"/>
          </a:p>
        </p:txBody>
      </p:sp>
    </p:spTree>
    <p:extLst>
      <p:ext uri="{BB962C8B-B14F-4D97-AF65-F5344CB8AC3E}">
        <p14:creationId xmlns:p14="http://schemas.microsoft.com/office/powerpoint/2010/main" val="1610802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41</a:t>
            </a:fld>
            <a:endParaRPr lang="nl-NL" dirty="0"/>
          </a:p>
        </p:txBody>
      </p:sp>
    </p:spTree>
    <p:extLst>
      <p:ext uri="{BB962C8B-B14F-4D97-AF65-F5344CB8AC3E}">
        <p14:creationId xmlns:p14="http://schemas.microsoft.com/office/powerpoint/2010/main" val="2899248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42</a:t>
            </a:fld>
            <a:endParaRPr lang="nl-NL" dirty="0"/>
          </a:p>
        </p:txBody>
      </p:sp>
    </p:spTree>
    <p:extLst>
      <p:ext uri="{BB962C8B-B14F-4D97-AF65-F5344CB8AC3E}">
        <p14:creationId xmlns:p14="http://schemas.microsoft.com/office/powerpoint/2010/main" val="41820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a:extLst>
              <a:ext uri="{FF2B5EF4-FFF2-40B4-BE49-F238E27FC236}">
                <a16:creationId xmlns:a16="http://schemas.microsoft.com/office/drawing/2014/main" xmlns="" id="{8AC44E6C-21D3-9D40-B354-A3D32C68DED3}"/>
              </a:ext>
            </a:extLst>
          </p:cNvPr>
          <p:cNvSpPr>
            <a:spLocks noGrp="1" noRot="1" noChangeAspect="1" noTextEdit="1"/>
          </p:cNvSpPr>
          <p:nvPr>
            <p:ph type="sldImg"/>
          </p:nvPr>
        </p:nvSpPr>
        <p:spPr>
          <a:ln/>
        </p:spPr>
      </p:sp>
      <p:sp>
        <p:nvSpPr>
          <p:cNvPr id="34819" name="Tijdelijke aanduiding voor notities 2">
            <a:extLst>
              <a:ext uri="{FF2B5EF4-FFF2-40B4-BE49-F238E27FC236}">
                <a16:creationId xmlns:a16="http://schemas.microsoft.com/office/drawing/2014/main" xmlns="" id="{C747A98C-E966-4849-883F-233240A3F3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anose="020B0604020202020204" pitchFamily="34" charset="0"/>
              <a:ea typeface="ヒラギノ角ゴ Pro W3" panose="020B0300000000000000" pitchFamily="34" charset="-128"/>
            </a:endParaRPr>
          </a:p>
        </p:txBody>
      </p:sp>
      <p:sp>
        <p:nvSpPr>
          <p:cNvPr id="34820" name="Tijdelijke aanduiding voor koptekst 3">
            <a:extLst>
              <a:ext uri="{FF2B5EF4-FFF2-40B4-BE49-F238E27FC236}">
                <a16:creationId xmlns:a16="http://schemas.microsoft.com/office/drawing/2014/main" xmlns="" id="{F5406DB2-6ACC-2448-B3B1-90F8F9860DA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ヒラギノ角ゴ Pro W3" panose="020B0300000000000000" pitchFamily="34" charset="-128"/>
              </a:defRPr>
            </a:lvl1pPr>
            <a:lvl2pPr marL="37931725" indent="-37474525">
              <a:defRPr sz="2400">
                <a:solidFill>
                  <a:schemeClr val="tx1"/>
                </a:solidFill>
                <a:latin typeface="Tahoma" panose="020B0604030504040204" pitchFamily="34" charset="0"/>
                <a:ea typeface="ヒラギノ角ゴ Pro W3" panose="020B0300000000000000" pitchFamily="34" charset="-128"/>
              </a:defRPr>
            </a:lvl2pPr>
            <a:lvl3pPr>
              <a:defRPr sz="2400">
                <a:solidFill>
                  <a:schemeClr val="tx1"/>
                </a:solidFill>
                <a:latin typeface="Tahoma" panose="020B0604030504040204" pitchFamily="34" charset="0"/>
                <a:ea typeface="ヒラギノ角ゴ Pro W3" panose="020B0300000000000000" pitchFamily="34" charset="-128"/>
              </a:defRPr>
            </a:lvl3pPr>
            <a:lvl4pPr>
              <a:defRPr sz="2400">
                <a:solidFill>
                  <a:schemeClr val="tx1"/>
                </a:solidFill>
                <a:latin typeface="Tahoma" panose="020B0604030504040204" pitchFamily="34" charset="0"/>
                <a:ea typeface="ヒラギノ角ゴ Pro W3" panose="020B0300000000000000" pitchFamily="34" charset="-128"/>
              </a:defRPr>
            </a:lvl4pPr>
            <a:lvl5pPr>
              <a:defRPr sz="2400">
                <a:solidFill>
                  <a:schemeClr val="tx1"/>
                </a:solidFill>
                <a:latin typeface="Tahoma" panose="020B060403050404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9pPr>
          </a:lstStyle>
          <a:p>
            <a:r>
              <a:rPr lang="nl-NL" altLang="nl-NL" sz="1500">
                <a:latin typeface="Arial" panose="020B0604020202020204" pitchFamily="34" charset="0"/>
              </a:rPr>
              <a:t>Titel presentatie</a:t>
            </a:r>
            <a:endParaRPr lang="nl-NL" altLang="nl-NL" sz="1300">
              <a:latin typeface="Times New Roman" panose="02020603050405020304" pitchFamily="18" charset="0"/>
            </a:endParaRPr>
          </a:p>
        </p:txBody>
      </p:sp>
      <p:sp>
        <p:nvSpPr>
          <p:cNvPr id="34821" name="Tijdelijke aanduiding voor datum 4">
            <a:extLst>
              <a:ext uri="{FF2B5EF4-FFF2-40B4-BE49-F238E27FC236}">
                <a16:creationId xmlns:a16="http://schemas.microsoft.com/office/drawing/2014/main" xmlns="" id="{371718B6-AE75-F14E-9078-0D915DA0C8B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ヒラギノ角ゴ Pro W3" panose="020B0300000000000000" pitchFamily="34" charset="-128"/>
              </a:defRPr>
            </a:lvl1pPr>
            <a:lvl2pPr marL="37931725" indent="-37474525">
              <a:defRPr sz="2400">
                <a:solidFill>
                  <a:schemeClr val="tx1"/>
                </a:solidFill>
                <a:latin typeface="Tahoma" panose="020B0604030504040204" pitchFamily="34" charset="0"/>
                <a:ea typeface="ヒラギノ角ゴ Pro W3" panose="020B0300000000000000" pitchFamily="34" charset="-128"/>
              </a:defRPr>
            </a:lvl2pPr>
            <a:lvl3pPr>
              <a:defRPr sz="2400">
                <a:solidFill>
                  <a:schemeClr val="tx1"/>
                </a:solidFill>
                <a:latin typeface="Tahoma" panose="020B0604030504040204" pitchFamily="34" charset="0"/>
                <a:ea typeface="ヒラギノ角ゴ Pro W3" panose="020B0300000000000000" pitchFamily="34" charset="-128"/>
              </a:defRPr>
            </a:lvl3pPr>
            <a:lvl4pPr>
              <a:defRPr sz="2400">
                <a:solidFill>
                  <a:schemeClr val="tx1"/>
                </a:solidFill>
                <a:latin typeface="Tahoma" panose="020B0604030504040204" pitchFamily="34" charset="0"/>
                <a:ea typeface="ヒラギノ角ゴ Pro W3" panose="020B0300000000000000" pitchFamily="34" charset="-128"/>
              </a:defRPr>
            </a:lvl4pPr>
            <a:lvl5pPr>
              <a:defRPr sz="2400">
                <a:solidFill>
                  <a:schemeClr val="tx1"/>
                </a:solidFill>
                <a:latin typeface="Tahoma" panose="020B060403050404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9pPr>
          </a:lstStyle>
          <a:p>
            <a:r>
              <a:rPr lang="nl-NL" altLang="nl-NL" sz="1000">
                <a:latin typeface="Arial" panose="020B0604020202020204" pitchFamily="34" charset="0"/>
              </a:rPr>
              <a:t>1 januari 2003</a:t>
            </a:r>
            <a:endParaRPr lang="nl-NL" altLang="nl-NL" sz="1300">
              <a:latin typeface="Times New Roman" panose="02020603050405020304" pitchFamily="18" charset="0"/>
            </a:endParaRPr>
          </a:p>
        </p:txBody>
      </p:sp>
      <p:sp>
        <p:nvSpPr>
          <p:cNvPr id="34822" name="Tijdelijke aanduiding voor voettekst 5">
            <a:extLst>
              <a:ext uri="{FF2B5EF4-FFF2-40B4-BE49-F238E27FC236}">
                <a16:creationId xmlns:a16="http://schemas.microsoft.com/office/drawing/2014/main" xmlns="" id="{D8E3C9CF-78A7-AB45-9371-B91EAAACB4A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ヒラギノ角ゴ Pro W3" panose="020B0300000000000000" pitchFamily="34" charset="-128"/>
              </a:defRPr>
            </a:lvl1pPr>
            <a:lvl2pPr marL="37931725" indent="-37474525">
              <a:defRPr sz="2400">
                <a:solidFill>
                  <a:schemeClr val="tx1"/>
                </a:solidFill>
                <a:latin typeface="Tahoma" panose="020B0604030504040204" pitchFamily="34" charset="0"/>
                <a:ea typeface="ヒラギノ角ゴ Pro W3" panose="020B0300000000000000" pitchFamily="34" charset="-128"/>
              </a:defRPr>
            </a:lvl2pPr>
            <a:lvl3pPr>
              <a:defRPr sz="2400">
                <a:solidFill>
                  <a:schemeClr val="tx1"/>
                </a:solidFill>
                <a:latin typeface="Tahoma" panose="020B0604030504040204" pitchFamily="34" charset="0"/>
                <a:ea typeface="ヒラギノ角ゴ Pro W3" panose="020B0300000000000000" pitchFamily="34" charset="-128"/>
              </a:defRPr>
            </a:lvl3pPr>
            <a:lvl4pPr>
              <a:defRPr sz="2400">
                <a:solidFill>
                  <a:schemeClr val="tx1"/>
                </a:solidFill>
                <a:latin typeface="Tahoma" panose="020B0604030504040204" pitchFamily="34" charset="0"/>
                <a:ea typeface="ヒラギノ角ゴ Pro W3" panose="020B0300000000000000" pitchFamily="34" charset="-128"/>
              </a:defRPr>
            </a:lvl4pPr>
            <a:lvl5pPr>
              <a:defRPr sz="2400">
                <a:solidFill>
                  <a:schemeClr val="tx1"/>
                </a:solidFill>
                <a:latin typeface="Tahoma" panose="020B060403050404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9pPr>
          </a:lstStyle>
          <a:p>
            <a:r>
              <a:rPr lang="nl-NL" altLang="nl-NL" sz="1000">
                <a:latin typeface="Arial" panose="020B0604020202020204" pitchFamily="34" charset="0"/>
              </a:rPr>
              <a:t>Gemeente Amsterdam</a:t>
            </a:r>
            <a:endParaRPr lang="nl-NL" altLang="nl-NL" sz="1300">
              <a:latin typeface="Times New Roman" panose="02020603050405020304" pitchFamily="18" charset="0"/>
            </a:endParaRPr>
          </a:p>
        </p:txBody>
      </p:sp>
      <p:sp>
        <p:nvSpPr>
          <p:cNvPr id="34823" name="Tijdelijke aanduiding voor dianummer 6">
            <a:extLst>
              <a:ext uri="{FF2B5EF4-FFF2-40B4-BE49-F238E27FC236}">
                <a16:creationId xmlns:a16="http://schemas.microsoft.com/office/drawing/2014/main" xmlns="" id="{4F691733-0713-2E4D-B42B-3105D168B4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ヒラギノ角ゴ Pro W3" panose="020B0300000000000000" pitchFamily="34" charset="-128"/>
              </a:defRPr>
            </a:lvl1pPr>
            <a:lvl2pPr marL="37931725" indent="-37474525">
              <a:defRPr sz="2400">
                <a:solidFill>
                  <a:schemeClr val="tx1"/>
                </a:solidFill>
                <a:latin typeface="Tahoma" panose="020B0604030504040204" pitchFamily="34" charset="0"/>
                <a:ea typeface="ヒラギノ角ゴ Pro W3" panose="020B0300000000000000" pitchFamily="34" charset="-128"/>
              </a:defRPr>
            </a:lvl2pPr>
            <a:lvl3pPr>
              <a:defRPr sz="2400">
                <a:solidFill>
                  <a:schemeClr val="tx1"/>
                </a:solidFill>
                <a:latin typeface="Tahoma" panose="020B0604030504040204" pitchFamily="34" charset="0"/>
                <a:ea typeface="ヒラギノ角ゴ Pro W3" panose="020B0300000000000000" pitchFamily="34" charset="-128"/>
              </a:defRPr>
            </a:lvl3pPr>
            <a:lvl4pPr>
              <a:defRPr sz="2400">
                <a:solidFill>
                  <a:schemeClr val="tx1"/>
                </a:solidFill>
                <a:latin typeface="Tahoma" panose="020B0604030504040204" pitchFamily="34" charset="0"/>
                <a:ea typeface="ヒラギノ角ゴ Pro W3" panose="020B0300000000000000" pitchFamily="34" charset="-128"/>
              </a:defRPr>
            </a:lvl4pPr>
            <a:lvl5pPr>
              <a:defRPr sz="2400">
                <a:solidFill>
                  <a:schemeClr val="tx1"/>
                </a:solidFill>
                <a:latin typeface="Tahoma" panose="020B060403050404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ヒラギノ角ゴ Pro W3" panose="020B0300000000000000" pitchFamily="34" charset="-128"/>
              </a:defRPr>
            </a:lvl9pPr>
          </a:lstStyle>
          <a:p>
            <a:fld id="{A563EC98-26E7-F142-A9F6-EE582F5FBE11}" type="slidenum">
              <a:rPr lang="nl-NL" altLang="nl-NL" sz="1000">
                <a:latin typeface="Arial" panose="020B0604020202020204" pitchFamily="34" charset="0"/>
              </a:rPr>
              <a:pPr/>
              <a:t>43</a:t>
            </a:fld>
            <a:endParaRPr lang="nl-NL" altLang="nl-NL" sz="1000">
              <a:latin typeface="Arial" panose="020B0604020202020204" pitchFamily="34" charset="0"/>
            </a:endParaRPr>
          </a:p>
        </p:txBody>
      </p:sp>
    </p:spTree>
    <p:extLst>
      <p:ext uri="{BB962C8B-B14F-4D97-AF65-F5344CB8AC3E}">
        <p14:creationId xmlns:p14="http://schemas.microsoft.com/office/powerpoint/2010/main" val="241516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2923031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44</a:t>
            </a:fld>
            <a:endParaRPr lang="nl-NL" dirty="0"/>
          </a:p>
        </p:txBody>
      </p:sp>
    </p:spTree>
    <p:extLst>
      <p:ext uri="{BB962C8B-B14F-4D97-AF65-F5344CB8AC3E}">
        <p14:creationId xmlns:p14="http://schemas.microsoft.com/office/powerpoint/2010/main" val="3744406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45</a:t>
            </a:fld>
            <a:endParaRPr lang="nl-NL" dirty="0"/>
          </a:p>
        </p:txBody>
      </p:sp>
    </p:spTree>
    <p:extLst>
      <p:ext uri="{BB962C8B-B14F-4D97-AF65-F5344CB8AC3E}">
        <p14:creationId xmlns:p14="http://schemas.microsoft.com/office/powerpoint/2010/main" val="1303657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46</a:t>
            </a:fld>
            <a:endParaRPr lang="nl-NL" dirty="0"/>
          </a:p>
        </p:txBody>
      </p:sp>
    </p:spTree>
    <p:extLst>
      <p:ext uri="{BB962C8B-B14F-4D97-AF65-F5344CB8AC3E}">
        <p14:creationId xmlns:p14="http://schemas.microsoft.com/office/powerpoint/2010/main" val="130365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a:t>
            </a:fld>
            <a:endParaRPr lang="nl-NL" dirty="0"/>
          </a:p>
        </p:txBody>
      </p:sp>
    </p:spTree>
    <p:extLst>
      <p:ext uri="{BB962C8B-B14F-4D97-AF65-F5344CB8AC3E}">
        <p14:creationId xmlns:p14="http://schemas.microsoft.com/office/powerpoint/2010/main" val="178294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3798832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4061751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3635603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9</a:t>
            </a:fld>
            <a:endParaRPr lang="nl-NL" dirty="0"/>
          </a:p>
        </p:txBody>
      </p:sp>
    </p:spTree>
    <p:extLst>
      <p:ext uri="{BB962C8B-B14F-4D97-AF65-F5344CB8AC3E}">
        <p14:creationId xmlns:p14="http://schemas.microsoft.com/office/powerpoint/2010/main" val="1426159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 name="Rechthoek 29"/>
          <p:cNvSpPr>
            <a:spLocks noSelect="1"/>
          </p:cNvSpPr>
          <p:nvPr userDrawn="1"/>
        </p:nvSpPr>
        <p:spPr bwMode="white">
          <a:xfrm>
            <a:off x="0" y="0"/>
            <a:ext cx="78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5" name="Groep 8"/>
          <p:cNvGrpSpPr>
            <a:grpSpLocks noSelect="1"/>
          </p:cNvGrpSpPr>
          <p:nvPr userDrawn="1"/>
        </p:nvGrpSpPr>
        <p:grpSpPr bwMode="black">
          <a:xfrm>
            <a:off x="182563" y="108649"/>
            <a:ext cx="2563812" cy="1447800"/>
            <a:chOff x="182563" y="163513"/>
            <a:chExt cx="2563812" cy="1447800"/>
          </a:xfrm>
        </p:grpSpPr>
        <p:sp>
          <p:nvSpPr>
            <p:cNvPr id="10"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tel 1"/>
          <p:cNvSpPr>
            <a:spLocks noGrp="1" noSelect="1"/>
          </p:cNvSpPr>
          <p:nvPr userDrawn="1">
            <p:ph type="ctrTitle" hasCustomPrompt="1"/>
          </p:nvPr>
        </p:nvSpPr>
        <p:spPr bwMode="gray">
          <a:xfrm>
            <a:off x="981045" y="1758949"/>
            <a:ext cx="7344000" cy="1836000"/>
          </a:xfrm>
        </p:spPr>
        <p:txBody>
          <a:bodyPr anchor="t" anchorCtr="0"/>
          <a:lstStyle>
            <a:lvl1pPr algn="l">
              <a:defRPr sz="5500">
                <a:solidFill>
                  <a:schemeClr val="bg1"/>
                </a:solidFill>
              </a:defRPr>
            </a:lvl1pPr>
          </a:lstStyle>
          <a:p>
            <a:r>
              <a:rPr lang="nl-NL" noProof="1"/>
              <a:t>Titel</a:t>
            </a:r>
          </a:p>
        </p:txBody>
      </p:sp>
      <p:sp>
        <p:nvSpPr>
          <p:cNvPr id="3" name="Ondertitel 2"/>
          <p:cNvSpPr>
            <a:spLocks noGrp="1" noSelect="1"/>
          </p:cNvSpPr>
          <p:nvPr userDrawn="1">
            <p:ph type="subTitle" idx="1" hasCustomPrompt="1"/>
          </p:nvPr>
        </p:nvSpPr>
        <p:spPr bwMode="gray">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noSelect="1"/>
          </p:cNvSpPr>
          <p:nvPr userDrawn="1">
            <p:ph type="dt" sz="half" idx="10"/>
          </p:nvPr>
        </p:nvSpPr>
        <p:spPr bwMode="gray">
          <a:xfrm>
            <a:off x="887100" y="6357009"/>
            <a:ext cx="2133600" cy="365125"/>
          </a:xfrm>
          <a:prstGeom prst="rect">
            <a:avLst/>
          </a:prstGeom>
        </p:spPr>
        <p:txBody>
          <a:bodyPr/>
          <a:lstStyle>
            <a:lvl1pPr algn="l">
              <a:defRPr sz="1750" b="1">
                <a:solidFill>
                  <a:schemeClr val="bg1"/>
                </a:solidFill>
              </a:defRPr>
            </a:lvl1pPr>
          </a:lstStyle>
          <a:p>
            <a:fld id="{973973E5-E8E3-4089-B8CA-830642213209}" type="datetime1">
              <a:rPr lang="nl-NL" noProof="1" smtClean="0"/>
              <a:t>15-6-2018</a:t>
            </a:fld>
            <a:endParaRPr lang="nl-NL" noProof="1"/>
          </a:p>
        </p:txBody>
      </p:sp>
      <p:sp>
        <p:nvSpPr>
          <p:cNvPr id="33" name="Afgeronde rechthoek 32"/>
          <p:cNvSpPr>
            <a:spLocks noSelect="1"/>
          </p:cNvSpPr>
          <p:nvPr userDrawn="1"/>
        </p:nvSpPr>
        <p:spPr bwMode="gray">
          <a:xfrm>
            <a:off x="-1731443" y="98556"/>
            <a:ext cx="1609522"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a:solidFill>
                  <a:schemeClr val="tx1"/>
                </a:solidFill>
              </a:rPr>
              <a:t>Deze dia  is zo gemaakt dat je zelf een afbeelding kan invoegen. </a:t>
            </a:r>
          </a:p>
          <a:p>
            <a:pPr algn="l"/>
            <a:endParaRPr lang="nl-NL" sz="1000" noProof="1">
              <a:solidFill>
                <a:schemeClr val="tx1"/>
              </a:solidFill>
            </a:endParaRPr>
          </a:p>
          <a:p>
            <a:pPr algn="l"/>
            <a:r>
              <a:rPr lang="nl-NL" sz="1000" noProof="1">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a:solidFill>
                <a:schemeClr val="tx1"/>
              </a:solidFill>
            </a:endParaRPr>
          </a:p>
          <a:p>
            <a:pPr algn="l"/>
            <a:r>
              <a:rPr lang="nl-NL" sz="1000" noProof="1">
                <a:solidFill>
                  <a:schemeClr val="tx1"/>
                </a:solidFill>
              </a:rPr>
              <a:t>Klik niet op Overal toepassen omdat de afbeelding dan op alle dia’s komt. Met ctrl + z kan je dit ongedaan maken.</a:t>
            </a:r>
          </a:p>
          <a:p>
            <a:pPr algn="l"/>
            <a:endParaRPr lang="nl-NL" sz="1000" noProof="1">
              <a:solidFill>
                <a:schemeClr val="tx1"/>
              </a:solidFill>
            </a:endParaRPr>
          </a:p>
          <a:p>
            <a:pPr algn="l"/>
            <a:r>
              <a:rPr lang="nl-NL" sz="1000" noProof="1">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a:t>Titel</a:t>
            </a:r>
          </a:p>
        </p:txBody>
      </p:sp>
      <p:sp>
        <p:nvSpPr>
          <p:cNvPr id="3" name="Tijdelijke aanduiding voor datum 2"/>
          <p:cNvSpPr>
            <a:spLocks noGrp="1" noSelect="1"/>
          </p:cNvSpPr>
          <p:nvPr>
            <p:ph type="dt" sz="half" idx="10"/>
          </p:nvPr>
        </p:nvSpPr>
        <p:spPr bwMode="gray"/>
        <p:txBody>
          <a:bodyPr/>
          <a:lstStyle/>
          <a:p>
            <a:fld id="{E7782E4E-8E8A-4528-9873-8127B733CB95}" type="datetime1">
              <a:rPr lang="nl-NL" smtClean="0"/>
              <a:t>15-6-2018</a:t>
            </a:fld>
            <a:endParaRPr lang="nl-NL" dirty="0"/>
          </a:p>
        </p:txBody>
      </p:sp>
      <p:sp>
        <p:nvSpPr>
          <p:cNvPr id="4" name="Tijdelijke aanduiding voor voettekst 3"/>
          <p:cNvSpPr>
            <a:spLocks noGrp="1" noSelect="1"/>
          </p:cNvSpPr>
          <p:nvPr>
            <p:ph type="ftr" sz="quarter" idx="11"/>
          </p:nvPr>
        </p:nvSpPr>
        <p:spPr bwMode="gray"/>
        <p:txBody>
          <a:bodyPr/>
          <a:lstStyle/>
          <a:p>
            <a:r>
              <a:rPr lang="nl-NL"/>
              <a:t>Informatiebijeenkomst selectiefase</a:t>
            </a:r>
            <a:endParaRPr lang="nl-NL" dirty="0"/>
          </a:p>
        </p:txBody>
      </p:sp>
      <p:sp>
        <p:nvSpPr>
          <p:cNvPr id="5" name="Tijdelijke aanduiding voor dianummer 4"/>
          <p:cNvSpPr>
            <a:spLocks noGrp="1" noSelect="1"/>
          </p:cNvSpPr>
          <p:nvPr>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A97CC25C-B846-4D23-A771-89AF381B6235}" type="datetime1">
              <a:rPr lang="nl-NL" smtClean="0"/>
              <a:t>15-6-2018</a:t>
            </a:fld>
            <a:endParaRPr lang="nl-NL" dirty="0"/>
          </a:p>
        </p:txBody>
      </p:sp>
      <p:sp>
        <p:nvSpPr>
          <p:cNvPr id="3" name="Tijdelijke aanduiding voor voettekst 2"/>
          <p:cNvSpPr>
            <a:spLocks noGrp="1" noSelect="1"/>
          </p:cNvSpPr>
          <p:nvPr>
            <p:ph type="ftr" sz="quarter" idx="11"/>
          </p:nvPr>
        </p:nvSpPr>
        <p:spPr bwMode="gray"/>
        <p:txBody>
          <a:bodyPr/>
          <a:lstStyle/>
          <a:p>
            <a:r>
              <a:rPr lang="nl-NL"/>
              <a:t>Informatiebijeenkomst selectiefase</a:t>
            </a:r>
            <a:endParaRPr lang="nl-NL" dirty="0"/>
          </a:p>
        </p:txBody>
      </p:sp>
      <p:sp>
        <p:nvSpPr>
          <p:cNvPr id="4" name="Tijdelijke aanduiding voor dianummer 3"/>
          <p:cNvSpPr>
            <a:spLocks noGrp="1" noSelect="1"/>
          </p:cNvSpPr>
          <p:nvPr>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8473A285-2484-44D2-B78B-BBFB86B26EB1}" type="datetime1">
              <a:rPr lang="nl-NL" smtClean="0"/>
              <a:t>15-6-2018</a:t>
            </a:fld>
            <a:endParaRPr lang="nl-NL" dirty="0"/>
          </a:p>
        </p:txBody>
      </p:sp>
      <p:sp>
        <p:nvSpPr>
          <p:cNvPr id="3" name="Tijdelijke aanduiding voor voettekst 2"/>
          <p:cNvSpPr>
            <a:spLocks noGrp="1" noSelect="1"/>
          </p:cNvSpPr>
          <p:nvPr>
            <p:ph type="ftr" sz="quarter" idx="11"/>
          </p:nvPr>
        </p:nvSpPr>
        <p:spPr bwMode="gray"/>
        <p:txBody>
          <a:bodyPr/>
          <a:lstStyle/>
          <a:p>
            <a:r>
              <a:rPr lang="nl-NL"/>
              <a:t>Informatiebijeenkomst selectiefase</a:t>
            </a:r>
            <a:endParaRPr lang="nl-NL" dirty="0"/>
          </a:p>
        </p:txBody>
      </p:sp>
      <p:sp>
        <p:nvSpPr>
          <p:cNvPr id="4" name="Tijdelijke aanduiding voor dianummer 3"/>
          <p:cNvSpPr>
            <a:spLocks noGrp="1" noSelect="1"/>
          </p:cNvSpPr>
          <p:nvPr>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a:t>Titel</a:t>
            </a:r>
          </a:p>
        </p:txBody>
      </p:sp>
      <p:sp>
        <p:nvSpPr>
          <p:cNvPr id="3" name="Tijdelijke aanduiding voor inhoud 2"/>
          <p:cNvSpPr>
            <a:spLocks noGrp="1" noSelect="1"/>
          </p:cNvSpPr>
          <p:nvPr>
            <p:ph idx="1"/>
          </p:nvPr>
        </p:nvSpPr>
        <p:spPr bwMode="gray"/>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4" name="Tijdelijke aanduiding voor datum 3"/>
          <p:cNvSpPr>
            <a:spLocks noGrp="1" noSelect="1"/>
          </p:cNvSpPr>
          <p:nvPr>
            <p:ph type="dt" sz="half" idx="10"/>
          </p:nvPr>
        </p:nvSpPr>
        <p:spPr bwMode="gray"/>
        <p:txBody>
          <a:bodyPr/>
          <a:lstStyle/>
          <a:p>
            <a:fld id="{FED14899-F1A9-4141-8EC6-D770E5B489FB}" type="datetime1">
              <a:rPr lang="nl-NL" smtClean="0"/>
              <a:t>15-6-2018</a:t>
            </a:fld>
            <a:endParaRPr lang="nl-NL" dirty="0"/>
          </a:p>
        </p:txBody>
      </p:sp>
      <p:sp>
        <p:nvSpPr>
          <p:cNvPr id="5" name="Tijdelijke aanduiding voor voettekst 4"/>
          <p:cNvSpPr>
            <a:spLocks noGrp="1" noSelect="1"/>
          </p:cNvSpPr>
          <p:nvPr>
            <p:ph type="ftr" sz="quarter" idx="11"/>
          </p:nvPr>
        </p:nvSpPr>
        <p:spPr bwMode="gray"/>
        <p:txBody>
          <a:bodyPr/>
          <a:lstStyle/>
          <a:p>
            <a:r>
              <a:rPr lang="nl-NL"/>
              <a:t>Informatiebijeenkomst selectiefase</a:t>
            </a:r>
            <a:endParaRPr lang="nl-NL" dirty="0"/>
          </a:p>
        </p:txBody>
      </p:sp>
      <p:sp>
        <p:nvSpPr>
          <p:cNvPr id="6" name="Tijdelijke aanduiding voor dianummer 5"/>
          <p:cNvSpPr>
            <a:spLocks noGrp="1" noSelect="1"/>
          </p:cNvSpPr>
          <p:nvPr>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0"/>
            <a:ext cx="9137650" cy="68548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10" name="Rectangle 6"/>
          <p:cNvSpPr>
            <a:spLocks noSelect="1" noChangeArrowheads="1"/>
          </p:cNvSpPr>
          <p:nvPr/>
        </p:nvSpPr>
        <p:spPr bwMode="white">
          <a:xfrm>
            <a:off x="0" y="1588"/>
            <a:ext cx="787400" cy="6854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grpSp>
        <p:nvGrpSpPr>
          <p:cNvPr id="5" name="Groep 4"/>
          <p:cNvGrpSpPr>
            <a:grpSpLocks noSelect="1"/>
          </p:cNvGrpSpPr>
          <p:nvPr userDrawn="1"/>
        </p:nvGrpSpPr>
        <p:grpSpPr bwMode="black">
          <a:xfrm>
            <a:off x="182563" y="163513"/>
            <a:ext cx="2563812" cy="1447800"/>
            <a:chOff x="182563" y="163513"/>
            <a:chExt cx="2563812" cy="1447800"/>
          </a:xfrm>
        </p:grpSpPr>
        <p:sp>
          <p:nvSpPr>
            <p:cNvPr id="11"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0"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tel 1"/>
          <p:cNvSpPr>
            <a:spLocks noGrp="1" noSelect="1"/>
          </p:cNvSpPr>
          <p:nvPr userDrawn="1">
            <p:ph type="ctrTitle" hasCustomPrompt="1"/>
          </p:nvPr>
        </p:nvSpPr>
        <p:spPr bwMode="gray">
          <a:xfrm>
            <a:off x="981045" y="1750071"/>
            <a:ext cx="7344000" cy="1836000"/>
          </a:xfrm>
        </p:spPr>
        <p:txBody>
          <a:bodyPr anchor="t" anchorCtr="0"/>
          <a:lstStyle>
            <a:lvl1pPr algn="l">
              <a:defRPr sz="5500">
                <a:solidFill>
                  <a:schemeClr val="bg1"/>
                </a:solidFill>
              </a:defRPr>
            </a:lvl1pPr>
          </a:lstStyle>
          <a:p>
            <a:r>
              <a:rPr lang="nl-NL" noProof="1"/>
              <a:t>Titel</a:t>
            </a:r>
          </a:p>
        </p:txBody>
      </p:sp>
      <p:sp>
        <p:nvSpPr>
          <p:cNvPr id="3" name="Ondertitel 2"/>
          <p:cNvSpPr>
            <a:spLocks noGrp="1" noSelect="1"/>
          </p:cNvSpPr>
          <p:nvPr userDrawn="1">
            <p:ph type="subTitle" idx="1" hasCustomPrompt="1"/>
          </p:nvPr>
        </p:nvSpPr>
        <p:spPr bwMode="gray">
          <a:xfrm>
            <a:off x="981045" y="3594908"/>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noSelect="1"/>
          </p:cNvSpPr>
          <p:nvPr userDrawn="1">
            <p:ph type="dt" sz="half" idx="10"/>
          </p:nvPr>
        </p:nvSpPr>
        <p:spPr bwMode="gray">
          <a:xfrm>
            <a:off x="887100" y="6357009"/>
            <a:ext cx="2133600" cy="365125"/>
          </a:xfrm>
          <a:prstGeom prst="rect">
            <a:avLst/>
          </a:prstGeom>
        </p:spPr>
        <p:txBody>
          <a:bodyPr/>
          <a:lstStyle>
            <a:lvl1pPr algn="l">
              <a:defRPr sz="1750" b="1">
                <a:solidFill>
                  <a:schemeClr val="bg1"/>
                </a:solidFill>
              </a:defRPr>
            </a:lvl1pPr>
          </a:lstStyle>
          <a:p>
            <a:fld id="{F6144F61-70C4-4A3A-A3DC-6C39F0EEEB0C}" type="datetime1">
              <a:rPr lang="nl-NL" noProof="1" smtClean="0"/>
              <a:t>15-6-2018</a:t>
            </a:fld>
            <a:endParaRPr lang="nl-NL"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1588"/>
            <a:ext cx="9137650" cy="68548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10" name="Rectangle 6"/>
          <p:cNvSpPr>
            <a:spLocks noSelect="1" noChangeArrowheads="1"/>
          </p:cNvSpPr>
          <p:nvPr/>
        </p:nvSpPr>
        <p:spPr bwMode="white">
          <a:xfrm>
            <a:off x="0" y="1588"/>
            <a:ext cx="787400" cy="6854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3" name="Ondertitel 2"/>
          <p:cNvSpPr>
            <a:spLocks noGrp="1" noSelect="1"/>
          </p:cNvSpPr>
          <p:nvPr userDrawn="1">
            <p:ph type="subTitle" idx="1" hasCustomPrompt="1"/>
          </p:nvPr>
        </p:nvSpPr>
        <p:spPr bwMode="gray">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Subtitel</a:t>
            </a:r>
          </a:p>
        </p:txBody>
      </p:sp>
      <p:sp>
        <p:nvSpPr>
          <p:cNvPr id="2" name="Titel 1"/>
          <p:cNvSpPr>
            <a:spLocks noGrp="1" noSelect="1"/>
          </p:cNvSpPr>
          <p:nvPr userDrawn="1">
            <p:ph type="ctrTitle" hasCustomPrompt="1"/>
          </p:nvPr>
        </p:nvSpPr>
        <p:spPr bwMode="gray">
          <a:xfrm>
            <a:off x="981045" y="1758949"/>
            <a:ext cx="7344000" cy="1039967"/>
          </a:xfrm>
        </p:spPr>
        <p:txBody>
          <a:bodyPr anchor="t" anchorCtr="0"/>
          <a:lstStyle>
            <a:lvl1pPr algn="l">
              <a:defRPr sz="5500">
                <a:solidFill>
                  <a:schemeClr val="bg1"/>
                </a:solidFill>
              </a:defRPr>
            </a:lvl1pPr>
          </a:lstStyle>
          <a:p>
            <a:r>
              <a:rPr lang="nl-NL" noProof="1"/>
              <a:t>Titel</a:t>
            </a:r>
          </a:p>
        </p:txBody>
      </p:sp>
      <p:grpSp>
        <p:nvGrpSpPr>
          <p:cNvPr id="31" name="Groep 4"/>
          <p:cNvGrpSpPr>
            <a:grpSpLocks noSelect="1"/>
          </p:cNvGrpSpPr>
          <p:nvPr userDrawn="1"/>
        </p:nvGrpSpPr>
        <p:grpSpPr bwMode="black">
          <a:xfrm>
            <a:off x="182563" y="163513"/>
            <a:ext cx="2563812" cy="1447800"/>
            <a:chOff x="182563" y="163513"/>
            <a:chExt cx="2563812" cy="1447800"/>
          </a:xfrm>
        </p:grpSpPr>
        <p:sp>
          <p:nvSpPr>
            <p:cNvPr id="32"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3"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7"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8"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9"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0"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1"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2"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3"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4"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5"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6"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7"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8"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9"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0"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1"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4337934" y="2053441"/>
            <a:ext cx="4464000" cy="442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hasCustomPrompt="1"/>
          </p:nvPr>
        </p:nvSpPr>
        <p:spPr bwMode="gray">
          <a:xfrm>
            <a:off x="820800" y="2124000"/>
            <a:ext cx="3268800" cy="4248000"/>
          </a:xfrm>
        </p:spPr>
        <p:txBody>
          <a:bodyPr/>
          <a:lstStyle>
            <a:lvl1pPr marL="0" indent="0">
              <a:buNone/>
              <a:defRPr b="0" baseline="0"/>
            </a:lvl1pPr>
          </a:lstStyle>
          <a:p>
            <a:r>
              <a:rPr lang="nl-NL" dirty="0"/>
              <a:t>Afbeelding formaat: 367 x 476 pixels.</a:t>
            </a:r>
          </a:p>
        </p:txBody>
      </p:sp>
      <p:sp>
        <p:nvSpPr>
          <p:cNvPr id="2" name="Tijdelijke aanduiding voor datum 1"/>
          <p:cNvSpPr>
            <a:spLocks noGrp="1" noSelect="1"/>
          </p:cNvSpPr>
          <p:nvPr>
            <p:ph type="dt" sz="half" idx="11"/>
          </p:nvPr>
        </p:nvSpPr>
        <p:spPr bwMode="gray"/>
        <p:txBody>
          <a:bodyPr/>
          <a:lstStyle/>
          <a:p>
            <a:fld id="{A5F7F0D2-CF20-4D3A-9AA0-79A2CE77A515}" type="datetime1">
              <a:rPr lang="nl-NL" smtClean="0"/>
              <a:t>15-6-2018</a:t>
            </a:fld>
            <a:endParaRPr lang="nl-NL" dirty="0"/>
          </a:p>
        </p:txBody>
      </p:sp>
      <p:sp>
        <p:nvSpPr>
          <p:cNvPr id="4" name="Tijdelijke aanduiding voor voettekst 3"/>
          <p:cNvSpPr>
            <a:spLocks noGrp="1" noSelect="1"/>
          </p:cNvSpPr>
          <p:nvPr>
            <p:ph type="ftr" sz="quarter" idx="12"/>
          </p:nvPr>
        </p:nvSpPr>
        <p:spPr bwMode="gray"/>
        <p:txBody>
          <a:bodyPr/>
          <a:lstStyle/>
          <a:p>
            <a:r>
              <a:rPr lang="nl-NL"/>
              <a:t>Informatiebijeenkomst selectiefase</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6689901" y="2053441"/>
            <a:ext cx="2088000" cy="4176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hasCustomPrompt="1"/>
          </p:nvPr>
        </p:nvSpPr>
        <p:spPr bwMode="gray">
          <a:xfrm>
            <a:off x="766800" y="2124000"/>
            <a:ext cx="5720400" cy="3812400"/>
          </a:xfrm>
        </p:spPr>
        <p:txBody>
          <a:bodyPr/>
          <a:lstStyle>
            <a:lvl1pPr marL="0" indent="0">
              <a:buNone/>
              <a:defRPr b="0" baseline="0"/>
            </a:lvl1pPr>
          </a:lstStyle>
          <a:p>
            <a:r>
              <a:rPr lang="nl-NL" dirty="0"/>
              <a:t>Afbeelding formaat: 641 x 427 pixels.</a:t>
            </a:r>
          </a:p>
        </p:txBody>
      </p:sp>
      <p:sp>
        <p:nvSpPr>
          <p:cNvPr id="2" name="Tijdelijke aanduiding voor datum 1"/>
          <p:cNvSpPr>
            <a:spLocks noGrp="1" noSelect="1"/>
          </p:cNvSpPr>
          <p:nvPr>
            <p:ph type="dt" sz="half" idx="11"/>
          </p:nvPr>
        </p:nvSpPr>
        <p:spPr bwMode="gray"/>
        <p:txBody>
          <a:bodyPr/>
          <a:lstStyle/>
          <a:p>
            <a:fld id="{A440E151-7B02-49ED-A263-92981C6971C7}" type="datetime1">
              <a:rPr lang="nl-NL" smtClean="0"/>
              <a:t>15-6-2018</a:t>
            </a:fld>
            <a:endParaRPr lang="nl-NL" dirty="0"/>
          </a:p>
        </p:txBody>
      </p:sp>
      <p:sp>
        <p:nvSpPr>
          <p:cNvPr id="4" name="Tijdelijke aanduiding voor voettekst 3"/>
          <p:cNvSpPr>
            <a:spLocks noGrp="1" noSelect="1"/>
          </p:cNvSpPr>
          <p:nvPr>
            <p:ph type="ftr" sz="quarter" idx="12"/>
          </p:nvPr>
        </p:nvSpPr>
        <p:spPr bwMode="gray"/>
        <p:txBody>
          <a:bodyPr/>
          <a:lstStyle/>
          <a:p>
            <a:r>
              <a:rPr lang="nl-NL"/>
              <a:t>Informatiebijeenkomst selectiefase</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6" name="Tijdelijke aanduiding voor afbeelding 5"/>
          <p:cNvSpPr>
            <a:spLocks noGrp="1" noSelect="1"/>
          </p:cNvSpPr>
          <p:nvPr>
            <p:ph type="pic" sz="quarter" idx="10" hasCustomPrompt="1"/>
          </p:nvPr>
        </p:nvSpPr>
        <p:spPr bwMode="gray">
          <a:xfrm>
            <a:off x="792000" y="0"/>
            <a:ext cx="4950000" cy="6858000"/>
          </a:xfrm>
        </p:spPr>
        <p:txBody>
          <a:bodyPr/>
          <a:lstStyle>
            <a:lvl1pPr marL="0" indent="0">
              <a:buNone/>
              <a:defRPr b="0" baseline="0"/>
            </a:lvl1pPr>
          </a:lstStyle>
          <a:p>
            <a:r>
              <a:rPr lang="nl-NL" dirty="0"/>
              <a:t>Afbeelding formaat: 367 x 476 pixels.</a:t>
            </a:r>
          </a:p>
        </p:txBody>
      </p:sp>
      <p:sp>
        <p:nvSpPr>
          <p:cNvPr id="3" name="Tijdelijke aanduiding voor inhoud 2"/>
          <p:cNvSpPr>
            <a:spLocks noGrp="1" noSelect="1"/>
          </p:cNvSpPr>
          <p:nvPr>
            <p:ph idx="1"/>
          </p:nvPr>
        </p:nvSpPr>
        <p:spPr bwMode="gray">
          <a:xfrm>
            <a:off x="6040767" y="2053441"/>
            <a:ext cx="2736000" cy="442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2" name="Tijdelijke aanduiding voor datum 1"/>
          <p:cNvSpPr>
            <a:spLocks noGrp="1" noSelect="1"/>
          </p:cNvSpPr>
          <p:nvPr>
            <p:ph type="dt" sz="half" idx="11"/>
          </p:nvPr>
        </p:nvSpPr>
        <p:spPr bwMode="gray"/>
        <p:txBody>
          <a:bodyPr/>
          <a:lstStyle/>
          <a:p>
            <a:fld id="{AF1067EC-48D1-4E20-8CDE-EC1D338561A3}" type="datetime1">
              <a:rPr lang="nl-NL" smtClean="0"/>
              <a:t>15-6-2018</a:t>
            </a:fld>
            <a:endParaRPr lang="nl-NL" dirty="0"/>
          </a:p>
        </p:txBody>
      </p:sp>
      <p:sp>
        <p:nvSpPr>
          <p:cNvPr id="4" name="Tijdelijke aanduiding voor voettekst 3"/>
          <p:cNvSpPr>
            <a:spLocks noGrp="1" noSelect="1"/>
          </p:cNvSpPr>
          <p:nvPr>
            <p:ph type="ftr" sz="quarter" idx="12"/>
          </p:nvPr>
        </p:nvSpPr>
        <p:spPr bwMode="gray"/>
        <p:txBody>
          <a:bodyPr/>
          <a:lstStyle/>
          <a:p>
            <a:r>
              <a:rPr lang="nl-NL"/>
              <a:t>Informatiebijeenkomst selectiefase</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p:nvPr>
        </p:nvSpPr>
        <p:spPr bwMode="gray">
          <a:xfrm>
            <a:off x="4975971" y="3366000"/>
            <a:ext cx="3816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11" name="Tijdelijke aanduiding voor inhoud 10"/>
          <p:cNvSpPr>
            <a:spLocks noGrp="1" noSelect="1"/>
          </p:cNvSpPr>
          <p:nvPr>
            <p:ph sz="quarter" idx="14"/>
          </p:nvPr>
        </p:nvSpPr>
        <p:spPr bwMode="gray">
          <a:xfrm>
            <a:off x="781971" y="3366000"/>
            <a:ext cx="3816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2" name="Tijdelijke aanduiding voor datum 1"/>
          <p:cNvSpPr>
            <a:spLocks noGrp="1" noSelect="1"/>
          </p:cNvSpPr>
          <p:nvPr>
            <p:ph type="dt" sz="half" idx="15"/>
          </p:nvPr>
        </p:nvSpPr>
        <p:spPr bwMode="gray"/>
        <p:txBody>
          <a:bodyPr/>
          <a:lstStyle/>
          <a:p>
            <a:fld id="{32D0CAE0-6564-481F-A9C1-2A913AE68BF7}" type="datetime1">
              <a:rPr lang="nl-NL" smtClean="0"/>
              <a:t>15-6-2018</a:t>
            </a:fld>
            <a:endParaRPr lang="nl-NL" dirty="0"/>
          </a:p>
        </p:txBody>
      </p:sp>
      <p:sp>
        <p:nvSpPr>
          <p:cNvPr id="3" name="Tijdelijke aanduiding voor voettekst 2"/>
          <p:cNvSpPr>
            <a:spLocks noGrp="1" noSelect="1"/>
          </p:cNvSpPr>
          <p:nvPr>
            <p:ph type="ftr" sz="quarter" idx="16"/>
          </p:nvPr>
        </p:nvSpPr>
        <p:spPr bwMode="gray"/>
        <p:txBody>
          <a:bodyPr/>
          <a:lstStyle/>
          <a:p>
            <a:r>
              <a:rPr lang="nl-NL"/>
              <a:t>Informatiebijeenkomst selectiefase</a:t>
            </a:r>
            <a:endParaRPr lang="nl-NL" dirty="0"/>
          </a:p>
        </p:txBody>
      </p:sp>
      <p:sp>
        <p:nvSpPr>
          <p:cNvPr id="4" name="Tijdelijke aanduiding voor dianummer 3"/>
          <p:cNvSpPr>
            <a:spLocks noGrp="1" noSelect="1"/>
          </p:cNvSpPr>
          <p:nvPr>
            <p:ph type="sldNum" sz="quarter" idx="17"/>
          </p:nvPr>
        </p:nvSpPr>
        <p:spPr bwMode="gray"/>
        <p:txBody>
          <a:bodyPr/>
          <a:lstStyle/>
          <a:p>
            <a:r>
              <a:rPr lang="nl-NL" dirty="0"/>
              <a:t>| </a:t>
            </a:r>
            <a:fld id="{5A73F218-DCB0-4894-9B51-05C25669D534}" type="slidenum">
              <a:rPr lang="nl-NL" smtClean="0"/>
              <a:pPr/>
              <a:t>‹nr.›</a:t>
            </a:fld>
            <a:endParaRPr lang="nl-NL" dirty="0"/>
          </a:p>
        </p:txBody>
      </p:sp>
      <p:sp>
        <p:nvSpPr>
          <p:cNvPr id="5" name="Title 4"/>
          <p:cNvSpPr>
            <a:spLocks noGrp="1" noSelect="1"/>
          </p:cNvSpPr>
          <p:nvPr>
            <p:ph type="title" hasCustomPrompt="1"/>
          </p:nvPr>
        </p:nvSpPr>
        <p:spPr bwMode="gray">
          <a:xfrm>
            <a:off x="781971" y="1998333"/>
            <a:ext cx="8010000" cy="1143000"/>
          </a:xfrm>
        </p:spPr>
        <p:txBody>
          <a:bodyPr/>
          <a:lstStyle>
            <a:lvl1pPr>
              <a:defRPr/>
            </a:lvl1pPr>
          </a:lstStyle>
          <a:p>
            <a:r>
              <a:rPr lang="nl-NL" dirty="0"/>
              <a:t>Titel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todia">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bwMode="gray">
          <a:xfrm>
            <a:off x="-1731443" y="98556"/>
            <a:ext cx="1609522"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a:solidFill>
                  <a:schemeClr val="tx1"/>
                </a:solidFill>
              </a:rPr>
              <a:t>Deze dia  is zo gemaakt dat je zelf een afbeelding kan invoegen. </a:t>
            </a:r>
          </a:p>
          <a:p>
            <a:pPr algn="l"/>
            <a:endParaRPr lang="nl-NL" sz="1000" noProof="1">
              <a:solidFill>
                <a:schemeClr val="tx1"/>
              </a:solidFill>
            </a:endParaRPr>
          </a:p>
          <a:p>
            <a:pPr algn="l"/>
            <a:r>
              <a:rPr lang="nl-NL" sz="1000" noProof="1">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a:solidFill>
                <a:schemeClr val="tx1"/>
              </a:solidFill>
            </a:endParaRPr>
          </a:p>
          <a:p>
            <a:pPr algn="l"/>
            <a:r>
              <a:rPr lang="nl-NL" sz="1000" noProof="1">
                <a:solidFill>
                  <a:schemeClr val="tx1"/>
                </a:solidFill>
              </a:rPr>
              <a:t>Klik niet op Overal toepassen omdat de afbeelding dan op alle dia’s komt. Met ctrl + z kan je dit ongedaan maken.</a:t>
            </a:r>
          </a:p>
          <a:p>
            <a:pPr algn="l"/>
            <a:endParaRPr lang="nl-NL" sz="1000" noProof="1">
              <a:solidFill>
                <a:schemeClr val="tx1"/>
              </a:solidFill>
            </a:endParaRPr>
          </a:p>
          <a:p>
            <a:pPr algn="l"/>
            <a:r>
              <a:rPr lang="nl-NL" sz="1000" noProof="1">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
        <p:nvSpPr>
          <p:cNvPr id="30" name="Rechthoek 29"/>
          <p:cNvSpPr>
            <a:spLocks noSelect="1"/>
          </p:cNvSpPr>
          <p:nvPr userDrawn="1"/>
        </p:nvSpPr>
        <p:spPr bwMode="white">
          <a:xfrm>
            <a:off x="0" y="0"/>
            <a:ext cx="78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3" name="Groep 30"/>
          <p:cNvGrpSpPr>
            <a:grpSpLocks noSelect="1"/>
          </p:cNvGrpSpPr>
          <p:nvPr userDrawn="1"/>
        </p:nvGrpSpPr>
        <p:grpSpPr bwMode="black">
          <a:xfrm>
            <a:off x="182563" y="163513"/>
            <a:ext cx="425450" cy="1447800"/>
            <a:chOff x="182563" y="163513"/>
            <a:chExt cx="425450" cy="1447800"/>
          </a:xfrm>
          <a:solidFill>
            <a:srgbClr val="FF0000"/>
          </a:solidFill>
        </p:grpSpPr>
        <p:sp>
          <p:nvSpPr>
            <p:cNvPr id="3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4" name="Tijdelijke aanduiding voor datum 3"/>
          <p:cNvSpPr>
            <a:spLocks noGrp="1" noSelect="1"/>
          </p:cNvSpPr>
          <p:nvPr userDrawn="1">
            <p:ph type="dt" sz="half" idx="10"/>
          </p:nvPr>
        </p:nvSpPr>
        <p:spPr bwMode="gray"/>
        <p:txBody>
          <a:bodyPr/>
          <a:lstStyle/>
          <a:p>
            <a:fld id="{DD7711F9-04B7-48C4-A224-0ADB6C2DA809}" type="datetime1">
              <a:rPr lang="nl-NL" smtClean="0"/>
              <a:t>15-6-2018</a:t>
            </a:fld>
            <a:endParaRPr lang="nl-NL" dirty="0"/>
          </a:p>
        </p:txBody>
      </p:sp>
      <p:sp>
        <p:nvSpPr>
          <p:cNvPr id="5" name="Tijdelijke aanduiding voor voettekst 4"/>
          <p:cNvSpPr>
            <a:spLocks noGrp="1" noSelect="1"/>
          </p:cNvSpPr>
          <p:nvPr userDrawn="1">
            <p:ph type="ftr" sz="quarter" idx="11"/>
          </p:nvPr>
        </p:nvSpPr>
        <p:spPr bwMode="gray"/>
        <p:txBody>
          <a:bodyPr/>
          <a:lstStyle/>
          <a:p>
            <a:r>
              <a:rPr lang="nl-NL"/>
              <a:t>Informatiebijeenkomst selectiefase</a:t>
            </a:r>
            <a:endParaRPr lang="nl-NL" dirty="0"/>
          </a:p>
        </p:txBody>
      </p:sp>
      <p:sp>
        <p:nvSpPr>
          <p:cNvPr id="6" name="Tijdelijke aanduiding voor dianummer 5"/>
          <p:cNvSpPr>
            <a:spLocks noGrp="1" noSelect="1"/>
          </p:cNvSpPr>
          <p:nvPr userDrawn="1">
            <p:ph type="sldNum" sz="quarter" idx="12"/>
          </p:nvPr>
        </p:nvSpPr>
        <p:spPr bwMode="gray"/>
        <p:txBody>
          <a:bodyPr/>
          <a:lstStyle/>
          <a:p>
            <a:r>
              <a:rPr lang="nl-NL" dirty="0"/>
              <a:t>| </a:t>
            </a:r>
            <a:fld id="{5A73F218-DCB0-4894-9B51-05C25669D534}" type="slidenum">
              <a:rPr lang="nl-NL" smtClean="0"/>
              <a:pPr/>
              <a:t>‹nr.›</a:t>
            </a:fld>
            <a:endParaRPr lang="nl-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a:grpSpLocks noSelect="1"/>
          </p:cNvGrpSpPr>
          <p:nvPr/>
        </p:nvGrpSpPr>
        <p:grpSpPr bwMode="black">
          <a:xfrm>
            <a:off x="182563" y="163513"/>
            <a:ext cx="425450" cy="1447800"/>
            <a:chOff x="182563" y="163513"/>
            <a:chExt cx="425450" cy="1447800"/>
          </a:xfrm>
          <a:solidFill>
            <a:srgbClr val="FF0000"/>
          </a:solidFill>
        </p:grpSpPr>
        <p:sp>
          <p:nvSpPr>
            <p:cNvPr id="1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jdelijke aanduiding voor titel 1"/>
          <p:cNvSpPr>
            <a:spLocks noGrp="1" noSelect="1"/>
          </p:cNvSpPr>
          <p:nvPr>
            <p:ph type="title"/>
          </p:nvPr>
        </p:nvSpPr>
        <p:spPr bwMode="gray">
          <a:xfrm>
            <a:off x="781971" y="1998333"/>
            <a:ext cx="80100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p:cNvSpPr>
            <a:spLocks noGrp="1" noSelect="1"/>
          </p:cNvSpPr>
          <p:nvPr>
            <p:ph type="body" idx="1"/>
          </p:nvPr>
        </p:nvSpPr>
        <p:spPr bwMode="gray">
          <a:xfrm>
            <a:off x="781563" y="3367563"/>
            <a:ext cx="8010000" cy="2787175"/>
          </a:xfrm>
          <a:prstGeom prst="rect">
            <a:avLst/>
          </a:prstGeom>
        </p:spPr>
        <p:txBody>
          <a:bodyPr vert="horz" lIns="0" tIns="0" rIns="0" bIns="0" rtlCol="0">
            <a:noAutofit/>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a:p>
            <a:pPr lvl="5"/>
            <a:r>
              <a:rPr lang="nl-NL" noProof="1"/>
              <a:t>Zesde niveau</a:t>
            </a:r>
          </a:p>
          <a:p>
            <a:pPr lvl="6"/>
            <a:r>
              <a:rPr lang="nl-NL" noProof="1"/>
              <a:t>Zevende niveau</a:t>
            </a:r>
          </a:p>
          <a:p>
            <a:pPr lvl="7"/>
            <a:r>
              <a:rPr lang="nl-NL" noProof="1"/>
              <a:t>Achtste niveau</a:t>
            </a:r>
          </a:p>
          <a:p>
            <a:pPr lvl="8"/>
            <a:r>
              <a:rPr lang="nl-NL" noProof="1"/>
              <a:t>Negende niveau</a:t>
            </a:r>
          </a:p>
        </p:txBody>
      </p:sp>
      <p:grpSp>
        <p:nvGrpSpPr>
          <p:cNvPr id="20" name="Groep 19"/>
          <p:cNvGrpSpPr>
            <a:grpSpLocks noSelect="1"/>
          </p:cNvGrpSpPr>
          <p:nvPr/>
        </p:nvGrpSpPr>
        <p:grpSpPr bwMode="gray">
          <a:xfrm>
            <a:off x="9252624" y="-47626"/>
            <a:ext cx="1609522" cy="6948000"/>
            <a:chOff x="9252624" y="-47626"/>
            <a:chExt cx="1609522" cy="6948000"/>
          </a:xfrm>
        </p:grpSpPr>
        <p:sp>
          <p:nvSpPr>
            <p:cNvPr id="16" name="Afgeronde rechthoek 15"/>
            <p:cNvSpPr>
              <a:spLocks noSelect="1"/>
            </p:cNvSpPr>
            <p:nvPr userDrawn="1"/>
          </p:nvSpPr>
          <p:spPr bwMode="gray">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noProof="1">
                  <a:solidFill>
                    <a:schemeClr val="tx1"/>
                  </a:solidFill>
                </a:rPr>
                <a:t>Klik op het pijltje naast Nieuwe dia om een nieuwe dia aan te maken. Kies een van de indelingen.</a:t>
              </a:r>
            </a:p>
            <a:p>
              <a:pPr algn="l"/>
              <a:endParaRPr lang="nl-NL" sz="900" noProof="1">
                <a:solidFill>
                  <a:schemeClr val="tx1"/>
                </a:solidFill>
              </a:endParaRPr>
            </a:p>
            <a:p>
              <a:pPr algn="l"/>
              <a:r>
                <a:rPr lang="nl-NL" sz="900" noProof="1">
                  <a:solidFill>
                    <a:schemeClr val="tx1"/>
                  </a:solidFill>
                </a:rPr>
                <a:t>Klik op Indeling als de dia opnieuw moet worden aangepast aan de huidige indeling, of om een andere indeling toe te passen.</a:t>
              </a:r>
            </a:p>
            <a:p>
              <a:pPr algn="l"/>
              <a:endParaRPr lang="nl-NL" sz="900" noProof="1">
                <a:solidFill>
                  <a:schemeClr val="tx1"/>
                </a:solidFill>
              </a:endParaRPr>
            </a:p>
            <a:p>
              <a:pPr algn="l"/>
              <a:r>
                <a:rPr lang="nl-NL" sz="900" noProof="1">
                  <a:solidFill>
                    <a:schemeClr val="tx1"/>
                  </a:solidFill>
                </a:rPr>
                <a:t>De tekstvakken van de dia’s hebben allen 9 niveaus.</a:t>
              </a:r>
            </a:p>
            <a:p>
              <a:pPr algn="l"/>
              <a:r>
                <a:rPr lang="nl-NL" sz="900" noProof="1">
                  <a:solidFill>
                    <a:schemeClr val="tx1"/>
                  </a:solidFill>
                </a:rPr>
                <a:t>Eerste, tweede en derde niveau hebben</a:t>
              </a:r>
              <a:r>
                <a:rPr lang="nl-NL" sz="900" baseline="0" noProof="1">
                  <a:solidFill>
                    <a:schemeClr val="tx1"/>
                  </a:solidFill>
                </a:rPr>
                <a:t> een opsomming. Het vierde niveau is bold en geschikt voor een kopje.</a:t>
              </a:r>
            </a:p>
            <a:p>
              <a:pPr algn="l"/>
              <a:r>
                <a:rPr lang="nl-NL" sz="900" baseline="0" noProof="1">
                  <a:solidFill>
                    <a:schemeClr val="tx1"/>
                  </a:solidFill>
                </a:rPr>
                <a:t>Het vijfde niveau is voor de basistekst. Zowel niveau  vier als vijf lijnen automatisch uit aan de linkerkantlijn.</a:t>
              </a:r>
            </a:p>
            <a:p>
              <a:pPr algn="l"/>
              <a:r>
                <a:rPr lang="nl-NL" sz="900" baseline="0" noProof="1">
                  <a:solidFill>
                    <a:schemeClr val="tx1"/>
                  </a:solidFill>
                </a:rPr>
                <a:t>Het zesde, zevende en achtste niveau lijnen uit onder resp. eerste, tweede en derde opsomming.</a:t>
              </a:r>
            </a:p>
            <a:p>
              <a:pPr algn="l"/>
              <a:r>
                <a:rPr lang="nl-NL" sz="900" baseline="0" noProof="1">
                  <a:solidFill>
                    <a:schemeClr val="tx1"/>
                  </a:solidFill>
                </a:rPr>
                <a:t>Het negende niveau is een kleiner lettertype dat uitlijnt aan de linkermarge. Deze is geschikt voor bijvoorbeeld een bijschrift.</a:t>
              </a:r>
            </a:p>
            <a:p>
              <a:pPr algn="l"/>
              <a:endParaRPr lang="nl-NL" sz="900" baseline="0" noProof="1">
                <a:solidFill>
                  <a:schemeClr val="tx1"/>
                </a:solidFill>
              </a:endParaRPr>
            </a:p>
            <a:p>
              <a:pPr algn="l"/>
              <a:r>
                <a:rPr lang="nl-NL" sz="900" b="1" baseline="0" noProof="1">
                  <a:solidFill>
                    <a:schemeClr val="tx1"/>
                  </a:solidFill>
                </a:rPr>
                <a:t>Let op:</a:t>
              </a:r>
              <a:r>
                <a:rPr lang="nl-NL" sz="900" b="0" baseline="0" noProof="1">
                  <a:solidFill>
                    <a:schemeClr val="tx1"/>
                  </a:solidFill>
                </a:rPr>
                <a:t>  Let op: wissel van stijl met de knoppen              voor lijstniveau verhogen of verlagen, of in MS Office met verkorte toetscombinatie Alt+Shift+← of Alt+Shift+→</a:t>
              </a:r>
            </a:p>
            <a:p>
              <a:pPr algn="l"/>
              <a:endParaRPr lang="nl-NL" sz="900" b="0" baseline="0" noProof="1">
                <a:solidFill>
                  <a:schemeClr val="tx1"/>
                </a:solidFill>
              </a:endParaRPr>
            </a:p>
            <a:p>
              <a:pPr algn="l"/>
              <a:endParaRPr lang="nl-NL" sz="900" b="0" baseline="0" noProof="1">
                <a:solidFill>
                  <a:schemeClr val="tx1"/>
                </a:solidFill>
              </a:endParaRPr>
            </a:p>
            <a:p>
              <a:pPr algn="l"/>
              <a:r>
                <a:rPr lang="nl-NL" sz="900" b="0" baseline="0" noProof="1">
                  <a:solidFill>
                    <a:schemeClr val="tx1"/>
                  </a:solidFill>
                </a:rPr>
                <a:t>Gebruik dus niet de standaard opsomming- knoppen van MS Office om de stijl te veranderen!</a:t>
              </a:r>
              <a:endParaRPr lang="nl-NL" sz="900" b="1" noProof="1">
                <a:solidFill>
                  <a:schemeClr val="tx1"/>
                </a:solidFill>
              </a:endParaRPr>
            </a:p>
          </p:txBody>
        </p:sp>
        <p:pic>
          <p:nvPicPr>
            <p:cNvPr id="17" name="Afbeelding 16" descr="knoppen inspringen.png"/>
            <p:cNvPicPr>
              <a:picLocks noSelect="1" noChangeAspect="1"/>
            </p:cNvPicPr>
            <p:nvPr userDrawn="1"/>
          </p:nvPicPr>
          <p:blipFill>
            <a:blip r:embed="rId14">
              <a:extLst>
                <a:ext uri="{28A0092B-C50C-407E-A947-70E740481C1C}">
                  <a14:useLocalDpi xmlns:a14="http://schemas.microsoft.com/office/drawing/2010/main"/>
                </a:ext>
              </a:extLst>
            </a:blip>
            <a:stretch>
              <a:fillRect/>
            </a:stretch>
          </p:blipFill>
          <p:spPr bwMode="gray">
            <a:xfrm>
              <a:off x="9664584" y="5669775"/>
              <a:ext cx="419100" cy="228600"/>
            </a:xfrm>
            <a:prstGeom prst="rect">
              <a:avLst/>
            </a:prstGeom>
          </p:spPr>
        </p:pic>
        <p:grpSp>
          <p:nvGrpSpPr>
            <p:cNvPr id="19" name="Groep 18"/>
            <p:cNvGrpSpPr>
              <a:grpSpLocks noSelect="1"/>
            </p:cNvGrpSpPr>
            <p:nvPr userDrawn="1"/>
          </p:nvGrpSpPr>
          <p:grpSpPr bwMode="gray">
            <a:xfrm>
              <a:off x="9632100" y="6521279"/>
              <a:ext cx="752580" cy="285790"/>
              <a:chOff x="9670200" y="6559379"/>
              <a:chExt cx="752580" cy="285790"/>
            </a:xfrm>
          </p:grpSpPr>
          <p:pic>
            <p:nvPicPr>
              <p:cNvPr id="18" name="Afbeelding 17" descr="knoppen ms office niet gebruiken.png"/>
              <p:cNvPicPr>
                <a:picLocks noSelect="1" noChangeAspect="1"/>
              </p:cNvPicPr>
              <p:nvPr userDrawn="1"/>
            </p:nvPicPr>
            <p:blipFill>
              <a:blip r:embed="rId15">
                <a:extLst>
                  <a:ext uri="{28A0092B-C50C-407E-A947-70E740481C1C}">
                    <a14:useLocalDpi xmlns:a14="http://schemas.microsoft.com/office/drawing/2010/main"/>
                  </a:ext>
                </a:extLst>
              </a:blip>
              <a:stretch>
                <a:fillRect/>
              </a:stretch>
            </p:blipFill>
            <p:spPr bwMode="gray">
              <a:xfrm>
                <a:off x="9670200" y="6559379"/>
                <a:ext cx="752580" cy="285790"/>
              </a:xfrm>
              <a:prstGeom prst="rect">
                <a:avLst/>
              </a:prstGeom>
            </p:spPr>
          </p:pic>
          <p:cxnSp>
            <p:nvCxnSpPr>
              <p:cNvPr id="22" name="Rechte verbindingslijn 21"/>
              <p:cNvCxnSpPr/>
              <p:nvPr userDrawn="1"/>
            </p:nvCxnSpPr>
            <p:spPr bwMode="gray">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bwMode="gray">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Tijdelijke aanduiding voor datum 3"/>
          <p:cNvSpPr>
            <a:spLocks noGrp="1" noSelect="1"/>
          </p:cNvSpPr>
          <p:nvPr>
            <p:ph type="dt" sz="half" idx="2"/>
          </p:nvPr>
        </p:nvSpPr>
        <p:spPr bwMode="gray">
          <a:xfrm>
            <a:off x="7706281" y="6489408"/>
            <a:ext cx="756000" cy="180000"/>
          </a:xfrm>
          <a:prstGeom prst="rect">
            <a:avLst/>
          </a:prstGeom>
        </p:spPr>
        <p:txBody>
          <a:bodyPr vert="horz" lIns="0" tIns="0" rIns="0" bIns="0" rtlCol="0" anchor="t"/>
          <a:lstStyle>
            <a:lvl1pPr algn="r">
              <a:defRPr sz="1000">
                <a:solidFill>
                  <a:schemeClr val="bg2"/>
                </a:solidFill>
              </a:defRPr>
            </a:lvl1pPr>
          </a:lstStyle>
          <a:p>
            <a:fld id="{7225885A-67AB-4A3C-AE68-66C62C549869}" type="datetime1">
              <a:rPr lang="nl-NL" smtClean="0"/>
              <a:t>15-6-2018</a:t>
            </a:fld>
            <a:endParaRPr lang="nl-NL" dirty="0"/>
          </a:p>
        </p:txBody>
      </p:sp>
      <p:sp>
        <p:nvSpPr>
          <p:cNvPr id="5" name="Tijdelijke aanduiding voor voettekst 4"/>
          <p:cNvSpPr>
            <a:spLocks noGrp="1" noSelect="1"/>
          </p:cNvSpPr>
          <p:nvPr>
            <p:ph type="ftr" sz="quarter" idx="3"/>
          </p:nvPr>
        </p:nvSpPr>
        <p:spPr bwMode="gray">
          <a:xfrm>
            <a:off x="781563" y="6489408"/>
            <a:ext cx="6192000" cy="180000"/>
          </a:xfrm>
          <a:prstGeom prst="rect">
            <a:avLst/>
          </a:prstGeom>
        </p:spPr>
        <p:txBody>
          <a:bodyPr vert="horz" lIns="0" tIns="0" rIns="0" bIns="0" rtlCol="0" anchor="t"/>
          <a:lstStyle>
            <a:lvl1pPr algn="l">
              <a:defRPr sz="1000">
                <a:solidFill>
                  <a:schemeClr val="bg2"/>
                </a:solidFill>
              </a:defRPr>
            </a:lvl1pPr>
          </a:lstStyle>
          <a:p>
            <a:r>
              <a:rPr lang="nl-NL"/>
              <a:t>Informatiebijeenkomst selectiefase</a:t>
            </a:r>
            <a:endParaRPr lang="nl-NL" dirty="0"/>
          </a:p>
        </p:txBody>
      </p:sp>
      <p:sp>
        <p:nvSpPr>
          <p:cNvPr id="6" name="Tijdelijke aanduiding voor dianummer 5"/>
          <p:cNvSpPr>
            <a:spLocks noGrp="1" noSelect="1"/>
          </p:cNvSpPr>
          <p:nvPr>
            <p:ph type="sldNum" sz="quarter" idx="4"/>
          </p:nvPr>
        </p:nvSpPr>
        <p:spPr bwMode="gray">
          <a:xfrm>
            <a:off x="8496808" y="6489408"/>
            <a:ext cx="288000" cy="180000"/>
          </a:xfrm>
          <a:prstGeom prst="rect">
            <a:avLst/>
          </a:prstGeom>
        </p:spPr>
        <p:txBody>
          <a:bodyPr vert="horz" lIns="0" tIns="0" rIns="0" bIns="0" rtlCol="0" anchor="t"/>
          <a:lstStyle>
            <a:lvl1pPr algn="l">
              <a:defRPr sz="1000">
                <a:solidFill>
                  <a:schemeClr val="bg2"/>
                </a:solidFill>
              </a:defRPr>
            </a:lvl1pPr>
          </a:lstStyle>
          <a:p>
            <a:r>
              <a:rPr lang="nl-NL" dirty="0"/>
              <a:t>| </a:t>
            </a:r>
            <a:fld id="{5A73F218-DCB0-4894-9B51-05C25669D534}" type="slidenum">
              <a:rPr lang="nl-NL" smtClean="0"/>
              <a:pPr/>
              <a:t>‹nr.›</a:t>
            </a:fld>
            <a:endParaRPr lang="nl-NL" dirty="0"/>
          </a:p>
        </p:txBody>
      </p:sp>
    </p:spTree>
  </p:cSld>
  <p:clrMap bg1="lt1" tx1="dk1" bg2="lt2" tx2="dk2" accent1="accent1" accent2="accent2" accent3="accent3" accent4="accent4" accent5="accent5" accent6="accent6" hlink="hlink" folHlink="folHlink"/>
  <p:sldLayoutIdLst>
    <p:sldLayoutId id="2147483727" r:id="rId1"/>
    <p:sldLayoutId id="2147483719" r:id="rId2"/>
    <p:sldLayoutId id="2147483718" r:id="rId3"/>
    <p:sldLayoutId id="2147483728" r:id="rId4"/>
    <p:sldLayoutId id="2147483725" r:id="rId5"/>
    <p:sldLayoutId id="2147483730" r:id="rId6"/>
    <p:sldLayoutId id="2147483732" r:id="rId7"/>
    <p:sldLayoutId id="2147483720" r:id="rId8"/>
    <p:sldLayoutId id="2147483735" r:id="rId9"/>
    <p:sldLayoutId id="2147483722" r:id="rId10"/>
    <p:sldLayoutId id="2147483723" r:id="rId11"/>
    <p:sldLayoutId id="2147483736" r:id="rId12"/>
  </p:sldLayoutIdLst>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54F114F-D752-8249-A5A2-2CD790405B2C}"/>
              </a:ext>
            </a:extLst>
          </p:cNvPr>
          <p:cNvSpPr>
            <a:spLocks noGrp="1"/>
          </p:cNvSpPr>
          <p:nvPr>
            <p:ph type="ctrTitle"/>
          </p:nvPr>
        </p:nvSpPr>
        <p:spPr/>
        <p:txBody>
          <a:bodyPr/>
          <a:lstStyle/>
          <a:p>
            <a:r>
              <a:rPr lang="nl-NL" dirty="0"/>
              <a:t>Informatiebijeenkomst selectiefase  </a:t>
            </a:r>
          </a:p>
        </p:txBody>
      </p:sp>
      <p:sp>
        <p:nvSpPr>
          <p:cNvPr id="3" name="Ondertitel 2">
            <a:extLst>
              <a:ext uri="{FF2B5EF4-FFF2-40B4-BE49-F238E27FC236}">
                <a16:creationId xmlns:a16="http://schemas.microsoft.com/office/drawing/2014/main" xmlns="" id="{AF938F06-FA59-3741-961A-6E6522D8084E}"/>
              </a:ext>
            </a:extLst>
          </p:cNvPr>
          <p:cNvSpPr>
            <a:spLocks noGrp="1"/>
          </p:cNvSpPr>
          <p:nvPr>
            <p:ph type="subTitle" idx="1"/>
          </p:nvPr>
        </p:nvSpPr>
        <p:spPr/>
        <p:txBody>
          <a:bodyPr/>
          <a:lstStyle/>
          <a:p>
            <a:r>
              <a:rPr lang="nl-NL" dirty="0"/>
              <a:t>Projecten Willibrordusgarage en Singelgrachtgarage-Marnix </a:t>
            </a:r>
          </a:p>
          <a:p>
            <a:r>
              <a:rPr lang="nl-NL" dirty="0"/>
              <a:t>5 juni 2018 </a:t>
            </a:r>
          </a:p>
        </p:txBody>
      </p:sp>
      <p:sp>
        <p:nvSpPr>
          <p:cNvPr id="4" name="Tijdelijke aanduiding voor datum 3">
            <a:extLst>
              <a:ext uri="{FF2B5EF4-FFF2-40B4-BE49-F238E27FC236}">
                <a16:creationId xmlns:a16="http://schemas.microsoft.com/office/drawing/2014/main" xmlns="" id="{BABC1EA6-982B-FA4D-91A7-2ED3A46BF928}"/>
              </a:ext>
            </a:extLst>
          </p:cNvPr>
          <p:cNvSpPr>
            <a:spLocks noGrp="1"/>
          </p:cNvSpPr>
          <p:nvPr>
            <p:ph type="dt" sz="half" idx="10"/>
          </p:nvPr>
        </p:nvSpPr>
        <p:spPr/>
        <p:txBody>
          <a:bodyPr/>
          <a:lstStyle/>
          <a:p>
            <a:fld id="{30DB1932-0FC7-4A45-9A7C-61ED3F2C10CE}" type="datetime1">
              <a:rPr lang="nl-NL" noProof="1" smtClean="0"/>
              <a:t>15-6-2018</a:t>
            </a:fld>
            <a:endParaRPr lang="nl-NL" noProof="1"/>
          </a:p>
        </p:txBody>
      </p:sp>
    </p:spTree>
    <p:extLst>
      <p:ext uri="{BB962C8B-B14F-4D97-AF65-F5344CB8AC3E}">
        <p14:creationId xmlns:p14="http://schemas.microsoft.com/office/powerpoint/2010/main" val="175538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7831E3B-F9EB-F043-95C4-36B1546367EE}"/>
              </a:ext>
            </a:extLst>
          </p:cNvPr>
          <p:cNvSpPr>
            <a:spLocks noGrp="1"/>
          </p:cNvSpPr>
          <p:nvPr>
            <p:ph type="title"/>
          </p:nvPr>
        </p:nvSpPr>
        <p:spPr/>
        <p:txBody>
          <a:bodyPr/>
          <a:lstStyle/>
          <a:p>
            <a:r>
              <a:rPr lang="nl-NL" dirty="0"/>
              <a:t>Willibrordusgarage | toelichting project </a:t>
            </a:r>
          </a:p>
        </p:txBody>
      </p:sp>
      <p:sp>
        <p:nvSpPr>
          <p:cNvPr id="3" name="Tijdelijke aanduiding voor inhoud 2">
            <a:extLst>
              <a:ext uri="{FF2B5EF4-FFF2-40B4-BE49-F238E27FC236}">
                <a16:creationId xmlns:a16="http://schemas.microsoft.com/office/drawing/2014/main" xmlns="" id="{6BD02643-7A18-394C-B907-B843ED22F0FF}"/>
              </a:ext>
            </a:extLst>
          </p:cNvPr>
          <p:cNvSpPr>
            <a:spLocks noGrp="1"/>
          </p:cNvSpPr>
          <p:nvPr>
            <p:ph idx="1"/>
          </p:nvPr>
        </p:nvSpPr>
        <p:spPr/>
        <p:txBody>
          <a:bodyPr/>
          <a:lstStyle/>
          <a:p>
            <a:r>
              <a:rPr lang="nl-NL" dirty="0"/>
              <a:t>Maaiveldinrichting</a:t>
            </a:r>
          </a:p>
          <a:p>
            <a:pPr lvl="1"/>
            <a:r>
              <a:rPr lang="nl-NL" dirty="0"/>
              <a:t>Ontwerp samen met buurt</a:t>
            </a:r>
          </a:p>
          <a:p>
            <a:pPr lvl="1"/>
            <a:r>
              <a:rPr lang="nl-NL" dirty="0"/>
              <a:t>Sport en spel </a:t>
            </a:r>
          </a:p>
          <a:p>
            <a:pPr lvl="1"/>
            <a:r>
              <a:rPr lang="nl-NL" dirty="0"/>
              <a:t>Groen </a:t>
            </a:r>
          </a:p>
          <a:p>
            <a:pPr lvl="1"/>
            <a:endParaRPr lang="nl-NL" dirty="0"/>
          </a:p>
          <a:p>
            <a:r>
              <a:rPr lang="nl-NL" dirty="0"/>
              <a:t>Bestemmingsplan</a:t>
            </a:r>
          </a:p>
          <a:p>
            <a:pPr marL="0" indent="0">
              <a:buNone/>
            </a:pPr>
            <a:endParaRPr lang="nl-NL" dirty="0"/>
          </a:p>
        </p:txBody>
      </p:sp>
      <p:sp>
        <p:nvSpPr>
          <p:cNvPr id="4" name="Tijdelijke aanduiding voor datum 3">
            <a:extLst>
              <a:ext uri="{FF2B5EF4-FFF2-40B4-BE49-F238E27FC236}">
                <a16:creationId xmlns:a16="http://schemas.microsoft.com/office/drawing/2014/main" xmlns="" id="{4A9CC889-3376-EC40-A244-8AEC23D02286}"/>
              </a:ext>
            </a:extLst>
          </p:cNvPr>
          <p:cNvSpPr>
            <a:spLocks noGrp="1"/>
          </p:cNvSpPr>
          <p:nvPr>
            <p:ph type="dt" sz="half" idx="10"/>
          </p:nvPr>
        </p:nvSpPr>
        <p:spPr/>
        <p:txBody>
          <a:bodyPr/>
          <a:lstStyle/>
          <a:p>
            <a:fld id="{12776E85-7B6B-4F44-A18E-DE2FE5B4D393}"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2761236E-1944-7549-982B-5C4B36884FFD}"/>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87FCD40-B45B-E746-A644-6318B38FEB34}"/>
              </a:ext>
            </a:extLst>
          </p:cNvPr>
          <p:cNvSpPr>
            <a:spLocks noGrp="1"/>
          </p:cNvSpPr>
          <p:nvPr>
            <p:ph type="sldNum" sz="quarter" idx="12"/>
          </p:nvPr>
        </p:nvSpPr>
        <p:spPr/>
        <p:txBody>
          <a:bodyPr/>
          <a:lstStyle/>
          <a:p>
            <a:r>
              <a:rPr lang="nl-NL"/>
              <a:t>| </a:t>
            </a:r>
            <a:fld id="{5A73F218-DCB0-4894-9B51-05C25669D534}" type="slidenum">
              <a:rPr lang="nl-NL" smtClean="0"/>
              <a:pPr/>
              <a:t>10</a:t>
            </a:fld>
            <a:endParaRPr lang="nl-NL" dirty="0"/>
          </a:p>
        </p:txBody>
      </p:sp>
    </p:spTree>
    <p:extLst>
      <p:ext uri="{BB962C8B-B14F-4D97-AF65-F5344CB8AC3E}">
        <p14:creationId xmlns:p14="http://schemas.microsoft.com/office/powerpoint/2010/main" val="502319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7831E3B-F9EB-F043-95C4-36B1546367EE}"/>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xmlns="" id="{6BD02643-7A18-394C-B907-B843ED22F0FF}"/>
              </a:ext>
            </a:extLst>
          </p:cNvPr>
          <p:cNvSpPr>
            <a:spLocks noGrp="1"/>
          </p:cNvSpPr>
          <p:nvPr>
            <p:ph idx="1"/>
          </p:nvPr>
        </p:nvSpPr>
        <p:spPr/>
        <p:txBody>
          <a:bodyPr/>
          <a:lstStyle/>
          <a:p>
            <a:pPr marL="0" indent="0">
              <a:buNone/>
            </a:pPr>
            <a:endParaRPr lang="nl-NL" dirty="0"/>
          </a:p>
        </p:txBody>
      </p:sp>
      <p:sp>
        <p:nvSpPr>
          <p:cNvPr id="4" name="Tijdelijke aanduiding voor datum 3">
            <a:extLst>
              <a:ext uri="{FF2B5EF4-FFF2-40B4-BE49-F238E27FC236}">
                <a16:creationId xmlns:a16="http://schemas.microsoft.com/office/drawing/2014/main" xmlns="" id="{4A9CC889-3376-EC40-A244-8AEC23D02286}"/>
              </a:ext>
            </a:extLst>
          </p:cNvPr>
          <p:cNvSpPr>
            <a:spLocks noGrp="1"/>
          </p:cNvSpPr>
          <p:nvPr>
            <p:ph type="dt" sz="half" idx="10"/>
          </p:nvPr>
        </p:nvSpPr>
        <p:spPr/>
        <p:txBody>
          <a:bodyPr/>
          <a:lstStyle/>
          <a:p>
            <a:fld id="{F6E9FF4E-7A64-459C-B3B6-DFD7757C5523}"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2761236E-1944-7549-982B-5C4B36884FFD}"/>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87FCD40-B45B-E746-A644-6318B38FEB34}"/>
              </a:ext>
            </a:extLst>
          </p:cNvPr>
          <p:cNvSpPr>
            <a:spLocks noGrp="1"/>
          </p:cNvSpPr>
          <p:nvPr>
            <p:ph type="sldNum" sz="quarter" idx="12"/>
          </p:nvPr>
        </p:nvSpPr>
        <p:spPr/>
        <p:txBody>
          <a:bodyPr/>
          <a:lstStyle/>
          <a:p>
            <a:r>
              <a:rPr lang="nl-NL"/>
              <a:t>| </a:t>
            </a:r>
            <a:fld id="{5A73F218-DCB0-4894-9B51-05C25669D534}" type="slidenum">
              <a:rPr lang="nl-NL" smtClean="0"/>
              <a:pPr/>
              <a:t>11</a:t>
            </a:fld>
            <a:endParaRPr lang="nl-NL" dirty="0"/>
          </a:p>
        </p:txBody>
      </p:sp>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27384"/>
            <a:ext cx="9144001" cy="647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7743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xmlns="" id="{4A9CC889-3376-EC40-A244-8AEC23D02286}"/>
              </a:ext>
            </a:extLst>
          </p:cNvPr>
          <p:cNvSpPr>
            <a:spLocks noGrp="1"/>
          </p:cNvSpPr>
          <p:nvPr>
            <p:ph type="dt" sz="half" idx="10"/>
          </p:nvPr>
        </p:nvSpPr>
        <p:spPr/>
        <p:txBody>
          <a:bodyPr/>
          <a:lstStyle/>
          <a:p>
            <a:fld id="{F024CA97-D420-4FFB-B207-8CC23B9514E0}"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2761236E-1944-7549-982B-5C4B36884FFD}"/>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87FCD40-B45B-E746-A644-6318B38FEB34}"/>
              </a:ext>
            </a:extLst>
          </p:cNvPr>
          <p:cNvSpPr>
            <a:spLocks noGrp="1"/>
          </p:cNvSpPr>
          <p:nvPr>
            <p:ph type="sldNum" sz="quarter" idx="12"/>
          </p:nvPr>
        </p:nvSpPr>
        <p:spPr/>
        <p:txBody>
          <a:bodyPr/>
          <a:lstStyle/>
          <a:p>
            <a:r>
              <a:rPr lang="nl-NL"/>
              <a:t>| </a:t>
            </a:r>
            <a:fld id="{5A73F218-DCB0-4894-9B51-05C25669D534}" type="slidenum">
              <a:rPr lang="nl-NL" smtClean="0"/>
              <a:pPr/>
              <a:t>12</a:t>
            </a:fld>
            <a:endParaRPr lang="nl-NL" dirty="0"/>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209215"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863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129DD1-E318-E341-B862-714158AC5DC7}"/>
              </a:ext>
            </a:extLst>
          </p:cNvPr>
          <p:cNvSpPr>
            <a:spLocks noGrp="1"/>
          </p:cNvSpPr>
          <p:nvPr>
            <p:ph type="title"/>
          </p:nvPr>
        </p:nvSpPr>
        <p:spPr/>
        <p:txBody>
          <a:bodyPr/>
          <a:lstStyle/>
          <a:p>
            <a:r>
              <a:rPr lang="nl-NL" dirty="0"/>
              <a:t>Willibrordusgarage | omgeving</a:t>
            </a:r>
          </a:p>
        </p:txBody>
      </p:sp>
      <p:sp>
        <p:nvSpPr>
          <p:cNvPr id="3" name="Tijdelijke aanduiding voor inhoud 2">
            <a:extLst>
              <a:ext uri="{FF2B5EF4-FFF2-40B4-BE49-F238E27FC236}">
                <a16:creationId xmlns:a16="http://schemas.microsoft.com/office/drawing/2014/main" xmlns="" id="{89E0F7B6-E046-CC4E-BA50-4213A21C6895}"/>
              </a:ext>
            </a:extLst>
          </p:cNvPr>
          <p:cNvSpPr>
            <a:spLocks noGrp="1"/>
          </p:cNvSpPr>
          <p:nvPr>
            <p:ph idx="1"/>
          </p:nvPr>
        </p:nvSpPr>
        <p:spPr/>
        <p:txBody>
          <a:bodyPr/>
          <a:lstStyle/>
          <a:p>
            <a:pPr marL="0" indent="0">
              <a:buNone/>
            </a:pPr>
            <a:endParaRPr lang="nl-NL" dirty="0"/>
          </a:p>
          <a:p>
            <a:endParaRPr lang="nl-NL" dirty="0"/>
          </a:p>
          <a:p>
            <a:pPr lvl="1"/>
            <a:endParaRPr lang="nl-NL" dirty="0"/>
          </a:p>
        </p:txBody>
      </p:sp>
      <p:sp>
        <p:nvSpPr>
          <p:cNvPr id="4" name="Tijdelijke aanduiding voor datum 3">
            <a:extLst>
              <a:ext uri="{FF2B5EF4-FFF2-40B4-BE49-F238E27FC236}">
                <a16:creationId xmlns:a16="http://schemas.microsoft.com/office/drawing/2014/main" xmlns="" id="{BE184C51-CC26-7C4F-BB30-0A5CFA5D0870}"/>
              </a:ext>
            </a:extLst>
          </p:cNvPr>
          <p:cNvSpPr>
            <a:spLocks noGrp="1"/>
          </p:cNvSpPr>
          <p:nvPr>
            <p:ph type="dt" sz="half" idx="10"/>
          </p:nvPr>
        </p:nvSpPr>
        <p:spPr/>
        <p:txBody>
          <a:bodyPr/>
          <a:lstStyle/>
          <a:p>
            <a:fld id="{A45D7E53-6087-40F7-B0DE-83DCDA4F994C}"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A9E3A9A5-ABF6-7C49-ADC3-117FE9814BB9}"/>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B4A2D6EF-ED2D-1843-9E22-8C9D18BF8B0E}"/>
              </a:ext>
            </a:extLst>
          </p:cNvPr>
          <p:cNvSpPr>
            <a:spLocks noGrp="1"/>
          </p:cNvSpPr>
          <p:nvPr>
            <p:ph type="sldNum" sz="quarter" idx="12"/>
          </p:nvPr>
        </p:nvSpPr>
        <p:spPr/>
        <p:txBody>
          <a:bodyPr/>
          <a:lstStyle/>
          <a:p>
            <a:r>
              <a:rPr lang="nl-NL"/>
              <a:t>| </a:t>
            </a:r>
            <a:fld id="{5A73F218-DCB0-4894-9B51-05C25669D534}" type="slidenum">
              <a:rPr lang="nl-NL" smtClean="0"/>
              <a:pPr/>
              <a:t>13</a:t>
            </a:fld>
            <a:endParaRPr lang="nl-NL" dirty="0"/>
          </a:p>
        </p:txBody>
      </p:sp>
    </p:spTree>
    <p:extLst>
      <p:ext uri="{BB962C8B-B14F-4D97-AF65-F5344CB8AC3E}">
        <p14:creationId xmlns:p14="http://schemas.microsoft.com/office/powerpoint/2010/main" val="1316222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Willibrordusgarage | omgeving</a:t>
            </a:r>
          </a:p>
        </p:txBody>
      </p:sp>
      <p:sp>
        <p:nvSpPr>
          <p:cNvPr id="4" name="Tijdelijke aanduiding voor datum 3"/>
          <p:cNvSpPr>
            <a:spLocks noGrp="1"/>
          </p:cNvSpPr>
          <p:nvPr>
            <p:ph type="dt" sz="half" idx="10"/>
          </p:nvPr>
        </p:nvSpPr>
        <p:spPr/>
        <p:txBody>
          <a:bodyPr/>
          <a:lstStyle/>
          <a:p>
            <a:fld id="{FED14899-F1A9-4141-8EC6-D770E5B489FB}" type="datetime1">
              <a:rPr lang="nl-NL" smtClean="0"/>
              <a:t>15-6-2018</a:t>
            </a:fld>
            <a:endParaRPr lang="nl-NL" dirty="0"/>
          </a:p>
        </p:txBody>
      </p:sp>
      <p:sp>
        <p:nvSpPr>
          <p:cNvPr id="5" name="Tijdelijke aanduiding voor voettekst 4"/>
          <p:cNvSpPr>
            <a:spLocks noGrp="1"/>
          </p:cNvSpPr>
          <p:nvPr>
            <p:ph type="ftr" sz="quarter" idx="11"/>
          </p:nvPr>
        </p:nvSpPr>
        <p:spPr/>
        <p:txBody>
          <a:bodyPr/>
          <a:lstStyle/>
          <a:p>
            <a:r>
              <a:rPr lang="nl-NL" smtClean="0"/>
              <a:t>Informatiebijeenkomst selectiefase</a:t>
            </a:r>
            <a:endParaRPr lang="nl-NL" dirty="0"/>
          </a:p>
        </p:txBody>
      </p:sp>
      <p:sp>
        <p:nvSpPr>
          <p:cNvPr id="6" name="Tijdelijke aanduiding voor dianummer 5"/>
          <p:cNvSpPr>
            <a:spLocks noGrp="1"/>
          </p:cNvSpPr>
          <p:nvPr>
            <p:ph type="sldNum" sz="quarter" idx="12"/>
          </p:nvPr>
        </p:nvSpPr>
        <p:spPr/>
        <p:txBody>
          <a:bodyPr/>
          <a:lstStyle/>
          <a:p>
            <a:r>
              <a:rPr lang="nl-NL" smtClean="0"/>
              <a:t>| </a:t>
            </a:r>
            <a:fld id="{5A73F218-DCB0-4894-9B51-05C25669D534}" type="slidenum">
              <a:rPr lang="nl-NL" smtClean="0"/>
              <a:pPr/>
              <a:t>14</a:t>
            </a:fld>
            <a:endParaRPr lang="nl-NL" dirty="0"/>
          </a:p>
        </p:txBody>
      </p:sp>
      <p:pic>
        <p:nvPicPr>
          <p:cNvPr id="2050"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854244" y="2852936"/>
            <a:ext cx="741991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085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Willibrordusgarage | omgeving</a:t>
            </a:r>
          </a:p>
        </p:txBody>
      </p:sp>
      <p:sp>
        <p:nvSpPr>
          <p:cNvPr id="4" name="Tijdelijke aanduiding voor datum 3"/>
          <p:cNvSpPr>
            <a:spLocks noGrp="1"/>
          </p:cNvSpPr>
          <p:nvPr>
            <p:ph type="dt" sz="half" idx="10"/>
          </p:nvPr>
        </p:nvSpPr>
        <p:spPr/>
        <p:txBody>
          <a:bodyPr/>
          <a:lstStyle/>
          <a:p>
            <a:fld id="{FED14899-F1A9-4141-8EC6-D770E5B489FB}" type="datetime1">
              <a:rPr lang="nl-NL" smtClean="0"/>
              <a:t>15-6-2018</a:t>
            </a:fld>
            <a:endParaRPr lang="nl-NL" dirty="0"/>
          </a:p>
        </p:txBody>
      </p:sp>
      <p:sp>
        <p:nvSpPr>
          <p:cNvPr id="5" name="Tijdelijke aanduiding voor voettekst 4"/>
          <p:cNvSpPr>
            <a:spLocks noGrp="1"/>
          </p:cNvSpPr>
          <p:nvPr>
            <p:ph type="ftr" sz="quarter" idx="11"/>
          </p:nvPr>
        </p:nvSpPr>
        <p:spPr/>
        <p:txBody>
          <a:bodyPr/>
          <a:lstStyle/>
          <a:p>
            <a:r>
              <a:rPr lang="nl-NL" smtClean="0"/>
              <a:t>Informatiebijeenkomst selectiefase</a:t>
            </a:r>
            <a:endParaRPr lang="nl-NL" dirty="0"/>
          </a:p>
        </p:txBody>
      </p:sp>
      <p:sp>
        <p:nvSpPr>
          <p:cNvPr id="6" name="Tijdelijke aanduiding voor dianummer 5"/>
          <p:cNvSpPr>
            <a:spLocks noGrp="1"/>
          </p:cNvSpPr>
          <p:nvPr>
            <p:ph type="sldNum" sz="quarter" idx="12"/>
          </p:nvPr>
        </p:nvSpPr>
        <p:spPr/>
        <p:txBody>
          <a:bodyPr/>
          <a:lstStyle/>
          <a:p>
            <a:r>
              <a:rPr lang="nl-NL" smtClean="0"/>
              <a:t>| </a:t>
            </a:r>
            <a:fld id="{5A73F218-DCB0-4894-9B51-05C25669D534}" type="slidenum">
              <a:rPr lang="nl-NL" smtClean="0"/>
              <a:pPr/>
              <a:t>15</a:t>
            </a:fld>
            <a:endParaRPr lang="nl-NL"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11559" y="3015496"/>
            <a:ext cx="7878289" cy="329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811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Willibrordusgarage | omgeving</a:t>
            </a:r>
          </a:p>
        </p:txBody>
      </p:sp>
      <p:sp>
        <p:nvSpPr>
          <p:cNvPr id="4" name="Tijdelijke aanduiding voor datum 3"/>
          <p:cNvSpPr>
            <a:spLocks noGrp="1"/>
          </p:cNvSpPr>
          <p:nvPr>
            <p:ph type="dt" sz="half" idx="10"/>
          </p:nvPr>
        </p:nvSpPr>
        <p:spPr/>
        <p:txBody>
          <a:bodyPr/>
          <a:lstStyle/>
          <a:p>
            <a:fld id="{FED14899-F1A9-4141-8EC6-D770E5B489FB}" type="datetime1">
              <a:rPr lang="nl-NL" smtClean="0"/>
              <a:t>15-6-2018</a:t>
            </a:fld>
            <a:endParaRPr lang="nl-NL" dirty="0"/>
          </a:p>
        </p:txBody>
      </p:sp>
      <p:sp>
        <p:nvSpPr>
          <p:cNvPr id="5" name="Tijdelijke aanduiding voor voettekst 4"/>
          <p:cNvSpPr>
            <a:spLocks noGrp="1"/>
          </p:cNvSpPr>
          <p:nvPr>
            <p:ph type="ftr" sz="quarter" idx="11"/>
          </p:nvPr>
        </p:nvSpPr>
        <p:spPr/>
        <p:txBody>
          <a:bodyPr/>
          <a:lstStyle/>
          <a:p>
            <a:r>
              <a:rPr lang="nl-NL" smtClean="0"/>
              <a:t>Informatiebijeenkomst selectiefase</a:t>
            </a:r>
            <a:endParaRPr lang="nl-NL" dirty="0"/>
          </a:p>
        </p:txBody>
      </p:sp>
      <p:sp>
        <p:nvSpPr>
          <p:cNvPr id="6" name="Tijdelijke aanduiding voor dianummer 5"/>
          <p:cNvSpPr>
            <a:spLocks noGrp="1"/>
          </p:cNvSpPr>
          <p:nvPr>
            <p:ph type="sldNum" sz="quarter" idx="12"/>
          </p:nvPr>
        </p:nvSpPr>
        <p:spPr/>
        <p:txBody>
          <a:bodyPr/>
          <a:lstStyle/>
          <a:p>
            <a:r>
              <a:rPr lang="nl-NL" smtClean="0"/>
              <a:t>| </a:t>
            </a:r>
            <a:fld id="{5A73F218-DCB0-4894-9B51-05C25669D534}" type="slidenum">
              <a:rPr lang="nl-NL" smtClean="0"/>
              <a:pPr/>
              <a:t>16</a:t>
            </a:fld>
            <a:endParaRPr lang="nl-NL"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84356" y="2996952"/>
            <a:ext cx="789043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684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129DD1-E318-E341-B862-714158AC5DC7}"/>
              </a:ext>
            </a:extLst>
          </p:cNvPr>
          <p:cNvSpPr>
            <a:spLocks noGrp="1"/>
          </p:cNvSpPr>
          <p:nvPr>
            <p:ph type="title"/>
          </p:nvPr>
        </p:nvSpPr>
        <p:spPr/>
        <p:txBody>
          <a:bodyPr/>
          <a:lstStyle/>
          <a:p>
            <a:r>
              <a:rPr lang="nl-NL" dirty="0"/>
              <a:t>Willibrordusgarage | opdracht</a:t>
            </a:r>
          </a:p>
        </p:txBody>
      </p:sp>
      <p:sp>
        <p:nvSpPr>
          <p:cNvPr id="3" name="Tijdelijke aanduiding voor inhoud 2">
            <a:extLst>
              <a:ext uri="{FF2B5EF4-FFF2-40B4-BE49-F238E27FC236}">
                <a16:creationId xmlns:a16="http://schemas.microsoft.com/office/drawing/2014/main" xmlns="" id="{89E0F7B6-E046-CC4E-BA50-4213A21C6895}"/>
              </a:ext>
            </a:extLst>
          </p:cNvPr>
          <p:cNvSpPr>
            <a:spLocks noGrp="1"/>
          </p:cNvSpPr>
          <p:nvPr>
            <p:ph idx="1"/>
          </p:nvPr>
        </p:nvSpPr>
        <p:spPr/>
        <p:txBody>
          <a:bodyPr/>
          <a:lstStyle/>
          <a:p>
            <a:r>
              <a:rPr lang="nl-NL" dirty="0"/>
              <a:t>Contractvorm DB(+M) UAV-</a:t>
            </a:r>
            <a:r>
              <a:rPr lang="nl-NL" dirty="0" err="1"/>
              <a:t>gc</a:t>
            </a:r>
            <a:r>
              <a:rPr lang="nl-NL" dirty="0"/>
              <a:t> 2005</a:t>
            </a:r>
          </a:p>
          <a:p>
            <a:pPr lvl="1"/>
            <a:r>
              <a:rPr lang="nl-NL" dirty="0"/>
              <a:t>Ontwerp en uitvoering parkeergarage op basis van Vraagspecificatie</a:t>
            </a:r>
          </a:p>
          <a:p>
            <a:pPr lvl="1"/>
            <a:r>
              <a:rPr lang="nl-NL" dirty="0"/>
              <a:t>Technische uitwerking en uitvoering maaiveld op op basis van vastgesteld Definitief Ontwerp en Vraagspecificatie  </a:t>
            </a:r>
          </a:p>
          <a:p>
            <a:pPr lvl="1"/>
            <a:endParaRPr lang="nl-NL" dirty="0"/>
          </a:p>
        </p:txBody>
      </p:sp>
      <p:sp>
        <p:nvSpPr>
          <p:cNvPr id="4" name="Tijdelijke aanduiding voor datum 3">
            <a:extLst>
              <a:ext uri="{FF2B5EF4-FFF2-40B4-BE49-F238E27FC236}">
                <a16:creationId xmlns:a16="http://schemas.microsoft.com/office/drawing/2014/main" xmlns="" id="{BE184C51-CC26-7C4F-BB30-0A5CFA5D0870}"/>
              </a:ext>
            </a:extLst>
          </p:cNvPr>
          <p:cNvSpPr>
            <a:spLocks noGrp="1"/>
          </p:cNvSpPr>
          <p:nvPr>
            <p:ph type="dt" sz="half" idx="10"/>
          </p:nvPr>
        </p:nvSpPr>
        <p:spPr/>
        <p:txBody>
          <a:bodyPr/>
          <a:lstStyle/>
          <a:p>
            <a:fld id="{F38127A6-0FE4-45BB-A6B9-008658EA257C}"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A9E3A9A5-ABF6-7C49-ADC3-117FE9814BB9}"/>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B4A2D6EF-ED2D-1843-9E22-8C9D18BF8B0E}"/>
              </a:ext>
            </a:extLst>
          </p:cNvPr>
          <p:cNvSpPr>
            <a:spLocks noGrp="1"/>
          </p:cNvSpPr>
          <p:nvPr>
            <p:ph type="sldNum" sz="quarter" idx="12"/>
          </p:nvPr>
        </p:nvSpPr>
        <p:spPr/>
        <p:txBody>
          <a:bodyPr/>
          <a:lstStyle/>
          <a:p>
            <a:r>
              <a:rPr lang="nl-NL"/>
              <a:t>| </a:t>
            </a:r>
            <a:fld id="{5A73F218-DCB0-4894-9B51-05C25669D534}" type="slidenum">
              <a:rPr lang="nl-NL" smtClean="0"/>
              <a:pPr/>
              <a:t>17</a:t>
            </a:fld>
            <a:endParaRPr lang="nl-NL" dirty="0"/>
          </a:p>
        </p:txBody>
      </p:sp>
    </p:spTree>
    <p:extLst>
      <p:ext uri="{BB962C8B-B14F-4D97-AF65-F5344CB8AC3E}">
        <p14:creationId xmlns:p14="http://schemas.microsoft.com/office/powerpoint/2010/main" val="923472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129DD1-E318-E341-B862-714158AC5DC7}"/>
              </a:ext>
            </a:extLst>
          </p:cNvPr>
          <p:cNvSpPr>
            <a:spLocks noGrp="1"/>
          </p:cNvSpPr>
          <p:nvPr>
            <p:ph type="title"/>
          </p:nvPr>
        </p:nvSpPr>
        <p:spPr/>
        <p:txBody>
          <a:bodyPr/>
          <a:lstStyle/>
          <a:p>
            <a:r>
              <a:rPr lang="nl-NL" dirty="0"/>
              <a:t>Willibrordusgarage | scope</a:t>
            </a:r>
          </a:p>
        </p:txBody>
      </p:sp>
      <p:sp>
        <p:nvSpPr>
          <p:cNvPr id="3" name="Tijdelijke aanduiding voor inhoud 2">
            <a:extLst>
              <a:ext uri="{FF2B5EF4-FFF2-40B4-BE49-F238E27FC236}">
                <a16:creationId xmlns:a16="http://schemas.microsoft.com/office/drawing/2014/main" xmlns="" id="{89E0F7B6-E046-CC4E-BA50-4213A21C6895}"/>
              </a:ext>
            </a:extLst>
          </p:cNvPr>
          <p:cNvSpPr>
            <a:spLocks noGrp="1"/>
          </p:cNvSpPr>
          <p:nvPr>
            <p:ph idx="1"/>
          </p:nvPr>
        </p:nvSpPr>
        <p:spPr>
          <a:xfrm>
            <a:off x="781562" y="3367563"/>
            <a:ext cx="8362438" cy="2787175"/>
          </a:xfrm>
        </p:spPr>
        <p:txBody>
          <a:bodyPr/>
          <a:lstStyle/>
          <a:p>
            <a:r>
              <a:rPr lang="nl-NL" dirty="0"/>
              <a:t>Ontwerp en realisatie parkeergarage inclusief toegangshuisjes</a:t>
            </a:r>
          </a:p>
          <a:p>
            <a:r>
              <a:rPr lang="nl-NL" dirty="0"/>
              <a:t>Realisatie maaiveldontwerp (met behoud monumentale bomen)</a:t>
            </a:r>
          </a:p>
          <a:p>
            <a:r>
              <a:rPr lang="nl-NL" dirty="0"/>
              <a:t>Onderhoud parkeergarage bouwkundig en installaties (excl. parkeergebonden installaties en beheer) voor 15 jaar</a:t>
            </a:r>
          </a:p>
          <a:p>
            <a:r>
              <a:rPr lang="nl-NL" dirty="0"/>
              <a:t>Coördinatie K&amp;L </a:t>
            </a:r>
          </a:p>
          <a:p>
            <a:r>
              <a:rPr lang="nl-NL" dirty="0"/>
              <a:t>BLVC-maatregelen (op basis van BLVC-kader)</a:t>
            </a:r>
          </a:p>
          <a:p>
            <a:pPr lvl="1"/>
            <a:endParaRPr lang="nl-NL" dirty="0"/>
          </a:p>
        </p:txBody>
      </p:sp>
      <p:sp>
        <p:nvSpPr>
          <p:cNvPr id="4" name="Tijdelijke aanduiding voor datum 3">
            <a:extLst>
              <a:ext uri="{FF2B5EF4-FFF2-40B4-BE49-F238E27FC236}">
                <a16:creationId xmlns:a16="http://schemas.microsoft.com/office/drawing/2014/main" xmlns="" id="{BE184C51-CC26-7C4F-BB30-0A5CFA5D0870}"/>
              </a:ext>
            </a:extLst>
          </p:cNvPr>
          <p:cNvSpPr>
            <a:spLocks noGrp="1"/>
          </p:cNvSpPr>
          <p:nvPr>
            <p:ph type="dt" sz="half" idx="10"/>
          </p:nvPr>
        </p:nvSpPr>
        <p:spPr/>
        <p:txBody>
          <a:bodyPr/>
          <a:lstStyle/>
          <a:p>
            <a:fld id="{9A691AB8-69C9-47CF-990A-28E4B93BF861}"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A9E3A9A5-ABF6-7C49-ADC3-117FE9814BB9}"/>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B4A2D6EF-ED2D-1843-9E22-8C9D18BF8B0E}"/>
              </a:ext>
            </a:extLst>
          </p:cNvPr>
          <p:cNvSpPr>
            <a:spLocks noGrp="1"/>
          </p:cNvSpPr>
          <p:nvPr>
            <p:ph type="sldNum" sz="quarter" idx="12"/>
          </p:nvPr>
        </p:nvSpPr>
        <p:spPr/>
        <p:txBody>
          <a:bodyPr/>
          <a:lstStyle/>
          <a:p>
            <a:r>
              <a:rPr lang="nl-NL"/>
              <a:t>| </a:t>
            </a:r>
            <a:fld id="{5A73F218-DCB0-4894-9B51-05C25669D534}" type="slidenum">
              <a:rPr lang="nl-NL" smtClean="0"/>
              <a:pPr/>
              <a:t>18</a:t>
            </a:fld>
            <a:endParaRPr lang="nl-NL" dirty="0"/>
          </a:p>
        </p:txBody>
      </p:sp>
    </p:spTree>
    <p:extLst>
      <p:ext uri="{BB962C8B-B14F-4D97-AF65-F5344CB8AC3E}">
        <p14:creationId xmlns:p14="http://schemas.microsoft.com/office/powerpoint/2010/main" val="1040374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383871-0996-5540-8F46-8FA7F7FE739C}"/>
              </a:ext>
            </a:extLst>
          </p:cNvPr>
          <p:cNvSpPr>
            <a:spLocks noGrp="1"/>
          </p:cNvSpPr>
          <p:nvPr>
            <p:ph type="title"/>
          </p:nvPr>
        </p:nvSpPr>
        <p:spPr>
          <a:xfrm>
            <a:off x="781971" y="1998333"/>
            <a:ext cx="8010000" cy="1143000"/>
          </a:xfrm>
        </p:spPr>
        <p:txBody>
          <a:bodyPr/>
          <a:lstStyle/>
          <a:p>
            <a:r>
              <a:rPr lang="nl-NL" dirty="0"/>
              <a:t>Willibrordusgarage | planning</a:t>
            </a:r>
          </a:p>
        </p:txBody>
      </p:sp>
      <p:sp>
        <p:nvSpPr>
          <p:cNvPr id="3" name="Tijdelijke aanduiding voor inhoud 2">
            <a:extLst>
              <a:ext uri="{FF2B5EF4-FFF2-40B4-BE49-F238E27FC236}">
                <a16:creationId xmlns:a16="http://schemas.microsoft.com/office/drawing/2014/main" xmlns="" id="{6D7C49D7-A9C9-D24E-AEC5-5E1119B77D31}"/>
              </a:ext>
            </a:extLst>
          </p:cNvPr>
          <p:cNvSpPr>
            <a:spLocks noGrp="1"/>
          </p:cNvSpPr>
          <p:nvPr>
            <p:ph idx="1"/>
          </p:nvPr>
        </p:nvSpPr>
        <p:spPr/>
        <p:txBody>
          <a:bodyPr/>
          <a:lstStyle/>
          <a:p>
            <a:r>
              <a:rPr lang="nl-NL" dirty="0"/>
              <a:t>Aanvraag deelname (uiterlijk)		 	29 juni 2018</a:t>
            </a:r>
          </a:p>
          <a:p>
            <a:r>
              <a:rPr lang="nl-NL" dirty="0"/>
              <a:t>Bekendmaking voornemen selectie 		6 juli 2018</a:t>
            </a:r>
          </a:p>
          <a:p>
            <a:r>
              <a:rPr lang="nl-NL" dirty="0"/>
              <a:t>Uitnodiging inschrijving 			10 september 2018</a:t>
            </a:r>
          </a:p>
          <a:p>
            <a:r>
              <a:rPr lang="nl-NL" dirty="0"/>
              <a:t>Indienen inschrijving (uiterlijk)		17 december 2018</a:t>
            </a:r>
          </a:p>
          <a:p>
            <a:r>
              <a:rPr lang="nl-NL" dirty="0"/>
              <a:t>Bekendmaking gunning 			1 februari 2019</a:t>
            </a:r>
          </a:p>
          <a:p>
            <a:r>
              <a:rPr lang="nl-NL" dirty="0"/>
              <a:t>Gunning definitief 				21 februari 2019</a:t>
            </a:r>
          </a:p>
          <a:p>
            <a:r>
              <a:rPr lang="nl-NL" dirty="0"/>
              <a:t>Start uitvoering opdracht			25 februari 2019</a:t>
            </a:r>
          </a:p>
          <a:p>
            <a:r>
              <a:rPr lang="nl-NL" dirty="0"/>
              <a:t>Oplevering					2021</a:t>
            </a:r>
          </a:p>
          <a:p>
            <a:pPr marL="0" indent="0">
              <a:buNone/>
            </a:pPr>
            <a:endParaRPr lang="nl-NL" dirty="0"/>
          </a:p>
        </p:txBody>
      </p:sp>
      <p:sp>
        <p:nvSpPr>
          <p:cNvPr id="4" name="Tijdelijke aanduiding voor datum 3">
            <a:extLst>
              <a:ext uri="{FF2B5EF4-FFF2-40B4-BE49-F238E27FC236}">
                <a16:creationId xmlns:a16="http://schemas.microsoft.com/office/drawing/2014/main" xmlns="" id="{25439667-6E9B-174D-99E8-4EA3AC3486F2}"/>
              </a:ext>
            </a:extLst>
          </p:cNvPr>
          <p:cNvSpPr>
            <a:spLocks noGrp="1"/>
          </p:cNvSpPr>
          <p:nvPr>
            <p:ph type="dt" sz="half" idx="10"/>
          </p:nvPr>
        </p:nvSpPr>
        <p:spPr/>
        <p:txBody>
          <a:bodyPr/>
          <a:lstStyle/>
          <a:p>
            <a:fld id="{EE9F9732-5253-4883-8436-B4BD94ABCE0D}"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8508E895-6C72-0C49-ADFE-8D7F49FEA447}"/>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BD74AB6-3F41-C546-8848-399BA102A9A3}"/>
              </a:ext>
            </a:extLst>
          </p:cNvPr>
          <p:cNvSpPr>
            <a:spLocks noGrp="1"/>
          </p:cNvSpPr>
          <p:nvPr>
            <p:ph type="sldNum" sz="quarter" idx="12"/>
          </p:nvPr>
        </p:nvSpPr>
        <p:spPr/>
        <p:txBody>
          <a:bodyPr/>
          <a:lstStyle/>
          <a:p>
            <a:r>
              <a:rPr lang="nl-NL"/>
              <a:t>| </a:t>
            </a:r>
            <a:fld id="{5A73F218-DCB0-4894-9B51-05C25669D534}" type="slidenum">
              <a:rPr lang="nl-NL" smtClean="0"/>
              <a:pPr/>
              <a:t>19</a:t>
            </a:fld>
            <a:endParaRPr lang="nl-NL" dirty="0"/>
          </a:p>
        </p:txBody>
      </p:sp>
    </p:spTree>
    <p:extLst>
      <p:ext uri="{BB962C8B-B14F-4D97-AF65-F5344CB8AC3E}">
        <p14:creationId xmlns:p14="http://schemas.microsoft.com/office/powerpoint/2010/main" val="2756263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A6FEF5D-3E91-4347-B8D5-7F3F75A11EF8}"/>
              </a:ext>
            </a:extLst>
          </p:cNvPr>
          <p:cNvSpPr>
            <a:spLocks noGrp="1"/>
          </p:cNvSpPr>
          <p:nvPr>
            <p:ph type="title"/>
          </p:nvPr>
        </p:nvSpPr>
        <p:spPr/>
        <p:txBody>
          <a:bodyPr/>
          <a:lstStyle/>
          <a:p>
            <a:r>
              <a:rPr lang="nl-NL" altLang="nl-NL" dirty="0" smtClean="0">
                <a:ea typeface="ヒラギノ角ゴ Pro W3" panose="020B0300000000000000" pitchFamily="34" charset="-128"/>
              </a:rPr>
              <a:t>Inhoud </a:t>
            </a:r>
            <a:r>
              <a:rPr lang="nl-NL" altLang="nl-NL" dirty="0">
                <a:ea typeface="ヒラギノ角ゴ Pro W3" panose="020B0300000000000000" pitchFamily="34" charset="-128"/>
              </a:rPr>
              <a:t>informatiebijeenkomst</a:t>
            </a:r>
            <a:endParaRPr lang="nl-NL" dirty="0"/>
          </a:p>
        </p:txBody>
      </p:sp>
      <p:sp>
        <p:nvSpPr>
          <p:cNvPr id="3" name="Tijdelijke aanduiding voor inhoud 2">
            <a:extLst>
              <a:ext uri="{FF2B5EF4-FFF2-40B4-BE49-F238E27FC236}">
                <a16:creationId xmlns:a16="http://schemas.microsoft.com/office/drawing/2014/main" xmlns="" id="{1572891B-EF8B-0F49-AEA4-89A31798061A}"/>
              </a:ext>
            </a:extLst>
          </p:cNvPr>
          <p:cNvSpPr>
            <a:spLocks noGrp="1"/>
          </p:cNvSpPr>
          <p:nvPr>
            <p:ph idx="1"/>
          </p:nvPr>
        </p:nvSpPr>
        <p:spPr/>
        <p:txBody>
          <a:bodyPr/>
          <a:lstStyle/>
          <a:p>
            <a:r>
              <a:rPr lang="nl-NL" noProof="1"/>
              <a:t>Doel informatiebijeenkomst</a:t>
            </a:r>
          </a:p>
          <a:p>
            <a:r>
              <a:rPr lang="nl-NL" noProof="1"/>
              <a:t>Uitvoeringsagenda Mobiliteit</a:t>
            </a:r>
          </a:p>
          <a:p>
            <a:r>
              <a:rPr lang="nl-NL" noProof="1"/>
              <a:t>Willibrordusgarage</a:t>
            </a:r>
          </a:p>
          <a:p>
            <a:r>
              <a:rPr lang="nl-NL" noProof="1"/>
              <a:t>Pauze</a:t>
            </a:r>
          </a:p>
          <a:p>
            <a:r>
              <a:rPr lang="nl-NL" noProof="1" smtClean="0"/>
              <a:t>Singelgrachtgarage-Marnix</a:t>
            </a: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xmlns="" id="{E68125B9-8C2A-E24D-9778-BEE29817B690}"/>
              </a:ext>
            </a:extLst>
          </p:cNvPr>
          <p:cNvSpPr>
            <a:spLocks noGrp="1"/>
          </p:cNvSpPr>
          <p:nvPr>
            <p:ph type="dt" sz="half" idx="10"/>
          </p:nvPr>
        </p:nvSpPr>
        <p:spPr/>
        <p:txBody>
          <a:bodyPr/>
          <a:lstStyle/>
          <a:p>
            <a:fld id="{22985D08-4A81-4E80-A3D4-D6F88D6A34E5}"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0C44AD19-0F22-5F46-B4EB-4C74F73BF209}"/>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89E0BE14-386A-6045-A3C9-A39DAB3F05E2}"/>
              </a:ext>
            </a:extLst>
          </p:cNvPr>
          <p:cNvSpPr>
            <a:spLocks noGrp="1"/>
          </p:cNvSpPr>
          <p:nvPr>
            <p:ph type="sldNum" sz="quarter" idx="12"/>
          </p:nvPr>
        </p:nvSpPr>
        <p:spPr/>
        <p:txBody>
          <a:bodyPr/>
          <a:lstStyle/>
          <a:p>
            <a:r>
              <a:rPr lang="nl-NL"/>
              <a:t>| </a:t>
            </a:r>
            <a:fld id="{5A73F218-DCB0-4894-9B51-05C25669D534}" type="slidenum">
              <a:rPr lang="nl-NL" smtClean="0"/>
              <a:pPr/>
              <a:t>2</a:t>
            </a:fld>
            <a:endParaRPr lang="nl-NL" dirty="0"/>
          </a:p>
        </p:txBody>
      </p:sp>
    </p:spTree>
    <p:extLst>
      <p:ext uri="{BB962C8B-B14F-4D97-AF65-F5344CB8AC3E}">
        <p14:creationId xmlns:p14="http://schemas.microsoft.com/office/powerpoint/2010/main" val="2789448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383871-0996-5540-8F46-8FA7F7FE739C}"/>
              </a:ext>
            </a:extLst>
          </p:cNvPr>
          <p:cNvSpPr>
            <a:spLocks noGrp="1"/>
          </p:cNvSpPr>
          <p:nvPr>
            <p:ph type="title"/>
          </p:nvPr>
        </p:nvSpPr>
        <p:spPr>
          <a:xfrm>
            <a:off x="781971" y="1998333"/>
            <a:ext cx="8010000" cy="1143000"/>
          </a:xfrm>
        </p:spPr>
        <p:txBody>
          <a:bodyPr/>
          <a:lstStyle/>
          <a:p>
            <a:r>
              <a:rPr lang="nl-NL" dirty="0"/>
              <a:t>Willibrordusgarage | procedure</a:t>
            </a:r>
          </a:p>
        </p:txBody>
      </p:sp>
      <p:sp>
        <p:nvSpPr>
          <p:cNvPr id="3" name="Tijdelijke aanduiding voor inhoud 2">
            <a:extLst>
              <a:ext uri="{FF2B5EF4-FFF2-40B4-BE49-F238E27FC236}">
                <a16:creationId xmlns:a16="http://schemas.microsoft.com/office/drawing/2014/main" xmlns="" id="{6D7C49D7-A9C9-D24E-AEC5-5E1119B77D31}"/>
              </a:ext>
            </a:extLst>
          </p:cNvPr>
          <p:cNvSpPr>
            <a:spLocks noGrp="1"/>
          </p:cNvSpPr>
          <p:nvPr>
            <p:ph idx="1"/>
          </p:nvPr>
        </p:nvSpPr>
        <p:spPr/>
        <p:txBody>
          <a:bodyPr/>
          <a:lstStyle/>
          <a:p>
            <a:r>
              <a:rPr lang="nl-NL" dirty="0"/>
              <a:t>Europese, niet-openbare procedure </a:t>
            </a:r>
          </a:p>
          <a:p>
            <a:r>
              <a:rPr lang="nl-NL" dirty="0"/>
              <a:t>Selectie maximaal 5 geschikte partijen (indien nodig loten)</a:t>
            </a:r>
          </a:p>
          <a:p>
            <a:r>
              <a:rPr lang="nl-NL" dirty="0"/>
              <a:t>individuele inlichtingen inschrijvingsfase</a:t>
            </a:r>
          </a:p>
        </p:txBody>
      </p:sp>
      <p:sp>
        <p:nvSpPr>
          <p:cNvPr id="4" name="Tijdelijke aanduiding voor datum 3">
            <a:extLst>
              <a:ext uri="{FF2B5EF4-FFF2-40B4-BE49-F238E27FC236}">
                <a16:creationId xmlns:a16="http://schemas.microsoft.com/office/drawing/2014/main" xmlns="" id="{25439667-6E9B-174D-99E8-4EA3AC3486F2}"/>
              </a:ext>
            </a:extLst>
          </p:cNvPr>
          <p:cNvSpPr>
            <a:spLocks noGrp="1"/>
          </p:cNvSpPr>
          <p:nvPr>
            <p:ph type="dt" sz="half" idx="10"/>
          </p:nvPr>
        </p:nvSpPr>
        <p:spPr/>
        <p:txBody>
          <a:bodyPr/>
          <a:lstStyle/>
          <a:p>
            <a:fld id="{C9DAC174-8ED3-4FB9-A6A9-C5719535B28F}"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8508E895-6C72-0C49-ADFE-8D7F49FEA447}"/>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BD74AB6-3F41-C546-8848-399BA102A9A3}"/>
              </a:ext>
            </a:extLst>
          </p:cNvPr>
          <p:cNvSpPr>
            <a:spLocks noGrp="1"/>
          </p:cNvSpPr>
          <p:nvPr>
            <p:ph type="sldNum" sz="quarter" idx="12"/>
          </p:nvPr>
        </p:nvSpPr>
        <p:spPr/>
        <p:txBody>
          <a:bodyPr/>
          <a:lstStyle/>
          <a:p>
            <a:r>
              <a:rPr lang="nl-NL"/>
              <a:t>| </a:t>
            </a:r>
            <a:fld id="{5A73F218-DCB0-4894-9B51-05C25669D534}" type="slidenum">
              <a:rPr lang="nl-NL" smtClean="0"/>
              <a:pPr/>
              <a:t>20</a:t>
            </a:fld>
            <a:endParaRPr lang="nl-NL" dirty="0"/>
          </a:p>
        </p:txBody>
      </p:sp>
    </p:spTree>
    <p:extLst>
      <p:ext uri="{BB962C8B-B14F-4D97-AF65-F5344CB8AC3E}">
        <p14:creationId xmlns:p14="http://schemas.microsoft.com/office/powerpoint/2010/main" val="191216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xmlns="" id="{9AFF1823-AB35-4D4E-A14B-5E2675EE70A7}"/>
              </a:ext>
            </a:extLst>
          </p:cNvPr>
          <p:cNvSpPr>
            <a:spLocks noGrp="1"/>
          </p:cNvSpPr>
          <p:nvPr>
            <p:ph type="title"/>
          </p:nvPr>
        </p:nvSpPr>
        <p:spPr/>
        <p:txBody>
          <a:bodyPr/>
          <a:lstStyle/>
          <a:p>
            <a:r>
              <a:rPr lang="nl-NL" dirty="0"/>
              <a:t>Willibrordusgarage | </a:t>
            </a:r>
            <a:r>
              <a:rPr lang="nl-NL" dirty="0">
                <a:ea typeface="ヒラギノ角ゴ Pro W3" panose="020B0300000000000000" pitchFamily="34" charset="-128"/>
              </a:rPr>
              <a:t>s</a:t>
            </a:r>
            <a:r>
              <a:rPr lang="nl-NL" altLang="nl-NL" dirty="0">
                <a:ea typeface="ヒラギノ角ゴ Pro W3" panose="020B0300000000000000" pitchFamily="34" charset="-128"/>
              </a:rPr>
              <a:t>electie </a:t>
            </a:r>
          </a:p>
        </p:txBody>
      </p:sp>
      <p:sp>
        <p:nvSpPr>
          <p:cNvPr id="33795" name="Tijdelijke aanduiding voor inhoud 2">
            <a:extLst>
              <a:ext uri="{FF2B5EF4-FFF2-40B4-BE49-F238E27FC236}">
                <a16:creationId xmlns:a16="http://schemas.microsoft.com/office/drawing/2014/main" xmlns="" id="{A30E3BEF-512D-7E40-AAAC-ACE04DB4C6F7}"/>
              </a:ext>
            </a:extLst>
          </p:cNvPr>
          <p:cNvSpPr>
            <a:spLocks noGrp="1"/>
          </p:cNvSpPr>
          <p:nvPr>
            <p:ph idx="1"/>
          </p:nvPr>
        </p:nvSpPr>
        <p:spPr/>
        <p:txBody>
          <a:bodyPr/>
          <a:lstStyle/>
          <a:p>
            <a:r>
              <a:rPr lang="nl-NL" altLang="nl-NL" dirty="0">
                <a:ea typeface="ヒラギノ角ゴ Pro W3" panose="020B0300000000000000" pitchFamily="34" charset="-128"/>
              </a:rPr>
              <a:t>Uitsluitingsgronden</a:t>
            </a:r>
          </a:p>
          <a:p>
            <a:pPr>
              <a:buFont typeface="Wingdings" pitchFamily="2" charset="2"/>
              <a:buNone/>
            </a:pPr>
            <a:endParaRPr lang="nl-NL" altLang="nl-NL" dirty="0">
              <a:ea typeface="ヒラギノ角ゴ Pro W3" panose="020B0300000000000000" pitchFamily="34" charset="-128"/>
            </a:endParaRPr>
          </a:p>
          <a:p>
            <a:r>
              <a:rPr lang="nl-NL" altLang="nl-NL" dirty="0">
                <a:ea typeface="ヒラギノ角ゴ Pro W3" panose="020B0300000000000000" pitchFamily="34" charset="-128"/>
              </a:rPr>
              <a:t>Geschiktheidseisen </a:t>
            </a:r>
          </a:p>
          <a:p>
            <a:pPr lvl="1">
              <a:buFontTx/>
              <a:buChar char="-"/>
            </a:pPr>
            <a:r>
              <a:rPr lang="nl-NL" altLang="nl-NL" dirty="0">
                <a:ea typeface="ヒラギノ角ゴ Pro W3" panose="020B0300000000000000" pitchFamily="34" charset="-128"/>
              </a:rPr>
              <a:t>F</a:t>
            </a:r>
            <a:r>
              <a:rPr lang="nl-NL" altLang="nl-NL" dirty="0" smtClean="0">
                <a:ea typeface="ヒラギノ角ゴ Pro W3" panose="020B0300000000000000" pitchFamily="34" charset="-128"/>
              </a:rPr>
              <a:t>inanciële </a:t>
            </a:r>
            <a:r>
              <a:rPr lang="nl-NL" altLang="nl-NL" dirty="0">
                <a:ea typeface="ヒラギノ角ゴ Pro W3" panose="020B0300000000000000" pitchFamily="34" charset="-128"/>
              </a:rPr>
              <a:t>en economische draagkracht</a:t>
            </a:r>
          </a:p>
          <a:p>
            <a:pPr lvl="1">
              <a:buFontTx/>
              <a:buChar char="-"/>
            </a:pPr>
            <a:r>
              <a:rPr lang="nl-NL" altLang="nl-NL" dirty="0">
                <a:ea typeface="ヒラギノ角ゴ Pro W3" panose="020B0300000000000000" pitchFamily="34" charset="-128"/>
              </a:rPr>
              <a:t>T</a:t>
            </a:r>
            <a:r>
              <a:rPr lang="nl-NL" altLang="nl-NL" dirty="0" smtClean="0">
                <a:ea typeface="ヒラギノ角ゴ Pro W3" panose="020B0300000000000000" pitchFamily="34" charset="-128"/>
              </a:rPr>
              <a:t>echnische </a:t>
            </a:r>
            <a:r>
              <a:rPr lang="nl-NL" altLang="nl-NL" dirty="0">
                <a:ea typeface="ヒラギノ角ゴ Pro W3" panose="020B0300000000000000" pitchFamily="34" charset="-128"/>
              </a:rPr>
              <a:t>bekwaamheid</a:t>
            </a:r>
          </a:p>
          <a:p>
            <a:endParaRPr lang="nl-NL" altLang="nl-NL" dirty="0">
              <a:ea typeface="ヒラギノ角ゴ Pro W3" panose="020B0300000000000000" pitchFamily="34" charset="-128"/>
            </a:endParaRPr>
          </a:p>
        </p:txBody>
      </p:sp>
      <p:sp>
        <p:nvSpPr>
          <p:cNvPr id="2" name="Tijdelijke aanduiding voor datum 1"/>
          <p:cNvSpPr>
            <a:spLocks noGrp="1"/>
          </p:cNvSpPr>
          <p:nvPr>
            <p:ph type="dt" sz="half" idx="10"/>
          </p:nvPr>
        </p:nvSpPr>
        <p:spPr/>
        <p:txBody>
          <a:bodyPr/>
          <a:lstStyle/>
          <a:p>
            <a:fld id="{D8F99C75-D0BF-4C76-9276-07541F113BAB}" type="datetime1">
              <a:rPr lang="nl-NL" smtClean="0"/>
              <a:t>15-6-2018</a:t>
            </a:fld>
            <a:endParaRPr lang="nl-NL" dirty="0"/>
          </a:p>
        </p:txBody>
      </p:sp>
      <p:sp>
        <p:nvSpPr>
          <p:cNvPr id="3" name="Tijdelijke aanduiding voor voettekst 2"/>
          <p:cNvSpPr>
            <a:spLocks noGrp="1"/>
          </p:cNvSpPr>
          <p:nvPr>
            <p:ph type="ftr" sz="quarter" idx="11"/>
          </p:nvPr>
        </p:nvSpPr>
        <p:spPr/>
        <p:txBody>
          <a:bodyPr/>
          <a:lstStyle/>
          <a:p>
            <a:r>
              <a:rPr lang="nl-NL"/>
              <a:t>Informatiebijeenkomst selectiefase</a:t>
            </a:r>
            <a:endParaRPr lang="nl-NL" dirty="0"/>
          </a:p>
        </p:txBody>
      </p:sp>
      <p:sp>
        <p:nvSpPr>
          <p:cNvPr id="4" name="Tijdelijke aanduiding voor dianummer 3"/>
          <p:cNvSpPr>
            <a:spLocks noGrp="1"/>
          </p:cNvSpPr>
          <p:nvPr>
            <p:ph type="sldNum" sz="quarter" idx="12"/>
          </p:nvPr>
        </p:nvSpPr>
        <p:spPr/>
        <p:txBody>
          <a:bodyPr/>
          <a:lstStyle/>
          <a:p>
            <a:r>
              <a:rPr lang="nl-NL"/>
              <a:t>| </a:t>
            </a:r>
            <a:fld id="{5A73F218-DCB0-4894-9B51-05C25669D534}" type="slidenum">
              <a:rPr lang="nl-NL" smtClean="0"/>
              <a:pPr/>
              <a:t>21</a:t>
            </a:fld>
            <a:endParaRPr lang="nl-NL" dirty="0"/>
          </a:p>
        </p:txBody>
      </p:sp>
    </p:spTree>
    <p:extLst>
      <p:ext uri="{BB962C8B-B14F-4D97-AF65-F5344CB8AC3E}">
        <p14:creationId xmlns:p14="http://schemas.microsoft.com/office/powerpoint/2010/main" val="3043822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D070155-6A46-7D4A-8721-5DAA4654E24E}"/>
              </a:ext>
            </a:extLst>
          </p:cNvPr>
          <p:cNvSpPr>
            <a:spLocks noGrp="1"/>
          </p:cNvSpPr>
          <p:nvPr>
            <p:ph type="title"/>
          </p:nvPr>
        </p:nvSpPr>
        <p:spPr/>
        <p:txBody>
          <a:bodyPr/>
          <a:lstStyle/>
          <a:p>
            <a:r>
              <a:rPr lang="nl-NL" dirty="0"/>
              <a:t>Willibrordusgarage | selectie </a:t>
            </a:r>
          </a:p>
        </p:txBody>
      </p:sp>
      <p:sp>
        <p:nvSpPr>
          <p:cNvPr id="3" name="Tijdelijke aanduiding voor inhoud 2">
            <a:extLst>
              <a:ext uri="{FF2B5EF4-FFF2-40B4-BE49-F238E27FC236}">
                <a16:creationId xmlns:a16="http://schemas.microsoft.com/office/drawing/2014/main" xmlns="" id="{87C3B099-7926-5949-9981-723B0AAB3FD7}"/>
              </a:ext>
            </a:extLst>
          </p:cNvPr>
          <p:cNvSpPr>
            <a:spLocks noGrp="1"/>
          </p:cNvSpPr>
          <p:nvPr>
            <p:ph idx="1"/>
          </p:nvPr>
        </p:nvSpPr>
        <p:spPr/>
        <p:txBody>
          <a:bodyPr/>
          <a:lstStyle/>
          <a:p>
            <a:r>
              <a:rPr lang="nl-NL" dirty="0"/>
              <a:t>Technische bekwaamheid</a:t>
            </a:r>
          </a:p>
          <a:p>
            <a:pPr lvl="1">
              <a:buFontTx/>
              <a:buChar char="-"/>
            </a:pPr>
            <a:r>
              <a:rPr lang="nl-NL" altLang="nl-NL" dirty="0">
                <a:ea typeface="ヒラギノ角ゴ Pro W3" panose="020B0300000000000000" pitchFamily="34" charset="-128"/>
              </a:rPr>
              <a:t>O</a:t>
            </a:r>
            <a:r>
              <a:rPr lang="nl-NL" altLang="nl-NL" dirty="0" smtClean="0">
                <a:ea typeface="ヒラギノ角ゴ Pro W3" panose="020B0300000000000000" pitchFamily="34" charset="-128"/>
              </a:rPr>
              <a:t>ndergronds </a:t>
            </a:r>
            <a:r>
              <a:rPr lang="nl-NL" altLang="nl-NL" dirty="0">
                <a:ea typeface="ヒラギノ角ゴ Pro W3" panose="020B0300000000000000" pitchFamily="34" charset="-128"/>
              </a:rPr>
              <a:t>civieltechnisch kunstwerk (&gt; 5 </a:t>
            </a:r>
            <a:r>
              <a:rPr lang="nl-NL" altLang="nl-NL" dirty="0" err="1">
                <a:ea typeface="ヒラギノ角ゴ Pro W3" panose="020B0300000000000000" pitchFamily="34" charset="-128"/>
              </a:rPr>
              <a:t>mln</a:t>
            </a:r>
            <a:r>
              <a:rPr lang="nl-NL" altLang="nl-NL" dirty="0">
                <a:ea typeface="ヒラギノ角ゴ Pro W3" panose="020B0300000000000000" pitchFamily="34" charset="-128"/>
              </a:rPr>
              <a:t>) in centrumgebied nabij kwetsbare belendingen</a:t>
            </a:r>
          </a:p>
          <a:p>
            <a:pPr lvl="1">
              <a:buFontTx/>
              <a:buChar char="-"/>
            </a:pPr>
            <a:r>
              <a:rPr lang="nl-NL" altLang="nl-NL" dirty="0">
                <a:ea typeface="ヒラギノ角ゴ Pro W3" panose="020B0300000000000000" pitchFamily="34" charset="-128"/>
              </a:rPr>
              <a:t>UAV-</a:t>
            </a:r>
            <a:r>
              <a:rPr lang="nl-NL" altLang="nl-NL" dirty="0" err="1">
                <a:ea typeface="ヒラギノ角ゴ Pro W3" panose="020B0300000000000000" pitchFamily="34" charset="-128"/>
              </a:rPr>
              <a:t>gc</a:t>
            </a:r>
            <a:r>
              <a:rPr lang="nl-NL" altLang="nl-NL" dirty="0">
                <a:ea typeface="ヒラギノ角ゴ Pro W3" panose="020B0300000000000000" pitchFamily="34" charset="-128"/>
              </a:rPr>
              <a:t>: ontwerpen en realiseren (&gt; 7,5 </a:t>
            </a:r>
            <a:r>
              <a:rPr lang="nl-NL" altLang="nl-NL" dirty="0" err="1">
                <a:ea typeface="ヒラギノ角ゴ Pro W3" panose="020B0300000000000000" pitchFamily="34" charset="-128"/>
              </a:rPr>
              <a:t>mln</a:t>
            </a:r>
            <a:r>
              <a:rPr lang="nl-NL" altLang="nl-NL" dirty="0">
                <a:ea typeface="ヒラギノ角ゴ Pro W3" panose="020B0300000000000000" pitchFamily="34" charset="-128"/>
              </a:rPr>
              <a:t>)</a:t>
            </a:r>
          </a:p>
          <a:p>
            <a:pPr lvl="1">
              <a:buFontTx/>
              <a:buChar char="-"/>
            </a:pPr>
            <a:r>
              <a:rPr lang="nl-NL" altLang="nl-NL" dirty="0">
                <a:ea typeface="ヒラギノ角ゴ Pro W3" panose="020B0300000000000000" pitchFamily="34" charset="-128"/>
              </a:rPr>
              <a:t>I</a:t>
            </a:r>
            <a:r>
              <a:rPr lang="nl-NL" altLang="nl-NL" dirty="0" smtClean="0">
                <a:ea typeface="ヒラギノ角ゴ Pro W3" panose="020B0300000000000000" pitchFamily="34" charset="-128"/>
              </a:rPr>
              <a:t>ntegraal </a:t>
            </a:r>
            <a:r>
              <a:rPr lang="nl-NL" altLang="nl-NL" dirty="0">
                <a:ea typeface="ヒラギノ角ゴ Pro W3" panose="020B0300000000000000" pitchFamily="34" charset="-128"/>
              </a:rPr>
              <a:t>ontwerpen autoparkeergarage (&gt; 100 plekken)</a:t>
            </a:r>
          </a:p>
          <a:p>
            <a:pPr lvl="1">
              <a:buFontTx/>
              <a:buChar char="-"/>
            </a:pPr>
            <a:r>
              <a:rPr lang="nl-NL" altLang="nl-NL" dirty="0" err="1">
                <a:ea typeface="ヒラギノ角ゴ Pro W3" panose="020B0300000000000000" pitchFamily="34" charset="-128"/>
              </a:rPr>
              <a:t>E</a:t>
            </a:r>
            <a:r>
              <a:rPr lang="nl-NL" altLang="nl-NL" dirty="0" err="1" smtClean="0">
                <a:ea typeface="ヒラギノ角ゴ Pro W3" panose="020B0300000000000000" pitchFamily="34" charset="-128"/>
              </a:rPr>
              <a:t>ngineeren</a:t>
            </a:r>
            <a:r>
              <a:rPr lang="nl-NL" altLang="nl-NL" dirty="0" smtClean="0">
                <a:ea typeface="ヒラギノ角ゴ Pro W3" panose="020B0300000000000000" pitchFamily="34" charset="-128"/>
              </a:rPr>
              <a:t> </a:t>
            </a:r>
            <a:r>
              <a:rPr lang="nl-NL" altLang="nl-NL" dirty="0">
                <a:ea typeface="ヒラギノ角ゴ Pro W3" panose="020B0300000000000000" pitchFamily="34" charset="-128"/>
              </a:rPr>
              <a:t>en realiseren openbare ruimte (&gt; 2.000 m2) </a:t>
            </a:r>
          </a:p>
          <a:p>
            <a:pPr lvl="1">
              <a:buFontTx/>
              <a:buChar char="-"/>
            </a:pPr>
            <a:r>
              <a:rPr lang="nl-NL" altLang="nl-NL" dirty="0">
                <a:ea typeface="ヒラギノ角ゴ Pro W3" panose="020B0300000000000000" pitchFamily="34" charset="-128"/>
              </a:rPr>
              <a:t>V</a:t>
            </a:r>
            <a:r>
              <a:rPr lang="nl-NL" altLang="nl-NL" dirty="0" smtClean="0">
                <a:ea typeface="ヒラギノ角ゴ Pro W3" panose="020B0300000000000000" pitchFamily="34" charset="-128"/>
              </a:rPr>
              <a:t>erantwoordelijk </a:t>
            </a:r>
            <a:r>
              <a:rPr lang="nl-NL" altLang="nl-NL" dirty="0">
                <a:ea typeface="ヒラギノ角ゴ Pro W3" panose="020B0300000000000000" pitchFamily="34" charset="-128"/>
              </a:rPr>
              <a:t>voor omgevingsmanagement (&gt; 2 </a:t>
            </a:r>
            <a:r>
              <a:rPr lang="nl-NL" altLang="nl-NL" dirty="0" err="1">
                <a:ea typeface="ヒラギノ角ゴ Pro W3" panose="020B0300000000000000" pitchFamily="34" charset="-128"/>
              </a:rPr>
              <a:t>mln</a:t>
            </a:r>
            <a:r>
              <a:rPr lang="nl-NL" altLang="nl-NL" dirty="0">
                <a:ea typeface="ヒラギノ角ゴ Pro W3" panose="020B0300000000000000" pitchFamily="34" charset="-128"/>
              </a:rPr>
              <a:t>)</a:t>
            </a:r>
          </a:p>
          <a:p>
            <a:pPr lvl="1">
              <a:buFontTx/>
              <a:buChar char="-"/>
            </a:pPr>
            <a:r>
              <a:rPr lang="nl-NL" altLang="nl-NL" dirty="0">
                <a:ea typeface="ヒラギノ角ゴ Pro W3" panose="020B0300000000000000" pitchFamily="34" charset="-128"/>
              </a:rPr>
              <a:t>Systems Engineering (&gt; 5 </a:t>
            </a:r>
            <a:r>
              <a:rPr lang="nl-NL" altLang="nl-NL" dirty="0" err="1">
                <a:ea typeface="ヒラギノ角ゴ Pro W3" panose="020B0300000000000000" pitchFamily="34" charset="-128"/>
              </a:rPr>
              <a:t>mln</a:t>
            </a:r>
            <a:r>
              <a:rPr lang="nl-NL" altLang="nl-NL" dirty="0">
                <a:ea typeface="ヒラギノ角ゴ Pro W3" panose="020B0300000000000000" pitchFamily="34" charset="-128"/>
              </a:rPr>
              <a:t>)  </a:t>
            </a:r>
          </a:p>
          <a:p>
            <a:pPr lvl="1"/>
            <a:endParaRPr lang="nl-NL" dirty="0"/>
          </a:p>
        </p:txBody>
      </p:sp>
      <p:sp>
        <p:nvSpPr>
          <p:cNvPr id="4" name="Tijdelijke aanduiding voor datum 3">
            <a:extLst>
              <a:ext uri="{FF2B5EF4-FFF2-40B4-BE49-F238E27FC236}">
                <a16:creationId xmlns:a16="http://schemas.microsoft.com/office/drawing/2014/main" xmlns="" id="{7B5D1774-806F-634A-82FE-CF40CDCCB3E0}"/>
              </a:ext>
            </a:extLst>
          </p:cNvPr>
          <p:cNvSpPr>
            <a:spLocks noGrp="1"/>
          </p:cNvSpPr>
          <p:nvPr>
            <p:ph type="dt" sz="half" idx="10"/>
          </p:nvPr>
        </p:nvSpPr>
        <p:spPr/>
        <p:txBody>
          <a:bodyPr/>
          <a:lstStyle/>
          <a:p>
            <a:fld id="{D8AC30E1-319A-4A1F-89B6-DC3B2BD6942F}"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417BAD52-8AC2-834C-8C33-564D8B79A9F0}"/>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B1641358-9C87-5B42-AB89-DB1994F530C3}"/>
              </a:ext>
            </a:extLst>
          </p:cNvPr>
          <p:cNvSpPr>
            <a:spLocks noGrp="1"/>
          </p:cNvSpPr>
          <p:nvPr>
            <p:ph type="sldNum" sz="quarter" idx="12"/>
          </p:nvPr>
        </p:nvSpPr>
        <p:spPr/>
        <p:txBody>
          <a:bodyPr/>
          <a:lstStyle/>
          <a:p>
            <a:r>
              <a:rPr lang="nl-NL"/>
              <a:t>| </a:t>
            </a:r>
            <a:fld id="{5A73F218-DCB0-4894-9B51-05C25669D534}" type="slidenum">
              <a:rPr lang="nl-NL" smtClean="0"/>
              <a:pPr/>
              <a:t>22</a:t>
            </a:fld>
            <a:endParaRPr lang="nl-NL" dirty="0"/>
          </a:p>
        </p:txBody>
      </p:sp>
    </p:spTree>
    <p:extLst>
      <p:ext uri="{BB962C8B-B14F-4D97-AF65-F5344CB8AC3E}">
        <p14:creationId xmlns:p14="http://schemas.microsoft.com/office/powerpoint/2010/main" val="4233948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xmlns="" id="{792283AE-6F59-9648-9AC5-51546E410DE4}"/>
              </a:ext>
            </a:extLst>
          </p:cNvPr>
          <p:cNvSpPr>
            <a:spLocks noGrp="1"/>
          </p:cNvSpPr>
          <p:nvPr>
            <p:ph type="title"/>
          </p:nvPr>
        </p:nvSpPr>
        <p:spPr/>
        <p:txBody>
          <a:bodyPr/>
          <a:lstStyle/>
          <a:p>
            <a:r>
              <a:rPr lang="nl-NL" dirty="0" smtClean="0"/>
              <a:t>Willibrordusgarage </a:t>
            </a:r>
            <a:r>
              <a:rPr lang="nl-NL" dirty="0"/>
              <a:t>| inschrijvingsfase</a:t>
            </a:r>
            <a:endParaRPr lang="nl-NL" altLang="nl-NL" dirty="0">
              <a:ea typeface="ヒラギノ角ゴ Pro W3" panose="020B0300000000000000" pitchFamily="34" charset="-128"/>
            </a:endParaRPr>
          </a:p>
        </p:txBody>
      </p:sp>
      <p:sp>
        <p:nvSpPr>
          <p:cNvPr id="37891" name="Tijdelijke aanduiding voor inhoud 2">
            <a:extLst>
              <a:ext uri="{FF2B5EF4-FFF2-40B4-BE49-F238E27FC236}">
                <a16:creationId xmlns:a16="http://schemas.microsoft.com/office/drawing/2014/main" xmlns="" id="{64F19CF3-528A-4240-8AB4-77BC37EC71B5}"/>
              </a:ext>
            </a:extLst>
          </p:cNvPr>
          <p:cNvSpPr>
            <a:spLocks noGrp="1"/>
          </p:cNvSpPr>
          <p:nvPr>
            <p:ph idx="1"/>
          </p:nvPr>
        </p:nvSpPr>
        <p:spPr/>
        <p:txBody>
          <a:bodyPr/>
          <a:lstStyle/>
          <a:p>
            <a:r>
              <a:rPr lang="nl-NL" dirty="0"/>
              <a:t>Bereidheidsverklaring bankgarantie</a:t>
            </a:r>
          </a:p>
          <a:p>
            <a:pPr lvl="1"/>
            <a:r>
              <a:rPr lang="nl-NL" dirty="0"/>
              <a:t>voorafgaand aan individuele inlichtingen</a:t>
            </a:r>
          </a:p>
          <a:p>
            <a:r>
              <a:rPr lang="nl-NL" altLang="nl-NL" dirty="0">
                <a:ea typeface="ヒラギノ角ゴ Pro W3" panose="020B0300000000000000" pitchFamily="34" charset="-128"/>
              </a:rPr>
              <a:t>Geen ontwerp bij inschrijving </a:t>
            </a:r>
          </a:p>
          <a:p>
            <a:r>
              <a:rPr lang="nl-NL" dirty="0"/>
              <a:t>Inschrijvingsvergoeding</a:t>
            </a:r>
          </a:p>
          <a:p>
            <a:pPr lvl="1"/>
            <a:r>
              <a:rPr lang="nl-NL" dirty="0">
                <a:ea typeface="ヒラギノ角ゴ Pro W3" panose="020B0300000000000000" pitchFamily="34" charset="-128"/>
              </a:rPr>
              <a:t>€ 75.000 bij geldige inschrijving</a:t>
            </a:r>
          </a:p>
          <a:p>
            <a:pPr>
              <a:buFont typeface="Wingdings" pitchFamily="2" charset="2"/>
              <a:buNone/>
            </a:pPr>
            <a:endParaRPr lang="nl-NL" altLang="nl-NL" dirty="0">
              <a:ea typeface="ヒラギノ角ゴ Pro W3" panose="020B0300000000000000" pitchFamily="34" charset="-128"/>
            </a:endParaRPr>
          </a:p>
          <a:p>
            <a:pPr lvl="1">
              <a:lnSpc>
                <a:spcPts val="2800"/>
              </a:lnSpc>
              <a:spcAft>
                <a:spcPct val="0"/>
              </a:spcAft>
              <a:buClr>
                <a:schemeClr val="tx2"/>
              </a:buClr>
              <a:buFontTx/>
              <a:buChar char="-"/>
            </a:pPr>
            <a:endParaRPr lang="nl-NL" altLang="nl-NL" dirty="0">
              <a:ea typeface="ヒラギノ角ゴ Pro W3" panose="020B0300000000000000" pitchFamily="34" charset="-128"/>
            </a:endParaRPr>
          </a:p>
          <a:p>
            <a:pPr>
              <a:buFont typeface="Wingdings" pitchFamily="2" charset="2"/>
              <a:buNone/>
            </a:pPr>
            <a:endParaRPr lang="nl-NL" altLang="nl-NL" dirty="0">
              <a:ea typeface="ヒラギノ角ゴ Pro W3" panose="020B0300000000000000" pitchFamily="34" charset="-128"/>
            </a:endParaRPr>
          </a:p>
          <a:p>
            <a:pPr>
              <a:buFont typeface="Wingdings" pitchFamily="2" charset="2"/>
              <a:buNone/>
            </a:pPr>
            <a:endParaRPr lang="nl-NL" altLang="nl-NL" dirty="0">
              <a:ea typeface="ヒラギノ角ゴ Pro W3" panose="020B0300000000000000" pitchFamily="34" charset="-128"/>
            </a:endParaRPr>
          </a:p>
          <a:p>
            <a:pPr>
              <a:buFont typeface="Wingdings" pitchFamily="2" charset="2"/>
              <a:buNone/>
            </a:pPr>
            <a:endParaRPr lang="nl-NL" altLang="nl-NL" dirty="0">
              <a:ea typeface="ヒラギノ角ゴ Pro W3" panose="020B0300000000000000" pitchFamily="34" charset="-128"/>
            </a:endParaRPr>
          </a:p>
          <a:p>
            <a:pPr>
              <a:buFont typeface="Wingdings" pitchFamily="2" charset="2"/>
              <a:buNone/>
            </a:pPr>
            <a:endParaRPr lang="nl-NL" altLang="nl-NL" dirty="0">
              <a:ea typeface="ヒラギノ角ゴ Pro W3" panose="020B0300000000000000" pitchFamily="34" charset="-128"/>
            </a:endParaRPr>
          </a:p>
        </p:txBody>
      </p:sp>
      <p:sp>
        <p:nvSpPr>
          <p:cNvPr id="2" name="Tijdelijke aanduiding voor datum 1"/>
          <p:cNvSpPr>
            <a:spLocks noGrp="1"/>
          </p:cNvSpPr>
          <p:nvPr>
            <p:ph type="dt" sz="half" idx="10"/>
          </p:nvPr>
        </p:nvSpPr>
        <p:spPr/>
        <p:txBody>
          <a:bodyPr/>
          <a:lstStyle/>
          <a:p>
            <a:fld id="{864F9CEE-74B9-4E8C-AFA9-7F3DBD254CC4}" type="datetime1">
              <a:rPr lang="nl-NL" smtClean="0"/>
              <a:t>15-6-2018</a:t>
            </a:fld>
            <a:endParaRPr lang="nl-NL" dirty="0"/>
          </a:p>
        </p:txBody>
      </p:sp>
      <p:sp>
        <p:nvSpPr>
          <p:cNvPr id="3" name="Tijdelijke aanduiding voor voettekst 2"/>
          <p:cNvSpPr>
            <a:spLocks noGrp="1"/>
          </p:cNvSpPr>
          <p:nvPr>
            <p:ph type="ftr" sz="quarter" idx="11"/>
          </p:nvPr>
        </p:nvSpPr>
        <p:spPr/>
        <p:txBody>
          <a:bodyPr/>
          <a:lstStyle/>
          <a:p>
            <a:r>
              <a:rPr lang="nl-NL"/>
              <a:t>Informatiebijeenkomst selectiefase</a:t>
            </a:r>
            <a:endParaRPr lang="nl-NL" dirty="0"/>
          </a:p>
        </p:txBody>
      </p:sp>
      <p:sp>
        <p:nvSpPr>
          <p:cNvPr id="4" name="Tijdelijke aanduiding voor dianummer 3"/>
          <p:cNvSpPr>
            <a:spLocks noGrp="1"/>
          </p:cNvSpPr>
          <p:nvPr>
            <p:ph type="sldNum" sz="quarter" idx="12"/>
          </p:nvPr>
        </p:nvSpPr>
        <p:spPr/>
        <p:txBody>
          <a:bodyPr/>
          <a:lstStyle/>
          <a:p>
            <a:r>
              <a:rPr lang="nl-NL"/>
              <a:t>| </a:t>
            </a:r>
            <a:fld id="{5A73F218-DCB0-4894-9B51-05C25669D534}" type="slidenum">
              <a:rPr lang="nl-NL" smtClean="0"/>
              <a:pPr/>
              <a:t>23</a:t>
            </a:fld>
            <a:endParaRPr lang="nl-NL" dirty="0"/>
          </a:p>
        </p:txBody>
      </p:sp>
    </p:spTree>
    <p:extLst>
      <p:ext uri="{BB962C8B-B14F-4D97-AF65-F5344CB8AC3E}">
        <p14:creationId xmlns:p14="http://schemas.microsoft.com/office/powerpoint/2010/main" val="209003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xmlns="" id="{792283AE-6F59-9648-9AC5-51546E410DE4}"/>
              </a:ext>
            </a:extLst>
          </p:cNvPr>
          <p:cNvSpPr>
            <a:spLocks noGrp="1"/>
          </p:cNvSpPr>
          <p:nvPr>
            <p:ph type="title"/>
          </p:nvPr>
        </p:nvSpPr>
        <p:spPr/>
        <p:txBody>
          <a:bodyPr/>
          <a:lstStyle/>
          <a:p>
            <a:r>
              <a:rPr lang="nl-NL" dirty="0" smtClean="0"/>
              <a:t>Willibrordusgarage </a:t>
            </a:r>
            <a:r>
              <a:rPr lang="nl-NL" dirty="0"/>
              <a:t>| gunningscriterium </a:t>
            </a:r>
            <a:endParaRPr lang="nl-NL" altLang="nl-NL" dirty="0">
              <a:ea typeface="ヒラギノ角ゴ Pro W3" panose="020B0300000000000000" pitchFamily="34" charset="-128"/>
            </a:endParaRPr>
          </a:p>
        </p:txBody>
      </p:sp>
      <p:sp>
        <p:nvSpPr>
          <p:cNvPr id="37891" name="Tijdelijke aanduiding voor inhoud 2">
            <a:extLst>
              <a:ext uri="{FF2B5EF4-FFF2-40B4-BE49-F238E27FC236}">
                <a16:creationId xmlns:a16="http://schemas.microsoft.com/office/drawing/2014/main" xmlns="" id="{64F19CF3-528A-4240-8AB4-77BC37EC71B5}"/>
              </a:ext>
            </a:extLst>
          </p:cNvPr>
          <p:cNvSpPr>
            <a:spLocks noGrp="1"/>
          </p:cNvSpPr>
          <p:nvPr>
            <p:ph idx="1"/>
          </p:nvPr>
        </p:nvSpPr>
        <p:spPr/>
        <p:txBody>
          <a:bodyPr/>
          <a:lstStyle/>
          <a:p>
            <a:r>
              <a:rPr lang="nl-NL" dirty="0"/>
              <a:t>Beste prijs-kwaliteitverhouding</a:t>
            </a:r>
            <a:endParaRPr lang="nl-NL" dirty="0">
              <a:ea typeface="ヒラギノ角ゴ Pro W3" panose="020B0300000000000000" pitchFamily="34" charset="-128"/>
            </a:endParaRPr>
          </a:p>
          <a:p>
            <a:r>
              <a:rPr lang="nl-NL" dirty="0">
                <a:ea typeface="ヒラギノ角ゴ Pro W3" panose="020B0300000000000000" pitchFamily="34" charset="-128"/>
              </a:rPr>
              <a:t>Evaluatieprijs = Inschrijvingssom – totaal behaalde fictieve korting</a:t>
            </a:r>
          </a:p>
          <a:p>
            <a:r>
              <a:rPr lang="nl-NL" dirty="0">
                <a:ea typeface="ヒラギノ角ゴ Pro W3" panose="020B0300000000000000" pitchFamily="34" charset="-128"/>
              </a:rPr>
              <a:t>4 kwalitatieve hoofdaspecten:</a:t>
            </a:r>
          </a:p>
          <a:p>
            <a:pPr lvl="1"/>
            <a:r>
              <a:rPr lang="nl-NL" dirty="0">
                <a:ea typeface="ヒラギノ角ゴ Pro W3" panose="020B0300000000000000" pitchFamily="34" charset="-128"/>
              </a:rPr>
              <a:t>A</a:t>
            </a:r>
            <a:r>
              <a:rPr lang="nl-NL" dirty="0" smtClean="0">
                <a:ea typeface="ヒラギノ角ゴ Pro W3" panose="020B0300000000000000" pitchFamily="34" charset="-128"/>
              </a:rPr>
              <a:t>antal </a:t>
            </a:r>
            <a:r>
              <a:rPr lang="nl-NL" dirty="0">
                <a:ea typeface="ヒラギノ角ゴ Pro W3" panose="020B0300000000000000" pitchFamily="34" charset="-128"/>
              </a:rPr>
              <a:t>parkeerplaatsen</a:t>
            </a:r>
          </a:p>
          <a:p>
            <a:pPr lvl="1"/>
            <a:r>
              <a:rPr lang="nl-NL" altLang="nl-NL" dirty="0">
                <a:ea typeface="ヒラギノ角ゴ Pro W3" panose="020B0300000000000000" pitchFamily="34" charset="-128"/>
              </a:rPr>
              <a:t>V</a:t>
            </a:r>
            <a:r>
              <a:rPr lang="nl-NL" altLang="nl-NL" dirty="0" smtClean="0">
                <a:ea typeface="ヒラギノ角ゴ Pro W3" panose="020B0300000000000000" pitchFamily="34" charset="-128"/>
              </a:rPr>
              <a:t>isie </a:t>
            </a:r>
            <a:r>
              <a:rPr lang="nl-NL" altLang="nl-NL" dirty="0">
                <a:ea typeface="ヒラギノ角ゴ Pro W3" panose="020B0300000000000000" pitchFamily="34" charset="-128"/>
              </a:rPr>
              <a:t>op vraagspecificatie systeemeisen (optimalisaties)</a:t>
            </a:r>
          </a:p>
          <a:p>
            <a:pPr lvl="1"/>
            <a:r>
              <a:rPr lang="nl-NL" altLang="nl-NL" dirty="0">
                <a:ea typeface="ヒラギノ角ゴ Pro W3" panose="020B0300000000000000" pitchFamily="34" charset="-128"/>
              </a:rPr>
              <a:t>M</a:t>
            </a:r>
            <a:r>
              <a:rPr lang="nl-NL" altLang="nl-NL" dirty="0" smtClean="0">
                <a:ea typeface="ヒラギノ角ゴ Pro W3" panose="020B0300000000000000" pitchFamily="34" charset="-128"/>
              </a:rPr>
              <a:t>inimaliseren </a:t>
            </a:r>
            <a:r>
              <a:rPr lang="nl-NL" altLang="nl-NL" dirty="0">
                <a:ea typeface="ヒラギノ角ゴ Pro W3" panose="020B0300000000000000" pitchFamily="34" charset="-128"/>
              </a:rPr>
              <a:t>milieubelasting</a:t>
            </a:r>
          </a:p>
          <a:p>
            <a:pPr lvl="1"/>
            <a:r>
              <a:rPr lang="nl-NL" altLang="nl-NL" dirty="0">
                <a:ea typeface="ヒラギノ角ゴ Pro W3" panose="020B0300000000000000" pitchFamily="34" charset="-128"/>
              </a:rPr>
              <a:t>R</a:t>
            </a:r>
            <a:r>
              <a:rPr lang="nl-NL" altLang="nl-NL" dirty="0" smtClean="0">
                <a:ea typeface="ヒラギノ角ゴ Pro W3" panose="020B0300000000000000" pitchFamily="34" charset="-128"/>
              </a:rPr>
              <a:t>isicobeheersplan</a:t>
            </a:r>
            <a:endParaRPr lang="nl-NL" altLang="nl-NL" dirty="0">
              <a:ea typeface="ヒラギノ角ゴ Pro W3" panose="020B0300000000000000" pitchFamily="34" charset="-128"/>
            </a:endParaRPr>
          </a:p>
          <a:p>
            <a:pPr lvl="1"/>
            <a:endParaRPr lang="nl-NL" dirty="0">
              <a:ea typeface="ヒラギノ角ゴ Pro W3" panose="020B0300000000000000" pitchFamily="34" charset="-128"/>
            </a:endParaRPr>
          </a:p>
          <a:p>
            <a:pPr lvl="1">
              <a:buFontTx/>
              <a:buChar char="-"/>
            </a:pPr>
            <a:endParaRPr lang="nl-NL" altLang="nl-NL" dirty="0">
              <a:ea typeface="ヒラギノ角ゴ Pro W3" panose="020B0300000000000000" pitchFamily="34" charset="-128"/>
            </a:endParaRPr>
          </a:p>
          <a:p>
            <a:pPr>
              <a:buFont typeface="Wingdings" pitchFamily="2" charset="2"/>
              <a:buNone/>
            </a:pPr>
            <a:endParaRPr lang="nl-NL" altLang="nl-NL" dirty="0">
              <a:ea typeface="ヒラギノ角ゴ Pro W3" panose="020B0300000000000000" pitchFamily="34" charset="-128"/>
            </a:endParaRPr>
          </a:p>
          <a:p>
            <a:pPr lvl="1">
              <a:lnSpc>
                <a:spcPts val="2800"/>
              </a:lnSpc>
              <a:spcAft>
                <a:spcPct val="0"/>
              </a:spcAft>
              <a:buClr>
                <a:schemeClr val="tx2"/>
              </a:buClr>
              <a:buFontTx/>
              <a:buChar char="-"/>
            </a:pPr>
            <a:endParaRPr lang="nl-NL" altLang="nl-NL" dirty="0">
              <a:ea typeface="ヒラギノ角ゴ Pro W3" panose="020B0300000000000000" pitchFamily="34" charset="-128"/>
            </a:endParaRPr>
          </a:p>
          <a:p>
            <a:pPr>
              <a:buFont typeface="Wingdings" pitchFamily="2" charset="2"/>
              <a:buNone/>
            </a:pPr>
            <a:endParaRPr lang="nl-NL" altLang="nl-NL" dirty="0">
              <a:ea typeface="ヒラギノ角ゴ Pro W3" panose="020B0300000000000000" pitchFamily="34" charset="-128"/>
            </a:endParaRPr>
          </a:p>
          <a:p>
            <a:pPr>
              <a:buFont typeface="Wingdings" pitchFamily="2" charset="2"/>
              <a:buNone/>
            </a:pPr>
            <a:endParaRPr lang="nl-NL" altLang="nl-NL" dirty="0">
              <a:ea typeface="ヒラギノ角ゴ Pro W3" panose="020B0300000000000000" pitchFamily="34" charset="-128"/>
            </a:endParaRPr>
          </a:p>
          <a:p>
            <a:pPr>
              <a:buFont typeface="Wingdings" pitchFamily="2" charset="2"/>
              <a:buNone/>
            </a:pPr>
            <a:endParaRPr lang="nl-NL" altLang="nl-NL" dirty="0">
              <a:ea typeface="ヒラギノ角ゴ Pro W3" panose="020B0300000000000000" pitchFamily="34" charset="-128"/>
            </a:endParaRPr>
          </a:p>
          <a:p>
            <a:pPr>
              <a:buFont typeface="Wingdings" pitchFamily="2" charset="2"/>
              <a:buNone/>
            </a:pPr>
            <a:endParaRPr lang="nl-NL" altLang="nl-NL" dirty="0">
              <a:ea typeface="ヒラギノ角ゴ Pro W3" panose="020B0300000000000000" pitchFamily="34" charset="-128"/>
            </a:endParaRPr>
          </a:p>
        </p:txBody>
      </p:sp>
      <p:sp>
        <p:nvSpPr>
          <p:cNvPr id="2" name="Tijdelijke aanduiding voor datum 1"/>
          <p:cNvSpPr>
            <a:spLocks noGrp="1"/>
          </p:cNvSpPr>
          <p:nvPr>
            <p:ph type="dt" sz="half" idx="10"/>
          </p:nvPr>
        </p:nvSpPr>
        <p:spPr/>
        <p:txBody>
          <a:bodyPr/>
          <a:lstStyle/>
          <a:p>
            <a:fld id="{864F9CEE-74B9-4E8C-AFA9-7F3DBD254CC4}" type="datetime1">
              <a:rPr lang="nl-NL" smtClean="0"/>
              <a:t>15-6-2018</a:t>
            </a:fld>
            <a:endParaRPr lang="nl-NL" dirty="0"/>
          </a:p>
        </p:txBody>
      </p:sp>
      <p:sp>
        <p:nvSpPr>
          <p:cNvPr id="3" name="Tijdelijke aanduiding voor voettekst 2"/>
          <p:cNvSpPr>
            <a:spLocks noGrp="1"/>
          </p:cNvSpPr>
          <p:nvPr>
            <p:ph type="ftr" sz="quarter" idx="11"/>
          </p:nvPr>
        </p:nvSpPr>
        <p:spPr/>
        <p:txBody>
          <a:bodyPr/>
          <a:lstStyle/>
          <a:p>
            <a:r>
              <a:rPr lang="nl-NL"/>
              <a:t>Informatiebijeenkomst selectiefase</a:t>
            </a:r>
            <a:endParaRPr lang="nl-NL" dirty="0"/>
          </a:p>
        </p:txBody>
      </p:sp>
      <p:sp>
        <p:nvSpPr>
          <p:cNvPr id="4" name="Tijdelijke aanduiding voor dianummer 3"/>
          <p:cNvSpPr>
            <a:spLocks noGrp="1"/>
          </p:cNvSpPr>
          <p:nvPr>
            <p:ph type="sldNum" sz="quarter" idx="12"/>
          </p:nvPr>
        </p:nvSpPr>
        <p:spPr/>
        <p:txBody>
          <a:bodyPr/>
          <a:lstStyle/>
          <a:p>
            <a:r>
              <a:rPr lang="nl-NL"/>
              <a:t>| </a:t>
            </a:r>
            <a:fld id="{5A73F218-DCB0-4894-9B51-05C25669D534}" type="slidenum">
              <a:rPr lang="nl-NL" smtClean="0"/>
              <a:pPr/>
              <a:t>24</a:t>
            </a:fld>
            <a:endParaRPr lang="nl-NL" dirty="0"/>
          </a:p>
        </p:txBody>
      </p:sp>
    </p:spTree>
    <p:extLst>
      <p:ext uri="{BB962C8B-B14F-4D97-AF65-F5344CB8AC3E}">
        <p14:creationId xmlns:p14="http://schemas.microsoft.com/office/powerpoint/2010/main" val="2374406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047183-35C4-394C-8AA2-02D806968840}"/>
              </a:ext>
            </a:extLst>
          </p:cNvPr>
          <p:cNvSpPr>
            <a:spLocks noGrp="1"/>
          </p:cNvSpPr>
          <p:nvPr>
            <p:ph type="title"/>
          </p:nvPr>
        </p:nvSpPr>
        <p:spPr/>
        <p:txBody>
          <a:bodyPr/>
          <a:lstStyle/>
          <a:p>
            <a:r>
              <a:rPr lang="nl-NL" dirty="0"/>
              <a:t>Korte pauze</a:t>
            </a:r>
          </a:p>
        </p:txBody>
      </p:sp>
      <p:sp>
        <p:nvSpPr>
          <p:cNvPr id="4" name="Tijdelijke aanduiding voor datum 3">
            <a:extLst>
              <a:ext uri="{FF2B5EF4-FFF2-40B4-BE49-F238E27FC236}">
                <a16:creationId xmlns:a16="http://schemas.microsoft.com/office/drawing/2014/main" xmlns="" id="{197CECEC-CBE2-3241-A549-A76C52637224}"/>
              </a:ext>
            </a:extLst>
          </p:cNvPr>
          <p:cNvSpPr>
            <a:spLocks noGrp="1"/>
          </p:cNvSpPr>
          <p:nvPr>
            <p:ph type="dt" sz="half" idx="10"/>
          </p:nvPr>
        </p:nvSpPr>
        <p:spPr/>
        <p:txBody>
          <a:bodyPr/>
          <a:lstStyle/>
          <a:p>
            <a:fld id="{805B3322-CC55-4095-892E-58FBC402599A}"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C0DAD3F8-EA53-DC45-9B7F-7EBB1D377851}"/>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68E68E9A-470B-E24E-9F31-AD63790943C5}"/>
              </a:ext>
            </a:extLst>
          </p:cNvPr>
          <p:cNvSpPr>
            <a:spLocks noGrp="1"/>
          </p:cNvSpPr>
          <p:nvPr>
            <p:ph type="sldNum" sz="quarter" idx="12"/>
          </p:nvPr>
        </p:nvSpPr>
        <p:spPr/>
        <p:txBody>
          <a:bodyPr/>
          <a:lstStyle/>
          <a:p>
            <a:r>
              <a:rPr lang="nl-NL"/>
              <a:t>| </a:t>
            </a:r>
            <a:fld id="{5A73F218-DCB0-4894-9B51-05C25669D534}" type="slidenum">
              <a:rPr lang="nl-NL" smtClean="0"/>
              <a:pPr/>
              <a:t>25</a:t>
            </a:fld>
            <a:endParaRPr lang="nl-NL" dirty="0"/>
          </a:p>
        </p:txBody>
      </p:sp>
    </p:spTree>
    <p:extLst>
      <p:ext uri="{BB962C8B-B14F-4D97-AF65-F5344CB8AC3E}">
        <p14:creationId xmlns:p14="http://schemas.microsoft.com/office/powerpoint/2010/main" val="2086478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129DD1-E318-E341-B862-714158AC5DC7}"/>
              </a:ext>
            </a:extLst>
          </p:cNvPr>
          <p:cNvSpPr>
            <a:spLocks noGrp="1"/>
          </p:cNvSpPr>
          <p:nvPr>
            <p:ph type="title"/>
          </p:nvPr>
        </p:nvSpPr>
        <p:spPr>
          <a:xfrm>
            <a:off x="781970" y="1998333"/>
            <a:ext cx="8110509" cy="1143000"/>
          </a:xfrm>
        </p:spPr>
        <p:txBody>
          <a:bodyPr/>
          <a:lstStyle/>
          <a:p>
            <a:r>
              <a:rPr lang="nl-NL" dirty="0"/>
              <a:t>Singelgrachtgarage-Marnix |  projectdoelstellingen</a:t>
            </a:r>
            <a:br>
              <a:rPr lang="nl-NL" dirty="0"/>
            </a:br>
            <a:endParaRPr lang="nl-NL" dirty="0"/>
          </a:p>
        </p:txBody>
      </p:sp>
      <p:sp>
        <p:nvSpPr>
          <p:cNvPr id="3" name="Tijdelijke aanduiding voor inhoud 2">
            <a:extLst>
              <a:ext uri="{FF2B5EF4-FFF2-40B4-BE49-F238E27FC236}">
                <a16:creationId xmlns:a16="http://schemas.microsoft.com/office/drawing/2014/main" xmlns="" id="{89E0F7B6-E046-CC4E-BA50-4213A21C6895}"/>
              </a:ext>
            </a:extLst>
          </p:cNvPr>
          <p:cNvSpPr>
            <a:spLocks noGrp="1"/>
          </p:cNvSpPr>
          <p:nvPr>
            <p:ph idx="1"/>
          </p:nvPr>
        </p:nvSpPr>
        <p:spPr>
          <a:xfrm>
            <a:off x="781562" y="3367563"/>
            <a:ext cx="8362438" cy="2787175"/>
          </a:xfrm>
        </p:spPr>
        <p:txBody>
          <a:bodyPr/>
          <a:lstStyle/>
          <a:p>
            <a:pPr lvl="0"/>
            <a:r>
              <a:rPr lang="nl-NL" dirty="0"/>
              <a:t>Projectdoelstellingen </a:t>
            </a:r>
            <a:r>
              <a:rPr lang="nl-NL" dirty="0" smtClean="0"/>
              <a:t>samenvattend</a:t>
            </a:r>
            <a:endParaRPr lang="nl-NL" dirty="0"/>
          </a:p>
          <a:p>
            <a:pPr lvl="1"/>
            <a:r>
              <a:rPr lang="nl-NL" dirty="0"/>
              <a:t>Het veilig realiseren van een parkeergarage met een passende beeldkwaliteit die voldoet aan het beoogde gebruik;</a:t>
            </a:r>
          </a:p>
          <a:p>
            <a:pPr lvl="1"/>
            <a:r>
              <a:rPr lang="nl-NL" dirty="0"/>
              <a:t>Het beperken van hinder en schade voor de omgeving;</a:t>
            </a:r>
          </a:p>
          <a:p>
            <a:pPr lvl="1"/>
            <a:r>
              <a:rPr lang="nl-NL" dirty="0"/>
              <a:t>Het realiseren van de parkeergarage met zo min mogelijk verlies van zowel de bomen als overige functionaliteit rondom de projectlocatie voor de buurt en gebruikers;</a:t>
            </a:r>
          </a:p>
          <a:p>
            <a:pPr lvl="1"/>
            <a:r>
              <a:rPr lang="nl-NL" dirty="0"/>
              <a:t>Ingebruikname van de parkeergarage volgens vereiste specificaties binnen gestelde tijd en </a:t>
            </a:r>
            <a:r>
              <a:rPr lang="nl-NL" dirty="0" smtClean="0"/>
              <a:t>budget</a:t>
            </a:r>
            <a:endParaRPr lang="nl-NL" dirty="0"/>
          </a:p>
          <a:p>
            <a:pPr marL="216000" lvl="1" indent="0">
              <a:buNone/>
            </a:pPr>
            <a:endParaRPr lang="nl-NL" dirty="0"/>
          </a:p>
        </p:txBody>
      </p:sp>
      <p:sp>
        <p:nvSpPr>
          <p:cNvPr id="4" name="Tijdelijke aanduiding voor datum 3">
            <a:extLst>
              <a:ext uri="{FF2B5EF4-FFF2-40B4-BE49-F238E27FC236}">
                <a16:creationId xmlns:a16="http://schemas.microsoft.com/office/drawing/2014/main" xmlns="" id="{BE184C51-CC26-7C4F-BB30-0A5CFA5D0870}"/>
              </a:ext>
            </a:extLst>
          </p:cNvPr>
          <p:cNvSpPr>
            <a:spLocks noGrp="1"/>
          </p:cNvSpPr>
          <p:nvPr>
            <p:ph type="dt" sz="half" idx="10"/>
          </p:nvPr>
        </p:nvSpPr>
        <p:spPr/>
        <p:txBody>
          <a:bodyPr/>
          <a:lstStyle/>
          <a:p>
            <a:fld id="{C0B8397D-BCAA-4C0B-9E36-AB6B3515E618}"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A9E3A9A5-ABF6-7C49-ADC3-117FE9814BB9}"/>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B4A2D6EF-ED2D-1843-9E22-8C9D18BF8B0E}"/>
              </a:ext>
            </a:extLst>
          </p:cNvPr>
          <p:cNvSpPr>
            <a:spLocks noGrp="1"/>
          </p:cNvSpPr>
          <p:nvPr>
            <p:ph type="sldNum" sz="quarter" idx="12"/>
          </p:nvPr>
        </p:nvSpPr>
        <p:spPr/>
        <p:txBody>
          <a:bodyPr/>
          <a:lstStyle/>
          <a:p>
            <a:r>
              <a:rPr lang="nl-NL"/>
              <a:t>| </a:t>
            </a:r>
            <a:fld id="{5A73F218-DCB0-4894-9B51-05C25669D534}" type="slidenum">
              <a:rPr lang="nl-NL" smtClean="0"/>
              <a:pPr/>
              <a:t>26</a:t>
            </a:fld>
            <a:endParaRPr lang="nl-NL" dirty="0"/>
          </a:p>
        </p:txBody>
      </p:sp>
    </p:spTree>
    <p:extLst>
      <p:ext uri="{BB962C8B-B14F-4D97-AF65-F5344CB8AC3E}">
        <p14:creationId xmlns:p14="http://schemas.microsoft.com/office/powerpoint/2010/main" val="1109156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047183-35C4-394C-8AA2-02D806968840}"/>
              </a:ext>
            </a:extLst>
          </p:cNvPr>
          <p:cNvSpPr>
            <a:spLocks noGrp="1"/>
          </p:cNvSpPr>
          <p:nvPr>
            <p:ph type="title"/>
          </p:nvPr>
        </p:nvSpPr>
        <p:spPr/>
        <p:txBody>
          <a:bodyPr/>
          <a:lstStyle/>
          <a:p>
            <a:r>
              <a:rPr lang="nl-NL" dirty="0"/>
              <a:t>Singelgrachtgarage-Marnix | projectorganisatie </a:t>
            </a:r>
          </a:p>
        </p:txBody>
      </p:sp>
      <p:sp>
        <p:nvSpPr>
          <p:cNvPr id="3" name="Tijdelijke aanduiding voor inhoud 2">
            <a:extLst>
              <a:ext uri="{FF2B5EF4-FFF2-40B4-BE49-F238E27FC236}">
                <a16:creationId xmlns:a16="http://schemas.microsoft.com/office/drawing/2014/main" xmlns="" id="{155572B8-5CA6-A347-8FFC-BFD9E5292CCC}"/>
              </a:ext>
            </a:extLst>
          </p:cNvPr>
          <p:cNvSpPr>
            <a:spLocks noGrp="1"/>
          </p:cNvSpPr>
          <p:nvPr>
            <p:ph idx="1"/>
          </p:nvPr>
        </p:nvSpPr>
        <p:spPr/>
        <p:txBody>
          <a:bodyPr/>
          <a:lstStyle/>
          <a:p>
            <a:r>
              <a:rPr lang="nl-NL" dirty="0"/>
              <a:t>Opdrachtgever: dienst Verkeer &amp; Openbare Ruimte </a:t>
            </a:r>
          </a:p>
          <a:p>
            <a:endParaRPr lang="nl-NL" dirty="0"/>
          </a:p>
          <a:p>
            <a:r>
              <a:rPr lang="nl-NL" dirty="0"/>
              <a:t>Projectmanager: Erik Bakker</a:t>
            </a:r>
          </a:p>
          <a:p>
            <a:r>
              <a:rPr lang="nl-NL" dirty="0"/>
              <a:t>Technisch manager: Peter Schoonderbeek</a:t>
            </a:r>
          </a:p>
          <a:p>
            <a:r>
              <a:rPr lang="nl-NL" dirty="0"/>
              <a:t>Omgevingsmanager: Elianne in het Veld </a:t>
            </a:r>
          </a:p>
          <a:p>
            <a:r>
              <a:rPr lang="nl-NL" dirty="0"/>
              <a:t>Contractmanager: Laurens van Stralen </a:t>
            </a:r>
          </a:p>
          <a:p>
            <a:r>
              <a:rPr lang="nl-NL" dirty="0"/>
              <a:t>Adviseur aanbesteding: Tim Duits </a:t>
            </a:r>
          </a:p>
          <a:p>
            <a:r>
              <a:rPr lang="nl-NL" dirty="0"/>
              <a:t>Manager projectbeheersing: Julia Vlasbloem</a:t>
            </a:r>
          </a:p>
          <a:p>
            <a:endParaRPr lang="nl-NL" dirty="0"/>
          </a:p>
        </p:txBody>
      </p:sp>
      <p:sp>
        <p:nvSpPr>
          <p:cNvPr id="4" name="Tijdelijke aanduiding voor datum 3">
            <a:extLst>
              <a:ext uri="{FF2B5EF4-FFF2-40B4-BE49-F238E27FC236}">
                <a16:creationId xmlns:a16="http://schemas.microsoft.com/office/drawing/2014/main" xmlns="" id="{197CECEC-CBE2-3241-A549-A76C52637224}"/>
              </a:ext>
            </a:extLst>
          </p:cNvPr>
          <p:cNvSpPr>
            <a:spLocks noGrp="1"/>
          </p:cNvSpPr>
          <p:nvPr>
            <p:ph type="dt" sz="half" idx="10"/>
          </p:nvPr>
        </p:nvSpPr>
        <p:spPr/>
        <p:txBody>
          <a:bodyPr/>
          <a:lstStyle/>
          <a:p>
            <a:fld id="{3C8520F3-A17C-48E7-B7F0-51380CC28616}"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C0DAD3F8-EA53-DC45-9B7F-7EBB1D377851}"/>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68E68E9A-470B-E24E-9F31-AD63790943C5}"/>
              </a:ext>
            </a:extLst>
          </p:cNvPr>
          <p:cNvSpPr>
            <a:spLocks noGrp="1"/>
          </p:cNvSpPr>
          <p:nvPr>
            <p:ph type="sldNum" sz="quarter" idx="12"/>
          </p:nvPr>
        </p:nvSpPr>
        <p:spPr/>
        <p:txBody>
          <a:bodyPr/>
          <a:lstStyle/>
          <a:p>
            <a:r>
              <a:rPr lang="nl-NL"/>
              <a:t>| </a:t>
            </a:r>
            <a:fld id="{5A73F218-DCB0-4894-9B51-05C25669D534}" type="slidenum">
              <a:rPr lang="nl-NL" smtClean="0"/>
              <a:pPr/>
              <a:t>27</a:t>
            </a:fld>
            <a:endParaRPr lang="nl-NL" dirty="0"/>
          </a:p>
        </p:txBody>
      </p:sp>
    </p:spTree>
    <p:extLst>
      <p:ext uri="{BB962C8B-B14F-4D97-AF65-F5344CB8AC3E}">
        <p14:creationId xmlns:p14="http://schemas.microsoft.com/office/powerpoint/2010/main" val="2520591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xmlns="" id="{EE7ACDF6-5B81-6D45-B437-4E1C437C77F8}"/>
              </a:ext>
            </a:extLst>
          </p:cNvPr>
          <p:cNvSpPr>
            <a:spLocks noGrp="1"/>
          </p:cNvSpPr>
          <p:nvPr>
            <p:ph type="dt" sz="half" idx="10"/>
          </p:nvPr>
        </p:nvSpPr>
        <p:spPr/>
        <p:txBody>
          <a:bodyPr/>
          <a:lstStyle/>
          <a:p>
            <a:fld id="{E4695DD2-ED04-449D-A3AE-CF55BC7C7769}"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F9F530C4-28EC-9B41-994D-4562C892957F}"/>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4FFBB7E-ED80-9841-82E6-B5FAF16AD047}"/>
              </a:ext>
            </a:extLst>
          </p:cNvPr>
          <p:cNvSpPr>
            <a:spLocks noGrp="1"/>
          </p:cNvSpPr>
          <p:nvPr>
            <p:ph type="sldNum" sz="quarter" idx="12"/>
          </p:nvPr>
        </p:nvSpPr>
        <p:spPr/>
        <p:txBody>
          <a:bodyPr/>
          <a:lstStyle/>
          <a:p>
            <a:r>
              <a:rPr lang="nl-NL"/>
              <a:t>| </a:t>
            </a:r>
            <a:fld id="{5A73F218-DCB0-4894-9B51-05C25669D534}" type="slidenum">
              <a:rPr lang="nl-NL" smtClean="0"/>
              <a:pPr/>
              <a:t>28</a:t>
            </a:fld>
            <a:endParaRPr lang="nl-NL" dirty="0"/>
          </a:p>
        </p:txBody>
      </p:sp>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368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xmlns="" id="{795EBB53-7E68-8A40-92C6-CDC3ABE76D36}"/>
              </a:ext>
            </a:extLst>
          </p:cNvPr>
          <p:cNvSpPr>
            <a:spLocks noGrp="1"/>
          </p:cNvSpPr>
          <p:nvPr>
            <p:ph type="dt" sz="half" idx="10"/>
          </p:nvPr>
        </p:nvSpPr>
        <p:spPr/>
        <p:txBody>
          <a:bodyPr/>
          <a:lstStyle/>
          <a:p>
            <a:fld id="{79AF555A-839E-4775-A382-95A23E2156DD}"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BC9AB79E-4FF2-B34F-977C-01F50C825E53}"/>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5D24E62B-549E-2D44-9174-3EA958FACDB7}"/>
              </a:ext>
            </a:extLst>
          </p:cNvPr>
          <p:cNvSpPr>
            <a:spLocks noGrp="1"/>
          </p:cNvSpPr>
          <p:nvPr>
            <p:ph type="sldNum" sz="quarter" idx="12"/>
          </p:nvPr>
        </p:nvSpPr>
        <p:spPr/>
        <p:txBody>
          <a:bodyPr/>
          <a:lstStyle/>
          <a:p>
            <a:r>
              <a:rPr lang="nl-NL"/>
              <a:t>| </a:t>
            </a:r>
            <a:fld id="{5A73F218-DCB0-4894-9B51-05C25669D534}" type="slidenum">
              <a:rPr lang="nl-NL" smtClean="0"/>
              <a:pPr/>
              <a:t>29</a:t>
            </a:fld>
            <a:endParaRPr lang="nl-NL" dirty="0"/>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Vrije vorm 7"/>
          <p:cNvSpPr/>
          <p:nvPr/>
        </p:nvSpPr>
        <p:spPr>
          <a:xfrm>
            <a:off x="2396359" y="1119352"/>
            <a:ext cx="2286000" cy="4950372"/>
          </a:xfrm>
          <a:custGeom>
            <a:avLst/>
            <a:gdLst>
              <a:gd name="connsiteX0" fmla="*/ 1907627 w 2286000"/>
              <a:gd name="connsiteY0" fmla="*/ 0 h 4950372"/>
              <a:gd name="connsiteX1" fmla="*/ 2286000 w 2286000"/>
              <a:gd name="connsiteY1" fmla="*/ 157655 h 4950372"/>
              <a:gd name="connsiteX2" fmla="*/ 488731 w 2286000"/>
              <a:gd name="connsiteY2" fmla="*/ 4950372 h 4950372"/>
              <a:gd name="connsiteX3" fmla="*/ 0 w 2286000"/>
              <a:gd name="connsiteY3" fmla="*/ 4855779 h 4950372"/>
              <a:gd name="connsiteX4" fmla="*/ 1907627 w 2286000"/>
              <a:gd name="connsiteY4" fmla="*/ 0 h 4950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4950372">
                <a:moveTo>
                  <a:pt x="1907627" y="0"/>
                </a:moveTo>
                <a:lnTo>
                  <a:pt x="2286000" y="157655"/>
                </a:lnTo>
                <a:lnTo>
                  <a:pt x="488731" y="4950372"/>
                </a:lnTo>
                <a:lnTo>
                  <a:pt x="0" y="4855779"/>
                </a:lnTo>
                <a:lnTo>
                  <a:pt x="1907627"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31262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A6FEF5D-3E91-4347-B8D5-7F3F75A11EF8}"/>
              </a:ext>
            </a:extLst>
          </p:cNvPr>
          <p:cNvSpPr>
            <a:spLocks noGrp="1"/>
          </p:cNvSpPr>
          <p:nvPr>
            <p:ph type="title"/>
          </p:nvPr>
        </p:nvSpPr>
        <p:spPr/>
        <p:txBody>
          <a:bodyPr/>
          <a:lstStyle/>
          <a:p>
            <a:r>
              <a:rPr lang="nl-NL" altLang="nl-NL" dirty="0">
                <a:ea typeface="ヒラギノ角ゴ Pro W3" panose="020B0300000000000000" pitchFamily="34" charset="-128"/>
              </a:rPr>
              <a:t>Doel informatiebijeenkomst</a:t>
            </a:r>
            <a:endParaRPr lang="nl-NL" dirty="0"/>
          </a:p>
        </p:txBody>
      </p:sp>
      <p:sp>
        <p:nvSpPr>
          <p:cNvPr id="3" name="Tijdelijke aanduiding voor inhoud 2">
            <a:extLst>
              <a:ext uri="{FF2B5EF4-FFF2-40B4-BE49-F238E27FC236}">
                <a16:creationId xmlns:a16="http://schemas.microsoft.com/office/drawing/2014/main" xmlns="" id="{1572891B-EF8B-0F49-AEA4-89A31798061A}"/>
              </a:ext>
            </a:extLst>
          </p:cNvPr>
          <p:cNvSpPr>
            <a:spLocks noGrp="1"/>
          </p:cNvSpPr>
          <p:nvPr>
            <p:ph idx="1"/>
          </p:nvPr>
        </p:nvSpPr>
        <p:spPr/>
        <p:txBody>
          <a:bodyPr/>
          <a:lstStyle/>
          <a:p>
            <a:pPr marL="0" indent="0">
              <a:buNone/>
            </a:pPr>
            <a:r>
              <a:rPr lang="nl-NL" dirty="0"/>
              <a:t>Toelichting op beide </a:t>
            </a:r>
            <a:r>
              <a:rPr lang="nl-NL" dirty="0" smtClean="0"/>
              <a:t>projecten</a:t>
            </a:r>
            <a:endParaRPr lang="nl-NL" dirty="0"/>
          </a:p>
          <a:p>
            <a:r>
              <a:rPr lang="nl-NL" dirty="0"/>
              <a:t>Locatie en context</a:t>
            </a:r>
          </a:p>
          <a:p>
            <a:r>
              <a:rPr lang="nl-NL" dirty="0"/>
              <a:t>De opdracht </a:t>
            </a:r>
          </a:p>
          <a:p>
            <a:r>
              <a:rPr lang="nl-NL" dirty="0"/>
              <a:t>Het aanbestedingstraject </a:t>
            </a:r>
          </a:p>
          <a:p>
            <a:r>
              <a:rPr lang="nl-NL" dirty="0"/>
              <a:t>Beantwoording vragen (indien </a:t>
            </a:r>
            <a:r>
              <a:rPr lang="nl-NL" dirty="0" smtClean="0"/>
              <a:t>mogelijk), zodat </a:t>
            </a:r>
            <a:r>
              <a:rPr lang="nl-NL" dirty="0"/>
              <a:t>marktpartijen en eventuele  samenwerkingsverbanden zich optimaal kunnen voorbereiden om zich aan te melden als </a:t>
            </a:r>
            <a:r>
              <a:rPr lang="nl-NL" dirty="0" smtClean="0"/>
              <a:t>gegadigde</a:t>
            </a: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xmlns="" id="{E68125B9-8C2A-E24D-9778-BEE29817B690}"/>
              </a:ext>
            </a:extLst>
          </p:cNvPr>
          <p:cNvSpPr>
            <a:spLocks noGrp="1"/>
          </p:cNvSpPr>
          <p:nvPr>
            <p:ph type="dt" sz="half" idx="10"/>
          </p:nvPr>
        </p:nvSpPr>
        <p:spPr/>
        <p:txBody>
          <a:bodyPr/>
          <a:lstStyle/>
          <a:p>
            <a:fld id="{22985D08-4A81-4E80-A3D4-D6F88D6A34E5}"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0C44AD19-0F22-5F46-B4EB-4C74F73BF209}"/>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89E0BE14-386A-6045-A3C9-A39DAB3F05E2}"/>
              </a:ext>
            </a:extLst>
          </p:cNvPr>
          <p:cNvSpPr>
            <a:spLocks noGrp="1"/>
          </p:cNvSpPr>
          <p:nvPr>
            <p:ph type="sldNum" sz="quarter" idx="12"/>
          </p:nvPr>
        </p:nvSpPr>
        <p:spPr/>
        <p:txBody>
          <a:bodyPr/>
          <a:lstStyle/>
          <a:p>
            <a:r>
              <a:rPr lang="nl-NL"/>
              <a:t>| </a:t>
            </a:r>
            <a:fld id="{5A73F218-DCB0-4894-9B51-05C25669D534}" type="slidenum">
              <a:rPr lang="nl-NL" smtClean="0"/>
              <a:pPr/>
              <a:t>3</a:t>
            </a:fld>
            <a:endParaRPr lang="nl-NL" dirty="0"/>
          </a:p>
        </p:txBody>
      </p:sp>
    </p:spTree>
    <p:extLst>
      <p:ext uri="{BB962C8B-B14F-4D97-AF65-F5344CB8AC3E}">
        <p14:creationId xmlns:p14="http://schemas.microsoft.com/office/powerpoint/2010/main" val="2231917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7831E3B-F9EB-F043-95C4-36B1546367EE}"/>
              </a:ext>
            </a:extLst>
          </p:cNvPr>
          <p:cNvSpPr>
            <a:spLocks noGrp="1"/>
          </p:cNvSpPr>
          <p:nvPr>
            <p:ph type="title"/>
          </p:nvPr>
        </p:nvSpPr>
        <p:spPr/>
        <p:txBody>
          <a:bodyPr/>
          <a:lstStyle/>
          <a:p>
            <a:r>
              <a:rPr lang="nl-NL" dirty="0" err="1"/>
              <a:t>Singelgrachtgarage-Marnix</a:t>
            </a:r>
            <a:r>
              <a:rPr lang="nl-NL" dirty="0"/>
              <a:t> | toelichting project </a:t>
            </a:r>
          </a:p>
        </p:txBody>
      </p:sp>
      <p:sp>
        <p:nvSpPr>
          <p:cNvPr id="3" name="Tijdelijke aanduiding voor inhoud 2">
            <a:extLst>
              <a:ext uri="{FF2B5EF4-FFF2-40B4-BE49-F238E27FC236}">
                <a16:creationId xmlns:a16="http://schemas.microsoft.com/office/drawing/2014/main" xmlns="" id="{6BD02643-7A18-394C-B907-B843ED22F0FF}"/>
              </a:ext>
            </a:extLst>
          </p:cNvPr>
          <p:cNvSpPr>
            <a:spLocks noGrp="1"/>
          </p:cNvSpPr>
          <p:nvPr>
            <p:ph idx="1"/>
          </p:nvPr>
        </p:nvSpPr>
        <p:spPr/>
        <p:txBody>
          <a:bodyPr/>
          <a:lstStyle/>
          <a:p>
            <a:r>
              <a:rPr lang="nl-NL" dirty="0"/>
              <a:t>Ontwerp en realisatie openbare parkeergarage </a:t>
            </a:r>
          </a:p>
          <a:p>
            <a:pPr lvl="1"/>
            <a:r>
              <a:rPr lang="nl-NL" dirty="0"/>
              <a:t>800 parkeerplaatsen </a:t>
            </a:r>
          </a:p>
          <a:p>
            <a:pPr lvl="1"/>
            <a:r>
              <a:rPr lang="nl-NL" dirty="0" smtClean="0"/>
              <a:t>2 à 3 </a:t>
            </a:r>
            <a:r>
              <a:rPr lang="nl-NL" dirty="0"/>
              <a:t>lagen </a:t>
            </a:r>
          </a:p>
          <a:p>
            <a:pPr lvl="1"/>
            <a:r>
              <a:rPr lang="nl-NL" dirty="0"/>
              <a:t>In- en uitrit in Frederik </a:t>
            </a:r>
            <a:r>
              <a:rPr lang="nl-NL" dirty="0" smtClean="0"/>
              <a:t>Hendrikplantsoen</a:t>
            </a:r>
            <a:endParaRPr lang="nl-NL" dirty="0"/>
          </a:p>
          <a:p>
            <a:pPr lvl="1"/>
            <a:r>
              <a:rPr lang="nl-NL" dirty="0" smtClean="0"/>
              <a:t>Vier of vijf </a:t>
            </a:r>
            <a:r>
              <a:rPr lang="nl-NL" dirty="0"/>
              <a:t>voetgangersentrees </a:t>
            </a:r>
          </a:p>
          <a:p>
            <a:pPr lvl="1"/>
            <a:r>
              <a:rPr lang="nl-NL" dirty="0"/>
              <a:t>Behoud bomen</a:t>
            </a:r>
          </a:p>
          <a:p>
            <a:pPr marL="0" indent="0">
              <a:buNone/>
            </a:pPr>
            <a:endParaRPr lang="nl-NL" dirty="0"/>
          </a:p>
        </p:txBody>
      </p:sp>
      <p:sp>
        <p:nvSpPr>
          <p:cNvPr id="4" name="Tijdelijke aanduiding voor datum 3">
            <a:extLst>
              <a:ext uri="{FF2B5EF4-FFF2-40B4-BE49-F238E27FC236}">
                <a16:creationId xmlns:a16="http://schemas.microsoft.com/office/drawing/2014/main" xmlns="" id="{4A9CC889-3376-EC40-A244-8AEC23D02286}"/>
              </a:ext>
            </a:extLst>
          </p:cNvPr>
          <p:cNvSpPr>
            <a:spLocks noGrp="1"/>
          </p:cNvSpPr>
          <p:nvPr>
            <p:ph type="dt" sz="half" idx="10"/>
          </p:nvPr>
        </p:nvSpPr>
        <p:spPr/>
        <p:txBody>
          <a:bodyPr/>
          <a:lstStyle/>
          <a:p>
            <a:fld id="{0FE1B936-A3A1-440D-BCF2-CA7FCBCAC51F}"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2761236E-1944-7549-982B-5C4B36884FFD}"/>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87FCD40-B45B-E746-A644-6318B38FEB34}"/>
              </a:ext>
            </a:extLst>
          </p:cNvPr>
          <p:cNvSpPr>
            <a:spLocks noGrp="1"/>
          </p:cNvSpPr>
          <p:nvPr>
            <p:ph type="sldNum" sz="quarter" idx="12"/>
          </p:nvPr>
        </p:nvSpPr>
        <p:spPr/>
        <p:txBody>
          <a:bodyPr/>
          <a:lstStyle/>
          <a:p>
            <a:r>
              <a:rPr lang="nl-NL"/>
              <a:t>| </a:t>
            </a:r>
            <a:fld id="{5A73F218-DCB0-4894-9B51-05C25669D534}" type="slidenum">
              <a:rPr lang="nl-NL" smtClean="0"/>
              <a:pPr/>
              <a:t>30</a:t>
            </a:fld>
            <a:endParaRPr lang="nl-NL" dirty="0"/>
          </a:p>
        </p:txBody>
      </p:sp>
    </p:spTree>
    <p:extLst>
      <p:ext uri="{BB962C8B-B14F-4D97-AF65-F5344CB8AC3E}">
        <p14:creationId xmlns:p14="http://schemas.microsoft.com/office/powerpoint/2010/main" val="3084916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7831E3B-F9EB-F043-95C4-36B1546367EE}"/>
              </a:ext>
            </a:extLst>
          </p:cNvPr>
          <p:cNvSpPr>
            <a:spLocks noGrp="1"/>
          </p:cNvSpPr>
          <p:nvPr>
            <p:ph type="title"/>
          </p:nvPr>
        </p:nvSpPr>
        <p:spPr/>
        <p:txBody>
          <a:bodyPr/>
          <a:lstStyle/>
          <a:p>
            <a:r>
              <a:rPr lang="nl-NL" dirty="0" err="1"/>
              <a:t>Singelgrachtgarage-Marnix</a:t>
            </a:r>
            <a:r>
              <a:rPr lang="nl-NL" dirty="0"/>
              <a:t> | toelichting project </a:t>
            </a:r>
          </a:p>
        </p:txBody>
      </p:sp>
      <p:sp>
        <p:nvSpPr>
          <p:cNvPr id="3" name="Tijdelijke aanduiding voor inhoud 2">
            <a:extLst>
              <a:ext uri="{FF2B5EF4-FFF2-40B4-BE49-F238E27FC236}">
                <a16:creationId xmlns:a16="http://schemas.microsoft.com/office/drawing/2014/main" xmlns="" id="{6BD02643-7A18-394C-B907-B843ED22F0FF}"/>
              </a:ext>
            </a:extLst>
          </p:cNvPr>
          <p:cNvSpPr>
            <a:spLocks noGrp="1"/>
          </p:cNvSpPr>
          <p:nvPr>
            <p:ph idx="1"/>
          </p:nvPr>
        </p:nvSpPr>
        <p:spPr/>
        <p:txBody>
          <a:bodyPr/>
          <a:lstStyle/>
          <a:p>
            <a:r>
              <a:rPr lang="nl-NL" dirty="0"/>
              <a:t>Maaiveldinrichting Frederik Hendrikplantsoen + toegangshuisjes</a:t>
            </a:r>
          </a:p>
          <a:p>
            <a:pPr lvl="1"/>
            <a:r>
              <a:rPr lang="nl-NL" dirty="0"/>
              <a:t>Ontwerp opgesteld door OG samen met buurt</a:t>
            </a:r>
          </a:p>
          <a:p>
            <a:pPr lvl="1"/>
            <a:endParaRPr lang="nl-NL" dirty="0"/>
          </a:p>
          <a:p>
            <a:r>
              <a:rPr lang="nl-NL" dirty="0"/>
              <a:t>Steigers Singelgracht</a:t>
            </a:r>
          </a:p>
          <a:p>
            <a:pPr lvl="1"/>
            <a:r>
              <a:rPr lang="nl-NL" dirty="0"/>
              <a:t>Ontwerp opgesteld door OG</a:t>
            </a:r>
          </a:p>
          <a:p>
            <a:pPr lvl="1"/>
            <a:endParaRPr lang="nl-NL" dirty="0"/>
          </a:p>
          <a:p>
            <a:r>
              <a:rPr lang="nl-NL" dirty="0"/>
              <a:t>Bestemmingsplan</a:t>
            </a:r>
          </a:p>
          <a:p>
            <a:pPr marL="0" indent="0">
              <a:buNone/>
            </a:pPr>
            <a:endParaRPr lang="nl-NL" dirty="0"/>
          </a:p>
        </p:txBody>
      </p:sp>
      <p:sp>
        <p:nvSpPr>
          <p:cNvPr id="4" name="Tijdelijke aanduiding voor datum 3">
            <a:extLst>
              <a:ext uri="{FF2B5EF4-FFF2-40B4-BE49-F238E27FC236}">
                <a16:creationId xmlns:a16="http://schemas.microsoft.com/office/drawing/2014/main" xmlns="" id="{4A9CC889-3376-EC40-A244-8AEC23D02286}"/>
              </a:ext>
            </a:extLst>
          </p:cNvPr>
          <p:cNvSpPr>
            <a:spLocks noGrp="1"/>
          </p:cNvSpPr>
          <p:nvPr>
            <p:ph type="dt" sz="half" idx="10"/>
          </p:nvPr>
        </p:nvSpPr>
        <p:spPr/>
        <p:txBody>
          <a:bodyPr/>
          <a:lstStyle/>
          <a:p>
            <a:fld id="{63EF8307-9E38-41AD-916C-CDD0699A8916}"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2761236E-1944-7549-982B-5C4B36884FFD}"/>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87FCD40-B45B-E746-A644-6318B38FEB34}"/>
              </a:ext>
            </a:extLst>
          </p:cNvPr>
          <p:cNvSpPr>
            <a:spLocks noGrp="1"/>
          </p:cNvSpPr>
          <p:nvPr>
            <p:ph type="sldNum" sz="quarter" idx="12"/>
          </p:nvPr>
        </p:nvSpPr>
        <p:spPr/>
        <p:txBody>
          <a:bodyPr/>
          <a:lstStyle/>
          <a:p>
            <a:r>
              <a:rPr lang="nl-NL"/>
              <a:t>| </a:t>
            </a:r>
            <a:fld id="{5A73F218-DCB0-4894-9B51-05C25669D534}" type="slidenum">
              <a:rPr lang="nl-NL" smtClean="0"/>
              <a:pPr/>
              <a:t>31</a:t>
            </a:fld>
            <a:endParaRPr lang="nl-NL" dirty="0"/>
          </a:p>
        </p:txBody>
      </p:sp>
    </p:spTree>
    <p:extLst>
      <p:ext uri="{BB962C8B-B14F-4D97-AF65-F5344CB8AC3E}">
        <p14:creationId xmlns:p14="http://schemas.microsoft.com/office/powerpoint/2010/main" val="345367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xmlns="" id="{4A9CC889-3376-EC40-A244-8AEC23D02286}"/>
              </a:ext>
            </a:extLst>
          </p:cNvPr>
          <p:cNvSpPr>
            <a:spLocks noGrp="1"/>
          </p:cNvSpPr>
          <p:nvPr>
            <p:ph type="dt" sz="half" idx="10"/>
          </p:nvPr>
        </p:nvSpPr>
        <p:spPr/>
        <p:txBody>
          <a:bodyPr/>
          <a:lstStyle/>
          <a:p>
            <a:fld id="{052AF204-C32D-4B6F-A685-971B523FEEC9}"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2761236E-1944-7549-982B-5C4B36884FFD}"/>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87FCD40-B45B-E746-A644-6318B38FEB34}"/>
              </a:ext>
            </a:extLst>
          </p:cNvPr>
          <p:cNvSpPr>
            <a:spLocks noGrp="1"/>
          </p:cNvSpPr>
          <p:nvPr>
            <p:ph type="sldNum" sz="quarter" idx="12"/>
          </p:nvPr>
        </p:nvSpPr>
        <p:spPr/>
        <p:txBody>
          <a:bodyPr/>
          <a:lstStyle/>
          <a:p>
            <a:r>
              <a:rPr lang="nl-NL"/>
              <a:t>| </a:t>
            </a:r>
            <a:fld id="{5A73F218-DCB0-4894-9B51-05C25669D534}" type="slidenum">
              <a:rPr lang="nl-NL" smtClean="0"/>
              <a:pPr/>
              <a:t>32</a:t>
            </a:fld>
            <a:endParaRPr lang="nl-NL" dirty="0"/>
          </a:p>
        </p:txBody>
      </p:sp>
      <p:pic>
        <p:nvPicPr>
          <p:cNvPr id="717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5576" y="692696"/>
            <a:ext cx="5886450"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340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129DD1-E318-E341-B862-714158AC5DC7}"/>
              </a:ext>
            </a:extLst>
          </p:cNvPr>
          <p:cNvSpPr>
            <a:spLocks noGrp="1"/>
          </p:cNvSpPr>
          <p:nvPr>
            <p:ph type="title"/>
          </p:nvPr>
        </p:nvSpPr>
        <p:spPr/>
        <p:txBody>
          <a:bodyPr/>
          <a:lstStyle/>
          <a:p>
            <a:r>
              <a:rPr lang="nl-NL" dirty="0"/>
              <a:t>Singelgrachtgarage-Marnix | </a:t>
            </a:r>
            <a:r>
              <a:rPr lang="nl-NL" dirty="0" smtClean="0"/>
              <a:t/>
            </a:r>
            <a:br>
              <a:rPr lang="nl-NL" dirty="0" smtClean="0"/>
            </a:br>
            <a:r>
              <a:rPr lang="nl-NL" dirty="0" smtClean="0"/>
              <a:t>omgeving</a:t>
            </a:r>
            <a:endParaRPr lang="nl-NL" dirty="0"/>
          </a:p>
        </p:txBody>
      </p:sp>
      <p:sp>
        <p:nvSpPr>
          <p:cNvPr id="3" name="Tijdelijke aanduiding voor inhoud 2">
            <a:extLst>
              <a:ext uri="{FF2B5EF4-FFF2-40B4-BE49-F238E27FC236}">
                <a16:creationId xmlns:a16="http://schemas.microsoft.com/office/drawing/2014/main" xmlns="" id="{89E0F7B6-E046-CC4E-BA50-4213A21C6895}"/>
              </a:ext>
            </a:extLst>
          </p:cNvPr>
          <p:cNvSpPr>
            <a:spLocks noGrp="1"/>
          </p:cNvSpPr>
          <p:nvPr>
            <p:ph idx="1"/>
          </p:nvPr>
        </p:nvSpPr>
        <p:spPr/>
        <p:txBody>
          <a:bodyPr/>
          <a:lstStyle/>
          <a:p>
            <a:r>
              <a:rPr lang="nl-NL" dirty="0" smtClean="0"/>
              <a:t>Lange voorgeschiedenis</a:t>
            </a:r>
          </a:p>
          <a:p>
            <a:pPr lvl="1"/>
            <a:r>
              <a:rPr lang="nl-NL" dirty="0" smtClean="0"/>
              <a:t>Nota van Uitgangspunten (2009)</a:t>
            </a:r>
          </a:p>
          <a:p>
            <a:pPr lvl="1"/>
            <a:r>
              <a:rPr lang="nl-NL" dirty="0" smtClean="0"/>
              <a:t>Kredietbesluit (2013) genomen door Stadsdelen West en Centrum</a:t>
            </a:r>
          </a:p>
          <a:p>
            <a:pPr lvl="1"/>
            <a:r>
              <a:rPr lang="nl-NL" i="1" dirty="0" smtClean="0"/>
              <a:t>Stand </a:t>
            </a:r>
            <a:r>
              <a:rPr lang="nl-NL" i="1" dirty="0" err="1" smtClean="0"/>
              <a:t>still</a:t>
            </a:r>
            <a:r>
              <a:rPr lang="nl-NL" dirty="0" smtClean="0"/>
              <a:t> (2014-2015)</a:t>
            </a:r>
          </a:p>
          <a:p>
            <a:pPr lvl="1"/>
            <a:r>
              <a:rPr lang="nl-NL" dirty="0" smtClean="0"/>
              <a:t>Project overgedragen van stadsdelen naar Centrale Stad (2016)</a:t>
            </a:r>
          </a:p>
          <a:p>
            <a:r>
              <a:rPr lang="nl-NL" dirty="0" smtClean="0"/>
              <a:t>Roerige voorgeschiedenis</a:t>
            </a:r>
          </a:p>
          <a:p>
            <a:pPr lvl="1"/>
            <a:r>
              <a:rPr lang="nl-NL" dirty="0"/>
              <a:t>R</a:t>
            </a:r>
            <a:r>
              <a:rPr lang="nl-NL" dirty="0" smtClean="0"/>
              <a:t>eferendum 2010</a:t>
            </a:r>
          </a:p>
          <a:p>
            <a:pPr lvl="1"/>
            <a:r>
              <a:rPr lang="nl-NL" dirty="0" smtClean="0"/>
              <a:t>Participatietraject vanaf 2013</a:t>
            </a:r>
          </a:p>
        </p:txBody>
      </p:sp>
      <p:sp>
        <p:nvSpPr>
          <p:cNvPr id="4" name="Tijdelijke aanduiding voor datum 3">
            <a:extLst>
              <a:ext uri="{FF2B5EF4-FFF2-40B4-BE49-F238E27FC236}">
                <a16:creationId xmlns:a16="http://schemas.microsoft.com/office/drawing/2014/main" xmlns="" id="{BE184C51-CC26-7C4F-BB30-0A5CFA5D0870}"/>
              </a:ext>
            </a:extLst>
          </p:cNvPr>
          <p:cNvSpPr>
            <a:spLocks noGrp="1"/>
          </p:cNvSpPr>
          <p:nvPr>
            <p:ph type="dt" sz="half" idx="10"/>
          </p:nvPr>
        </p:nvSpPr>
        <p:spPr/>
        <p:txBody>
          <a:bodyPr/>
          <a:lstStyle/>
          <a:p>
            <a:fld id="{9DF37419-9DE5-4B28-B487-1537696B3581}"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A9E3A9A5-ABF6-7C49-ADC3-117FE9814BB9}"/>
              </a:ext>
            </a:extLst>
          </p:cNvPr>
          <p:cNvSpPr>
            <a:spLocks noGrp="1"/>
          </p:cNvSpPr>
          <p:nvPr>
            <p:ph type="ftr" sz="quarter" idx="11"/>
          </p:nvPr>
        </p:nvSpPr>
        <p:spPr/>
        <p:txBody>
          <a:bodyPr/>
          <a:lstStyle/>
          <a:p>
            <a:r>
              <a:rPr lang="nl-NL" smtClean="0"/>
              <a:t>Informatiebijeenkomst selectiefase</a:t>
            </a:r>
            <a:endParaRPr lang="nl-NL" dirty="0"/>
          </a:p>
        </p:txBody>
      </p:sp>
      <p:sp>
        <p:nvSpPr>
          <p:cNvPr id="6" name="Tijdelijke aanduiding voor dianummer 5">
            <a:extLst>
              <a:ext uri="{FF2B5EF4-FFF2-40B4-BE49-F238E27FC236}">
                <a16:creationId xmlns:a16="http://schemas.microsoft.com/office/drawing/2014/main" xmlns="" id="{B4A2D6EF-ED2D-1843-9E22-8C9D18BF8B0E}"/>
              </a:ext>
            </a:extLst>
          </p:cNvPr>
          <p:cNvSpPr>
            <a:spLocks noGrp="1"/>
          </p:cNvSpPr>
          <p:nvPr>
            <p:ph type="sldNum" sz="quarter" idx="12"/>
          </p:nvPr>
        </p:nvSpPr>
        <p:spPr/>
        <p:txBody>
          <a:bodyPr/>
          <a:lstStyle/>
          <a:p>
            <a:r>
              <a:rPr lang="nl-NL"/>
              <a:t>| </a:t>
            </a:r>
            <a:fld id="{5A73F218-DCB0-4894-9B51-05C25669D534}" type="slidenum">
              <a:rPr lang="nl-NL" smtClean="0"/>
              <a:pPr/>
              <a:t>33</a:t>
            </a:fld>
            <a:endParaRPr lang="nl-NL" dirty="0"/>
          </a:p>
        </p:txBody>
      </p:sp>
    </p:spTree>
    <p:extLst>
      <p:ext uri="{BB962C8B-B14F-4D97-AF65-F5344CB8AC3E}">
        <p14:creationId xmlns:p14="http://schemas.microsoft.com/office/powerpoint/2010/main" val="3158639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129DD1-E318-E341-B862-714158AC5DC7}"/>
              </a:ext>
            </a:extLst>
          </p:cNvPr>
          <p:cNvSpPr>
            <a:spLocks noGrp="1"/>
          </p:cNvSpPr>
          <p:nvPr>
            <p:ph type="title"/>
          </p:nvPr>
        </p:nvSpPr>
        <p:spPr/>
        <p:txBody>
          <a:bodyPr/>
          <a:lstStyle/>
          <a:p>
            <a:r>
              <a:rPr lang="nl-NL" dirty="0"/>
              <a:t>Singelgrachtgarage-Marnix | </a:t>
            </a:r>
            <a:r>
              <a:rPr lang="nl-NL" dirty="0" smtClean="0"/>
              <a:t/>
            </a:r>
            <a:br>
              <a:rPr lang="nl-NL" dirty="0" smtClean="0"/>
            </a:br>
            <a:r>
              <a:rPr lang="nl-NL" dirty="0" smtClean="0"/>
              <a:t>omgeving</a:t>
            </a:r>
            <a:endParaRPr lang="nl-NL" dirty="0"/>
          </a:p>
        </p:txBody>
      </p:sp>
      <p:sp>
        <p:nvSpPr>
          <p:cNvPr id="3" name="Tijdelijke aanduiding voor inhoud 2">
            <a:extLst>
              <a:ext uri="{FF2B5EF4-FFF2-40B4-BE49-F238E27FC236}">
                <a16:creationId xmlns:a16="http://schemas.microsoft.com/office/drawing/2014/main" xmlns="" id="{89E0F7B6-E046-CC4E-BA50-4213A21C6895}"/>
              </a:ext>
            </a:extLst>
          </p:cNvPr>
          <p:cNvSpPr>
            <a:spLocks noGrp="1"/>
          </p:cNvSpPr>
          <p:nvPr>
            <p:ph idx="1"/>
          </p:nvPr>
        </p:nvSpPr>
        <p:spPr/>
        <p:txBody>
          <a:bodyPr/>
          <a:lstStyle/>
          <a:p>
            <a:r>
              <a:rPr lang="nl-NL" dirty="0" smtClean="0"/>
              <a:t>Onderwerpen participatietraject</a:t>
            </a:r>
          </a:p>
          <a:p>
            <a:pPr lvl="1"/>
            <a:r>
              <a:rPr lang="nl-NL" dirty="0" smtClean="0"/>
              <a:t>Inrichting Frederik Hendrikplantsoen (locatie en vormgeving inrit, verplaatsing/kap bomen)</a:t>
            </a:r>
          </a:p>
          <a:p>
            <a:pPr lvl="1"/>
            <a:r>
              <a:rPr lang="nl-NL" dirty="0" smtClean="0"/>
              <a:t>Voetgangersentrees (aantal, locatie en vormgeving)</a:t>
            </a:r>
          </a:p>
          <a:p>
            <a:pPr lvl="1"/>
            <a:r>
              <a:rPr lang="nl-NL" dirty="0" smtClean="0"/>
              <a:t>Ventilatie-uitgang (locatie en vormgeving)</a:t>
            </a:r>
          </a:p>
          <a:p>
            <a:pPr lvl="1"/>
            <a:r>
              <a:rPr lang="nl-NL" dirty="0"/>
              <a:t>Behoud bomen langs kades</a:t>
            </a:r>
          </a:p>
          <a:p>
            <a:pPr lvl="1"/>
            <a:r>
              <a:rPr lang="nl-NL" dirty="0" smtClean="0"/>
              <a:t>Schadeafhandeling</a:t>
            </a:r>
          </a:p>
          <a:p>
            <a:pPr lvl="1"/>
            <a:r>
              <a:rPr lang="nl-NL" dirty="0" smtClean="0"/>
              <a:t>Hinderbeperking (</a:t>
            </a:r>
            <a:r>
              <a:rPr lang="nl-NL" dirty="0" err="1" smtClean="0"/>
              <a:t>blvc</a:t>
            </a:r>
            <a:r>
              <a:rPr lang="nl-NL" dirty="0" smtClean="0"/>
              <a:t>-kader)</a:t>
            </a:r>
            <a:endParaRPr lang="nl-NL" dirty="0"/>
          </a:p>
        </p:txBody>
      </p:sp>
      <p:sp>
        <p:nvSpPr>
          <p:cNvPr id="4" name="Tijdelijke aanduiding voor datum 3">
            <a:extLst>
              <a:ext uri="{FF2B5EF4-FFF2-40B4-BE49-F238E27FC236}">
                <a16:creationId xmlns:a16="http://schemas.microsoft.com/office/drawing/2014/main" xmlns="" id="{BE184C51-CC26-7C4F-BB30-0A5CFA5D0870}"/>
              </a:ext>
            </a:extLst>
          </p:cNvPr>
          <p:cNvSpPr>
            <a:spLocks noGrp="1"/>
          </p:cNvSpPr>
          <p:nvPr>
            <p:ph type="dt" sz="half" idx="10"/>
          </p:nvPr>
        </p:nvSpPr>
        <p:spPr/>
        <p:txBody>
          <a:bodyPr/>
          <a:lstStyle/>
          <a:p>
            <a:fld id="{3E7C785A-799B-4895-B7FE-A2C9856C2255}"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A9E3A9A5-ABF6-7C49-ADC3-117FE9814BB9}"/>
              </a:ext>
            </a:extLst>
          </p:cNvPr>
          <p:cNvSpPr>
            <a:spLocks noGrp="1"/>
          </p:cNvSpPr>
          <p:nvPr>
            <p:ph type="ftr" sz="quarter" idx="11"/>
          </p:nvPr>
        </p:nvSpPr>
        <p:spPr/>
        <p:txBody>
          <a:bodyPr/>
          <a:lstStyle/>
          <a:p>
            <a:r>
              <a:rPr lang="nl-NL" smtClean="0"/>
              <a:t>Informatiebijeenkomst selectiefase</a:t>
            </a:r>
            <a:endParaRPr lang="nl-NL" dirty="0"/>
          </a:p>
        </p:txBody>
      </p:sp>
      <p:sp>
        <p:nvSpPr>
          <p:cNvPr id="6" name="Tijdelijke aanduiding voor dianummer 5">
            <a:extLst>
              <a:ext uri="{FF2B5EF4-FFF2-40B4-BE49-F238E27FC236}">
                <a16:creationId xmlns:a16="http://schemas.microsoft.com/office/drawing/2014/main" xmlns="" id="{B4A2D6EF-ED2D-1843-9E22-8C9D18BF8B0E}"/>
              </a:ext>
            </a:extLst>
          </p:cNvPr>
          <p:cNvSpPr>
            <a:spLocks noGrp="1"/>
          </p:cNvSpPr>
          <p:nvPr>
            <p:ph type="sldNum" sz="quarter" idx="12"/>
          </p:nvPr>
        </p:nvSpPr>
        <p:spPr/>
        <p:txBody>
          <a:bodyPr/>
          <a:lstStyle/>
          <a:p>
            <a:r>
              <a:rPr lang="nl-NL"/>
              <a:t>| </a:t>
            </a:r>
            <a:fld id="{5A73F218-DCB0-4894-9B51-05C25669D534}" type="slidenum">
              <a:rPr lang="nl-NL" smtClean="0"/>
              <a:pPr/>
              <a:t>34</a:t>
            </a:fld>
            <a:endParaRPr lang="nl-NL" dirty="0"/>
          </a:p>
        </p:txBody>
      </p:sp>
    </p:spTree>
    <p:extLst>
      <p:ext uri="{BB962C8B-B14F-4D97-AF65-F5344CB8AC3E}">
        <p14:creationId xmlns:p14="http://schemas.microsoft.com/office/powerpoint/2010/main" val="34593804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FED14899-F1A9-4141-8EC6-D770E5B489FB}" type="datetime1">
              <a:rPr lang="nl-NL" smtClean="0"/>
              <a:t>15-6-2018</a:t>
            </a:fld>
            <a:endParaRPr lang="nl-NL" dirty="0"/>
          </a:p>
        </p:txBody>
      </p:sp>
      <p:sp>
        <p:nvSpPr>
          <p:cNvPr id="5" name="Tijdelijke aanduiding voor voettekst 4"/>
          <p:cNvSpPr>
            <a:spLocks noGrp="1"/>
          </p:cNvSpPr>
          <p:nvPr>
            <p:ph type="ftr" sz="quarter" idx="11"/>
          </p:nvPr>
        </p:nvSpPr>
        <p:spPr/>
        <p:txBody>
          <a:bodyPr/>
          <a:lstStyle/>
          <a:p>
            <a:r>
              <a:rPr lang="nl-NL" smtClean="0"/>
              <a:t>Informatiebijeenkomst selectiefase</a:t>
            </a:r>
            <a:endParaRPr lang="nl-NL" dirty="0"/>
          </a:p>
        </p:txBody>
      </p:sp>
      <p:sp>
        <p:nvSpPr>
          <p:cNvPr id="6" name="Tijdelijke aanduiding voor dianummer 5"/>
          <p:cNvSpPr>
            <a:spLocks noGrp="1"/>
          </p:cNvSpPr>
          <p:nvPr>
            <p:ph type="sldNum" sz="quarter" idx="12"/>
          </p:nvPr>
        </p:nvSpPr>
        <p:spPr/>
        <p:txBody>
          <a:bodyPr/>
          <a:lstStyle/>
          <a:p>
            <a:r>
              <a:rPr lang="nl-NL" smtClean="0"/>
              <a:t>| </a:t>
            </a:r>
            <a:fld id="{5A73F218-DCB0-4894-9B51-05C25669D534}" type="slidenum">
              <a:rPr lang="nl-NL" smtClean="0"/>
              <a:pPr/>
              <a:t>35</a:t>
            </a:fld>
            <a:endParaRPr lang="nl-NL" dirty="0"/>
          </a:p>
        </p:txBody>
      </p:sp>
      <p:grpSp>
        <p:nvGrpSpPr>
          <p:cNvPr id="7" name="Groep 6"/>
          <p:cNvGrpSpPr/>
          <p:nvPr/>
        </p:nvGrpSpPr>
        <p:grpSpPr>
          <a:xfrm>
            <a:off x="2000251" y="666129"/>
            <a:ext cx="5143499" cy="5385667"/>
            <a:chOff x="1999361" y="666129"/>
            <a:chExt cx="5143499" cy="5385667"/>
          </a:xfrm>
        </p:grpSpPr>
        <p:pic>
          <p:nvPicPr>
            <p:cNvPr id="8" name="Shape 1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5400000">
              <a:off x="2184876" y="480614"/>
              <a:ext cx="4772469" cy="5143499"/>
            </a:xfrm>
            <a:prstGeom prst="rect">
              <a:avLst/>
            </a:prstGeom>
            <a:noFill/>
            <a:ln>
              <a:noFill/>
            </a:ln>
          </p:spPr>
        </p:pic>
        <p:pic>
          <p:nvPicPr>
            <p:cNvPr id="9" name="Shape 1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76785" y="5438598"/>
              <a:ext cx="2666075" cy="613198"/>
            </a:xfrm>
            <a:prstGeom prst="rect">
              <a:avLst/>
            </a:prstGeom>
            <a:noFill/>
            <a:ln>
              <a:noFill/>
            </a:ln>
          </p:spPr>
        </p:pic>
      </p:grpSp>
    </p:spTree>
    <p:extLst>
      <p:ext uri="{BB962C8B-B14F-4D97-AF65-F5344CB8AC3E}">
        <p14:creationId xmlns:p14="http://schemas.microsoft.com/office/powerpoint/2010/main" val="3915797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7831E3B-F9EB-F043-95C4-36B1546367EE}"/>
              </a:ext>
            </a:extLst>
          </p:cNvPr>
          <p:cNvSpPr>
            <a:spLocks noGrp="1"/>
          </p:cNvSpPr>
          <p:nvPr>
            <p:ph type="title"/>
          </p:nvPr>
        </p:nvSpPr>
        <p:spPr/>
        <p:txBody>
          <a:bodyPr/>
          <a:lstStyle/>
          <a:p>
            <a:endParaRPr lang="nl-NL" dirty="0"/>
          </a:p>
        </p:txBody>
      </p:sp>
      <p:sp>
        <p:nvSpPr>
          <p:cNvPr id="4" name="Tijdelijke aanduiding voor datum 3">
            <a:extLst>
              <a:ext uri="{FF2B5EF4-FFF2-40B4-BE49-F238E27FC236}">
                <a16:creationId xmlns:a16="http://schemas.microsoft.com/office/drawing/2014/main" xmlns="" id="{4A9CC889-3376-EC40-A244-8AEC23D02286}"/>
              </a:ext>
            </a:extLst>
          </p:cNvPr>
          <p:cNvSpPr>
            <a:spLocks noGrp="1"/>
          </p:cNvSpPr>
          <p:nvPr>
            <p:ph type="dt" sz="half" idx="10"/>
          </p:nvPr>
        </p:nvSpPr>
        <p:spPr/>
        <p:txBody>
          <a:bodyPr/>
          <a:lstStyle/>
          <a:p>
            <a:fld id="{3368B48E-B85C-4349-886E-EA813C950EB7}"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2761236E-1944-7549-982B-5C4B36884FFD}"/>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87FCD40-B45B-E746-A644-6318B38FEB34}"/>
              </a:ext>
            </a:extLst>
          </p:cNvPr>
          <p:cNvSpPr>
            <a:spLocks noGrp="1"/>
          </p:cNvSpPr>
          <p:nvPr>
            <p:ph type="sldNum" sz="quarter" idx="12"/>
          </p:nvPr>
        </p:nvSpPr>
        <p:spPr/>
        <p:txBody>
          <a:bodyPr/>
          <a:lstStyle/>
          <a:p>
            <a:r>
              <a:rPr lang="nl-NL"/>
              <a:t>| </a:t>
            </a:r>
            <a:fld id="{5A73F218-DCB0-4894-9B51-05C25669D534}" type="slidenum">
              <a:rPr lang="nl-NL" smtClean="0"/>
              <a:pPr/>
              <a:t>36</a:t>
            </a:fld>
            <a:endParaRPr lang="nl-NL" dirty="0"/>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57576"/>
            <a:ext cx="9143318" cy="581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62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FED14899-F1A9-4141-8EC6-D770E5B489FB}" type="datetime1">
              <a:rPr lang="nl-NL" smtClean="0"/>
              <a:t>15-6-2018</a:t>
            </a:fld>
            <a:endParaRPr lang="nl-NL" dirty="0"/>
          </a:p>
        </p:txBody>
      </p:sp>
      <p:sp>
        <p:nvSpPr>
          <p:cNvPr id="5" name="Tijdelijke aanduiding voor voettekst 4"/>
          <p:cNvSpPr>
            <a:spLocks noGrp="1"/>
          </p:cNvSpPr>
          <p:nvPr>
            <p:ph type="ftr" sz="quarter" idx="11"/>
          </p:nvPr>
        </p:nvSpPr>
        <p:spPr/>
        <p:txBody>
          <a:bodyPr/>
          <a:lstStyle/>
          <a:p>
            <a:r>
              <a:rPr lang="nl-NL" smtClean="0"/>
              <a:t>Informatiebijeenkomst selectiefase</a:t>
            </a:r>
            <a:endParaRPr lang="nl-NL" dirty="0"/>
          </a:p>
        </p:txBody>
      </p:sp>
      <p:sp>
        <p:nvSpPr>
          <p:cNvPr id="6" name="Tijdelijke aanduiding voor dianummer 5"/>
          <p:cNvSpPr>
            <a:spLocks noGrp="1"/>
          </p:cNvSpPr>
          <p:nvPr>
            <p:ph type="sldNum" sz="quarter" idx="12"/>
          </p:nvPr>
        </p:nvSpPr>
        <p:spPr/>
        <p:txBody>
          <a:bodyPr/>
          <a:lstStyle/>
          <a:p>
            <a:r>
              <a:rPr lang="nl-NL" smtClean="0"/>
              <a:t>| </a:t>
            </a:r>
            <a:fld id="{5A73F218-DCB0-4894-9B51-05C25669D534}" type="slidenum">
              <a:rPr lang="nl-NL" smtClean="0"/>
              <a:pPr/>
              <a:t>37</a:t>
            </a:fld>
            <a:endParaRPr lang="nl-NL" dirty="0"/>
          </a:p>
        </p:txBody>
      </p:sp>
      <p:pic>
        <p:nvPicPr>
          <p:cNvPr id="7" name="Picture 2" descr="G:\DIVV\Projecten\PROJECTEN\Singelgrachtgarage\4. Omgevingsmanagement\3. Communicatie - participatie\01 Communicatie\04 Beeldbank\Singelgracht vanaf Zaagpoortbru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3999" cy="561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99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FED14899-F1A9-4141-8EC6-D770E5B489FB}" type="datetime1">
              <a:rPr lang="nl-NL" smtClean="0"/>
              <a:t>15-6-2018</a:t>
            </a:fld>
            <a:endParaRPr lang="nl-NL" dirty="0"/>
          </a:p>
        </p:txBody>
      </p:sp>
      <p:sp>
        <p:nvSpPr>
          <p:cNvPr id="5" name="Tijdelijke aanduiding voor voettekst 4"/>
          <p:cNvSpPr>
            <a:spLocks noGrp="1"/>
          </p:cNvSpPr>
          <p:nvPr>
            <p:ph type="ftr" sz="quarter" idx="11"/>
          </p:nvPr>
        </p:nvSpPr>
        <p:spPr/>
        <p:txBody>
          <a:bodyPr/>
          <a:lstStyle/>
          <a:p>
            <a:r>
              <a:rPr lang="nl-NL" smtClean="0"/>
              <a:t>Informatiebijeenkomst selectiefase</a:t>
            </a:r>
            <a:endParaRPr lang="nl-NL" dirty="0"/>
          </a:p>
        </p:txBody>
      </p:sp>
      <p:sp>
        <p:nvSpPr>
          <p:cNvPr id="6" name="Tijdelijke aanduiding voor dianummer 5"/>
          <p:cNvSpPr>
            <a:spLocks noGrp="1"/>
          </p:cNvSpPr>
          <p:nvPr>
            <p:ph type="sldNum" sz="quarter" idx="12"/>
          </p:nvPr>
        </p:nvSpPr>
        <p:spPr/>
        <p:txBody>
          <a:bodyPr/>
          <a:lstStyle/>
          <a:p>
            <a:r>
              <a:rPr lang="nl-NL" smtClean="0"/>
              <a:t>| </a:t>
            </a:r>
            <a:fld id="{5A73F218-DCB0-4894-9B51-05C25669D534}" type="slidenum">
              <a:rPr lang="nl-NL" smtClean="0"/>
              <a:pPr/>
              <a:t>38</a:t>
            </a:fld>
            <a:endParaRPr lang="nl-NL" dirty="0"/>
          </a:p>
        </p:txBody>
      </p:sp>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4720"/>
            <a:ext cx="9090774" cy="615058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23918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129DD1-E318-E341-B862-714158AC5DC7}"/>
              </a:ext>
            </a:extLst>
          </p:cNvPr>
          <p:cNvSpPr>
            <a:spLocks noGrp="1"/>
          </p:cNvSpPr>
          <p:nvPr>
            <p:ph type="title"/>
          </p:nvPr>
        </p:nvSpPr>
        <p:spPr/>
        <p:txBody>
          <a:bodyPr/>
          <a:lstStyle/>
          <a:p>
            <a:r>
              <a:rPr lang="nl-NL" dirty="0"/>
              <a:t>Singelgrachtgarage-Marnix | </a:t>
            </a:r>
            <a:br>
              <a:rPr lang="nl-NL" dirty="0"/>
            </a:br>
            <a:r>
              <a:rPr lang="nl-NL" dirty="0"/>
              <a:t>opdracht</a:t>
            </a:r>
          </a:p>
        </p:txBody>
      </p:sp>
      <p:sp>
        <p:nvSpPr>
          <p:cNvPr id="3" name="Tijdelijke aanduiding voor inhoud 2">
            <a:extLst>
              <a:ext uri="{FF2B5EF4-FFF2-40B4-BE49-F238E27FC236}">
                <a16:creationId xmlns:a16="http://schemas.microsoft.com/office/drawing/2014/main" xmlns="" id="{89E0F7B6-E046-CC4E-BA50-4213A21C6895}"/>
              </a:ext>
            </a:extLst>
          </p:cNvPr>
          <p:cNvSpPr>
            <a:spLocks noGrp="1"/>
          </p:cNvSpPr>
          <p:nvPr>
            <p:ph idx="1"/>
          </p:nvPr>
        </p:nvSpPr>
        <p:spPr/>
        <p:txBody>
          <a:bodyPr/>
          <a:lstStyle/>
          <a:p>
            <a:r>
              <a:rPr lang="nl-NL" dirty="0"/>
              <a:t>Contractvorm DB(+M)</a:t>
            </a:r>
          </a:p>
          <a:p>
            <a:pPr lvl="1"/>
            <a:r>
              <a:rPr lang="nl-NL" dirty="0"/>
              <a:t>Ontwerp en uitvoering parkeergarage op basis van Vraagspecificatie</a:t>
            </a:r>
          </a:p>
        </p:txBody>
      </p:sp>
      <p:sp>
        <p:nvSpPr>
          <p:cNvPr id="4" name="Tijdelijke aanduiding voor datum 3">
            <a:extLst>
              <a:ext uri="{FF2B5EF4-FFF2-40B4-BE49-F238E27FC236}">
                <a16:creationId xmlns:a16="http://schemas.microsoft.com/office/drawing/2014/main" xmlns="" id="{BE184C51-CC26-7C4F-BB30-0A5CFA5D0870}"/>
              </a:ext>
            </a:extLst>
          </p:cNvPr>
          <p:cNvSpPr>
            <a:spLocks noGrp="1"/>
          </p:cNvSpPr>
          <p:nvPr>
            <p:ph type="dt" sz="half" idx="10"/>
          </p:nvPr>
        </p:nvSpPr>
        <p:spPr/>
        <p:txBody>
          <a:bodyPr/>
          <a:lstStyle/>
          <a:p>
            <a:fld id="{BA40DFB7-9F62-401E-9269-B392F41C4B7C}"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A9E3A9A5-ABF6-7C49-ADC3-117FE9814BB9}"/>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B4A2D6EF-ED2D-1843-9E22-8C9D18BF8B0E}"/>
              </a:ext>
            </a:extLst>
          </p:cNvPr>
          <p:cNvSpPr>
            <a:spLocks noGrp="1"/>
          </p:cNvSpPr>
          <p:nvPr>
            <p:ph type="sldNum" sz="quarter" idx="12"/>
          </p:nvPr>
        </p:nvSpPr>
        <p:spPr/>
        <p:txBody>
          <a:bodyPr/>
          <a:lstStyle/>
          <a:p>
            <a:r>
              <a:rPr lang="nl-NL"/>
              <a:t>| </a:t>
            </a:r>
            <a:fld id="{5A73F218-DCB0-4894-9B51-05C25669D534}" type="slidenum">
              <a:rPr lang="nl-NL" smtClean="0"/>
              <a:pPr/>
              <a:t>39</a:t>
            </a:fld>
            <a:endParaRPr lang="nl-NL" dirty="0"/>
          </a:p>
        </p:txBody>
      </p:sp>
    </p:spTree>
    <p:extLst>
      <p:ext uri="{BB962C8B-B14F-4D97-AF65-F5344CB8AC3E}">
        <p14:creationId xmlns:p14="http://schemas.microsoft.com/office/powerpoint/2010/main" val="70250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192417F-B9A9-BB42-A239-280E4974CEBD}"/>
              </a:ext>
            </a:extLst>
          </p:cNvPr>
          <p:cNvSpPr>
            <a:spLocks noGrp="1"/>
          </p:cNvSpPr>
          <p:nvPr>
            <p:ph type="title"/>
          </p:nvPr>
        </p:nvSpPr>
        <p:spPr/>
        <p:txBody>
          <a:bodyPr/>
          <a:lstStyle/>
          <a:p>
            <a:r>
              <a:rPr lang="nl-NL" dirty="0"/>
              <a:t>Uitvoeringsagenda Mobiliteit	</a:t>
            </a:r>
          </a:p>
        </p:txBody>
      </p:sp>
      <p:sp>
        <p:nvSpPr>
          <p:cNvPr id="3" name="Tijdelijke aanduiding voor inhoud 2">
            <a:extLst>
              <a:ext uri="{FF2B5EF4-FFF2-40B4-BE49-F238E27FC236}">
                <a16:creationId xmlns:a16="http://schemas.microsoft.com/office/drawing/2014/main" xmlns="" id="{D1B3EDC4-F728-4641-934C-0CFF72596B8C}"/>
              </a:ext>
            </a:extLst>
          </p:cNvPr>
          <p:cNvSpPr>
            <a:spLocks noGrp="1"/>
          </p:cNvSpPr>
          <p:nvPr>
            <p:ph idx="1"/>
          </p:nvPr>
        </p:nvSpPr>
        <p:spPr/>
        <p:txBody>
          <a:bodyPr/>
          <a:lstStyle/>
          <a:p>
            <a:r>
              <a:rPr lang="nl-NL" dirty="0"/>
              <a:t>Verbeteren kwaliteit openbare ruimte</a:t>
            </a:r>
          </a:p>
          <a:p>
            <a:r>
              <a:rPr lang="nl-NL" dirty="0"/>
              <a:t>Opgave parkeergarages </a:t>
            </a:r>
          </a:p>
          <a:p>
            <a:r>
              <a:rPr lang="nl-NL" dirty="0"/>
              <a:t>Meerdere projecten, waaronder:</a:t>
            </a:r>
          </a:p>
          <a:p>
            <a:pPr lvl="1"/>
            <a:r>
              <a:rPr lang="nl-NL" dirty="0"/>
              <a:t>Willibrordusgarage</a:t>
            </a:r>
          </a:p>
          <a:p>
            <a:pPr lvl="1"/>
            <a:r>
              <a:rPr lang="nl-NL" dirty="0"/>
              <a:t>Singelgrachtgarage-Marnix</a:t>
            </a:r>
          </a:p>
          <a:p>
            <a:pPr marL="0" indent="0">
              <a:buNone/>
            </a:pPr>
            <a:endParaRPr lang="nl-NL" dirty="0"/>
          </a:p>
        </p:txBody>
      </p:sp>
      <p:sp>
        <p:nvSpPr>
          <p:cNvPr id="4" name="Tijdelijke aanduiding voor datum 3">
            <a:extLst>
              <a:ext uri="{FF2B5EF4-FFF2-40B4-BE49-F238E27FC236}">
                <a16:creationId xmlns:a16="http://schemas.microsoft.com/office/drawing/2014/main" xmlns="" id="{4A1EBEFE-A0BA-5C41-8C52-BABB5A8B88D5}"/>
              </a:ext>
            </a:extLst>
          </p:cNvPr>
          <p:cNvSpPr>
            <a:spLocks noGrp="1"/>
          </p:cNvSpPr>
          <p:nvPr>
            <p:ph type="dt" sz="half" idx="10"/>
          </p:nvPr>
        </p:nvSpPr>
        <p:spPr/>
        <p:txBody>
          <a:bodyPr/>
          <a:lstStyle/>
          <a:p>
            <a:fld id="{F2FAAE71-2628-4800-BC40-8823F81D0F68}"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19FE14FD-B299-9548-99F9-351D1F699FDA}"/>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030BFB66-EF9D-5749-83D8-123FF2FFECA6}"/>
              </a:ext>
            </a:extLst>
          </p:cNvPr>
          <p:cNvSpPr>
            <a:spLocks noGrp="1"/>
          </p:cNvSpPr>
          <p:nvPr>
            <p:ph type="sldNum" sz="quarter" idx="12"/>
          </p:nvPr>
        </p:nvSpPr>
        <p:spPr/>
        <p:txBody>
          <a:bodyPr/>
          <a:lstStyle/>
          <a:p>
            <a:r>
              <a:rPr lang="nl-NL"/>
              <a:t>| </a:t>
            </a:r>
            <a:fld id="{5A73F218-DCB0-4894-9B51-05C25669D534}" type="slidenum">
              <a:rPr lang="nl-NL" smtClean="0"/>
              <a:pPr/>
              <a:t>4</a:t>
            </a:fld>
            <a:endParaRPr lang="nl-NL" dirty="0"/>
          </a:p>
        </p:txBody>
      </p:sp>
    </p:spTree>
    <p:extLst>
      <p:ext uri="{BB962C8B-B14F-4D97-AF65-F5344CB8AC3E}">
        <p14:creationId xmlns:p14="http://schemas.microsoft.com/office/powerpoint/2010/main" val="1425333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129DD1-E318-E341-B862-714158AC5DC7}"/>
              </a:ext>
            </a:extLst>
          </p:cNvPr>
          <p:cNvSpPr>
            <a:spLocks noGrp="1"/>
          </p:cNvSpPr>
          <p:nvPr>
            <p:ph type="title"/>
          </p:nvPr>
        </p:nvSpPr>
        <p:spPr/>
        <p:txBody>
          <a:bodyPr/>
          <a:lstStyle/>
          <a:p>
            <a:r>
              <a:rPr lang="nl-NL" dirty="0"/>
              <a:t>Singelgrachtgarage-Marnix | </a:t>
            </a:r>
            <a:br>
              <a:rPr lang="nl-NL" dirty="0"/>
            </a:br>
            <a:r>
              <a:rPr lang="nl-NL" dirty="0"/>
              <a:t>scope</a:t>
            </a:r>
          </a:p>
        </p:txBody>
      </p:sp>
      <p:sp>
        <p:nvSpPr>
          <p:cNvPr id="3" name="Tijdelijke aanduiding voor inhoud 2">
            <a:extLst>
              <a:ext uri="{FF2B5EF4-FFF2-40B4-BE49-F238E27FC236}">
                <a16:creationId xmlns:a16="http://schemas.microsoft.com/office/drawing/2014/main" xmlns="" id="{89E0F7B6-E046-CC4E-BA50-4213A21C6895}"/>
              </a:ext>
            </a:extLst>
          </p:cNvPr>
          <p:cNvSpPr>
            <a:spLocks noGrp="1"/>
          </p:cNvSpPr>
          <p:nvPr>
            <p:ph idx="1"/>
          </p:nvPr>
        </p:nvSpPr>
        <p:spPr>
          <a:xfrm>
            <a:off x="781562" y="3367563"/>
            <a:ext cx="8362438" cy="2787175"/>
          </a:xfrm>
        </p:spPr>
        <p:txBody>
          <a:bodyPr/>
          <a:lstStyle/>
          <a:p>
            <a:r>
              <a:rPr lang="nl-NL" dirty="0">
                <a:ea typeface="ヒラギノ角ゴ Pro W3" panose="020B0300000000000000" pitchFamily="34" charset="-128"/>
              </a:rPr>
              <a:t>Ontwerp</a:t>
            </a:r>
            <a:r>
              <a:rPr lang="nl-NL" dirty="0"/>
              <a:t> en realisatie parkeergarage</a:t>
            </a:r>
          </a:p>
          <a:p>
            <a:r>
              <a:rPr lang="nl-NL" dirty="0"/>
              <a:t>15 jaar onderhoud parkeergarage, bouwkundig en installaties (exclusief parkeergebonden installaties en beheer garage)</a:t>
            </a:r>
          </a:p>
          <a:p>
            <a:r>
              <a:rPr lang="nl-NL" dirty="0"/>
              <a:t>Realisatie toegangshuisjes o.b.v. ontwerp</a:t>
            </a:r>
          </a:p>
          <a:p>
            <a:r>
              <a:rPr lang="nl-NL" dirty="0"/>
              <a:t>Realisatie steigers</a:t>
            </a:r>
          </a:p>
          <a:p>
            <a:r>
              <a:rPr lang="nl-NL" dirty="0"/>
              <a:t>Behoud bomen</a:t>
            </a:r>
          </a:p>
          <a:p>
            <a:r>
              <a:rPr lang="nl-NL" dirty="0"/>
              <a:t>Coördinatie K&amp;L</a:t>
            </a:r>
          </a:p>
          <a:p>
            <a:r>
              <a:rPr lang="nl-NL" dirty="0"/>
              <a:t>BLVC-maatregelen (op basis van BLVC-kader)</a:t>
            </a:r>
          </a:p>
        </p:txBody>
      </p:sp>
      <p:sp>
        <p:nvSpPr>
          <p:cNvPr id="4" name="Tijdelijke aanduiding voor datum 3">
            <a:extLst>
              <a:ext uri="{FF2B5EF4-FFF2-40B4-BE49-F238E27FC236}">
                <a16:creationId xmlns:a16="http://schemas.microsoft.com/office/drawing/2014/main" xmlns="" id="{BE184C51-CC26-7C4F-BB30-0A5CFA5D0870}"/>
              </a:ext>
            </a:extLst>
          </p:cNvPr>
          <p:cNvSpPr>
            <a:spLocks noGrp="1"/>
          </p:cNvSpPr>
          <p:nvPr>
            <p:ph type="dt" sz="half" idx="10"/>
          </p:nvPr>
        </p:nvSpPr>
        <p:spPr/>
        <p:txBody>
          <a:bodyPr/>
          <a:lstStyle/>
          <a:p>
            <a:fld id="{63ECF549-6E7E-4176-832E-BDE64990E327}"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A9E3A9A5-ABF6-7C49-ADC3-117FE9814BB9}"/>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B4A2D6EF-ED2D-1843-9E22-8C9D18BF8B0E}"/>
              </a:ext>
            </a:extLst>
          </p:cNvPr>
          <p:cNvSpPr>
            <a:spLocks noGrp="1"/>
          </p:cNvSpPr>
          <p:nvPr>
            <p:ph type="sldNum" sz="quarter" idx="12"/>
          </p:nvPr>
        </p:nvSpPr>
        <p:spPr/>
        <p:txBody>
          <a:bodyPr/>
          <a:lstStyle/>
          <a:p>
            <a:r>
              <a:rPr lang="nl-NL"/>
              <a:t>| </a:t>
            </a:r>
            <a:fld id="{5A73F218-DCB0-4894-9B51-05C25669D534}" type="slidenum">
              <a:rPr lang="nl-NL" smtClean="0"/>
              <a:pPr/>
              <a:t>40</a:t>
            </a:fld>
            <a:endParaRPr lang="nl-NL" dirty="0"/>
          </a:p>
        </p:txBody>
      </p:sp>
    </p:spTree>
    <p:extLst>
      <p:ext uri="{BB962C8B-B14F-4D97-AF65-F5344CB8AC3E}">
        <p14:creationId xmlns:p14="http://schemas.microsoft.com/office/powerpoint/2010/main" val="3563483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383871-0996-5540-8F46-8FA7F7FE739C}"/>
              </a:ext>
            </a:extLst>
          </p:cNvPr>
          <p:cNvSpPr>
            <a:spLocks noGrp="1"/>
          </p:cNvSpPr>
          <p:nvPr>
            <p:ph type="title"/>
          </p:nvPr>
        </p:nvSpPr>
        <p:spPr>
          <a:xfrm>
            <a:off x="781971" y="1998333"/>
            <a:ext cx="8010000" cy="1143000"/>
          </a:xfrm>
        </p:spPr>
        <p:txBody>
          <a:bodyPr/>
          <a:lstStyle/>
          <a:p>
            <a:r>
              <a:rPr lang="nl-NL" dirty="0"/>
              <a:t>Singelgrachtgarage-Marnix | </a:t>
            </a:r>
            <a:br>
              <a:rPr lang="nl-NL" dirty="0"/>
            </a:br>
            <a:r>
              <a:rPr lang="nl-NL" dirty="0"/>
              <a:t>planning</a:t>
            </a:r>
          </a:p>
        </p:txBody>
      </p:sp>
      <p:sp>
        <p:nvSpPr>
          <p:cNvPr id="3" name="Tijdelijke aanduiding voor inhoud 2">
            <a:extLst>
              <a:ext uri="{FF2B5EF4-FFF2-40B4-BE49-F238E27FC236}">
                <a16:creationId xmlns:a16="http://schemas.microsoft.com/office/drawing/2014/main" xmlns="" id="{6D7C49D7-A9C9-D24E-AEC5-5E1119B77D31}"/>
              </a:ext>
            </a:extLst>
          </p:cNvPr>
          <p:cNvSpPr>
            <a:spLocks noGrp="1"/>
          </p:cNvSpPr>
          <p:nvPr>
            <p:ph idx="1"/>
          </p:nvPr>
        </p:nvSpPr>
        <p:spPr/>
        <p:txBody>
          <a:bodyPr/>
          <a:lstStyle/>
          <a:p>
            <a:r>
              <a:rPr lang="nl-NL" dirty="0"/>
              <a:t>Aanvraag deelname, uiterlijk			2 juli 2018</a:t>
            </a:r>
          </a:p>
          <a:p>
            <a:r>
              <a:rPr lang="nl-NL" dirty="0"/>
              <a:t>Bekendmaking voornemen selectie 		6 juli 2018</a:t>
            </a:r>
          </a:p>
          <a:p>
            <a:r>
              <a:rPr lang="nl-NL" dirty="0"/>
              <a:t>Uitnodiging inschrijving			27 augustus 2018</a:t>
            </a:r>
          </a:p>
          <a:p>
            <a:r>
              <a:rPr lang="nl-NL" dirty="0"/>
              <a:t>Indienen inschrijving, uiterlijk			3 december 2018</a:t>
            </a:r>
          </a:p>
          <a:p>
            <a:r>
              <a:rPr lang="nl-NL" dirty="0"/>
              <a:t>Mededeling gunningsbeslissing		18 januari 2019</a:t>
            </a:r>
          </a:p>
          <a:p>
            <a:r>
              <a:rPr lang="nl-NL" dirty="0"/>
              <a:t>Gunning definitief 				8 februari 2019</a:t>
            </a:r>
          </a:p>
          <a:p>
            <a:r>
              <a:rPr lang="nl-NL" dirty="0"/>
              <a:t>Start opdracht				9 februari 2019</a:t>
            </a:r>
          </a:p>
          <a:p>
            <a:r>
              <a:rPr lang="nl-NL" dirty="0"/>
              <a:t>Oplevering					2023</a:t>
            </a:r>
          </a:p>
          <a:p>
            <a:endParaRPr lang="nl-NL" dirty="0"/>
          </a:p>
          <a:p>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xmlns="" id="{25439667-6E9B-174D-99E8-4EA3AC3486F2}"/>
              </a:ext>
            </a:extLst>
          </p:cNvPr>
          <p:cNvSpPr>
            <a:spLocks noGrp="1"/>
          </p:cNvSpPr>
          <p:nvPr>
            <p:ph type="dt" sz="half" idx="10"/>
          </p:nvPr>
        </p:nvSpPr>
        <p:spPr/>
        <p:txBody>
          <a:bodyPr/>
          <a:lstStyle/>
          <a:p>
            <a:fld id="{CF9400D6-B9EA-4600-B0B6-94AC54FDA791}"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8508E895-6C72-0C49-ADFE-8D7F49FEA447}"/>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BD74AB6-3F41-C546-8848-399BA102A9A3}"/>
              </a:ext>
            </a:extLst>
          </p:cNvPr>
          <p:cNvSpPr>
            <a:spLocks noGrp="1"/>
          </p:cNvSpPr>
          <p:nvPr>
            <p:ph type="sldNum" sz="quarter" idx="12"/>
          </p:nvPr>
        </p:nvSpPr>
        <p:spPr/>
        <p:txBody>
          <a:bodyPr/>
          <a:lstStyle/>
          <a:p>
            <a:r>
              <a:rPr lang="nl-NL"/>
              <a:t>| </a:t>
            </a:r>
            <a:fld id="{5A73F218-DCB0-4894-9B51-05C25669D534}" type="slidenum">
              <a:rPr lang="nl-NL" smtClean="0"/>
              <a:pPr/>
              <a:t>41</a:t>
            </a:fld>
            <a:endParaRPr lang="nl-NL" dirty="0"/>
          </a:p>
        </p:txBody>
      </p:sp>
    </p:spTree>
    <p:extLst>
      <p:ext uri="{BB962C8B-B14F-4D97-AF65-F5344CB8AC3E}">
        <p14:creationId xmlns:p14="http://schemas.microsoft.com/office/powerpoint/2010/main" val="3358333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383871-0996-5540-8F46-8FA7F7FE739C}"/>
              </a:ext>
            </a:extLst>
          </p:cNvPr>
          <p:cNvSpPr>
            <a:spLocks noGrp="1"/>
          </p:cNvSpPr>
          <p:nvPr>
            <p:ph type="title"/>
          </p:nvPr>
        </p:nvSpPr>
        <p:spPr>
          <a:xfrm>
            <a:off x="781971" y="1998333"/>
            <a:ext cx="8010000" cy="1143000"/>
          </a:xfrm>
        </p:spPr>
        <p:txBody>
          <a:bodyPr/>
          <a:lstStyle/>
          <a:p>
            <a:r>
              <a:rPr lang="nl-NL" dirty="0"/>
              <a:t>Singelgrachtgarage-Marnix | </a:t>
            </a:r>
            <a:br>
              <a:rPr lang="nl-NL" dirty="0"/>
            </a:br>
            <a:r>
              <a:rPr lang="nl-NL" dirty="0"/>
              <a:t>procedure</a:t>
            </a:r>
          </a:p>
        </p:txBody>
      </p:sp>
      <p:sp>
        <p:nvSpPr>
          <p:cNvPr id="3" name="Tijdelijke aanduiding voor inhoud 2">
            <a:extLst>
              <a:ext uri="{FF2B5EF4-FFF2-40B4-BE49-F238E27FC236}">
                <a16:creationId xmlns:a16="http://schemas.microsoft.com/office/drawing/2014/main" xmlns="" id="{6D7C49D7-A9C9-D24E-AEC5-5E1119B77D31}"/>
              </a:ext>
            </a:extLst>
          </p:cNvPr>
          <p:cNvSpPr>
            <a:spLocks noGrp="1"/>
          </p:cNvSpPr>
          <p:nvPr>
            <p:ph idx="1"/>
          </p:nvPr>
        </p:nvSpPr>
        <p:spPr/>
        <p:txBody>
          <a:bodyPr/>
          <a:lstStyle/>
          <a:p>
            <a:r>
              <a:rPr lang="nl-NL" dirty="0"/>
              <a:t>Europese niet-openbare procedure </a:t>
            </a:r>
          </a:p>
          <a:p>
            <a:r>
              <a:rPr lang="nl-NL" dirty="0"/>
              <a:t>S</a:t>
            </a:r>
            <a:r>
              <a:rPr lang="nl-NL" dirty="0" smtClean="0"/>
              <a:t>electie </a:t>
            </a:r>
            <a:r>
              <a:rPr lang="nl-NL" dirty="0"/>
              <a:t>max. 5 geschikte partijen (indien nodig loten)</a:t>
            </a:r>
          </a:p>
          <a:p>
            <a:r>
              <a:rPr lang="nl-NL" dirty="0"/>
              <a:t>I</a:t>
            </a:r>
            <a:r>
              <a:rPr lang="nl-NL" dirty="0" smtClean="0"/>
              <a:t>ndividuele </a:t>
            </a:r>
            <a:r>
              <a:rPr lang="nl-NL" dirty="0"/>
              <a:t>inlichtingen inschrijvingsfase </a:t>
            </a:r>
          </a:p>
        </p:txBody>
      </p:sp>
      <p:sp>
        <p:nvSpPr>
          <p:cNvPr id="4" name="Tijdelijke aanduiding voor datum 3">
            <a:extLst>
              <a:ext uri="{FF2B5EF4-FFF2-40B4-BE49-F238E27FC236}">
                <a16:creationId xmlns:a16="http://schemas.microsoft.com/office/drawing/2014/main" xmlns="" id="{25439667-6E9B-174D-99E8-4EA3AC3486F2}"/>
              </a:ext>
            </a:extLst>
          </p:cNvPr>
          <p:cNvSpPr>
            <a:spLocks noGrp="1"/>
          </p:cNvSpPr>
          <p:nvPr>
            <p:ph type="dt" sz="half" idx="10"/>
          </p:nvPr>
        </p:nvSpPr>
        <p:spPr/>
        <p:txBody>
          <a:bodyPr/>
          <a:lstStyle/>
          <a:p>
            <a:fld id="{39DCA689-CF3D-4945-A3A7-DED88D9E5B9D}"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8508E895-6C72-0C49-ADFE-8D7F49FEA447}"/>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BD74AB6-3F41-C546-8848-399BA102A9A3}"/>
              </a:ext>
            </a:extLst>
          </p:cNvPr>
          <p:cNvSpPr>
            <a:spLocks noGrp="1"/>
          </p:cNvSpPr>
          <p:nvPr>
            <p:ph type="sldNum" sz="quarter" idx="12"/>
          </p:nvPr>
        </p:nvSpPr>
        <p:spPr/>
        <p:txBody>
          <a:bodyPr/>
          <a:lstStyle/>
          <a:p>
            <a:r>
              <a:rPr lang="nl-NL"/>
              <a:t>| </a:t>
            </a:r>
            <a:fld id="{5A73F218-DCB0-4894-9B51-05C25669D534}" type="slidenum">
              <a:rPr lang="nl-NL" smtClean="0"/>
              <a:pPr/>
              <a:t>42</a:t>
            </a:fld>
            <a:endParaRPr lang="nl-NL" dirty="0"/>
          </a:p>
        </p:txBody>
      </p:sp>
    </p:spTree>
    <p:extLst>
      <p:ext uri="{BB962C8B-B14F-4D97-AF65-F5344CB8AC3E}">
        <p14:creationId xmlns:p14="http://schemas.microsoft.com/office/powerpoint/2010/main" val="414110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xmlns="" id="{9AFF1823-AB35-4D4E-A14B-5E2675EE70A7}"/>
              </a:ext>
            </a:extLst>
          </p:cNvPr>
          <p:cNvSpPr>
            <a:spLocks noGrp="1"/>
          </p:cNvSpPr>
          <p:nvPr>
            <p:ph type="title"/>
          </p:nvPr>
        </p:nvSpPr>
        <p:spPr/>
        <p:txBody>
          <a:bodyPr/>
          <a:lstStyle/>
          <a:p>
            <a:r>
              <a:rPr lang="nl-NL" dirty="0"/>
              <a:t>Singelgrachtgarage-Marnix | </a:t>
            </a:r>
            <a:br>
              <a:rPr lang="nl-NL" dirty="0"/>
            </a:br>
            <a:r>
              <a:rPr lang="nl-NL" dirty="0">
                <a:ea typeface="ヒラギノ角ゴ Pro W3" panose="020B0300000000000000" pitchFamily="34" charset="-128"/>
              </a:rPr>
              <a:t>s</a:t>
            </a:r>
            <a:r>
              <a:rPr lang="nl-NL" altLang="nl-NL" dirty="0">
                <a:ea typeface="ヒラギノ角ゴ Pro W3" panose="020B0300000000000000" pitchFamily="34" charset="-128"/>
              </a:rPr>
              <a:t>electie </a:t>
            </a:r>
          </a:p>
        </p:txBody>
      </p:sp>
      <p:sp>
        <p:nvSpPr>
          <p:cNvPr id="33795" name="Tijdelijke aanduiding voor inhoud 2">
            <a:extLst>
              <a:ext uri="{FF2B5EF4-FFF2-40B4-BE49-F238E27FC236}">
                <a16:creationId xmlns:a16="http://schemas.microsoft.com/office/drawing/2014/main" xmlns="" id="{A30E3BEF-512D-7E40-AAAC-ACE04DB4C6F7}"/>
              </a:ext>
            </a:extLst>
          </p:cNvPr>
          <p:cNvSpPr>
            <a:spLocks noGrp="1"/>
          </p:cNvSpPr>
          <p:nvPr>
            <p:ph idx="1"/>
          </p:nvPr>
        </p:nvSpPr>
        <p:spPr/>
        <p:txBody>
          <a:bodyPr/>
          <a:lstStyle/>
          <a:p>
            <a:r>
              <a:rPr lang="nl-NL" altLang="nl-NL" dirty="0">
                <a:ea typeface="ヒラギノ角ゴ Pro W3" panose="020B0300000000000000" pitchFamily="34" charset="-128"/>
              </a:rPr>
              <a:t>Uitsluitingsgronden</a:t>
            </a:r>
          </a:p>
          <a:p>
            <a:r>
              <a:rPr lang="nl-NL" altLang="nl-NL" dirty="0" smtClean="0">
                <a:ea typeface="ヒラギノ角ゴ Pro W3" panose="020B0300000000000000" pitchFamily="34" charset="-128"/>
              </a:rPr>
              <a:t>Geschiktheidseisen</a:t>
            </a:r>
          </a:p>
          <a:p>
            <a:pPr lvl="1"/>
            <a:r>
              <a:rPr lang="nl-NL" altLang="nl-NL" dirty="0" smtClean="0">
                <a:ea typeface="ヒラギノ角ゴ Pro W3" panose="020B0300000000000000" pitchFamily="34" charset="-128"/>
              </a:rPr>
              <a:t>Financiële </a:t>
            </a:r>
            <a:r>
              <a:rPr lang="nl-NL" altLang="nl-NL" dirty="0">
                <a:ea typeface="ヒラギノ角ゴ Pro W3" panose="020B0300000000000000" pitchFamily="34" charset="-128"/>
              </a:rPr>
              <a:t>en economische </a:t>
            </a:r>
            <a:r>
              <a:rPr lang="nl-NL" altLang="nl-NL" dirty="0" smtClean="0">
                <a:ea typeface="ヒラギノ角ゴ Pro W3" panose="020B0300000000000000" pitchFamily="34" charset="-128"/>
              </a:rPr>
              <a:t>draagkracht</a:t>
            </a:r>
          </a:p>
          <a:p>
            <a:pPr lvl="1"/>
            <a:r>
              <a:rPr lang="nl-NL" altLang="nl-NL" dirty="0" smtClean="0">
                <a:ea typeface="ヒラギノ角ゴ Pro W3" panose="020B0300000000000000" pitchFamily="34" charset="-128"/>
              </a:rPr>
              <a:t>Technische </a:t>
            </a:r>
            <a:r>
              <a:rPr lang="nl-NL" altLang="nl-NL" dirty="0">
                <a:ea typeface="ヒラギノ角ゴ Pro W3" panose="020B0300000000000000" pitchFamily="34" charset="-128"/>
              </a:rPr>
              <a:t>bekwaamheid</a:t>
            </a:r>
          </a:p>
          <a:p>
            <a:endParaRPr lang="nl-NL" altLang="nl-NL" dirty="0">
              <a:ea typeface="ヒラギノ角ゴ Pro W3" panose="020B0300000000000000" pitchFamily="34" charset="-128"/>
            </a:endParaRPr>
          </a:p>
        </p:txBody>
      </p:sp>
      <p:sp>
        <p:nvSpPr>
          <p:cNvPr id="2" name="Tijdelijke aanduiding voor datum 1"/>
          <p:cNvSpPr>
            <a:spLocks noGrp="1"/>
          </p:cNvSpPr>
          <p:nvPr>
            <p:ph type="dt" sz="half" idx="10"/>
          </p:nvPr>
        </p:nvSpPr>
        <p:spPr/>
        <p:txBody>
          <a:bodyPr/>
          <a:lstStyle/>
          <a:p>
            <a:fld id="{7F355F41-40CC-486F-9B7A-6F0E09F4E503}" type="datetime1">
              <a:rPr lang="nl-NL" smtClean="0"/>
              <a:t>15-6-2018</a:t>
            </a:fld>
            <a:endParaRPr lang="nl-NL" dirty="0"/>
          </a:p>
        </p:txBody>
      </p:sp>
      <p:sp>
        <p:nvSpPr>
          <p:cNvPr id="3" name="Tijdelijke aanduiding voor voettekst 2"/>
          <p:cNvSpPr>
            <a:spLocks noGrp="1"/>
          </p:cNvSpPr>
          <p:nvPr>
            <p:ph type="ftr" sz="quarter" idx="11"/>
          </p:nvPr>
        </p:nvSpPr>
        <p:spPr/>
        <p:txBody>
          <a:bodyPr/>
          <a:lstStyle/>
          <a:p>
            <a:r>
              <a:rPr lang="nl-NL"/>
              <a:t>Informatiebijeenkomst selectiefase</a:t>
            </a:r>
            <a:endParaRPr lang="nl-NL" dirty="0"/>
          </a:p>
        </p:txBody>
      </p:sp>
      <p:sp>
        <p:nvSpPr>
          <p:cNvPr id="4" name="Tijdelijke aanduiding voor dianummer 3"/>
          <p:cNvSpPr>
            <a:spLocks noGrp="1"/>
          </p:cNvSpPr>
          <p:nvPr>
            <p:ph type="sldNum" sz="quarter" idx="12"/>
          </p:nvPr>
        </p:nvSpPr>
        <p:spPr/>
        <p:txBody>
          <a:bodyPr/>
          <a:lstStyle/>
          <a:p>
            <a:r>
              <a:rPr lang="nl-NL"/>
              <a:t>| </a:t>
            </a:r>
            <a:fld id="{5A73F218-DCB0-4894-9B51-05C25669D534}" type="slidenum">
              <a:rPr lang="nl-NL" smtClean="0"/>
              <a:pPr/>
              <a:t>43</a:t>
            </a:fld>
            <a:endParaRPr lang="nl-NL" dirty="0"/>
          </a:p>
        </p:txBody>
      </p:sp>
    </p:spTree>
    <p:extLst>
      <p:ext uri="{BB962C8B-B14F-4D97-AF65-F5344CB8AC3E}">
        <p14:creationId xmlns:p14="http://schemas.microsoft.com/office/powerpoint/2010/main" val="3329004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D070155-6A46-7D4A-8721-5DAA4654E24E}"/>
              </a:ext>
            </a:extLst>
          </p:cNvPr>
          <p:cNvSpPr>
            <a:spLocks noGrp="1"/>
          </p:cNvSpPr>
          <p:nvPr>
            <p:ph type="title"/>
          </p:nvPr>
        </p:nvSpPr>
        <p:spPr/>
        <p:txBody>
          <a:bodyPr/>
          <a:lstStyle/>
          <a:p>
            <a:r>
              <a:rPr lang="nl-NL" dirty="0"/>
              <a:t>Singelgrachtgarage-Marnix | </a:t>
            </a:r>
            <a:br>
              <a:rPr lang="nl-NL" dirty="0"/>
            </a:br>
            <a:r>
              <a:rPr lang="nl-NL" dirty="0"/>
              <a:t>selectie </a:t>
            </a:r>
          </a:p>
        </p:txBody>
      </p:sp>
      <p:sp>
        <p:nvSpPr>
          <p:cNvPr id="3" name="Tijdelijke aanduiding voor inhoud 2">
            <a:extLst>
              <a:ext uri="{FF2B5EF4-FFF2-40B4-BE49-F238E27FC236}">
                <a16:creationId xmlns:a16="http://schemas.microsoft.com/office/drawing/2014/main" xmlns="" id="{87C3B099-7926-5949-9981-723B0AAB3FD7}"/>
              </a:ext>
            </a:extLst>
          </p:cNvPr>
          <p:cNvSpPr>
            <a:spLocks noGrp="1"/>
          </p:cNvSpPr>
          <p:nvPr>
            <p:ph idx="1"/>
          </p:nvPr>
        </p:nvSpPr>
        <p:spPr/>
        <p:txBody>
          <a:bodyPr/>
          <a:lstStyle/>
          <a:p>
            <a:r>
              <a:rPr lang="nl-NL" dirty="0"/>
              <a:t>Technische </a:t>
            </a:r>
            <a:r>
              <a:rPr lang="nl-NL" dirty="0" smtClean="0"/>
              <a:t>bekwaamheid</a:t>
            </a:r>
          </a:p>
          <a:p>
            <a:pPr lvl="1"/>
            <a:r>
              <a:rPr lang="nl-NL" altLang="nl-NL" dirty="0">
                <a:ea typeface="ヒラギノ角ゴ Pro W3" panose="020B0300000000000000" pitchFamily="34" charset="-128"/>
              </a:rPr>
              <a:t>O</a:t>
            </a:r>
            <a:r>
              <a:rPr lang="nl-NL" altLang="nl-NL" dirty="0" smtClean="0">
                <a:ea typeface="ヒラギノ角ゴ Pro W3" panose="020B0300000000000000" pitchFamily="34" charset="-128"/>
              </a:rPr>
              <a:t>ntwerp </a:t>
            </a:r>
            <a:r>
              <a:rPr lang="nl-NL" altLang="nl-NL" dirty="0">
                <a:ea typeface="ヒラギノ角ゴ Pro W3" panose="020B0300000000000000" pitchFamily="34" charset="-128"/>
              </a:rPr>
              <a:t>autoparkeergarage (&gt;200 </a:t>
            </a:r>
            <a:r>
              <a:rPr lang="nl-NL" altLang="nl-NL" dirty="0" smtClean="0">
                <a:ea typeface="ヒラギノ角ゴ Pro W3" panose="020B0300000000000000" pitchFamily="34" charset="-128"/>
              </a:rPr>
              <a:t>plekken)</a:t>
            </a:r>
          </a:p>
          <a:p>
            <a:pPr lvl="1"/>
            <a:r>
              <a:rPr lang="nl-NL" altLang="nl-NL" dirty="0">
                <a:ea typeface="ヒラギノ角ゴ Pro W3" panose="020B0300000000000000" pitchFamily="34" charset="-128"/>
              </a:rPr>
              <a:t>R</a:t>
            </a:r>
            <a:r>
              <a:rPr lang="nl-NL" altLang="nl-NL" dirty="0" smtClean="0">
                <a:ea typeface="ヒラギノ角ゴ Pro W3" panose="020B0300000000000000" pitchFamily="34" charset="-128"/>
              </a:rPr>
              <a:t>ealisatie </a:t>
            </a:r>
            <a:r>
              <a:rPr lang="nl-NL" altLang="nl-NL" dirty="0">
                <a:ea typeface="ヒラギノ角ゴ Pro W3" panose="020B0300000000000000" pitchFamily="34" charset="-128"/>
              </a:rPr>
              <a:t>ondergronds bouwwerk in centrumgebied, nabijheid kwetsbare belendingen (&gt;15 </a:t>
            </a:r>
            <a:r>
              <a:rPr lang="nl-NL" altLang="nl-NL" dirty="0" err="1" smtClean="0">
                <a:ea typeface="ヒラギノ角ゴ Pro W3" panose="020B0300000000000000" pitchFamily="34" charset="-128"/>
              </a:rPr>
              <a:t>mln</a:t>
            </a:r>
            <a:r>
              <a:rPr lang="nl-NL" altLang="nl-NL" dirty="0" smtClean="0">
                <a:ea typeface="ヒラギノ角ゴ Pro W3" panose="020B0300000000000000" pitchFamily="34" charset="-128"/>
              </a:rPr>
              <a:t>)</a:t>
            </a:r>
          </a:p>
          <a:p>
            <a:pPr lvl="1"/>
            <a:r>
              <a:rPr lang="nl-NL" altLang="nl-NL" dirty="0" smtClean="0">
                <a:ea typeface="ヒラギノ角ゴ Pro W3" panose="020B0300000000000000" pitchFamily="34" charset="-128"/>
              </a:rPr>
              <a:t>UAV-</a:t>
            </a:r>
            <a:r>
              <a:rPr lang="nl-NL" altLang="nl-NL" dirty="0" err="1" smtClean="0">
                <a:ea typeface="ヒラギノ角ゴ Pro W3" panose="020B0300000000000000" pitchFamily="34" charset="-128"/>
              </a:rPr>
              <a:t>gc</a:t>
            </a:r>
            <a:r>
              <a:rPr lang="nl-NL" altLang="nl-NL" dirty="0" smtClean="0">
                <a:ea typeface="ヒラギノ角ゴ Pro W3" panose="020B0300000000000000" pitchFamily="34" charset="-128"/>
              </a:rPr>
              <a:t> </a:t>
            </a:r>
            <a:r>
              <a:rPr lang="nl-NL" altLang="nl-NL" dirty="0">
                <a:ea typeface="ヒラギノ角ゴ Pro W3" panose="020B0300000000000000" pitchFamily="34" charset="-128"/>
              </a:rPr>
              <a:t>2005: ontwerpen en realiseren (&gt;15 </a:t>
            </a:r>
            <a:r>
              <a:rPr lang="nl-NL" altLang="nl-NL" dirty="0" err="1" smtClean="0">
                <a:ea typeface="ヒラギノ角ゴ Pro W3" panose="020B0300000000000000" pitchFamily="34" charset="-128"/>
              </a:rPr>
              <a:t>mln</a:t>
            </a:r>
            <a:r>
              <a:rPr lang="nl-NL" altLang="nl-NL" dirty="0" smtClean="0">
                <a:ea typeface="ヒラギノ角ゴ Pro W3" panose="020B0300000000000000" pitchFamily="34" charset="-128"/>
              </a:rPr>
              <a:t>)</a:t>
            </a:r>
          </a:p>
          <a:p>
            <a:pPr lvl="1"/>
            <a:r>
              <a:rPr lang="nl-NL" altLang="nl-NL" dirty="0" smtClean="0">
                <a:ea typeface="ヒラギノ角ゴ Pro W3" panose="020B0300000000000000" pitchFamily="34" charset="-128"/>
              </a:rPr>
              <a:t>Systems </a:t>
            </a:r>
            <a:r>
              <a:rPr lang="nl-NL" altLang="nl-NL" dirty="0">
                <a:ea typeface="ヒラギノ角ゴ Pro W3" panose="020B0300000000000000" pitchFamily="34" charset="-128"/>
              </a:rPr>
              <a:t>Engineering (&gt;10 </a:t>
            </a:r>
            <a:r>
              <a:rPr lang="nl-NL" altLang="nl-NL" dirty="0" err="1" smtClean="0">
                <a:ea typeface="ヒラギノ角ゴ Pro W3" panose="020B0300000000000000" pitchFamily="34" charset="-128"/>
              </a:rPr>
              <a:t>mln</a:t>
            </a:r>
            <a:r>
              <a:rPr lang="nl-NL" altLang="nl-NL" dirty="0" smtClean="0">
                <a:ea typeface="ヒラギノ角ゴ Pro W3" panose="020B0300000000000000" pitchFamily="34" charset="-128"/>
              </a:rPr>
              <a:t>)</a:t>
            </a:r>
          </a:p>
          <a:p>
            <a:pPr lvl="1"/>
            <a:r>
              <a:rPr lang="nl-NL" altLang="nl-NL" dirty="0">
                <a:ea typeface="ヒラギノ角ゴ Pro W3" panose="020B0300000000000000" pitchFamily="34" charset="-128"/>
              </a:rPr>
              <a:t>B</a:t>
            </a:r>
            <a:r>
              <a:rPr lang="nl-NL" altLang="nl-NL" dirty="0" smtClean="0">
                <a:ea typeface="ヒラギノ角ゴ Pro W3" panose="020B0300000000000000" pitchFamily="34" charset="-128"/>
              </a:rPr>
              <a:t>eperking </a:t>
            </a:r>
            <a:r>
              <a:rPr lang="nl-NL" altLang="nl-NL" dirty="0">
                <a:ea typeface="ヒラギノ角ゴ Pro W3" panose="020B0300000000000000" pitchFamily="34" charset="-128"/>
              </a:rPr>
              <a:t>omgevingshinder en uitvoering omgevingsmanagement (&gt;10 </a:t>
            </a:r>
            <a:r>
              <a:rPr lang="nl-NL" altLang="nl-NL" dirty="0" err="1">
                <a:ea typeface="ヒラギノ角ゴ Pro W3" panose="020B0300000000000000" pitchFamily="34" charset="-128"/>
              </a:rPr>
              <a:t>mln</a:t>
            </a:r>
            <a:r>
              <a:rPr lang="nl-NL" altLang="nl-NL" dirty="0">
                <a:ea typeface="ヒラギノ角ゴ Pro W3" panose="020B0300000000000000" pitchFamily="34" charset="-128"/>
              </a:rPr>
              <a:t>)</a:t>
            </a:r>
          </a:p>
          <a:p>
            <a:pPr lvl="1">
              <a:buFontTx/>
              <a:buChar char="-"/>
            </a:pPr>
            <a:endParaRPr lang="nl-NL" altLang="nl-NL" dirty="0">
              <a:ea typeface="ヒラギノ角ゴ Pro W3" panose="020B0300000000000000" pitchFamily="34" charset="-128"/>
            </a:endParaRPr>
          </a:p>
          <a:p>
            <a:pPr lvl="1">
              <a:buFontTx/>
              <a:buChar char="-"/>
            </a:pPr>
            <a:endParaRPr lang="nl-NL" altLang="nl-NL" dirty="0">
              <a:ea typeface="ヒラギノ角ゴ Pro W3" panose="020B0300000000000000" pitchFamily="34" charset="-128"/>
            </a:endParaRPr>
          </a:p>
          <a:p>
            <a:pPr lvl="1"/>
            <a:endParaRPr lang="nl-NL" dirty="0"/>
          </a:p>
        </p:txBody>
      </p:sp>
      <p:sp>
        <p:nvSpPr>
          <p:cNvPr id="4" name="Tijdelijke aanduiding voor datum 3">
            <a:extLst>
              <a:ext uri="{FF2B5EF4-FFF2-40B4-BE49-F238E27FC236}">
                <a16:creationId xmlns:a16="http://schemas.microsoft.com/office/drawing/2014/main" xmlns="" id="{7B5D1774-806F-634A-82FE-CF40CDCCB3E0}"/>
              </a:ext>
            </a:extLst>
          </p:cNvPr>
          <p:cNvSpPr>
            <a:spLocks noGrp="1"/>
          </p:cNvSpPr>
          <p:nvPr>
            <p:ph type="dt" sz="half" idx="10"/>
          </p:nvPr>
        </p:nvSpPr>
        <p:spPr/>
        <p:txBody>
          <a:bodyPr/>
          <a:lstStyle/>
          <a:p>
            <a:fld id="{AC318669-00E6-4348-B58C-A7470C4B7940}"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417BAD52-8AC2-834C-8C33-564D8B79A9F0}"/>
              </a:ext>
            </a:extLst>
          </p:cNvPr>
          <p:cNvSpPr>
            <a:spLocks noGrp="1"/>
          </p:cNvSpPr>
          <p:nvPr>
            <p:ph type="ftr" sz="quarter" idx="11"/>
          </p:nvPr>
        </p:nvSpPr>
        <p:spPr/>
        <p:txBody>
          <a:bodyPr/>
          <a:lstStyle/>
          <a:p>
            <a:r>
              <a:rPr lang="nl-NL" dirty="0"/>
              <a:t>Informatiebijeenkomst selectiefase</a:t>
            </a:r>
          </a:p>
        </p:txBody>
      </p:sp>
      <p:sp>
        <p:nvSpPr>
          <p:cNvPr id="6" name="Tijdelijke aanduiding voor dianummer 5">
            <a:extLst>
              <a:ext uri="{FF2B5EF4-FFF2-40B4-BE49-F238E27FC236}">
                <a16:creationId xmlns:a16="http://schemas.microsoft.com/office/drawing/2014/main" xmlns="" id="{B1641358-9C87-5B42-AB89-DB1994F530C3}"/>
              </a:ext>
            </a:extLst>
          </p:cNvPr>
          <p:cNvSpPr>
            <a:spLocks noGrp="1"/>
          </p:cNvSpPr>
          <p:nvPr>
            <p:ph type="sldNum" sz="quarter" idx="12"/>
          </p:nvPr>
        </p:nvSpPr>
        <p:spPr/>
        <p:txBody>
          <a:bodyPr/>
          <a:lstStyle/>
          <a:p>
            <a:r>
              <a:rPr lang="nl-NL"/>
              <a:t>| </a:t>
            </a:r>
            <a:fld id="{5A73F218-DCB0-4894-9B51-05C25669D534}" type="slidenum">
              <a:rPr lang="nl-NL" smtClean="0"/>
              <a:pPr/>
              <a:t>44</a:t>
            </a:fld>
            <a:endParaRPr lang="nl-NL" dirty="0"/>
          </a:p>
        </p:txBody>
      </p:sp>
    </p:spTree>
    <p:extLst>
      <p:ext uri="{BB962C8B-B14F-4D97-AF65-F5344CB8AC3E}">
        <p14:creationId xmlns:p14="http://schemas.microsoft.com/office/powerpoint/2010/main" val="367987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xmlns="" id="{792283AE-6F59-9648-9AC5-51546E410DE4}"/>
              </a:ext>
            </a:extLst>
          </p:cNvPr>
          <p:cNvSpPr>
            <a:spLocks noGrp="1"/>
          </p:cNvSpPr>
          <p:nvPr>
            <p:ph type="title"/>
          </p:nvPr>
        </p:nvSpPr>
        <p:spPr/>
        <p:txBody>
          <a:bodyPr/>
          <a:lstStyle/>
          <a:p>
            <a:r>
              <a:rPr lang="nl-NL" dirty="0"/>
              <a:t>Singelgrachtgarage-Marnix | inschrijvingsfase </a:t>
            </a:r>
            <a:endParaRPr lang="nl-NL" altLang="nl-NL" dirty="0">
              <a:ea typeface="ヒラギノ角ゴ Pro W3" panose="020B0300000000000000" pitchFamily="34" charset="-128"/>
            </a:endParaRPr>
          </a:p>
        </p:txBody>
      </p:sp>
      <p:sp>
        <p:nvSpPr>
          <p:cNvPr id="37891" name="Tijdelijke aanduiding voor inhoud 2">
            <a:extLst>
              <a:ext uri="{FF2B5EF4-FFF2-40B4-BE49-F238E27FC236}">
                <a16:creationId xmlns:a16="http://schemas.microsoft.com/office/drawing/2014/main" xmlns="" id="{64F19CF3-528A-4240-8AB4-77BC37EC71B5}"/>
              </a:ext>
            </a:extLst>
          </p:cNvPr>
          <p:cNvSpPr>
            <a:spLocks noGrp="1"/>
          </p:cNvSpPr>
          <p:nvPr>
            <p:ph idx="1"/>
          </p:nvPr>
        </p:nvSpPr>
        <p:spPr/>
        <p:txBody>
          <a:bodyPr/>
          <a:lstStyle/>
          <a:p>
            <a:r>
              <a:rPr lang="nl-NL" dirty="0"/>
              <a:t>Bereidheidsverklaring bankgarantie</a:t>
            </a:r>
          </a:p>
          <a:p>
            <a:pPr lvl="1"/>
            <a:r>
              <a:rPr lang="nl-NL" dirty="0"/>
              <a:t>V</a:t>
            </a:r>
            <a:r>
              <a:rPr lang="nl-NL" dirty="0" smtClean="0"/>
              <a:t>oorafgaand </a:t>
            </a:r>
            <a:r>
              <a:rPr lang="nl-NL" dirty="0"/>
              <a:t>aan individuele inlichtingen</a:t>
            </a:r>
          </a:p>
          <a:p>
            <a:r>
              <a:rPr lang="nl-NL" altLang="nl-NL" dirty="0">
                <a:ea typeface="ヒラギノ角ゴ Pro W3" panose="020B0300000000000000" pitchFamily="34" charset="-128"/>
              </a:rPr>
              <a:t>Geen ontwerp bij inschrijving </a:t>
            </a:r>
            <a:endParaRPr lang="nl-NL" dirty="0"/>
          </a:p>
          <a:p>
            <a:r>
              <a:rPr lang="nl-NL" dirty="0"/>
              <a:t>Inschrijvingsvergoeding</a:t>
            </a:r>
          </a:p>
          <a:p>
            <a:pPr lvl="1"/>
            <a:r>
              <a:rPr lang="nl-NL" dirty="0">
                <a:ea typeface="ヒラギノ角ゴ Pro W3" panose="020B0300000000000000" pitchFamily="34" charset="-128"/>
              </a:rPr>
              <a:t>€ </a:t>
            </a:r>
            <a:r>
              <a:rPr lang="nl-NL" dirty="0" smtClean="0">
                <a:ea typeface="ヒラギノ角ゴ Pro W3" panose="020B0300000000000000" pitchFamily="34" charset="-128"/>
              </a:rPr>
              <a:t>200.000,- </a:t>
            </a:r>
            <a:r>
              <a:rPr lang="nl-NL" dirty="0">
                <a:ea typeface="ヒラギノ角ゴ Pro W3" panose="020B0300000000000000" pitchFamily="34" charset="-128"/>
              </a:rPr>
              <a:t>bij geldige inschrijving</a:t>
            </a:r>
          </a:p>
        </p:txBody>
      </p:sp>
      <p:sp>
        <p:nvSpPr>
          <p:cNvPr id="2" name="Tijdelijke aanduiding voor datum 1"/>
          <p:cNvSpPr>
            <a:spLocks noGrp="1"/>
          </p:cNvSpPr>
          <p:nvPr>
            <p:ph type="dt" sz="half" idx="10"/>
          </p:nvPr>
        </p:nvSpPr>
        <p:spPr/>
        <p:txBody>
          <a:bodyPr/>
          <a:lstStyle/>
          <a:p>
            <a:fld id="{C71BAC3F-6C75-4FD2-944C-E56B2D184C17}" type="datetime1">
              <a:rPr lang="nl-NL" smtClean="0"/>
              <a:t>15-6-2018</a:t>
            </a:fld>
            <a:endParaRPr lang="nl-NL" dirty="0"/>
          </a:p>
        </p:txBody>
      </p:sp>
      <p:sp>
        <p:nvSpPr>
          <p:cNvPr id="3" name="Tijdelijke aanduiding voor voettekst 2"/>
          <p:cNvSpPr>
            <a:spLocks noGrp="1"/>
          </p:cNvSpPr>
          <p:nvPr>
            <p:ph type="ftr" sz="quarter" idx="11"/>
          </p:nvPr>
        </p:nvSpPr>
        <p:spPr/>
        <p:txBody>
          <a:bodyPr/>
          <a:lstStyle/>
          <a:p>
            <a:r>
              <a:rPr lang="nl-NL"/>
              <a:t>Informatiebijeenkomst selectiefase</a:t>
            </a:r>
            <a:endParaRPr lang="nl-NL" dirty="0"/>
          </a:p>
        </p:txBody>
      </p:sp>
      <p:sp>
        <p:nvSpPr>
          <p:cNvPr id="4" name="Tijdelijke aanduiding voor dianummer 3"/>
          <p:cNvSpPr>
            <a:spLocks noGrp="1"/>
          </p:cNvSpPr>
          <p:nvPr>
            <p:ph type="sldNum" sz="quarter" idx="12"/>
          </p:nvPr>
        </p:nvSpPr>
        <p:spPr/>
        <p:txBody>
          <a:bodyPr/>
          <a:lstStyle/>
          <a:p>
            <a:r>
              <a:rPr lang="nl-NL"/>
              <a:t>| </a:t>
            </a:r>
            <a:fld id="{5A73F218-DCB0-4894-9B51-05C25669D534}" type="slidenum">
              <a:rPr lang="nl-NL" smtClean="0"/>
              <a:pPr/>
              <a:t>45</a:t>
            </a:fld>
            <a:endParaRPr lang="nl-NL" dirty="0"/>
          </a:p>
        </p:txBody>
      </p:sp>
    </p:spTree>
    <p:extLst>
      <p:ext uri="{BB962C8B-B14F-4D97-AF65-F5344CB8AC3E}">
        <p14:creationId xmlns:p14="http://schemas.microsoft.com/office/powerpoint/2010/main" val="896327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xmlns="" id="{792283AE-6F59-9648-9AC5-51546E410DE4}"/>
              </a:ext>
            </a:extLst>
          </p:cNvPr>
          <p:cNvSpPr>
            <a:spLocks noGrp="1"/>
          </p:cNvSpPr>
          <p:nvPr>
            <p:ph type="title"/>
          </p:nvPr>
        </p:nvSpPr>
        <p:spPr/>
        <p:txBody>
          <a:bodyPr/>
          <a:lstStyle/>
          <a:p>
            <a:r>
              <a:rPr lang="nl-NL" dirty="0"/>
              <a:t>Singelgrachtgarage-Marnix | gunningscriterium </a:t>
            </a:r>
            <a:endParaRPr lang="nl-NL" altLang="nl-NL" dirty="0">
              <a:ea typeface="ヒラギノ角ゴ Pro W3" panose="020B0300000000000000" pitchFamily="34" charset="-128"/>
            </a:endParaRPr>
          </a:p>
        </p:txBody>
      </p:sp>
      <p:sp>
        <p:nvSpPr>
          <p:cNvPr id="37891" name="Tijdelijke aanduiding voor inhoud 2">
            <a:extLst>
              <a:ext uri="{FF2B5EF4-FFF2-40B4-BE49-F238E27FC236}">
                <a16:creationId xmlns:a16="http://schemas.microsoft.com/office/drawing/2014/main" xmlns="" id="{64F19CF3-528A-4240-8AB4-77BC37EC71B5}"/>
              </a:ext>
            </a:extLst>
          </p:cNvPr>
          <p:cNvSpPr>
            <a:spLocks noGrp="1"/>
          </p:cNvSpPr>
          <p:nvPr>
            <p:ph idx="1"/>
          </p:nvPr>
        </p:nvSpPr>
        <p:spPr/>
        <p:txBody>
          <a:bodyPr/>
          <a:lstStyle/>
          <a:p>
            <a:r>
              <a:rPr lang="nl-NL" dirty="0"/>
              <a:t>Beste prijs-kwaliteitverhouding</a:t>
            </a:r>
            <a:endParaRPr lang="nl-NL" dirty="0">
              <a:ea typeface="ヒラギノ角ゴ Pro W3" panose="020B0300000000000000" pitchFamily="34" charset="-128"/>
            </a:endParaRPr>
          </a:p>
          <a:p>
            <a:r>
              <a:rPr lang="nl-NL" dirty="0">
                <a:ea typeface="ヒラギノ角ゴ Pro W3" panose="020B0300000000000000" pitchFamily="34" charset="-128"/>
              </a:rPr>
              <a:t>Evaluatieprijs = Inschrijvingssom – totaal behaalde fictieve korting</a:t>
            </a:r>
          </a:p>
          <a:p>
            <a:r>
              <a:rPr lang="nl-NL" dirty="0">
                <a:ea typeface="ヒラギノ角ゴ Pro W3" panose="020B0300000000000000" pitchFamily="34" charset="-128"/>
              </a:rPr>
              <a:t>4 kwalitatieve </a:t>
            </a:r>
            <a:r>
              <a:rPr lang="nl-NL" dirty="0" smtClean="0">
                <a:ea typeface="ヒラギノ角ゴ Pro W3" panose="020B0300000000000000" pitchFamily="34" charset="-128"/>
              </a:rPr>
              <a:t>hoofdaspecten</a:t>
            </a:r>
            <a:endParaRPr lang="nl-NL" dirty="0">
              <a:ea typeface="ヒラギノ角ゴ Pro W3" panose="020B0300000000000000" pitchFamily="34" charset="-128"/>
            </a:endParaRPr>
          </a:p>
          <a:p>
            <a:pPr lvl="1"/>
            <a:r>
              <a:rPr lang="nl-NL" dirty="0">
                <a:ea typeface="ヒラギノ角ゴ Pro W3" panose="020B0300000000000000" pitchFamily="34" charset="-128"/>
              </a:rPr>
              <a:t>Minimaliseren milieubelasting</a:t>
            </a:r>
          </a:p>
          <a:p>
            <a:pPr lvl="1"/>
            <a:r>
              <a:rPr lang="nl-NL" dirty="0">
                <a:ea typeface="ヒラギノ角ゴ Pro W3" panose="020B0300000000000000" pitchFamily="34" charset="-128"/>
              </a:rPr>
              <a:t>Minimaliseren hinder</a:t>
            </a:r>
          </a:p>
          <a:p>
            <a:pPr lvl="1"/>
            <a:r>
              <a:rPr lang="nl-NL" dirty="0">
                <a:ea typeface="ヒラギノ角ゴ Pro W3" panose="020B0300000000000000" pitchFamily="34" charset="-128"/>
              </a:rPr>
              <a:t>Visie op vraagspecificatie (optimalisaties)</a:t>
            </a:r>
          </a:p>
          <a:p>
            <a:pPr lvl="1"/>
            <a:r>
              <a:rPr lang="nl-NL" dirty="0">
                <a:ea typeface="ヒラギノ角ゴ Pro W3" panose="020B0300000000000000" pitchFamily="34" charset="-128"/>
              </a:rPr>
              <a:t>Risicobeheersing</a:t>
            </a:r>
          </a:p>
        </p:txBody>
      </p:sp>
      <p:sp>
        <p:nvSpPr>
          <p:cNvPr id="2" name="Tijdelijke aanduiding voor datum 1"/>
          <p:cNvSpPr>
            <a:spLocks noGrp="1"/>
          </p:cNvSpPr>
          <p:nvPr>
            <p:ph type="dt" sz="half" idx="10"/>
          </p:nvPr>
        </p:nvSpPr>
        <p:spPr/>
        <p:txBody>
          <a:bodyPr/>
          <a:lstStyle/>
          <a:p>
            <a:fld id="{02158BC0-8415-4880-B1A1-579A4BFA7D8E}" type="datetime1">
              <a:rPr lang="nl-NL" smtClean="0"/>
              <a:t>15-6-2018</a:t>
            </a:fld>
            <a:endParaRPr lang="nl-NL" dirty="0"/>
          </a:p>
        </p:txBody>
      </p:sp>
      <p:sp>
        <p:nvSpPr>
          <p:cNvPr id="3" name="Tijdelijke aanduiding voor voettekst 2"/>
          <p:cNvSpPr>
            <a:spLocks noGrp="1"/>
          </p:cNvSpPr>
          <p:nvPr>
            <p:ph type="ftr" sz="quarter" idx="11"/>
          </p:nvPr>
        </p:nvSpPr>
        <p:spPr/>
        <p:txBody>
          <a:bodyPr/>
          <a:lstStyle/>
          <a:p>
            <a:r>
              <a:rPr lang="nl-NL"/>
              <a:t>Informatiebijeenkomst selectiefase</a:t>
            </a:r>
            <a:endParaRPr lang="nl-NL" dirty="0"/>
          </a:p>
        </p:txBody>
      </p:sp>
      <p:sp>
        <p:nvSpPr>
          <p:cNvPr id="4" name="Tijdelijke aanduiding voor dianummer 3"/>
          <p:cNvSpPr>
            <a:spLocks noGrp="1"/>
          </p:cNvSpPr>
          <p:nvPr>
            <p:ph type="sldNum" sz="quarter" idx="12"/>
          </p:nvPr>
        </p:nvSpPr>
        <p:spPr/>
        <p:txBody>
          <a:bodyPr/>
          <a:lstStyle/>
          <a:p>
            <a:r>
              <a:rPr lang="nl-NL"/>
              <a:t>| </a:t>
            </a:r>
            <a:fld id="{5A73F218-DCB0-4894-9B51-05C25669D534}" type="slidenum">
              <a:rPr lang="nl-NL" smtClean="0"/>
              <a:pPr/>
              <a:t>46</a:t>
            </a:fld>
            <a:endParaRPr lang="nl-NL" dirty="0"/>
          </a:p>
        </p:txBody>
      </p:sp>
    </p:spTree>
    <p:extLst>
      <p:ext uri="{BB962C8B-B14F-4D97-AF65-F5344CB8AC3E}">
        <p14:creationId xmlns:p14="http://schemas.microsoft.com/office/powerpoint/2010/main" val="1366347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129DD1-E318-E341-B862-714158AC5DC7}"/>
              </a:ext>
            </a:extLst>
          </p:cNvPr>
          <p:cNvSpPr>
            <a:spLocks noGrp="1"/>
          </p:cNvSpPr>
          <p:nvPr>
            <p:ph type="title"/>
          </p:nvPr>
        </p:nvSpPr>
        <p:spPr>
          <a:xfrm>
            <a:off x="781970" y="1998333"/>
            <a:ext cx="8110509" cy="1143000"/>
          </a:xfrm>
        </p:spPr>
        <p:txBody>
          <a:bodyPr/>
          <a:lstStyle/>
          <a:p>
            <a:r>
              <a:rPr lang="nl-NL" dirty="0"/>
              <a:t>Willibrordusgarage | projectdoelstellingen</a:t>
            </a:r>
            <a:br>
              <a:rPr lang="nl-NL" dirty="0"/>
            </a:br>
            <a:endParaRPr lang="nl-NL" dirty="0"/>
          </a:p>
        </p:txBody>
      </p:sp>
      <p:sp>
        <p:nvSpPr>
          <p:cNvPr id="3" name="Tijdelijke aanduiding voor inhoud 2">
            <a:extLst>
              <a:ext uri="{FF2B5EF4-FFF2-40B4-BE49-F238E27FC236}">
                <a16:creationId xmlns:a16="http://schemas.microsoft.com/office/drawing/2014/main" xmlns="" id="{89E0F7B6-E046-CC4E-BA50-4213A21C6895}"/>
              </a:ext>
            </a:extLst>
          </p:cNvPr>
          <p:cNvSpPr>
            <a:spLocks noGrp="1"/>
          </p:cNvSpPr>
          <p:nvPr>
            <p:ph idx="1"/>
          </p:nvPr>
        </p:nvSpPr>
        <p:spPr>
          <a:xfrm>
            <a:off x="781562" y="3367563"/>
            <a:ext cx="8362438" cy="2787175"/>
          </a:xfrm>
        </p:spPr>
        <p:txBody>
          <a:bodyPr/>
          <a:lstStyle/>
          <a:p>
            <a:r>
              <a:rPr lang="nl-NL" dirty="0"/>
              <a:t>Projectdoelstelling samenvattend: binnen de randvoorwaarden tijd, geld, kwaliteit en hinder:</a:t>
            </a:r>
          </a:p>
          <a:p>
            <a:pPr lvl="1"/>
            <a:r>
              <a:rPr lang="nl-NL" dirty="0"/>
              <a:t>een gebruiksvriendelijke, veilige, duurzame, goed te onderhouden ondergrondse parkeergarage met 216 - 266 parkeerplaatsen</a:t>
            </a:r>
          </a:p>
          <a:p>
            <a:pPr lvl="1"/>
            <a:r>
              <a:rPr lang="nl-NL" dirty="0"/>
              <a:t>een functioneel, sociaal veilig en verkeersveilig plein realiseren met schone lucht</a:t>
            </a:r>
          </a:p>
          <a:p>
            <a:pPr lvl="1"/>
            <a:r>
              <a:rPr lang="nl-NL" dirty="0"/>
              <a:t>de parkeergarage en het plein zijn in 2021 gereed</a:t>
            </a:r>
          </a:p>
          <a:p>
            <a:pPr lvl="1"/>
            <a:r>
              <a:rPr lang="nl-NL" dirty="0"/>
              <a:t>buurt denkt mee over inrichting plein en maatregelen minder hinder</a:t>
            </a:r>
          </a:p>
          <a:p>
            <a:pPr marL="216000" lvl="1" indent="0">
              <a:buNone/>
            </a:pPr>
            <a:endParaRPr lang="nl-NL" dirty="0"/>
          </a:p>
        </p:txBody>
      </p:sp>
      <p:sp>
        <p:nvSpPr>
          <p:cNvPr id="4" name="Tijdelijke aanduiding voor datum 3">
            <a:extLst>
              <a:ext uri="{FF2B5EF4-FFF2-40B4-BE49-F238E27FC236}">
                <a16:creationId xmlns:a16="http://schemas.microsoft.com/office/drawing/2014/main" xmlns="" id="{BE184C51-CC26-7C4F-BB30-0A5CFA5D0870}"/>
              </a:ext>
            </a:extLst>
          </p:cNvPr>
          <p:cNvSpPr>
            <a:spLocks noGrp="1"/>
          </p:cNvSpPr>
          <p:nvPr>
            <p:ph type="dt" sz="half" idx="10"/>
          </p:nvPr>
        </p:nvSpPr>
        <p:spPr/>
        <p:txBody>
          <a:bodyPr/>
          <a:lstStyle/>
          <a:p>
            <a:fld id="{453596C7-62DA-4937-B07D-7B01270597D6}"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A9E3A9A5-ABF6-7C49-ADC3-117FE9814BB9}"/>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B4A2D6EF-ED2D-1843-9E22-8C9D18BF8B0E}"/>
              </a:ext>
            </a:extLst>
          </p:cNvPr>
          <p:cNvSpPr>
            <a:spLocks noGrp="1"/>
          </p:cNvSpPr>
          <p:nvPr>
            <p:ph type="sldNum" sz="quarter" idx="12"/>
          </p:nvPr>
        </p:nvSpPr>
        <p:spPr/>
        <p:txBody>
          <a:bodyPr/>
          <a:lstStyle/>
          <a:p>
            <a:r>
              <a:rPr lang="nl-NL"/>
              <a:t>| </a:t>
            </a:r>
            <a:fld id="{5A73F218-DCB0-4894-9B51-05C25669D534}" type="slidenum">
              <a:rPr lang="nl-NL" smtClean="0"/>
              <a:pPr/>
              <a:t>5</a:t>
            </a:fld>
            <a:endParaRPr lang="nl-NL" dirty="0"/>
          </a:p>
        </p:txBody>
      </p:sp>
    </p:spTree>
    <p:extLst>
      <p:ext uri="{BB962C8B-B14F-4D97-AF65-F5344CB8AC3E}">
        <p14:creationId xmlns:p14="http://schemas.microsoft.com/office/powerpoint/2010/main" val="299056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047183-35C4-394C-8AA2-02D806968840}"/>
              </a:ext>
            </a:extLst>
          </p:cNvPr>
          <p:cNvSpPr>
            <a:spLocks noGrp="1"/>
          </p:cNvSpPr>
          <p:nvPr>
            <p:ph type="title"/>
          </p:nvPr>
        </p:nvSpPr>
        <p:spPr/>
        <p:txBody>
          <a:bodyPr/>
          <a:lstStyle/>
          <a:p>
            <a:r>
              <a:rPr lang="nl-NL" dirty="0"/>
              <a:t>Willibrordusgarage | projectorganisatie </a:t>
            </a:r>
          </a:p>
        </p:txBody>
      </p:sp>
      <p:sp>
        <p:nvSpPr>
          <p:cNvPr id="3" name="Tijdelijke aanduiding voor inhoud 2">
            <a:extLst>
              <a:ext uri="{FF2B5EF4-FFF2-40B4-BE49-F238E27FC236}">
                <a16:creationId xmlns:a16="http://schemas.microsoft.com/office/drawing/2014/main" xmlns="" id="{155572B8-5CA6-A347-8FFC-BFD9E5292CCC}"/>
              </a:ext>
            </a:extLst>
          </p:cNvPr>
          <p:cNvSpPr>
            <a:spLocks noGrp="1"/>
          </p:cNvSpPr>
          <p:nvPr>
            <p:ph idx="1"/>
          </p:nvPr>
        </p:nvSpPr>
        <p:spPr/>
        <p:txBody>
          <a:bodyPr/>
          <a:lstStyle/>
          <a:p>
            <a:r>
              <a:rPr lang="nl-NL" dirty="0"/>
              <a:t>Opdrachtgever: directie Verkeer &amp; Openbare Ruimte </a:t>
            </a:r>
          </a:p>
          <a:p>
            <a:pPr marL="0" indent="0">
              <a:buNone/>
            </a:pPr>
            <a:endParaRPr lang="nl-NL" dirty="0"/>
          </a:p>
          <a:p>
            <a:r>
              <a:rPr lang="nl-NL" dirty="0"/>
              <a:t>Projectmanager: Erik Bakker</a:t>
            </a:r>
          </a:p>
          <a:p>
            <a:r>
              <a:rPr lang="nl-NL" dirty="0"/>
              <a:t>Technisch manager: Peter Schoonderbeek</a:t>
            </a:r>
          </a:p>
          <a:p>
            <a:r>
              <a:rPr lang="nl-NL" dirty="0"/>
              <a:t>Omgevingsmanager: Bernard </a:t>
            </a:r>
            <a:r>
              <a:rPr lang="nl-NL" dirty="0" err="1"/>
              <a:t>Kroeger</a:t>
            </a:r>
            <a:endParaRPr lang="nl-NL" dirty="0"/>
          </a:p>
          <a:p>
            <a:r>
              <a:rPr lang="nl-NL" dirty="0"/>
              <a:t>Contractmanager: Albèrt Duyst</a:t>
            </a:r>
          </a:p>
          <a:p>
            <a:r>
              <a:rPr lang="nl-NL" dirty="0"/>
              <a:t>Adviseur aanbesteding: Daniela Hannema</a:t>
            </a:r>
          </a:p>
          <a:p>
            <a:r>
              <a:rPr lang="nl-NL" dirty="0"/>
              <a:t>Manager projectbeheersing: Pei Hui Cheng</a:t>
            </a:r>
          </a:p>
        </p:txBody>
      </p:sp>
      <p:sp>
        <p:nvSpPr>
          <p:cNvPr id="4" name="Tijdelijke aanduiding voor datum 3">
            <a:extLst>
              <a:ext uri="{FF2B5EF4-FFF2-40B4-BE49-F238E27FC236}">
                <a16:creationId xmlns:a16="http://schemas.microsoft.com/office/drawing/2014/main" xmlns="" id="{197CECEC-CBE2-3241-A549-A76C52637224}"/>
              </a:ext>
            </a:extLst>
          </p:cNvPr>
          <p:cNvSpPr>
            <a:spLocks noGrp="1"/>
          </p:cNvSpPr>
          <p:nvPr>
            <p:ph type="dt" sz="half" idx="10"/>
          </p:nvPr>
        </p:nvSpPr>
        <p:spPr/>
        <p:txBody>
          <a:bodyPr/>
          <a:lstStyle/>
          <a:p>
            <a:fld id="{611B1B16-A466-4307-BE0C-39BD1600FE51}"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C0DAD3F8-EA53-DC45-9B7F-7EBB1D377851}"/>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68E68E9A-470B-E24E-9F31-AD63790943C5}"/>
              </a:ext>
            </a:extLst>
          </p:cNvPr>
          <p:cNvSpPr>
            <a:spLocks noGrp="1"/>
          </p:cNvSpPr>
          <p:nvPr>
            <p:ph type="sldNum" sz="quarter" idx="12"/>
          </p:nvPr>
        </p:nvSpPr>
        <p:spPr/>
        <p:txBody>
          <a:bodyPr/>
          <a:lstStyle/>
          <a:p>
            <a:r>
              <a:rPr lang="nl-NL"/>
              <a:t>| </a:t>
            </a:r>
            <a:fld id="{5A73F218-DCB0-4894-9B51-05C25669D534}" type="slidenum">
              <a:rPr lang="nl-NL" smtClean="0"/>
              <a:pPr/>
              <a:t>6</a:t>
            </a:fld>
            <a:endParaRPr lang="nl-NL" dirty="0"/>
          </a:p>
        </p:txBody>
      </p:sp>
    </p:spTree>
    <p:extLst>
      <p:ext uri="{BB962C8B-B14F-4D97-AF65-F5344CB8AC3E}">
        <p14:creationId xmlns:p14="http://schemas.microsoft.com/office/powerpoint/2010/main" val="346662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AFFC345-E7ED-A748-86EB-04BE7F2EC21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9A4CCE1A-DBE7-D445-A944-AF8971F60DB3}"/>
              </a:ext>
            </a:extLst>
          </p:cNvPr>
          <p:cNvSpPr>
            <a:spLocks noGrp="1"/>
          </p:cNvSpPr>
          <p:nvPr>
            <p:ph idx="1"/>
          </p:nvPr>
        </p:nvSpPr>
        <p:spPr/>
        <p:txBody>
          <a:bodyPr/>
          <a:lstStyle/>
          <a:p>
            <a:r>
              <a:rPr lang="nl-NL" dirty="0"/>
              <a:t>Plaatje locatie met meer omgeving </a:t>
            </a:r>
          </a:p>
        </p:txBody>
      </p:sp>
      <p:sp>
        <p:nvSpPr>
          <p:cNvPr id="4" name="Tijdelijke aanduiding voor datum 3">
            <a:extLst>
              <a:ext uri="{FF2B5EF4-FFF2-40B4-BE49-F238E27FC236}">
                <a16:creationId xmlns:a16="http://schemas.microsoft.com/office/drawing/2014/main" xmlns="" id="{EE7ACDF6-5B81-6D45-B437-4E1C437C77F8}"/>
              </a:ext>
            </a:extLst>
          </p:cNvPr>
          <p:cNvSpPr>
            <a:spLocks noGrp="1"/>
          </p:cNvSpPr>
          <p:nvPr>
            <p:ph type="dt" sz="half" idx="10"/>
          </p:nvPr>
        </p:nvSpPr>
        <p:spPr/>
        <p:txBody>
          <a:bodyPr/>
          <a:lstStyle/>
          <a:p>
            <a:fld id="{2682589C-5174-47D1-8A15-A3FB7DD50ED6}"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F9F530C4-28EC-9B41-994D-4562C892957F}"/>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4FFBB7E-ED80-9841-82E6-B5FAF16AD047}"/>
              </a:ext>
            </a:extLst>
          </p:cNvPr>
          <p:cNvSpPr>
            <a:spLocks noGrp="1"/>
          </p:cNvSpPr>
          <p:nvPr>
            <p:ph type="sldNum" sz="quarter" idx="12"/>
          </p:nvPr>
        </p:nvSpPr>
        <p:spPr/>
        <p:txBody>
          <a:bodyPr/>
          <a:lstStyle/>
          <a:p>
            <a:r>
              <a:rPr lang="nl-NL"/>
              <a:t>| </a:t>
            </a:r>
            <a:fld id="{5A73F218-DCB0-4894-9B51-05C25669D534}" type="slidenum">
              <a:rPr lang="nl-NL" smtClean="0"/>
              <a:pPr/>
              <a:t>7</a:t>
            </a:fld>
            <a:endParaRPr lang="nl-NL" dirty="0"/>
          </a:p>
        </p:txBody>
      </p:sp>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99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xmlns="" id="{795EBB53-7E68-8A40-92C6-CDC3ABE76D36}"/>
              </a:ext>
            </a:extLst>
          </p:cNvPr>
          <p:cNvSpPr>
            <a:spLocks noGrp="1"/>
          </p:cNvSpPr>
          <p:nvPr>
            <p:ph type="dt" sz="half" idx="10"/>
          </p:nvPr>
        </p:nvSpPr>
        <p:spPr/>
        <p:txBody>
          <a:bodyPr/>
          <a:lstStyle/>
          <a:p>
            <a:fld id="{B68A18F2-93D7-4F57-AC4A-58F40D342CF5}"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BC9AB79E-4FF2-B34F-977C-01F50C825E53}"/>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5D24E62B-549E-2D44-9174-3EA958FACDB7}"/>
              </a:ext>
            </a:extLst>
          </p:cNvPr>
          <p:cNvSpPr>
            <a:spLocks noGrp="1"/>
          </p:cNvSpPr>
          <p:nvPr>
            <p:ph type="sldNum" sz="quarter" idx="12"/>
          </p:nvPr>
        </p:nvSpPr>
        <p:spPr/>
        <p:txBody>
          <a:bodyPr/>
          <a:lstStyle/>
          <a:p>
            <a:r>
              <a:rPr lang="nl-NL"/>
              <a:t>| </a:t>
            </a:r>
            <a:fld id="{5A73F218-DCB0-4894-9B51-05C25669D534}" type="slidenum">
              <a:rPr lang="nl-NL" smtClean="0"/>
              <a:pPr/>
              <a:t>8</a:t>
            </a:fld>
            <a:endParaRPr lang="nl-NL" dirty="0"/>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587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7831E3B-F9EB-F043-95C4-36B1546367EE}"/>
              </a:ext>
            </a:extLst>
          </p:cNvPr>
          <p:cNvSpPr>
            <a:spLocks noGrp="1"/>
          </p:cNvSpPr>
          <p:nvPr>
            <p:ph type="title"/>
          </p:nvPr>
        </p:nvSpPr>
        <p:spPr/>
        <p:txBody>
          <a:bodyPr/>
          <a:lstStyle/>
          <a:p>
            <a:r>
              <a:rPr lang="nl-NL" dirty="0"/>
              <a:t>Willibrordusgarage | toelichting project </a:t>
            </a:r>
          </a:p>
        </p:txBody>
      </p:sp>
      <p:sp>
        <p:nvSpPr>
          <p:cNvPr id="3" name="Tijdelijke aanduiding voor inhoud 2">
            <a:extLst>
              <a:ext uri="{FF2B5EF4-FFF2-40B4-BE49-F238E27FC236}">
                <a16:creationId xmlns:a16="http://schemas.microsoft.com/office/drawing/2014/main" xmlns="" id="{6BD02643-7A18-394C-B907-B843ED22F0FF}"/>
              </a:ext>
            </a:extLst>
          </p:cNvPr>
          <p:cNvSpPr>
            <a:spLocks noGrp="1"/>
          </p:cNvSpPr>
          <p:nvPr>
            <p:ph idx="1"/>
          </p:nvPr>
        </p:nvSpPr>
        <p:spPr/>
        <p:txBody>
          <a:bodyPr/>
          <a:lstStyle/>
          <a:p>
            <a:r>
              <a:rPr lang="nl-NL" dirty="0"/>
              <a:t>Ontwerp en realisatie openbare parkeergarage </a:t>
            </a:r>
          </a:p>
          <a:p>
            <a:pPr lvl="1"/>
            <a:r>
              <a:rPr lang="nl-NL" dirty="0"/>
              <a:t>216 – 266 parkeerplaatsen </a:t>
            </a:r>
          </a:p>
          <a:p>
            <a:pPr lvl="1"/>
            <a:r>
              <a:rPr lang="nl-NL" dirty="0"/>
              <a:t>3 lagen </a:t>
            </a:r>
          </a:p>
          <a:p>
            <a:pPr lvl="1"/>
            <a:r>
              <a:rPr lang="nl-NL" dirty="0"/>
              <a:t>In- en uitrit aan zuidzijde </a:t>
            </a:r>
          </a:p>
          <a:p>
            <a:pPr lvl="1"/>
            <a:r>
              <a:rPr lang="nl-NL" dirty="0"/>
              <a:t>Twee voetgangersentrees </a:t>
            </a:r>
          </a:p>
          <a:p>
            <a:pPr lvl="1"/>
            <a:r>
              <a:rPr lang="nl-NL" dirty="0"/>
              <a:t>Behoud bergbezinkbassin </a:t>
            </a:r>
          </a:p>
          <a:p>
            <a:pPr lvl="1"/>
            <a:r>
              <a:rPr lang="nl-NL" dirty="0"/>
              <a:t>Beschikbaar houden speelruimte kinderdagopvang </a:t>
            </a:r>
          </a:p>
          <a:p>
            <a:pPr marL="0" indent="0">
              <a:buNone/>
            </a:pPr>
            <a:endParaRPr lang="nl-NL" dirty="0"/>
          </a:p>
        </p:txBody>
      </p:sp>
      <p:sp>
        <p:nvSpPr>
          <p:cNvPr id="4" name="Tijdelijke aanduiding voor datum 3">
            <a:extLst>
              <a:ext uri="{FF2B5EF4-FFF2-40B4-BE49-F238E27FC236}">
                <a16:creationId xmlns:a16="http://schemas.microsoft.com/office/drawing/2014/main" xmlns="" id="{4A9CC889-3376-EC40-A244-8AEC23D02286}"/>
              </a:ext>
            </a:extLst>
          </p:cNvPr>
          <p:cNvSpPr>
            <a:spLocks noGrp="1"/>
          </p:cNvSpPr>
          <p:nvPr>
            <p:ph type="dt" sz="half" idx="10"/>
          </p:nvPr>
        </p:nvSpPr>
        <p:spPr/>
        <p:txBody>
          <a:bodyPr/>
          <a:lstStyle/>
          <a:p>
            <a:fld id="{4BD9B59A-2FF0-4D20-AD6A-86996C8257E5}" type="datetime1">
              <a:rPr lang="nl-NL" smtClean="0"/>
              <a:t>15-6-2018</a:t>
            </a:fld>
            <a:endParaRPr lang="nl-NL" dirty="0"/>
          </a:p>
        </p:txBody>
      </p:sp>
      <p:sp>
        <p:nvSpPr>
          <p:cNvPr id="5" name="Tijdelijke aanduiding voor voettekst 4">
            <a:extLst>
              <a:ext uri="{FF2B5EF4-FFF2-40B4-BE49-F238E27FC236}">
                <a16:creationId xmlns:a16="http://schemas.microsoft.com/office/drawing/2014/main" xmlns="" id="{2761236E-1944-7549-982B-5C4B36884FFD}"/>
              </a:ext>
            </a:extLst>
          </p:cNvPr>
          <p:cNvSpPr>
            <a:spLocks noGrp="1"/>
          </p:cNvSpPr>
          <p:nvPr>
            <p:ph type="ftr" sz="quarter" idx="11"/>
          </p:nvPr>
        </p:nvSpPr>
        <p:spPr/>
        <p:txBody>
          <a:bodyPr/>
          <a:lstStyle/>
          <a:p>
            <a:r>
              <a:rPr lang="nl-NL"/>
              <a:t>Informatiebijeenkomst selectiefase</a:t>
            </a:r>
            <a:endParaRPr lang="nl-NL" dirty="0"/>
          </a:p>
        </p:txBody>
      </p:sp>
      <p:sp>
        <p:nvSpPr>
          <p:cNvPr id="6" name="Tijdelijke aanduiding voor dianummer 5">
            <a:extLst>
              <a:ext uri="{FF2B5EF4-FFF2-40B4-BE49-F238E27FC236}">
                <a16:creationId xmlns:a16="http://schemas.microsoft.com/office/drawing/2014/main" xmlns="" id="{187FCD40-B45B-E746-A644-6318B38FEB34}"/>
              </a:ext>
            </a:extLst>
          </p:cNvPr>
          <p:cNvSpPr>
            <a:spLocks noGrp="1"/>
          </p:cNvSpPr>
          <p:nvPr>
            <p:ph type="sldNum" sz="quarter" idx="12"/>
          </p:nvPr>
        </p:nvSpPr>
        <p:spPr/>
        <p:txBody>
          <a:bodyPr/>
          <a:lstStyle/>
          <a:p>
            <a:r>
              <a:rPr lang="nl-NL"/>
              <a:t>| </a:t>
            </a:r>
            <a:fld id="{5A73F218-DCB0-4894-9B51-05C25669D534}" type="slidenum">
              <a:rPr lang="nl-NL" smtClean="0"/>
              <a:pPr/>
              <a:t>9</a:t>
            </a:fld>
            <a:endParaRPr lang="nl-NL" dirty="0"/>
          </a:p>
        </p:txBody>
      </p:sp>
    </p:spTree>
    <p:extLst>
      <p:ext uri="{BB962C8B-B14F-4D97-AF65-F5344CB8AC3E}">
        <p14:creationId xmlns:p14="http://schemas.microsoft.com/office/powerpoint/2010/main" val="4133823654"/>
      </p:ext>
    </p:extLst>
  </p:cSld>
  <p:clrMapOvr>
    <a:masterClrMapping/>
  </p:clrMapOvr>
</p:sld>
</file>

<file path=ppt/theme/theme1.xml><?xml version="1.0" encoding="utf-8"?>
<a:theme xmlns:a="http://schemas.openxmlformats.org/drawingml/2006/main" name="blank">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xmlns="" name="Presentatie Gemeente Amsterdam.potx" id="{C7836E94-AE2C-4432-B7F6-8F24116E5142}" vid="{30D10CD8-47BF-4285-920D-749C150B9B8D}"/>
    </a:ext>
  </a:extLst>
</a:theme>
</file>

<file path=ppt/theme/theme2.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4679</TotalTime>
  <Words>1156</Words>
  <Application>Microsoft Office PowerPoint</Application>
  <PresentationFormat>Diavoorstelling (4:3)</PresentationFormat>
  <Paragraphs>402</Paragraphs>
  <Slides>46</Slides>
  <Notes>42</Notes>
  <HiddenSlides>0</HiddenSlides>
  <MMClips>0</MMClips>
  <ScaleCrop>false</ScaleCrop>
  <HeadingPairs>
    <vt:vector size="4" baseType="variant">
      <vt:variant>
        <vt:lpstr>Thema</vt:lpstr>
      </vt:variant>
      <vt:variant>
        <vt:i4>1</vt:i4>
      </vt:variant>
      <vt:variant>
        <vt:lpstr>Diatitels</vt:lpstr>
      </vt:variant>
      <vt:variant>
        <vt:i4>46</vt:i4>
      </vt:variant>
    </vt:vector>
  </HeadingPairs>
  <TitlesOfParts>
    <vt:vector size="47" baseType="lpstr">
      <vt:lpstr>blank</vt:lpstr>
      <vt:lpstr>Informatiebijeenkomst selectiefase  </vt:lpstr>
      <vt:lpstr>Inhoud informatiebijeenkomst</vt:lpstr>
      <vt:lpstr>Doel informatiebijeenkomst</vt:lpstr>
      <vt:lpstr>Uitvoeringsagenda Mobiliteit </vt:lpstr>
      <vt:lpstr>Willibrordusgarage | projectdoelstellingen </vt:lpstr>
      <vt:lpstr>Willibrordusgarage | projectorganisatie </vt:lpstr>
      <vt:lpstr>PowerPoint-presentatie</vt:lpstr>
      <vt:lpstr>PowerPoint-presentatie</vt:lpstr>
      <vt:lpstr>Willibrordusgarage | toelichting project </vt:lpstr>
      <vt:lpstr>Willibrordusgarage | toelichting project </vt:lpstr>
      <vt:lpstr>PowerPoint-presentatie</vt:lpstr>
      <vt:lpstr>PowerPoint-presentatie</vt:lpstr>
      <vt:lpstr>Willibrordusgarage | omgeving</vt:lpstr>
      <vt:lpstr>Willibrordusgarage | omgeving</vt:lpstr>
      <vt:lpstr>Willibrordusgarage | omgeving</vt:lpstr>
      <vt:lpstr>Willibrordusgarage | omgeving</vt:lpstr>
      <vt:lpstr>Willibrordusgarage | opdracht</vt:lpstr>
      <vt:lpstr>Willibrordusgarage | scope</vt:lpstr>
      <vt:lpstr>Willibrordusgarage | planning</vt:lpstr>
      <vt:lpstr>Willibrordusgarage | procedure</vt:lpstr>
      <vt:lpstr>Willibrordusgarage | selectie </vt:lpstr>
      <vt:lpstr>Willibrordusgarage | selectie </vt:lpstr>
      <vt:lpstr>Willibrordusgarage | inschrijvingsfase</vt:lpstr>
      <vt:lpstr>Willibrordusgarage | gunningscriterium </vt:lpstr>
      <vt:lpstr>Korte pauze</vt:lpstr>
      <vt:lpstr>Singelgrachtgarage-Marnix |  projectdoelstellingen </vt:lpstr>
      <vt:lpstr>Singelgrachtgarage-Marnix | projectorganisatie </vt:lpstr>
      <vt:lpstr>PowerPoint-presentatie</vt:lpstr>
      <vt:lpstr>PowerPoint-presentatie</vt:lpstr>
      <vt:lpstr>Singelgrachtgarage-Marnix | toelichting project </vt:lpstr>
      <vt:lpstr>Singelgrachtgarage-Marnix | toelichting project </vt:lpstr>
      <vt:lpstr>PowerPoint-presentatie</vt:lpstr>
      <vt:lpstr>Singelgrachtgarage-Marnix |  omgeving</vt:lpstr>
      <vt:lpstr>Singelgrachtgarage-Marnix |  omgeving</vt:lpstr>
      <vt:lpstr>PowerPoint-presentatie</vt:lpstr>
      <vt:lpstr>PowerPoint-presentatie</vt:lpstr>
      <vt:lpstr>PowerPoint-presentatie</vt:lpstr>
      <vt:lpstr>PowerPoint-presentatie</vt:lpstr>
      <vt:lpstr>Singelgrachtgarage-Marnix |  opdracht</vt:lpstr>
      <vt:lpstr>Singelgrachtgarage-Marnix |  scope</vt:lpstr>
      <vt:lpstr>Singelgrachtgarage-Marnix |  planning</vt:lpstr>
      <vt:lpstr>Singelgrachtgarage-Marnix |  procedure</vt:lpstr>
      <vt:lpstr>Singelgrachtgarage-Marnix |  selectie </vt:lpstr>
      <vt:lpstr>Singelgrachtgarage-Marnix |  selectie </vt:lpstr>
      <vt:lpstr>Singelgrachtgarage-Marnix | inschrijvingsfase </vt:lpstr>
      <vt:lpstr>Singelgrachtgarage-Marnix | gunningscriterium </vt:lpstr>
    </vt:vector>
  </TitlesOfParts>
  <Company>Gemeente Amsterdam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Schoonderbeek, Peter</dc:creator>
  <dc:description>Versie 1.3 - 1 juli 2015_x000d_
Ontwikkeling sjabloon en macro's:_x000d_
www.JoulesUnlimited.nl</dc:description>
  <cp:lastModifiedBy>Duits, Tim</cp:lastModifiedBy>
  <cp:revision>61</cp:revision>
  <dcterms:created xsi:type="dcterms:W3CDTF">2018-05-23T13:38:11Z</dcterms:created>
  <dcterms:modified xsi:type="dcterms:W3CDTF">2018-06-15T12:07:20Z</dcterms:modified>
</cp:coreProperties>
</file>