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364B-251F-4227-8C75-56F6505F8565}" type="datetimeFigureOut">
              <a:rPr lang="nl-NL" smtClean="0"/>
              <a:t>20-4-2018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C4B-0EAC-4C50-A151-6750941137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1578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364B-251F-4227-8C75-56F6505F8565}" type="datetimeFigureOut">
              <a:rPr lang="nl-NL" smtClean="0"/>
              <a:t>20-4-2018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C4B-0EAC-4C50-A151-6750941137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755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364B-251F-4227-8C75-56F6505F8565}" type="datetimeFigureOut">
              <a:rPr lang="nl-NL" smtClean="0"/>
              <a:t>20-4-2018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C4B-0EAC-4C50-A151-6750941137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5405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364B-251F-4227-8C75-56F6505F8565}" type="datetimeFigureOut">
              <a:rPr lang="nl-NL" smtClean="0"/>
              <a:t>20-4-2018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C4B-0EAC-4C50-A151-6750941137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8240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364B-251F-4227-8C75-56F6505F8565}" type="datetimeFigureOut">
              <a:rPr lang="nl-NL" smtClean="0"/>
              <a:t>20-4-2018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C4B-0EAC-4C50-A151-6750941137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4904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364B-251F-4227-8C75-56F6505F8565}" type="datetimeFigureOut">
              <a:rPr lang="nl-NL" smtClean="0"/>
              <a:t>20-4-2018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C4B-0EAC-4C50-A151-6750941137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753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364B-251F-4227-8C75-56F6505F8565}" type="datetimeFigureOut">
              <a:rPr lang="nl-NL" smtClean="0"/>
              <a:t>20-4-2018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C4B-0EAC-4C50-A151-6750941137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5014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364B-251F-4227-8C75-56F6505F8565}" type="datetimeFigureOut">
              <a:rPr lang="nl-NL" smtClean="0"/>
              <a:t>20-4-2018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C4B-0EAC-4C50-A151-6750941137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8782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364B-251F-4227-8C75-56F6505F8565}" type="datetimeFigureOut">
              <a:rPr lang="nl-NL" smtClean="0"/>
              <a:t>20-4-2018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C4B-0EAC-4C50-A151-6750941137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6844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364B-251F-4227-8C75-56F6505F8565}" type="datetimeFigureOut">
              <a:rPr lang="nl-NL" smtClean="0"/>
              <a:t>20-4-2018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C4B-0EAC-4C50-A151-6750941137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1834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364B-251F-4227-8C75-56F6505F8565}" type="datetimeFigureOut">
              <a:rPr lang="nl-NL" smtClean="0"/>
              <a:t>20-4-2018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C4B-0EAC-4C50-A151-6750941137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5114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F364B-251F-4227-8C75-56F6505F8565}" type="datetimeFigureOut">
              <a:rPr lang="nl-NL" smtClean="0"/>
              <a:t>20-4-2018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DEC4B-0EAC-4C50-A151-6750941137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9759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997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869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901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65805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3AF129FB-03CD-4F75-90D9-30D7A6B76743}" vid="{1084D1A1-FADD-416A-BF94-305AA3BA0B4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</TotalTime>
  <Words>0</Words>
  <Application>Microsoft Office PowerPoint</Application>
  <PresentationFormat>Breedbeeld</PresentationFormat>
  <Paragraphs>0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6" baseType="lpstr">
      <vt:lpstr>Arial</vt:lpstr>
      <vt:lpstr>Kantoorthema</vt:lpstr>
      <vt:lpstr>PowerPoint-presentatie</vt:lpstr>
      <vt:lpstr>PowerPoint-presentatie</vt:lpstr>
      <vt:lpstr>PowerPoint-presentatie</vt:lpstr>
      <vt:lpstr>PowerPoint-presentatie</vt:lpstr>
    </vt:vector>
  </TitlesOfParts>
  <Company>Gemeente Edam-Volendam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Robin Schilder</dc:creator>
  <cp:lastModifiedBy>Geert Bok</cp:lastModifiedBy>
  <cp:revision>1</cp:revision>
  <dcterms:created xsi:type="dcterms:W3CDTF">2018-03-27T14:08:26Z</dcterms:created>
  <dcterms:modified xsi:type="dcterms:W3CDTF">2018-04-20T12:25:18Z</dcterms:modified>
</cp:coreProperties>
</file>