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364B-251F-4227-8C75-56F6505F8565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EC4B-0EAC-4C50-A151-6750941137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1578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364B-251F-4227-8C75-56F6505F8565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EC4B-0EAC-4C50-A151-6750941137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755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364B-251F-4227-8C75-56F6505F8565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EC4B-0EAC-4C50-A151-6750941137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5405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364B-251F-4227-8C75-56F6505F8565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EC4B-0EAC-4C50-A151-6750941137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8240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364B-251F-4227-8C75-56F6505F8565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EC4B-0EAC-4C50-A151-6750941137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490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364B-251F-4227-8C75-56F6505F8565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EC4B-0EAC-4C50-A151-6750941137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753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364B-251F-4227-8C75-56F6505F8565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EC4B-0EAC-4C50-A151-6750941137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5014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364B-251F-4227-8C75-56F6505F8565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EC4B-0EAC-4C50-A151-6750941137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8782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364B-251F-4227-8C75-56F6505F8565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EC4B-0EAC-4C50-A151-6750941137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6844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364B-251F-4227-8C75-56F6505F8565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EC4B-0EAC-4C50-A151-6750941137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1834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364B-251F-4227-8C75-56F6505F8565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EC4B-0EAC-4C50-A151-6750941137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511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F364B-251F-4227-8C75-56F6505F8565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DEC4B-0EAC-4C50-A151-6750941137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975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97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69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01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65805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AF129FB-03CD-4F75-90D9-30D7A6B76743}" vid="{1084D1A1-FADD-416A-BF94-305AA3BA0B4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</TotalTime>
  <Words>0</Words>
  <Application>Microsoft Office PowerPoint</Application>
  <PresentationFormat>Breedbeeld</PresentationFormat>
  <Paragraphs>0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6" baseType="lpstr">
      <vt:lpstr>Arial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Gemeente Edam-Volendam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Robin Schilder</dc:creator>
  <cp:lastModifiedBy>Geert Bok</cp:lastModifiedBy>
  <cp:revision>1</cp:revision>
  <dcterms:created xsi:type="dcterms:W3CDTF">2018-03-27T14:08:26Z</dcterms:created>
  <dcterms:modified xsi:type="dcterms:W3CDTF">2018-04-20T12:25:18Z</dcterms:modified>
</cp:coreProperties>
</file>