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9"/>
  </p:notesMasterIdLst>
  <p:handoutMasterIdLst>
    <p:handoutMasterId r:id="rId20"/>
  </p:handoutMasterIdLst>
  <p:sldIdLst>
    <p:sldId id="256" r:id="rId6"/>
    <p:sldId id="257" r:id="rId7"/>
    <p:sldId id="264" r:id="rId8"/>
    <p:sldId id="271" r:id="rId9"/>
    <p:sldId id="272" r:id="rId10"/>
    <p:sldId id="273" r:id="rId11"/>
    <p:sldId id="274" r:id="rId12"/>
    <p:sldId id="267" r:id="rId13"/>
    <p:sldId id="268" r:id="rId14"/>
    <p:sldId id="270" r:id="rId15"/>
    <p:sldId id="266" r:id="rId16"/>
    <p:sldId id="269" r:id="rId17"/>
    <p:sldId id="263" r:id="rId18"/>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5507">
          <p15:clr>
            <a:srgbClr val="A4A3A4"/>
          </p15:clr>
        </p15:guide>
        <p15:guide id="4" pos="2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18" autoAdjust="0"/>
    <p:restoredTop sz="94660"/>
  </p:normalViewPr>
  <p:slideViewPr>
    <p:cSldViewPr snapToGrid="0" snapToObjects="1">
      <p:cViewPr varScale="1">
        <p:scale>
          <a:sx n="151" d="100"/>
          <a:sy n="151" d="100"/>
        </p:scale>
        <p:origin x="612" y="132"/>
      </p:cViewPr>
      <p:guideLst>
        <p:guide orient="horz" pos="1620"/>
        <p:guide pos="2880"/>
        <p:guide pos="5507"/>
        <p:guide pos="27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lkenboer, F.T. (Freek)" userId="bf535a9b-b585-4d45-81bb-d9e687ae7c97" providerId="ADAL" clId="{E8B28A89-CE8E-42C5-B4E5-5C117FA52EA7}"/>
    <pc:docChg chg="custSel modSld">
      <pc:chgData name="Molkenboer, F.T. (Freek)" userId="bf535a9b-b585-4d45-81bb-d9e687ae7c97" providerId="ADAL" clId="{E8B28A89-CE8E-42C5-B4E5-5C117FA52EA7}" dt="2018-04-17T11:37:20.832" v="1167" actId="20577"/>
      <pc:docMkLst>
        <pc:docMk/>
      </pc:docMkLst>
      <pc:sldChg chg="modSp">
        <pc:chgData name="Molkenboer, F.T. (Freek)" userId="bf535a9b-b585-4d45-81bb-d9e687ae7c97" providerId="ADAL" clId="{E8B28A89-CE8E-42C5-B4E5-5C117FA52EA7}" dt="2018-04-17T11:37:20.832" v="1167" actId="20577"/>
        <pc:sldMkLst>
          <pc:docMk/>
          <pc:sldMk cId="2451278711" sldId="265"/>
        </pc:sldMkLst>
        <pc:spChg chg="mod">
          <ac:chgData name="Molkenboer, F.T. (Freek)" userId="bf535a9b-b585-4d45-81bb-d9e687ae7c97" providerId="ADAL" clId="{E8B28A89-CE8E-42C5-B4E5-5C117FA52EA7}" dt="2018-04-17T11:37:20.832" v="1167" actId="20577"/>
          <ac:spMkLst>
            <pc:docMk/>
            <pc:sldMk cId="2451278711" sldId="265"/>
            <ac:spMk id="3" creationId="{20DEDC25-F6FD-45D4-A5F8-6EE52AAAC958}"/>
          </ac:spMkLst>
        </pc:spChg>
      </pc:sldChg>
      <pc:sldChg chg="addSp modSp">
        <pc:chgData name="Molkenboer, F.T. (Freek)" userId="bf535a9b-b585-4d45-81bb-d9e687ae7c97" providerId="ADAL" clId="{E8B28A89-CE8E-42C5-B4E5-5C117FA52EA7}" dt="2018-04-16T04:45:31.099" v="597" actId="20577"/>
        <pc:sldMkLst>
          <pc:docMk/>
          <pc:sldMk cId="2751029419" sldId="266"/>
        </pc:sldMkLst>
        <pc:spChg chg="add mod">
          <ac:chgData name="Molkenboer, F.T. (Freek)" userId="bf535a9b-b585-4d45-81bb-d9e687ae7c97" providerId="ADAL" clId="{E8B28A89-CE8E-42C5-B4E5-5C117FA52EA7}" dt="2018-04-16T04:45:31.099" v="597" actId="20577"/>
          <ac:spMkLst>
            <pc:docMk/>
            <pc:sldMk cId="2751029419" sldId="266"/>
            <ac:spMk id="40" creationId="{9C22E8A8-01E8-4503-9B02-D55E1CD5799F}"/>
          </ac:spMkLst>
        </pc:spChg>
        <pc:spChg chg="mod">
          <ac:chgData name="Molkenboer, F.T. (Freek)" userId="bf535a9b-b585-4d45-81bb-d9e687ae7c97" providerId="ADAL" clId="{E8B28A89-CE8E-42C5-B4E5-5C117FA52EA7}" dt="2018-04-16T04:45:21.567" v="585" actId="1076"/>
          <ac:spMkLst>
            <pc:docMk/>
            <pc:sldMk cId="2751029419" sldId="266"/>
            <ac:spMk id="41" creationId="{30A331A7-4186-491E-AFA9-95543D3BA729}"/>
          </ac:spMkLst>
        </pc:spChg>
      </pc:sldChg>
      <pc:sldChg chg="modSp">
        <pc:chgData name="Molkenboer, F.T. (Freek)" userId="bf535a9b-b585-4d45-81bb-d9e687ae7c97" providerId="ADAL" clId="{E8B28A89-CE8E-42C5-B4E5-5C117FA52EA7}" dt="2018-04-17T11:08:17.325" v="1023" actId="20577"/>
        <pc:sldMkLst>
          <pc:docMk/>
          <pc:sldMk cId="880725501" sldId="267"/>
        </pc:sldMkLst>
        <pc:spChg chg="mod">
          <ac:chgData name="Molkenboer, F.T. (Freek)" userId="bf535a9b-b585-4d45-81bb-d9e687ae7c97" providerId="ADAL" clId="{E8B28A89-CE8E-42C5-B4E5-5C117FA52EA7}" dt="2018-04-17T11:08:17.325" v="1023" actId="20577"/>
          <ac:spMkLst>
            <pc:docMk/>
            <pc:sldMk cId="880725501" sldId="267"/>
            <ac:spMk id="3" creationId="{A7B8884D-4106-4B64-9AF9-2FDBCBB6963D}"/>
          </ac:spMkLst>
        </pc:spChg>
      </pc:sldChg>
      <pc:sldChg chg="modSp">
        <pc:chgData name="Molkenboer, F.T. (Freek)" userId="bf535a9b-b585-4d45-81bb-d9e687ae7c97" providerId="ADAL" clId="{E8B28A89-CE8E-42C5-B4E5-5C117FA52EA7}" dt="2018-04-17T11:34:21.162" v="1056" actId="20577"/>
        <pc:sldMkLst>
          <pc:docMk/>
          <pc:sldMk cId="2506303083" sldId="268"/>
        </pc:sldMkLst>
        <pc:spChg chg="mod">
          <ac:chgData name="Molkenboer, F.T. (Freek)" userId="bf535a9b-b585-4d45-81bb-d9e687ae7c97" providerId="ADAL" clId="{E8B28A89-CE8E-42C5-B4E5-5C117FA52EA7}" dt="2018-04-17T11:34:21.162" v="1056" actId="20577"/>
          <ac:spMkLst>
            <pc:docMk/>
            <pc:sldMk cId="2506303083" sldId="268"/>
            <ac:spMk id="3" creationId="{4F23DBE2-89F4-4124-826B-8864F0C72BE1}"/>
          </ac:spMkLst>
        </pc:spChg>
      </pc:sldChg>
      <pc:sldChg chg="addSp modSp">
        <pc:chgData name="Molkenboer, F.T. (Freek)" userId="bf535a9b-b585-4d45-81bb-d9e687ae7c97" providerId="ADAL" clId="{E8B28A89-CE8E-42C5-B4E5-5C117FA52EA7}" dt="2018-04-16T04:45:36.630" v="598" actId="1076"/>
        <pc:sldMkLst>
          <pc:docMk/>
          <pc:sldMk cId="1041901698" sldId="269"/>
        </pc:sldMkLst>
        <pc:spChg chg="add">
          <ac:chgData name="Molkenboer, F.T. (Freek)" userId="bf535a9b-b585-4d45-81bb-d9e687ae7c97" providerId="ADAL" clId="{E8B28A89-CE8E-42C5-B4E5-5C117FA52EA7}" dt="2018-04-16T04:45:36.630" v="598" actId="1076"/>
          <ac:spMkLst>
            <pc:docMk/>
            <pc:sldMk cId="1041901698" sldId="269"/>
            <ac:spMk id="39" creationId="{76631A23-D495-43BC-80BE-CDF43878CEFB}"/>
          </ac:spMkLst>
        </pc:spChg>
        <pc:cxnChg chg="mod">
          <ac:chgData name="Molkenboer, F.T. (Freek)" userId="bf535a9b-b585-4d45-81bb-d9e687ae7c97" providerId="ADAL" clId="{E8B28A89-CE8E-42C5-B4E5-5C117FA52EA7}" dt="2018-04-11T05:54:49.821" v="0" actId="14100"/>
          <ac:cxnSpMkLst>
            <pc:docMk/>
            <pc:sldMk cId="1041901698" sldId="269"/>
            <ac:cxnSpMk id="44" creationId="{5D937AE3-5D32-4515-ADD3-47A3B0B25BAA}"/>
          </ac:cxnSpMkLst>
        </pc:cxnChg>
      </pc:sldChg>
      <pc:sldChg chg="modSp">
        <pc:chgData name="Molkenboer, F.T. (Freek)" userId="bf535a9b-b585-4d45-81bb-d9e687ae7c97" providerId="ADAL" clId="{E8B28A89-CE8E-42C5-B4E5-5C117FA52EA7}" dt="2018-04-17T11:36:49.738" v="1143" actId="20577"/>
        <pc:sldMkLst>
          <pc:docMk/>
          <pc:sldMk cId="2942197977" sldId="270"/>
        </pc:sldMkLst>
        <pc:spChg chg="mod">
          <ac:chgData name="Molkenboer, F.T. (Freek)" userId="bf535a9b-b585-4d45-81bb-d9e687ae7c97" providerId="ADAL" clId="{E8B28A89-CE8E-42C5-B4E5-5C117FA52EA7}" dt="2018-04-17T11:36:49.738" v="1143" actId="20577"/>
          <ac:spMkLst>
            <pc:docMk/>
            <pc:sldMk cId="2942197977" sldId="270"/>
            <ac:spMk id="3" creationId="{D801097D-600D-4FBD-AA5D-755F05FE4D40}"/>
          </ac:spMkLst>
        </pc:spChg>
        <pc:picChg chg="mod">
          <ac:chgData name="Molkenboer, F.T. (Freek)" userId="bf535a9b-b585-4d45-81bb-d9e687ae7c97" providerId="ADAL" clId="{E8B28A89-CE8E-42C5-B4E5-5C117FA52EA7}" dt="2018-04-16T04:57:10.709" v="1003" actId="1076"/>
          <ac:picMkLst>
            <pc:docMk/>
            <pc:sldMk cId="2942197977" sldId="270"/>
            <ac:picMk id="5" creationId="{AF8FD4CA-A955-4039-88DF-804CE74A217E}"/>
          </ac:picMkLst>
        </pc:picChg>
      </pc:sldChg>
    </pc:docChg>
  </pc:docChgLst>
  <pc:docChgLst>
    <pc:chgData name="Jansen, R. (Rik)" userId="b3c0d610-6646-414d-ac75-cbfadf9df841" providerId="ADAL" clId="{42706BE6-88CD-4572-AF05-58ACE3FC4587}"/>
    <pc:docChg chg="modSld">
      <pc:chgData name="Jansen, R. (Rik)" userId="b3c0d610-6646-414d-ac75-cbfadf9df841" providerId="ADAL" clId="{42706BE6-88CD-4572-AF05-58ACE3FC4587}" dt="2018-04-16T08:33:58.829" v="9" actId="20577"/>
      <pc:docMkLst>
        <pc:docMk/>
      </pc:docMkLst>
      <pc:sldChg chg="modSp">
        <pc:chgData name="Jansen, R. (Rik)" userId="b3c0d610-6646-414d-ac75-cbfadf9df841" providerId="ADAL" clId="{42706BE6-88CD-4572-AF05-58ACE3FC4587}" dt="2018-04-16T08:33:58.829" v="9" actId="20577"/>
        <pc:sldMkLst>
          <pc:docMk/>
          <pc:sldMk cId="2942197977" sldId="270"/>
        </pc:sldMkLst>
        <pc:spChg chg="mod">
          <ac:chgData name="Jansen, R. (Rik)" userId="b3c0d610-6646-414d-ac75-cbfadf9df841" providerId="ADAL" clId="{42706BE6-88CD-4572-AF05-58ACE3FC4587}" dt="2018-04-16T08:33:58.829" v="9" actId="20577"/>
          <ac:spMkLst>
            <pc:docMk/>
            <pc:sldMk cId="2942197977" sldId="270"/>
            <ac:spMk id="3" creationId="{D801097D-600D-4FBD-AA5D-755F05FE4D40}"/>
          </ac:spMkLst>
        </pc:spChg>
      </pc:sldChg>
    </pc:docChg>
  </pc:docChgLst>
  <pc:docChgLst>
    <pc:chgData name="Driessen, F.P.G. (Frank)" userId="273bee0f-246e-45f5-8708-6914bce5370f" providerId="ADAL" clId="{B694C051-52CF-44A1-8891-0A87C387A345}"/>
    <pc:docChg chg="undo custSel addSld delSld modSld sldOrd modMainMaster modHandout">
      <pc:chgData name="Driessen, F.P.G. (Frank)" userId="273bee0f-246e-45f5-8708-6914bce5370f" providerId="ADAL" clId="{B694C051-52CF-44A1-8891-0A87C387A345}" dt="2018-04-18T11:32:11.313" v="2581" actId="15"/>
      <pc:docMkLst>
        <pc:docMk/>
      </pc:docMkLst>
      <pc:sldChg chg="modSp">
        <pc:chgData name="Driessen, F.P.G. (Frank)" userId="273bee0f-246e-45f5-8708-6914bce5370f" providerId="ADAL" clId="{B694C051-52CF-44A1-8891-0A87C387A345}" dt="2018-04-18T11:32:11.297" v="2577" actId="947"/>
        <pc:sldMkLst>
          <pc:docMk/>
          <pc:sldMk cId="4226932015" sldId="256"/>
        </pc:sldMkLst>
        <pc:spChg chg="mod">
          <ac:chgData name="Driessen, F.P.G. (Frank)" userId="273bee0f-246e-45f5-8708-6914bce5370f" providerId="ADAL" clId="{B694C051-52CF-44A1-8891-0A87C387A345}" dt="2018-04-18T11:32:11.297" v="2577" actId="947"/>
          <ac:spMkLst>
            <pc:docMk/>
            <pc:sldMk cId="4226932015" sldId="256"/>
            <ac:spMk id="3" creationId="{00000000-0000-0000-0000-000000000000}"/>
          </ac:spMkLst>
        </pc:spChg>
      </pc:sldChg>
      <pc:sldChg chg="modSp">
        <pc:chgData name="Driessen, F.P.G. (Frank)" userId="273bee0f-246e-45f5-8708-6914bce5370f" providerId="ADAL" clId="{B694C051-52CF-44A1-8891-0A87C387A345}" dt="2018-04-18T11:32:10.913" v="2412" actId="790"/>
        <pc:sldMkLst>
          <pc:docMk/>
          <pc:sldMk cId="3199585121" sldId="257"/>
        </pc:sldMkLst>
        <pc:spChg chg="mod">
          <ac:chgData name="Driessen, F.P.G. (Frank)" userId="273bee0f-246e-45f5-8708-6914bce5370f" providerId="ADAL" clId="{B694C051-52CF-44A1-8891-0A87C387A345}" dt="2018-04-18T11:32:10.897" v="2410" actId="790"/>
          <ac:spMkLst>
            <pc:docMk/>
            <pc:sldMk cId="3199585121" sldId="257"/>
            <ac:spMk id="2" creationId="{00000000-0000-0000-0000-000000000000}"/>
          </ac:spMkLst>
        </pc:spChg>
        <pc:spChg chg="mod">
          <ac:chgData name="Driessen, F.P.G. (Frank)" userId="273bee0f-246e-45f5-8708-6914bce5370f" providerId="ADAL" clId="{B694C051-52CF-44A1-8891-0A87C387A345}" dt="2018-04-18T11:32:10.913" v="2411" actId="790"/>
          <ac:spMkLst>
            <pc:docMk/>
            <pc:sldMk cId="3199585121" sldId="257"/>
            <ac:spMk id="3" creationId="{00000000-0000-0000-0000-000000000000}"/>
          </ac:spMkLst>
        </pc:spChg>
        <pc:spChg chg="mod">
          <ac:chgData name="Driessen, F.P.G. (Frank)" userId="273bee0f-246e-45f5-8708-6914bce5370f" providerId="ADAL" clId="{B694C051-52CF-44A1-8891-0A87C387A345}" dt="2018-04-18T11:32:10.913" v="2412" actId="790"/>
          <ac:spMkLst>
            <pc:docMk/>
            <pc:sldMk cId="3199585121" sldId="257"/>
            <ac:spMk id="4" creationId="{30A94152-78E3-4B19-BBFF-E7D587D2CF01}"/>
          </ac:spMkLst>
        </pc:spChg>
      </pc:sldChg>
      <pc:sldChg chg="modSp">
        <pc:chgData name="Driessen, F.P.G. (Frank)" userId="273bee0f-246e-45f5-8708-6914bce5370f" providerId="ADAL" clId="{B694C051-52CF-44A1-8891-0A87C387A345}" dt="2018-04-18T11:32:11.313" v="2581" actId="15"/>
        <pc:sldMkLst>
          <pc:docMk/>
          <pc:sldMk cId="2380861349" sldId="263"/>
        </pc:sldMkLst>
        <pc:spChg chg="mod">
          <ac:chgData name="Driessen, F.P.G. (Frank)" userId="273bee0f-246e-45f5-8708-6914bce5370f" providerId="ADAL" clId="{B694C051-52CF-44A1-8891-0A87C387A345}" dt="2018-04-18T11:32:11.297" v="2578" actId="20577"/>
          <ac:spMkLst>
            <pc:docMk/>
            <pc:sldMk cId="2380861349" sldId="263"/>
            <ac:spMk id="2" creationId="{00000000-0000-0000-0000-000000000000}"/>
          </ac:spMkLst>
        </pc:spChg>
        <pc:spChg chg="mod">
          <ac:chgData name="Driessen, F.P.G. (Frank)" userId="273bee0f-246e-45f5-8708-6914bce5370f" providerId="ADAL" clId="{B694C051-52CF-44A1-8891-0A87C387A345}" dt="2018-04-18T11:32:11.313" v="2581" actId="15"/>
          <ac:spMkLst>
            <pc:docMk/>
            <pc:sldMk cId="2380861349" sldId="263"/>
            <ac:spMk id="3" creationId="{00000000-0000-0000-0000-000000000000}"/>
          </ac:spMkLst>
        </pc:spChg>
      </pc:sldChg>
      <pc:sldChg chg="modSp">
        <pc:chgData name="Driessen, F.P.G. (Frank)" userId="273bee0f-246e-45f5-8708-6914bce5370f" providerId="ADAL" clId="{B694C051-52CF-44A1-8891-0A87C387A345}" dt="2018-04-18T11:32:10.930" v="2415" actId="790"/>
        <pc:sldMkLst>
          <pc:docMk/>
          <pc:sldMk cId="945626672" sldId="264"/>
        </pc:sldMkLst>
        <pc:spChg chg="mod">
          <ac:chgData name="Driessen, F.P.G. (Frank)" userId="273bee0f-246e-45f5-8708-6914bce5370f" providerId="ADAL" clId="{B694C051-52CF-44A1-8891-0A87C387A345}" dt="2018-04-18T11:32:10.929" v="2413" actId="790"/>
          <ac:spMkLst>
            <pc:docMk/>
            <pc:sldMk cId="945626672" sldId="264"/>
            <ac:spMk id="2" creationId="{4FC1F6A8-0F4D-4620-B85F-2469E6788B6E}"/>
          </ac:spMkLst>
        </pc:spChg>
        <pc:spChg chg="mod">
          <ac:chgData name="Driessen, F.P.G. (Frank)" userId="273bee0f-246e-45f5-8708-6914bce5370f" providerId="ADAL" clId="{B694C051-52CF-44A1-8891-0A87C387A345}" dt="2018-04-18T11:32:10.930" v="2414" actId="790"/>
          <ac:spMkLst>
            <pc:docMk/>
            <pc:sldMk cId="945626672" sldId="264"/>
            <ac:spMk id="3" creationId="{AA9D51E9-4A69-4094-82A6-0ED7EACD7A65}"/>
          </ac:spMkLst>
        </pc:spChg>
        <pc:spChg chg="mod">
          <ac:chgData name="Driessen, F.P.G. (Frank)" userId="273bee0f-246e-45f5-8708-6914bce5370f" providerId="ADAL" clId="{B694C051-52CF-44A1-8891-0A87C387A345}" dt="2018-04-18T11:32:10.930" v="2415" actId="790"/>
          <ac:spMkLst>
            <pc:docMk/>
            <pc:sldMk cId="945626672" sldId="264"/>
            <ac:spMk id="4" creationId="{A94DA507-65F5-4132-BA0E-EBB101DB3568}"/>
          </ac:spMkLst>
        </pc:spChg>
      </pc:sldChg>
      <pc:sldChg chg="modSp del">
        <pc:chgData name="Driessen, F.P.G. (Frank)" userId="273bee0f-246e-45f5-8708-6914bce5370f" providerId="ADAL" clId="{B694C051-52CF-44A1-8891-0A87C387A345}" dt="2018-04-18T11:08:23.192" v="2154" actId="2696"/>
        <pc:sldMkLst>
          <pc:docMk/>
          <pc:sldMk cId="2451278711" sldId="265"/>
        </pc:sldMkLst>
        <pc:spChg chg="mod">
          <ac:chgData name="Driessen, F.P.G. (Frank)" userId="273bee0f-246e-45f5-8708-6914bce5370f" providerId="ADAL" clId="{B694C051-52CF-44A1-8891-0A87C387A345}" dt="2018-04-18T10:29:51.934" v="2049" actId="790"/>
          <ac:spMkLst>
            <pc:docMk/>
            <pc:sldMk cId="2451278711" sldId="265"/>
            <ac:spMk id="2" creationId="{76E0109C-8AA2-4C63-B340-0FF4BD46E534}"/>
          </ac:spMkLst>
        </pc:spChg>
        <pc:spChg chg="mod">
          <ac:chgData name="Driessen, F.P.G. (Frank)" userId="273bee0f-246e-45f5-8708-6914bce5370f" providerId="ADAL" clId="{B694C051-52CF-44A1-8891-0A87C387A345}" dt="2018-04-18T11:06:21.017" v="2072" actId="13926"/>
          <ac:spMkLst>
            <pc:docMk/>
            <pc:sldMk cId="2451278711" sldId="265"/>
            <ac:spMk id="3" creationId="{20DEDC25-F6FD-45D4-A5F8-6EE52AAAC958}"/>
          </ac:spMkLst>
        </pc:spChg>
        <pc:spChg chg="mod">
          <ac:chgData name="Driessen, F.P.G. (Frank)" userId="273bee0f-246e-45f5-8708-6914bce5370f" providerId="ADAL" clId="{B694C051-52CF-44A1-8891-0A87C387A345}" dt="2018-04-18T10:29:51.950" v="2051" actId="790"/>
          <ac:spMkLst>
            <pc:docMk/>
            <pc:sldMk cId="2451278711" sldId="265"/>
            <ac:spMk id="4" creationId="{C0DE9F2C-2870-4BD4-9D0F-6F2895CDFCA2}"/>
          </ac:spMkLst>
        </pc:spChg>
      </pc:sldChg>
      <pc:sldChg chg="addSp delSp modSp">
        <pc:chgData name="Driessen, F.P.G. (Frank)" userId="273bee0f-246e-45f5-8708-6914bce5370f" providerId="ADAL" clId="{B694C051-52CF-44A1-8891-0A87C387A345}" dt="2018-04-18T11:32:11.163" v="2520" actId="790"/>
        <pc:sldMkLst>
          <pc:docMk/>
          <pc:sldMk cId="2751029419" sldId="266"/>
        </pc:sldMkLst>
        <pc:spChg chg="mod">
          <ac:chgData name="Driessen, F.P.G. (Frank)" userId="273bee0f-246e-45f5-8708-6914bce5370f" providerId="ADAL" clId="{B694C051-52CF-44A1-8891-0A87C387A345}" dt="2018-04-18T11:32:11.080" v="2470" actId="790"/>
          <ac:spMkLst>
            <pc:docMk/>
            <pc:sldMk cId="2751029419" sldId="266"/>
            <ac:spMk id="2" creationId="{236484A2-D83C-40F6-9A0E-795BFDC1C168}"/>
          </ac:spMkLst>
        </pc:spChg>
        <pc:spChg chg="add mod">
          <ac:chgData name="Driessen, F.P.G. (Frank)" userId="273bee0f-246e-45f5-8708-6914bce5370f" providerId="ADAL" clId="{B694C051-52CF-44A1-8891-0A87C387A345}" dt="2018-04-18T11:32:11.163" v="2518" actId="790"/>
          <ac:spMkLst>
            <pc:docMk/>
            <pc:sldMk cId="2751029419" sldId="266"/>
            <ac:spMk id="3" creationId="{6B6E37E9-E7F6-4EBD-9437-2BC1C0FC6FD8}"/>
          </ac:spMkLst>
        </pc:spChg>
        <pc:spChg chg="mod">
          <ac:chgData name="Driessen, F.P.G. (Frank)" userId="273bee0f-246e-45f5-8708-6914bce5370f" providerId="ADAL" clId="{B694C051-52CF-44A1-8891-0A87C387A345}" dt="2018-04-18T11:32:11.080" v="2471" actId="790"/>
          <ac:spMkLst>
            <pc:docMk/>
            <pc:sldMk cId="2751029419" sldId="266"/>
            <ac:spMk id="4" creationId="{E62A84D6-6422-4FE8-8114-5128B6DCCEAE}"/>
          </ac:spMkLst>
        </pc:spChg>
        <pc:spChg chg="mod">
          <ac:chgData name="Driessen, F.P.G. (Frank)" userId="273bee0f-246e-45f5-8708-6914bce5370f" providerId="ADAL" clId="{B694C051-52CF-44A1-8891-0A87C387A345}" dt="2018-04-18T11:32:11.096" v="2474" actId="20577"/>
          <ac:spMkLst>
            <pc:docMk/>
            <pc:sldMk cId="2751029419" sldId="266"/>
            <ac:spMk id="5" creationId="{C0913F19-0033-4FBC-8095-367EB735913F}"/>
          </ac:spMkLst>
        </pc:spChg>
        <pc:spChg chg="mod">
          <ac:chgData name="Driessen, F.P.G. (Frank)" userId="273bee0f-246e-45f5-8708-6914bce5370f" providerId="ADAL" clId="{B694C051-52CF-44A1-8891-0A87C387A345}" dt="2018-04-18T11:32:11.097" v="2477" actId="20577"/>
          <ac:spMkLst>
            <pc:docMk/>
            <pc:sldMk cId="2751029419" sldId="266"/>
            <ac:spMk id="6" creationId="{07B05845-8BF5-4ADF-9AB6-129FD1BF5C63}"/>
          </ac:spMkLst>
        </pc:spChg>
        <pc:spChg chg="del mod">
          <ac:chgData name="Driessen, F.P.G. (Frank)" userId="273bee0f-246e-45f5-8708-6914bce5370f" providerId="ADAL" clId="{B694C051-52CF-44A1-8891-0A87C387A345}" dt="2018-04-13T08:20:20.551" v="1218" actId="478"/>
          <ac:spMkLst>
            <pc:docMk/>
            <pc:sldMk cId="2751029419" sldId="266"/>
            <ac:spMk id="7" creationId="{89C102B6-2589-45EC-B7FD-050B036C7832}"/>
          </ac:spMkLst>
        </pc:spChg>
        <pc:spChg chg="del">
          <ac:chgData name="Driessen, F.P.G. (Frank)" userId="273bee0f-246e-45f5-8708-6914bce5370f" providerId="ADAL" clId="{B694C051-52CF-44A1-8891-0A87C387A345}" dt="2018-04-13T08:20:38.394" v="1222" actId="478"/>
          <ac:spMkLst>
            <pc:docMk/>
            <pc:sldMk cId="2751029419" sldId="266"/>
            <ac:spMk id="8" creationId="{703224FA-4B0B-41BD-BD23-08D5DCF4B0D8}"/>
          </ac:spMkLst>
        </pc:spChg>
        <pc:spChg chg="mod">
          <ac:chgData name="Driessen, F.P.G. (Frank)" userId="273bee0f-246e-45f5-8708-6914bce5370f" providerId="ADAL" clId="{B694C051-52CF-44A1-8891-0A87C387A345}" dt="2018-04-18T11:32:11.097" v="2480" actId="20577"/>
          <ac:spMkLst>
            <pc:docMk/>
            <pc:sldMk cId="2751029419" sldId="266"/>
            <ac:spMk id="9" creationId="{A0D7C9F3-0A58-4DE7-AE35-7324ADAE9520}"/>
          </ac:spMkLst>
        </pc:spChg>
        <pc:spChg chg="mod">
          <ac:chgData name="Driessen, F.P.G. (Frank)" userId="273bee0f-246e-45f5-8708-6914bce5370f" providerId="ADAL" clId="{B694C051-52CF-44A1-8891-0A87C387A345}" dt="2018-04-18T11:32:11.097" v="2483" actId="20577"/>
          <ac:spMkLst>
            <pc:docMk/>
            <pc:sldMk cId="2751029419" sldId="266"/>
            <ac:spMk id="10" creationId="{D9AD9ABA-6F3E-44E7-915C-3AB096CD47C8}"/>
          </ac:spMkLst>
        </pc:spChg>
        <pc:spChg chg="mod">
          <ac:chgData name="Driessen, F.P.G. (Frank)" userId="273bee0f-246e-45f5-8708-6914bce5370f" providerId="ADAL" clId="{B694C051-52CF-44A1-8891-0A87C387A345}" dt="2018-04-18T11:32:11.113" v="2486" actId="20577"/>
          <ac:spMkLst>
            <pc:docMk/>
            <pc:sldMk cId="2751029419" sldId="266"/>
            <ac:spMk id="11" creationId="{AAEA6EAC-DF98-43E6-A08A-989A0AD41C25}"/>
          </ac:spMkLst>
        </pc:spChg>
        <pc:spChg chg="mod">
          <ac:chgData name="Driessen, F.P.G. (Frank)" userId="273bee0f-246e-45f5-8708-6914bce5370f" providerId="ADAL" clId="{B694C051-52CF-44A1-8891-0A87C387A345}" dt="2018-04-18T11:32:11.113" v="2489" actId="20577"/>
          <ac:spMkLst>
            <pc:docMk/>
            <pc:sldMk cId="2751029419" sldId="266"/>
            <ac:spMk id="12" creationId="{7F953328-7CFA-4C5C-AB9A-CF9C6A87A84A}"/>
          </ac:spMkLst>
        </pc:spChg>
        <pc:spChg chg="mod">
          <ac:chgData name="Driessen, F.P.G. (Frank)" userId="273bee0f-246e-45f5-8708-6914bce5370f" providerId="ADAL" clId="{B694C051-52CF-44A1-8891-0A87C387A345}" dt="2018-04-18T11:32:11.113" v="2492" actId="20577"/>
          <ac:spMkLst>
            <pc:docMk/>
            <pc:sldMk cId="2751029419" sldId="266"/>
            <ac:spMk id="18" creationId="{074D85E5-EC40-4556-A203-2E2A36723C34}"/>
          </ac:spMkLst>
        </pc:spChg>
        <pc:spChg chg="mod">
          <ac:chgData name="Driessen, F.P.G. (Frank)" userId="273bee0f-246e-45f5-8708-6914bce5370f" providerId="ADAL" clId="{B694C051-52CF-44A1-8891-0A87C387A345}" dt="2018-04-18T11:32:11.130" v="2495" actId="20577"/>
          <ac:spMkLst>
            <pc:docMk/>
            <pc:sldMk cId="2751029419" sldId="266"/>
            <ac:spMk id="19" creationId="{43C81FF8-F40D-4C8C-8038-A9B4A6CC4093}"/>
          </ac:spMkLst>
        </pc:spChg>
        <pc:spChg chg="mod">
          <ac:chgData name="Driessen, F.P.G. (Frank)" userId="273bee0f-246e-45f5-8708-6914bce5370f" providerId="ADAL" clId="{B694C051-52CF-44A1-8891-0A87C387A345}" dt="2018-04-18T11:32:11.130" v="2496" actId="790"/>
          <ac:spMkLst>
            <pc:docMk/>
            <pc:sldMk cId="2751029419" sldId="266"/>
            <ac:spMk id="23" creationId="{8CD85E3A-1042-4DE9-9DE8-36E1FB942CDE}"/>
          </ac:spMkLst>
        </pc:spChg>
        <pc:spChg chg="mod">
          <ac:chgData name="Driessen, F.P.G. (Frank)" userId="273bee0f-246e-45f5-8708-6914bce5370f" providerId="ADAL" clId="{B694C051-52CF-44A1-8891-0A87C387A345}" dt="2018-04-18T11:32:11.130" v="2499" actId="20577"/>
          <ac:spMkLst>
            <pc:docMk/>
            <pc:sldMk cId="2751029419" sldId="266"/>
            <ac:spMk id="28" creationId="{26ED6A93-C83D-49EF-933D-C81DA8DB9578}"/>
          </ac:spMkLst>
        </pc:spChg>
        <pc:spChg chg="mod">
          <ac:chgData name="Driessen, F.P.G. (Frank)" userId="273bee0f-246e-45f5-8708-6914bce5370f" providerId="ADAL" clId="{B694C051-52CF-44A1-8891-0A87C387A345}" dt="2018-04-18T11:32:11.130" v="2502" actId="20577"/>
          <ac:spMkLst>
            <pc:docMk/>
            <pc:sldMk cId="2751029419" sldId="266"/>
            <ac:spMk id="29" creationId="{6DBC6959-996D-4F98-918A-C129D34499CC}"/>
          </ac:spMkLst>
        </pc:spChg>
        <pc:spChg chg="mod">
          <ac:chgData name="Driessen, F.P.G. (Frank)" userId="273bee0f-246e-45f5-8708-6914bce5370f" providerId="ADAL" clId="{B694C051-52CF-44A1-8891-0A87C387A345}" dt="2018-04-18T11:32:11.147" v="2505" actId="20577"/>
          <ac:spMkLst>
            <pc:docMk/>
            <pc:sldMk cId="2751029419" sldId="266"/>
            <ac:spMk id="30" creationId="{0A822E0E-6AFB-4884-896B-68BA7C118DD7}"/>
          </ac:spMkLst>
        </pc:spChg>
        <pc:spChg chg="mod">
          <ac:chgData name="Driessen, F.P.G. (Frank)" userId="273bee0f-246e-45f5-8708-6914bce5370f" providerId="ADAL" clId="{B694C051-52CF-44A1-8891-0A87C387A345}" dt="2018-04-18T11:32:11.147" v="2508" actId="20577"/>
          <ac:spMkLst>
            <pc:docMk/>
            <pc:sldMk cId="2751029419" sldId="266"/>
            <ac:spMk id="32" creationId="{5703FD5B-4F2C-4778-8D4A-6D0FA6DDC2DE}"/>
          </ac:spMkLst>
        </pc:spChg>
        <pc:spChg chg="mod">
          <ac:chgData name="Driessen, F.P.G. (Frank)" userId="273bee0f-246e-45f5-8708-6914bce5370f" providerId="ADAL" clId="{B694C051-52CF-44A1-8891-0A87C387A345}" dt="2018-04-18T11:32:11.147" v="2511" actId="20577"/>
          <ac:spMkLst>
            <pc:docMk/>
            <pc:sldMk cId="2751029419" sldId="266"/>
            <ac:spMk id="33" creationId="{E799A2A2-AEF1-47F7-B4C6-E8B8CD4CDBBF}"/>
          </ac:spMkLst>
        </pc:spChg>
        <pc:spChg chg="mod">
          <ac:chgData name="Driessen, F.P.G. (Frank)" userId="273bee0f-246e-45f5-8708-6914bce5370f" providerId="ADAL" clId="{B694C051-52CF-44A1-8891-0A87C387A345}" dt="2018-04-18T11:32:11.163" v="2514" actId="20577"/>
          <ac:spMkLst>
            <pc:docMk/>
            <pc:sldMk cId="2751029419" sldId="266"/>
            <ac:spMk id="34" creationId="{6B9E735B-AAF5-4991-B936-88655E80A80C}"/>
          </ac:spMkLst>
        </pc:spChg>
        <pc:spChg chg="mod">
          <ac:chgData name="Driessen, F.P.G. (Frank)" userId="273bee0f-246e-45f5-8708-6914bce5370f" providerId="ADAL" clId="{B694C051-52CF-44A1-8891-0A87C387A345}" dt="2018-04-18T11:32:11.163" v="2515" actId="790"/>
          <ac:spMkLst>
            <pc:docMk/>
            <pc:sldMk cId="2751029419" sldId="266"/>
            <ac:spMk id="35" creationId="{A78B8B7A-BC70-4327-B9CB-C72AD28C8797}"/>
          </ac:spMkLst>
        </pc:spChg>
        <pc:spChg chg="add mod">
          <ac:chgData name="Driessen, F.P.G. (Frank)" userId="273bee0f-246e-45f5-8708-6914bce5370f" providerId="ADAL" clId="{B694C051-52CF-44A1-8891-0A87C387A345}" dt="2018-04-18T11:32:11.163" v="2516" actId="790"/>
          <ac:spMkLst>
            <pc:docMk/>
            <pc:sldMk cId="2751029419" sldId="266"/>
            <ac:spMk id="36" creationId="{02B31A88-E7B3-4CE7-9AAC-D6BD6C57A27F}"/>
          </ac:spMkLst>
        </pc:spChg>
        <pc:spChg chg="add mod">
          <ac:chgData name="Driessen, F.P.G. (Frank)" userId="273bee0f-246e-45f5-8708-6914bce5370f" providerId="ADAL" clId="{B694C051-52CF-44A1-8891-0A87C387A345}" dt="2018-04-18T11:32:11.163" v="2517" actId="790"/>
          <ac:spMkLst>
            <pc:docMk/>
            <pc:sldMk cId="2751029419" sldId="266"/>
            <ac:spMk id="37" creationId="{BC3F0B00-178F-4A13-9CDC-BF202B57DA15}"/>
          </ac:spMkLst>
        </pc:spChg>
        <pc:spChg chg="mod">
          <ac:chgData name="Driessen, F.P.G. (Frank)" userId="273bee0f-246e-45f5-8708-6914bce5370f" providerId="ADAL" clId="{B694C051-52CF-44A1-8891-0A87C387A345}" dt="2018-04-18T11:32:11.163" v="2520" actId="790"/>
          <ac:spMkLst>
            <pc:docMk/>
            <pc:sldMk cId="2751029419" sldId="266"/>
            <ac:spMk id="40" creationId="{9C22E8A8-01E8-4503-9B02-D55E1CD5799F}"/>
          </ac:spMkLst>
        </pc:spChg>
        <pc:spChg chg="add mod">
          <ac:chgData name="Driessen, F.P.G. (Frank)" userId="273bee0f-246e-45f5-8708-6914bce5370f" providerId="ADAL" clId="{B694C051-52CF-44A1-8891-0A87C387A345}" dt="2018-04-18T11:32:11.163" v="2519" actId="790"/>
          <ac:spMkLst>
            <pc:docMk/>
            <pc:sldMk cId="2751029419" sldId="266"/>
            <ac:spMk id="41" creationId="{30A331A7-4186-491E-AFA9-95543D3BA729}"/>
          </ac:spMkLst>
        </pc:spChg>
        <pc:cxnChg chg="add mod">
          <ac:chgData name="Driessen, F.P.G. (Frank)" userId="273bee0f-246e-45f5-8708-6914bce5370f" providerId="ADAL" clId="{B694C051-52CF-44A1-8891-0A87C387A345}" dt="2018-04-13T08:23:06.945" v="1292" actId="14100"/>
          <ac:cxnSpMkLst>
            <pc:docMk/>
            <pc:sldMk cId="2751029419" sldId="266"/>
            <ac:cxnSpMk id="38" creationId="{8ACB6CBC-935D-4559-8D37-F443E11AAAD4}"/>
          </ac:cxnSpMkLst>
        </pc:cxnChg>
        <pc:cxnChg chg="add mod">
          <ac:chgData name="Driessen, F.P.G. (Frank)" userId="273bee0f-246e-45f5-8708-6914bce5370f" providerId="ADAL" clId="{B694C051-52CF-44A1-8891-0A87C387A345}" dt="2018-04-13T08:23:02.182" v="1291" actId="14100"/>
          <ac:cxnSpMkLst>
            <pc:docMk/>
            <pc:sldMk cId="2751029419" sldId="266"/>
            <ac:cxnSpMk id="39" creationId="{BAB8805E-028A-4F4D-A128-BFADB531312F}"/>
          </ac:cxnSpMkLst>
        </pc:cxnChg>
        <pc:cxnChg chg="add mod">
          <ac:chgData name="Driessen, F.P.G. (Frank)" userId="273bee0f-246e-45f5-8708-6914bce5370f" providerId="ADAL" clId="{B694C051-52CF-44A1-8891-0A87C387A345}" dt="2018-04-13T08:25:31.130" v="1420" actId="14100"/>
          <ac:cxnSpMkLst>
            <pc:docMk/>
            <pc:sldMk cId="2751029419" sldId="266"/>
            <ac:cxnSpMk id="42" creationId="{744A3FD3-C157-4CB1-81D4-05187005380A}"/>
          </ac:cxnSpMkLst>
        </pc:cxnChg>
        <pc:cxnChg chg="add del mod">
          <ac:chgData name="Driessen, F.P.G. (Frank)" userId="273bee0f-246e-45f5-8708-6914bce5370f" providerId="ADAL" clId="{B694C051-52CF-44A1-8891-0A87C387A345}" dt="2018-04-13T08:25:32.646" v="1421" actId="478"/>
          <ac:cxnSpMkLst>
            <pc:docMk/>
            <pc:sldMk cId="2751029419" sldId="266"/>
            <ac:cxnSpMk id="43" creationId="{89968F70-4547-4554-85EA-F47F855B0C66}"/>
          </ac:cxnSpMkLst>
        </pc:cxnChg>
      </pc:sldChg>
      <pc:sldChg chg="modSp">
        <pc:chgData name="Driessen, F.P.G. (Frank)" userId="273bee0f-246e-45f5-8708-6914bce5370f" providerId="ADAL" clId="{B694C051-52CF-44A1-8891-0A87C387A345}" dt="2018-04-18T11:32:11.046" v="2463" actId="20577"/>
        <pc:sldMkLst>
          <pc:docMk/>
          <pc:sldMk cId="880725501" sldId="267"/>
        </pc:sldMkLst>
        <pc:spChg chg="mod">
          <ac:chgData name="Driessen, F.P.G. (Frank)" userId="273bee0f-246e-45f5-8708-6914bce5370f" providerId="ADAL" clId="{B694C051-52CF-44A1-8891-0A87C387A345}" dt="2018-04-18T11:32:10.995" v="2435" actId="790"/>
          <ac:spMkLst>
            <pc:docMk/>
            <pc:sldMk cId="880725501" sldId="267"/>
            <ac:spMk id="2" creationId="{7C00551B-49FC-40DA-8369-BBBB9D20A3BA}"/>
          </ac:spMkLst>
        </pc:spChg>
        <pc:spChg chg="mod">
          <ac:chgData name="Driessen, F.P.G. (Frank)" userId="273bee0f-246e-45f5-8708-6914bce5370f" providerId="ADAL" clId="{B694C051-52CF-44A1-8891-0A87C387A345}" dt="2018-04-18T11:32:10.997" v="2436" actId="790"/>
          <ac:spMkLst>
            <pc:docMk/>
            <pc:sldMk cId="880725501" sldId="267"/>
            <ac:spMk id="3" creationId="{A7B8884D-4106-4B64-9AF9-2FDBCBB6963D}"/>
          </ac:spMkLst>
        </pc:spChg>
        <pc:spChg chg="mod">
          <ac:chgData name="Driessen, F.P.G. (Frank)" userId="273bee0f-246e-45f5-8708-6914bce5370f" providerId="ADAL" clId="{B694C051-52CF-44A1-8891-0A87C387A345}" dt="2018-04-18T11:32:10.997" v="2437" actId="790"/>
          <ac:spMkLst>
            <pc:docMk/>
            <pc:sldMk cId="880725501" sldId="267"/>
            <ac:spMk id="4" creationId="{2A8E2CCC-5F56-454D-9B4E-6C69F64B5240}"/>
          </ac:spMkLst>
        </pc:spChg>
        <pc:spChg chg="mod">
          <ac:chgData name="Driessen, F.P.G. (Frank)" userId="273bee0f-246e-45f5-8708-6914bce5370f" providerId="ADAL" clId="{B694C051-52CF-44A1-8891-0A87C387A345}" dt="2018-04-18T11:32:10.997" v="2438" actId="790"/>
          <ac:spMkLst>
            <pc:docMk/>
            <pc:sldMk cId="880725501" sldId="267"/>
            <ac:spMk id="5" creationId="{61B372A9-DF4D-4775-8374-E74FE45113A8}"/>
          </ac:spMkLst>
        </pc:spChg>
        <pc:spChg chg="mod">
          <ac:chgData name="Driessen, F.P.G. (Frank)" userId="273bee0f-246e-45f5-8708-6914bce5370f" providerId="ADAL" clId="{B694C051-52CF-44A1-8891-0A87C387A345}" dt="2018-04-18T11:32:11.014" v="2441" actId="20577"/>
          <ac:spMkLst>
            <pc:docMk/>
            <pc:sldMk cId="880725501" sldId="267"/>
            <ac:spMk id="6" creationId="{057C683F-11DF-4383-BFA0-ACFA414AB504}"/>
          </ac:spMkLst>
        </pc:spChg>
        <pc:spChg chg="mod">
          <ac:chgData name="Driessen, F.P.G. (Frank)" userId="273bee0f-246e-45f5-8708-6914bce5370f" providerId="ADAL" clId="{B694C051-52CF-44A1-8891-0A87C387A345}" dt="2018-04-18T11:32:11.014" v="2444" actId="20577"/>
          <ac:spMkLst>
            <pc:docMk/>
            <pc:sldMk cId="880725501" sldId="267"/>
            <ac:spMk id="7" creationId="{5BE874B1-5737-41DC-B659-6D0B49E79AD7}"/>
          </ac:spMkLst>
        </pc:spChg>
        <pc:spChg chg="mod">
          <ac:chgData name="Driessen, F.P.G. (Frank)" userId="273bee0f-246e-45f5-8708-6914bce5370f" providerId="ADAL" clId="{B694C051-52CF-44A1-8891-0A87C387A345}" dt="2018-04-18T11:32:11.014" v="2445" actId="790"/>
          <ac:spMkLst>
            <pc:docMk/>
            <pc:sldMk cId="880725501" sldId="267"/>
            <ac:spMk id="8" creationId="{1051A877-D853-409A-9C10-742FA2C13B9F}"/>
          </ac:spMkLst>
        </pc:spChg>
        <pc:spChg chg="mod">
          <ac:chgData name="Driessen, F.P.G. (Frank)" userId="273bee0f-246e-45f5-8708-6914bce5370f" providerId="ADAL" clId="{B694C051-52CF-44A1-8891-0A87C387A345}" dt="2018-04-18T11:32:11.014" v="2446" actId="790"/>
          <ac:spMkLst>
            <pc:docMk/>
            <pc:sldMk cId="880725501" sldId="267"/>
            <ac:spMk id="9" creationId="{A4CED783-AD8D-4EEE-950F-07E40F86B973}"/>
          </ac:spMkLst>
        </pc:spChg>
        <pc:spChg chg="mod">
          <ac:chgData name="Driessen, F.P.G. (Frank)" userId="273bee0f-246e-45f5-8708-6914bce5370f" providerId="ADAL" clId="{B694C051-52CF-44A1-8891-0A87C387A345}" dt="2018-04-18T11:32:11.014" v="2449" actId="20577"/>
          <ac:spMkLst>
            <pc:docMk/>
            <pc:sldMk cId="880725501" sldId="267"/>
            <ac:spMk id="10" creationId="{779FEF76-06F7-4F63-B0C1-2E748CFD7BD5}"/>
          </ac:spMkLst>
        </pc:spChg>
        <pc:spChg chg="mod">
          <ac:chgData name="Driessen, F.P.G. (Frank)" userId="273bee0f-246e-45f5-8708-6914bce5370f" providerId="ADAL" clId="{B694C051-52CF-44A1-8891-0A87C387A345}" dt="2018-04-18T11:32:11.030" v="2452" actId="20577"/>
          <ac:spMkLst>
            <pc:docMk/>
            <pc:sldMk cId="880725501" sldId="267"/>
            <ac:spMk id="11" creationId="{1984BA3E-B6B4-46AD-ACA8-83A678DDE20C}"/>
          </ac:spMkLst>
        </pc:spChg>
        <pc:spChg chg="mod">
          <ac:chgData name="Driessen, F.P.G. (Frank)" userId="273bee0f-246e-45f5-8708-6914bce5370f" providerId="ADAL" clId="{B694C051-52CF-44A1-8891-0A87C387A345}" dt="2018-04-18T11:32:11.030" v="2453" actId="790"/>
          <ac:spMkLst>
            <pc:docMk/>
            <pc:sldMk cId="880725501" sldId="267"/>
            <ac:spMk id="12" creationId="{E83BB9E6-C9C7-4A61-9806-00D1F536D017}"/>
          </ac:spMkLst>
        </pc:spChg>
        <pc:spChg chg="mod">
          <ac:chgData name="Driessen, F.P.G. (Frank)" userId="273bee0f-246e-45f5-8708-6914bce5370f" providerId="ADAL" clId="{B694C051-52CF-44A1-8891-0A87C387A345}" dt="2018-04-18T11:32:11.030" v="2454" actId="790"/>
          <ac:spMkLst>
            <pc:docMk/>
            <pc:sldMk cId="880725501" sldId="267"/>
            <ac:spMk id="13" creationId="{E5E4EB84-4A8F-41AE-8197-6F744F0C5D3F}"/>
          </ac:spMkLst>
        </pc:spChg>
        <pc:spChg chg="mod">
          <ac:chgData name="Driessen, F.P.G. (Frank)" userId="273bee0f-246e-45f5-8708-6914bce5370f" providerId="ADAL" clId="{B694C051-52CF-44A1-8891-0A87C387A345}" dt="2018-04-18T11:32:11.030" v="2455" actId="790"/>
          <ac:spMkLst>
            <pc:docMk/>
            <pc:sldMk cId="880725501" sldId="267"/>
            <ac:spMk id="14" creationId="{90ABFFC4-49A5-4D51-9C03-F4BC9215CBD8}"/>
          </ac:spMkLst>
        </pc:spChg>
        <pc:spChg chg="mod">
          <ac:chgData name="Driessen, F.P.G. (Frank)" userId="273bee0f-246e-45f5-8708-6914bce5370f" providerId="ADAL" clId="{B694C051-52CF-44A1-8891-0A87C387A345}" dt="2018-04-18T11:32:11.030" v="2456" actId="790"/>
          <ac:spMkLst>
            <pc:docMk/>
            <pc:sldMk cId="880725501" sldId="267"/>
            <ac:spMk id="15" creationId="{8DDEE156-3A8A-4F63-882A-B001121198C8}"/>
          </ac:spMkLst>
        </pc:spChg>
        <pc:spChg chg="mod">
          <ac:chgData name="Driessen, F.P.G. (Frank)" userId="273bee0f-246e-45f5-8708-6914bce5370f" providerId="ADAL" clId="{B694C051-52CF-44A1-8891-0A87C387A345}" dt="2018-04-18T11:32:11.030" v="2457" actId="790"/>
          <ac:spMkLst>
            <pc:docMk/>
            <pc:sldMk cId="880725501" sldId="267"/>
            <ac:spMk id="16" creationId="{AF4F503F-B98C-4AAB-91DF-FBD9782F8721}"/>
          </ac:spMkLst>
        </pc:spChg>
        <pc:spChg chg="mod">
          <ac:chgData name="Driessen, F.P.G. (Frank)" userId="273bee0f-246e-45f5-8708-6914bce5370f" providerId="ADAL" clId="{B694C051-52CF-44A1-8891-0A87C387A345}" dt="2018-04-18T11:32:11.030" v="2460" actId="20577"/>
          <ac:spMkLst>
            <pc:docMk/>
            <pc:sldMk cId="880725501" sldId="267"/>
            <ac:spMk id="17" creationId="{F8490106-7358-4017-B67E-D1DA75BE52D7}"/>
          </ac:spMkLst>
        </pc:spChg>
        <pc:spChg chg="mod">
          <ac:chgData name="Driessen, F.P.G. (Frank)" userId="273bee0f-246e-45f5-8708-6914bce5370f" providerId="ADAL" clId="{B694C051-52CF-44A1-8891-0A87C387A345}" dt="2018-04-18T11:32:11.046" v="2463" actId="20577"/>
          <ac:spMkLst>
            <pc:docMk/>
            <pc:sldMk cId="880725501" sldId="267"/>
            <ac:spMk id="18" creationId="{F79ACF14-85D0-4B0C-9AF5-E45C3555443D}"/>
          </ac:spMkLst>
        </pc:spChg>
      </pc:sldChg>
      <pc:sldChg chg="modSp">
        <pc:chgData name="Driessen, F.P.G. (Frank)" userId="273bee0f-246e-45f5-8708-6914bce5370f" providerId="ADAL" clId="{B694C051-52CF-44A1-8891-0A87C387A345}" dt="2018-04-18T11:32:11.063" v="2466" actId="790"/>
        <pc:sldMkLst>
          <pc:docMk/>
          <pc:sldMk cId="2506303083" sldId="268"/>
        </pc:sldMkLst>
        <pc:spChg chg="mod">
          <ac:chgData name="Driessen, F.P.G. (Frank)" userId="273bee0f-246e-45f5-8708-6914bce5370f" providerId="ADAL" clId="{B694C051-52CF-44A1-8891-0A87C387A345}" dt="2018-04-18T11:32:11.046" v="2464" actId="790"/>
          <ac:spMkLst>
            <pc:docMk/>
            <pc:sldMk cId="2506303083" sldId="268"/>
            <ac:spMk id="2" creationId="{9CE10CBD-F2A8-4C5B-AE71-FD51A4727323}"/>
          </ac:spMkLst>
        </pc:spChg>
        <pc:spChg chg="mod">
          <ac:chgData name="Driessen, F.P.G. (Frank)" userId="273bee0f-246e-45f5-8708-6914bce5370f" providerId="ADAL" clId="{B694C051-52CF-44A1-8891-0A87C387A345}" dt="2018-04-18T11:32:11.063" v="2465" actId="790"/>
          <ac:spMkLst>
            <pc:docMk/>
            <pc:sldMk cId="2506303083" sldId="268"/>
            <ac:spMk id="3" creationId="{4F23DBE2-89F4-4124-826B-8864F0C72BE1}"/>
          </ac:spMkLst>
        </pc:spChg>
        <pc:spChg chg="mod">
          <ac:chgData name="Driessen, F.P.G. (Frank)" userId="273bee0f-246e-45f5-8708-6914bce5370f" providerId="ADAL" clId="{B694C051-52CF-44A1-8891-0A87C387A345}" dt="2018-04-18T11:32:11.063" v="2466" actId="790"/>
          <ac:spMkLst>
            <pc:docMk/>
            <pc:sldMk cId="2506303083" sldId="268"/>
            <ac:spMk id="4" creationId="{68B95C78-D1DC-49A6-BD06-A3A14274A367}"/>
          </ac:spMkLst>
        </pc:spChg>
      </pc:sldChg>
      <pc:sldChg chg="addSp delSp modSp">
        <pc:chgData name="Driessen, F.P.G. (Frank)" userId="273bee0f-246e-45f5-8708-6914bce5370f" providerId="ADAL" clId="{B694C051-52CF-44A1-8891-0A87C387A345}" dt="2018-04-18T11:32:11.247" v="2567" actId="790"/>
        <pc:sldMkLst>
          <pc:docMk/>
          <pc:sldMk cId="1041901698" sldId="269"/>
        </pc:sldMkLst>
        <pc:spChg chg="mod">
          <ac:chgData name="Driessen, F.P.G. (Frank)" userId="273bee0f-246e-45f5-8708-6914bce5370f" providerId="ADAL" clId="{B694C051-52CF-44A1-8891-0A87C387A345}" dt="2018-04-18T11:32:11.163" v="2521" actId="790"/>
          <ac:spMkLst>
            <pc:docMk/>
            <pc:sldMk cId="1041901698" sldId="269"/>
            <ac:spMk id="2" creationId="{236484A2-D83C-40F6-9A0E-795BFDC1C168}"/>
          </ac:spMkLst>
        </pc:spChg>
        <pc:spChg chg="mod">
          <ac:chgData name="Driessen, F.P.G. (Frank)" userId="273bee0f-246e-45f5-8708-6914bce5370f" providerId="ADAL" clId="{B694C051-52CF-44A1-8891-0A87C387A345}" dt="2018-04-18T11:32:11.163" v="2522" actId="790"/>
          <ac:spMkLst>
            <pc:docMk/>
            <pc:sldMk cId="1041901698" sldId="269"/>
            <ac:spMk id="4" creationId="{E62A84D6-6422-4FE8-8114-5128B6DCCEAE}"/>
          </ac:spMkLst>
        </pc:spChg>
        <pc:spChg chg="mod">
          <ac:chgData name="Driessen, F.P.G. (Frank)" userId="273bee0f-246e-45f5-8708-6914bce5370f" providerId="ADAL" clId="{B694C051-52CF-44A1-8891-0A87C387A345}" dt="2018-04-18T11:32:11.180" v="2525" actId="20577"/>
          <ac:spMkLst>
            <pc:docMk/>
            <pc:sldMk cId="1041901698" sldId="269"/>
            <ac:spMk id="5" creationId="{C0913F19-0033-4FBC-8095-367EB735913F}"/>
          </ac:spMkLst>
        </pc:spChg>
        <pc:spChg chg="del mod">
          <ac:chgData name="Driessen, F.P.G. (Frank)" userId="273bee0f-246e-45f5-8708-6914bce5370f" providerId="ADAL" clId="{B694C051-52CF-44A1-8891-0A87C387A345}" dt="2018-04-13T08:20:08.087" v="1214" actId="6549"/>
          <ac:spMkLst>
            <pc:docMk/>
            <pc:sldMk cId="1041901698" sldId="269"/>
            <ac:spMk id="7" creationId="{89C102B6-2589-45EC-B7FD-050B036C7832}"/>
          </ac:spMkLst>
        </pc:spChg>
        <pc:spChg chg="mod">
          <ac:chgData name="Driessen, F.P.G. (Frank)" userId="273bee0f-246e-45f5-8708-6914bce5370f" providerId="ADAL" clId="{B694C051-52CF-44A1-8891-0A87C387A345}" dt="2018-04-18T11:32:11.180" v="2526" actId="790"/>
          <ac:spMkLst>
            <pc:docMk/>
            <pc:sldMk cId="1041901698" sldId="269"/>
            <ac:spMk id="8" creationId="{703224FA-4B0B-41BD-BD23-08D5DCF4B0D8}"/>
          </ac:spMkLst>
        </pc:spChg>
        <pc:spChg chg="mod">
          <ac:chgData name="Driessen, F.P.G. (Frank)" userId="273bee0f-246e-45f5-8708-6914bce5370f" providerId="ADAL" clId="{B694C051-52CF-44A1-8891-0A87C387A345}" dt="2018-04-18T11:32:11.180" v="2529" actId="20577"/>
          <ac:spMkLst>
            <pc:docMk/>
            <pc:sldMk cId="1041901698" sldId="269"/>
            <ac:spMk id="9" creationId="{A0D7C9F3-0A58-4DE7-AE35-7324ADAE9520}"/>
          </ac:spMkLst>
        </pc:spChg>
        <pc:spChg chg="mod">
          <ac:chgData name="Driessen, F.P.G. (Frank)" userId="273bee0f-246e-45f5-8708-6914bce5370f" providerId="ADAL" clId="{B694C051-52CF-44A1-8891-0A87C387A345}" dt="2018-04-18T11:32:11.195" v="2532" actId="20577"/>
          <ac:spMkLst>
            <pc:docMk/>
            <pc:sldMk cId="1041901698" sldId="269"/>
            <ac:spMk id="10" creationId="{D9AD9ABA-6F3E-44E7-915C-3AB096CD47C8}"/>
          </ac:spMkLst>
        </pc:spChg>
        <pc:spChg chg="mod">
          <ac:chgData name="Driessen, F.P.G. (Frank)" userId="273bee0f-246e-45f5-8708-6914bce5370f" providerId="ADAL" clId="{B694C051-52CF-44A1-8891-0A87C387A345}" dt="2018-04-18T11:32:11.195" v="2533" actId="790"/>
          <ac:spMkLst>
            <pc:docMk/>
            <pc:sldMk cId="1041901698" sldId="269"/>
            <ac:spMk id="21" creationId="{CB194DC8-171D-4ED8-B0C9-FAD6A0487482}"/>
          </ac:spMkLst>
        </pc:spChg>
        <pc:spChg chg="mod">
          <ac:chgData name="Driessen, F.P.G. (Frank)" userId="273bee0f-246e-45f5-8708-6914bce5370f" providerId="ADAL" clId="{B694C051-52CF-44A1-8891-0A87C387A345}" dt="2018-04-18T11:32:11.195" v="2536" actId="20577"/>
          <ac:spMkLst>
            <pc:docMk/>
            <pc:sldMk cId="1041901698" sldId="269"/>
            <ac:spMk id="32" creationId="{AFDA56BC-B3CC-4BFC-B58C-9533F61CA50F}"/>
          </ac:spMkLst>
        </pc:spChg>
        <pc:spChg chg="mod">
          <ac:chgData name="Driessen, F.P.G. (Frank)" userId="273bee0f-246e-45f5-8708-6914bce5370f" providerId="ADAL" clId="{B694C051-52CF-44A1-8891-0A87C387A345}" dt="2018-04-18T11:32:11.195" v="2539" actId="20577"/>
          <ac:spMkLst>
            <pc:docMk/>
            <pc:sldMk cId="1041901698" sldId="269"/>
            <ac:spMk id="33" creationId="{A511D7A0-753F-4DB8-A84B-06AC48C8B3C3}"/>
          </ac:spMkLst>
        </pc:spChg>
        <pc:spChg chg="mod">
          <ac:chgData name="Driessen, F.P.G. (Frank)" userId="273bee0f-246e-45f5-8708-6914bce5370f" providerId="ADAL" clId="{B694C051-52CF-44A1-8891-0A87C387A345}" dt="2018-04-18T11:32:11.211" v="2542" actId="20577"/>
          <ac:spMkLst>
            <pc:docMk/>
            <pc:sldMk cId="1041901698" sldId="269"/>
            <ac:spMk id="34" creationId="{4D6A4F99-E962-4BDC-82AC-9E39EE5E7D15}"/>
          </ac:spMkLst>
        </pc:spChg>
        <pc:spChg chg="mod">
          <ac:chgData name="Driessen, F.P.G. (Frank)" userId="273bee0f-246e-45f5-8708-6914bce5370f" providerId="ADAL" clId="{B694C051-52CF-44A1-8891-0A87C387A345}" dt="2018-04-18T11:32:11.211" v="2545" actId="20577"/>
          <ac:spMkLst>
            <pc:docMk/>
            <pc:sldMk cId="1041901698" sldId="269"/>
            <ac:spMk id="35" creationId="{01CC0528-25D5-436E-A9B2-2A6A5A8857EE}"/>
          </ac:spMkLst>
        </pc:spChg>
        <pc:spChg chg="mod">
          <ac:chgData name="Driessen, F.P.G. (Frank)" userId="273bee0f-246e-45f5-8708-6914bce5370f" providerId="ADAL" clId="{B694C051-52CF-44A1-8891-0A87C387A345}" dt="2018-04-18T11:32:11.211" v="2548" actId="20577"/>
          <ac:spMkLst>
            <pc:docMk/>
            <pc:sldMk cId="1041901698" sldId="269"/>
            <ac:spMk id="36" creationId="{98CE9B81-D4B9-46A5-ACC4-5057956696DF}"/>
          </ac:spMkLst>
        </pc:spChg>
        <pc:spChg chg="mod">
          <ac:chgData name="Driessen, F.P.G. (Frank)" userId="273bee0f-246e-45f5-8708-6914bce5370f" providerId="ADAL" clId="{B694C051-52CF-44A1-8891-0A87C387A345}" dt="2018-04-18T11:32:11.226" v="2551" actId="20577"/>
          <ac:spMkLst>
            <pc:docMk/>
            <pc:sldMk cId="1041901698" sldId="269"/>
            <ac:spMk id="37" creationId="{E7C7A098-7867-43C0-99D8-BF06C7C012E2}"/>
          </ac:spMkLst>
        </pc:spChg>
        <pc:spChg chg="mod">
          <ac:chgData name="Driessen, F.P.G. (Frank)" userId="273bee0f-246e-45f5-8708-6914bce5370f" providerId="ADAL" clId="{B694C051-52CF-44A1-8891-0A87C387A345}" dt="2018-04-18T11:32:11.226" v="2554" actId="20577"/>
          <ac:spMkLst>
            <pc:docMk/>
            <pc:sldMk cId="1041901698" sldId="269"/>
            <ac:spMk id="38" creationId="{F1094072-9A18-44DB-B552-27828D065975}"/>
          </ac:spMkLst>
        </pc:spChg>
        <pc:spChg chg="mod">
          <ac:chgData name="Driessen, F.P.G. (Frank)" userId="273bee0f-246e-45f5-8708-6914bce5370f" providerId="ADAL" clId="{B694C051-52CF-44A1-8891-0A87C387A345}" dt="2018-04-18T11:32:11.247" v="2567" actId="790"/>
          <ac:spMkLst>
            <pc:docMk/>
            <pc:sldMk cId="1041901698" sldId="269"/>
            <ac:spMk id="39" creationId="{76631A23-D495-43BC-80BE-CDF43878CEFB}"/>
          </ac:spMkLst>
        </pc:spChg>
        <pc:spChg chg="add mod">
          <ac:chgData name="Driessen, F.P.G. (Frank)" userId="273bee0f-246e-45f5-8708-6914bce5370f" providerId="ADAL" clId="{B694C051-52CF-44A1-8891-0A87C387A345}" dt="2018-04-18T11:32:11.247" v="2565" actId="790"/>
          <ac:spMkLst>
            <pc:docMk/>
            <pc:sldMk cId="1041901698" sldId="269"/>
            <ac:spMk id="43" creationId="{6FC03D43-AD8B-448A-9383-5DFCDC5AA4FF}"/>
          </ac:spMkLst>
        </pc:spChg>
        <pc:spChg chg="add mod">
          <ac:chgData name="Driessen, F.P.G. (Frank)" userId="273bee0f-246e-45f5-8708-6914bce5370f" providerId="ADAL" clId="{B694C051-52CF-44A1-8891-0A87C387A345}" dt="2018-04-18T11:32:11.247" v="2566" actId="790"/>
          <ac:spMkLst>
            <pc:docMk/>
            <pc:sldMk cId="1041901698" sldId="269"/>
            <ac:spMk id="45" creationId="{8AACFBE8-6D42-43AE-8672-3166EECF3B76}"/>
          </ac:spMkLst>
        </pc:spChg>
        <pc:spChg chg="mod">
          <ac:chgData name="Driessen, F.P.G. (Frank)" userId="273bee0f-246e-45f5-8708-6914bce5370f" providerId="ADAL" clId="{B694C051-52CF-44A1-8891-0A87C387A345}" dt="2018-04-18T11:32:11.226" v="2557" actId="20577"/>
          <ac:spMkLst>
            <pc:docMk/>
            <pc:sldMk cId="1041901698" sldId="269"/>
            <ac:spMk id="46" creationId="{12CAB801-2D12-4E18-8113-B23B2DD29E02}"/>
          </ac:spMkLst>
        </pc:spChg>
        <pc:spChg chg="mod">
          <ac:chgData name="Driessen, F.P.G. (Frank)" userId="273bee0f-246e-45f5-8708-6914bce5370f" providerId="ADAL" clId="{B694C051-52CF-44A1-8891-0A87C387A345}" dt="2018-04-18T11:32:11.245" v="2560" actId="20577"/>
          <ac:spMkLst>
            <pc:docMk/>
            <pc:sldMk cId="1041901698" sldId="269"/>
            <ac:spMk id="47" creationId="{914EFAF9-ECCC-4028-A053-BA32C05D58DF}"/>
          </ac:spMkLst>
        </pc:spChg>
        <pc:spChg chg="mod">
          <ac:chgData name="Driessen, F.P.G. (Frank)" userId="273bee0f-246e-45f5-8708-6914bce5370f" providerId="ADAL" clId="{B694C051-52CF-44A1-8891-0A87C387A345}" dt="2018-04-18T11:32:11.247" v="2563" actId="20577"/>
          <ac:spMkLst>
            <pc:docMk/>
            <pc:sldMk cId="1041901698" sldId="269"/>
            <ac:spMk id="48" creationId="{7AB3067C-B778-4BD3-820F-2BE18FED9599}"/>
          </ac:spMkLst>
        </pc:spChg>
        <pc:spChg chg="mod">
          <ac:chgData name="Driessen, F.P.G. (Frank)" userId="273bee0f-246e-45f5-8708-6914bce5370f" providerId="ADAL" clId="{B694C051-52CF-44A1-8891-0A87C387A345}" dt="2018-04-18T11:32:11.247" v="2564" actId="790"/>
          <ac:spMkLst>
            <pc:docMk/>
            <pc:sldMk cId="1041901698" sldId="269"/>
            <ac:spMk id="56" creationId="{D716782C-3276-4F4E-8F4E-7A2064746451}"/>
          </ac:spMkLst>
        </pc:spChg>
        <pc:cxnChg chg="mod">
          <ac:chgData name="Driessen, F.P.G. (Frank)" userId="273bee0f-246e-45f5-8708-6914bce5370f" providerId="ADAL" clId="{B694C051-52CF-44A1-8891-0A87C387A345}" dt="2018-04-13T08:24:58.232" v="1407" actId="1036"/>
          <ac:cxnSpMkLst>
            <pc:docMk/>
            <pc:sldMk cId="1041901698" sldId="269"/>
            <ac:cxnSpMk id="11" creationId="{A7EAEE9F-8DE0-4795-93C1-52F0F13EBA98}"/>
          </ac:cxnSpMkLst>
        </pc:cxnChg>
        <pc:cxnChg chg="mod">
          <ac:chgData name="Driessen, F.P.G. (Frank)" userId="273bee0f-246e-45f5-8708-6914bce5370f" providerId="ADAL" clId="{B694C051-52CF-44A1-8891-0A87C387A345}" dt="2018-04-13T08:24:58.232" v="1407" actId="1036"/>
          <ac:cxnSpMkLst>
            <pc:docMk/>
            <pc:sldMk cId="1041901698" sldId="269"/>
            <ac:cxnSpMk id="12" creationId="{C3EB9F1A-0BDE-4E52-8BE2-503FDC34648C}"/>
          </ac:cxnSpMkLst>
        </pc:cxnChg>
        <pc:cxnChg chg="mod">
          <ac:chgData name="Driessen, F.P.G. (Frank)" userId="273bee0f-246e-45f5-8708-6914bce5370f" providerId="ADAL" clId="{B694C051-52CF-44A1-8891-0A87C387A345}" dt="2018-04-13T08:24:58.232" v="1407" actId="1036"/>
          <ac:cxnSpMkLst>
            <pc:docMk/>
            <pc:sldMk cId="1041901698" sldId="269"/>
            <ac:cxnSpMk id="18" creationId="{133BA4D0-04D3-4767-925F-FEEC1E8AFC26}"/>
          </ac:cxnSpMkLst>
        </pc:cxnChg>
        <pc:cxnChg chg="mod">
          <ac:chgData name="Driessen, F.P.G. (Frank)" userId="273bee0f-246e-45f5-8708-6914bce5370f" providerId="ADAL" clId="{B694C051-52CF-44A1-8891-0A87C387A345}" dt="2018-04-13T08:24:58.232" v="1407" actId="1036"/>
          <ac:cxnSpMkLst>
            <pc:docMk/>
            <pc:sldMk cId="1041901698" sldId="269"/>
            <ac:cxnSpMk id="20" creationId="{3FA69319-8E90-4C5E-A72F-0EB10C23B84B}"/>
          </ac:cxnSpMkLst>
        </pc:cxnChg>
        <pc:cxnChg chg="mod">
          <ac:chgData name="Driessen, F.P.G. (Frank)" userId="273bee0f-246e-45f5-8708-6914bce5370f" providerId="ADAL" clId="{B694C051-52CF-44A1-8891-0A87C387A345}" dt="2018-04-13T08:24:58.232" v="1407" actId="1036"/>
          <ac:cxnSpMkLst>
            <pc:docMk/>
            <pc:sldMk cId="1041901698" sldId="269"/>
            <ac:cxnSpMk id="23" creationId="{982EEB80-8D41-4222-9D6C-DC3D98B8EB90}"/>
          </ac:cxnSpMkLst>
        </pc:cxnChg>
        <pc:cxnChg chg="mod">
          <ac:chgData name="Driessen, F.P.G. (Frank)" userId="273bee0f-246e-45f5-8708-6914bce5370f" providerId="ADAL" clId="{B694C051-52CF-44A1-8891-0A87C387A345}" dt="2018-04-13T08:24:58.232" v="1407" actId="1036"/>
          <ac:cxnSpMkLst>
            <pc:docMk/>
            <pc:sldMk cId="1041901698" sldId="269"/>
            <ac:cxnSpMk id="29" creationId="{885F10B1-3DCB-4954-9A2F-4250E64A85F5}"/>
          </ac:cxnSpMkLst>
        </pc:cxnChg>
        <pc:cxnChg chg="mod">
          <ac:chgData name="Driessen, F.P.G. (Frank)" userId="273bee0f-246e-45f5-8708-6914bce5370f" providerId="ADAL" clId="{B694C051-52CF-44A1-8891-0A87C387A345}" dt="2018-04-13T08:24:58.232" v="1407" actId="1036"/>
          <ac:cxnSpMkLst>
            <pc:docMk/>
            <pc:sldMk cId="1041901698" sldId="269"/>
            <ac:cxnSpMk id="41" creationId="{AB647232-8AB3-48B9-9BAB-7DCEB50AEC67}"/>
          </ac:cxnSpMkLst>
        </pc:cxnChg>
        <pc:cxnChg chg="mod">
          <ac:chgData name="Driessen, F.P.G. (Frank)" userId="273bee0f-246e-45f5-8708-6914bce5370f" providerId="ADAL" clId="{B694C051-52CF-44A1-8891-0A87C387A345}" dt="2018-04-13T08:24:58.232" v="1407" actId="1036"/>
          <ac:cxnSpMkLst>
            <pc:docMk/>
            <pc:sldMk cId="1041901698" sldId="269"/>
            <ac:cxnSpMk id="42" creationId="{CF3DEDB4-0434-41B2-A85C-9E60FDEA111F}"/>
          </ac:cxnSpMkLst>
        </pc:cxnChg>
        <pc:cxnChg chg="mod">
          <ac:chgData name="Driessen, F.P.G. (Frank)" userId="273bee0f-246e-45f5-8708-6914bce5370f" providerId="ADAL" clId="{B694C051-52CF-44A1-8891-0A87C387A345}" dt="2018-04-13T08:24:58.232" v="1407" actId="1036"/>
          <ac:cxnSpMkLst>
            <pc:docMk/>
            <pc:sldMk cId="1041901698" sldId="269"/>
            <ac:cxnSpMk id="44" creationId="{5D937AE3-5D32-4515-ADD3-47A3B0B25BAA}"/>
          </ac:cxnSpMkLst>
        </pc:cxnChg>
        <pc:cxnChg chg="mod">
          <ac:chgData name="Driessen, F.P.G. (Frank)" userId="273bee0f-246e-45f5-8708-6914bce5370f" providerId="ADAL" clId="{B694C051-52CF-44A1-8891-0A87C387A345}" dt="2018-04-13T08:24:58.232" v="1407" actId="1036"/>
          <ac:cxnSpMkLst>
            <pc:docMk/>
            <pc:sldMk cId="1041901698" sldId="269"/>
            <ac:cxnSpMk id="49" creationId="{E2CFE334-809B-45FC-862A-7F6BDE948749}"/>
          </ac:cxnSpMkLst>
        </pc:cxnChg>
        <pc:cxnChg chg="add mod">
          <ac:chgData name="Driessen, F.P.G. (Frank)" userId="273bee0f-246e-45f5-8708-6914bce5370f" providerId="ADAL" clId="{B694C051-52CF-44A1-8891-0A87C387A345}" dt="2018-04-13T08:24:58.232" v="1407" actId="1036"/>
          <ac:cxnSpMkLst>
            <pc:docMk/>
            <pc:sldMk cId="1041901698" sldId="269"/>
            <ac:cxnSpMk id="50" creationId="{67FD1127-E505-4E7A-A329-C35DEF352B2C}"/>
          </ac:cxnSpMkLst>
        </pc:cxnChg>
        <pc:cxnChg chg="add mod">
          <ac:chgData name="Driessen, F.P.G. (Frank)" userId="273bee0f-246e-45f5-8708-6914bce5370f" providerId="ADAL" clId="{B694C051-52CF-44A1-8891-0A87C387A345}" dt="2018-04-13T08:24:58.232" v="1407" actId="1036"/>
          <ac:cxnSpMkLst>
            <pc:docMk/>
            <pc:sldMk cId="1041901698" sldId="269"/>
            <ac:cxnSpMk id="51" creationId="{B1B187A1-84F0-4551-AF44-2FBDF691EA08}"/>
          </ac:cxnSpMkLst>
        </pc:cxnChg>
      </pc:sldChg>
      <pc:sldChg chg="modSp">
        <pc:chgData name="Driessen, F.P.G. (Frank)" userId="273bee0f-246e-45f5-8708-6914bce5370f" providerId="ADAL" clId="{B694C051-52CF-44A1-8891-0A87C387A345}" dt="2018-04-18T11:32:11.080" v="2469" actId="790"/>
        <pc:sldMkLst>
          <pc:docMk/>
          <pc:sldMk cId="2942197977" sldId="270"/>
        </pc:sldMkLst>
        <pc:spChg chg="mod">
          <ac:chgData name="Driessen, F.P.G. (Frank)" userId="273bee0f-246e-45f5-8708-6914bce5370f" providerId="ADAL" clId="{B694C051-52CF-44A1-8891-0A87C387A345}" dt="2018-04-18T11:32:11.063" v="2467" actId="790"/>
          <ac:spMkLst>
            <pc:docMk/>
            <pc:sldMk cId="2942197977" sldId="270"/>
            <ac:spMk id="2" creationId="{08F423B8-DB66-46A6-BD8B-6CFF1A201A17}"/>
          </ac:spMkLst>
        </pc:spChg>
        <pc:spChg chg="mod">
          <ac:chgData name="Driessen, F.P.G. (Frank)" userId="273bee0f-246e-45f5-8708-6914bce5370f" providerId="ADAL" clId="{B694C051-52CF-44A1-8891-0A87C387A345}" dt="2018-04-18T11:32:11.080" v="2468" actId="790"/>
          <ac:spMkLst>
            <pc:docMk/>
            <pc:sldMk cId="2942197977" sldId="270"/>
            <ac:spMk id="3" creationId="{D801097D-600D-4FBD-AA5D-755F05FE4D40}"/>
          </ac:spMkLst>
        </pc:spChg>
        <pc:spChg chg="mod">
          <ac:chgData name="Driessen, F.P.G. (Frank)" userId="273bee0f-246e-45f5-8708-6914bce5370f" providerId="ADAL" clId="{B694C051-52CF-44A1-8891-0A87C387A345}" dt="2018-04-18T11:32:11.080" v="2469" actId="790"/>
          <ac:spMkLst>
            <pc:docMk/>
            <pc:sldMk cId="2942197977" sldId="270"/>
            <ac:spMk id="4" creationId="{55EC05B9-67AE-4827-B1D5-F1A9D04A8852}"/>
          </ac:spMkLst>
        </pc:spChg>
        <pc:picChg chg="mod">
          <ac:chgData name="Driessen, F.P.G. (Frank)" userId="273bee0f-246e-45f5-8708-6914bce5370f" providerId="ADAL" clId="{B694C051-52CF-44A1-8891-0A87C387A345}" dt="2018-04-18T11:07:16.277" v="2151" actId="1076"/>
          <ac:picMkLst>
            <pc:docMk/>
            <pc:sldMk cId="2942197977" sldId="270"/>
            <ac:picMk id="5" creationId="{AF8FD4CA-A955-4039-88DF-804CE74A217E}"/>
          </ac:picMkLst>
        </pc:picChg>
      </pc:sldChg>
      <pc:sldChg chg="addSp modSp add">
        <pc:chgData name="Driessen, F.P.G. (Frank)" userId="273bee0f-246e-45f5-8708-6914bce5370f" providerId="ADAL" clId="{B694C051-52CF-44A1-8891-0A87C387A345}" dt="2018-04-18T11:32:10.930" v="2418" actId="790"/>
        <pc:sldMkLst>
          <pc:docMk/>
          <pc:sldMk cId="775458352" sldId="271"/>
        </pc:sldMkLst>
        <pc:spChg chg="mod">
          <ac:chgData name="Driessen, F.P.G. (Frank)" userId="273bee0f-246e-45f5-8708-6914bce5370f" providerId="ADAL" clId="{B694C051-52CF-44A1-8891-0A87C387A345}" dt="2018-04-18T11:32:10.930" v="2416" actId="790"/>
          <ac:spMkLst>
            <pc:docMk/>
            <pc:sldMk cId="775458352" sldId="271"/>
            <ac:spMk id="2" creationId="{B55224A1-B6A8-4A8B-9A10-246E59623E86}"/>
          </ac:spMkLst>
        </pc:spChg>
        <pc:spChg chg="mod">
          <ac:chgData name="Driessen, F.P.G. (Frank)" userId="273bee0f-246e-45f5-8708-6914bce5370f" providerId="ADAL" clId="{B694C051-52CF-44A1-8891-0A87C387A345}" dt="2018-04-18T11:32:10.930" v="2417" actId="790"/>
          <ac:spMkLst>
            <pc:docMk/>
            <pc:sldMk cId="775458352" sldId="271"/>
            <ac:spMk id="3" creationId="{D1A847E7-28D4-42BE-9BA8-2E54C6AFF19B}"/>
          </ac:spMkLst>
        </pc:spChg>
        <pc:spChg chg="mod">
          <ac:chgData name="Driessen, F.P.G. (Frank)" userId="273bee0f-246e-45f5-8708-6914bce5370f" providerId="ADAL" clId="{B694C051-52CF-44A1-8891-0A87C387A345}" dt="2018-04-18T11:32:10.930" v="2418" actId="790"/>
          <ac:spMkLst>
            <pc:docMk/>
            <pc:sldMk cId="775458352" sldId="271"/>
            <ac:spMk id="4" creationId="{F476DAE4-ED01-4B22-94E1-F04A0ADF0BBC}"/>
          </ac:spMkLst>
        </pc:spChg>
        <pc:picChg chg="add">
          <ac:chgData name="Driessen, F.P.G. (Frank)" userId="273bee0f-246e-45f5-8708-6914bce5370f" providerId="ADAL" clId="{B694C051-52CF-44A1-8891-0A87C387A345}" dt="2018-04-13T07:57:46.433" v="24" actId="1036"/>
          <ac:picMkLst>
            <pc:docMk/>
            <pc:sldMk cId="775458352" sldId="271"/>
            <ac:picMk id="5" creationId="{61E659B7-F21F-4E59-849F-9FF748375800}"/>
          </ac:picMkLst>
        </pc:picChg>
      </pc:sldChg>
      <pc:sldChg chg="addSp modSp add">
        <pc:chgData name="Driessen, F.P.G. (Frank)" userId="273bee0f-246e-45f5-8708-6914bce5370f" providerId="ADAL" clId="{B694C051-52CF-44A1-8891-0A87C387A345}" dt="2018-04-18T11:32:10.946" v="2424" actId="790"/>
        <pc:sldMkLst>
          <pc:docMk/>
          <pc:sldMk cId="2018703404" sldId="272"/>
        </pc:sldMkLst>
        <pc:spChg chg="mod">
          <ac:chgData name="Driessen, F.P.G. (Frank)" userId="273bee0f-246e-45f5-8708-6914bce5370f" providerId="ADAL" clId="{B694C051-52CF-44A1-8891-0A87C387A345}" dt="2018-04-18T11:32:10.946" v="2419" actId="790"/>
          <ac:spMkLst>
            <pc:docMk/>
            <pc:sldMk cId="2018703404" sldId="272"/>
            <ac:spMk id="2" creationId="{5E7B2FA1-90BF-4F79-A1DA-4DB5EC3989FC}"/>
          </ac:spMkLst>
        </pc:spChg>
        <pc:spChg chg="mod">
          <ac:chgData name="Driessen, F.P.G. (Frank)" userId="273bee0f-246e-45f5-8708-6914bce5370f" providerId="ADAL" clId="{B694C051-52CF-44A1-8891-0A87C387A345}" dt="2018-04-18T11:32:10.946" v="2422" actId="20577"/>
          <ac:spMkLst>
            <pc:docMk/>
            <pc:sldMk cId="2018703404" sldId="272"/>
            <ac:spMk id="3" creationId="{02AD1305-CB0E-416E-9263-6DE1D04C14FB}"/>
          </ac:spMkLst>
        </pc:spChg>
        <pc:spChg chg="mod">
          <ac:chgData name="Driessen, F.P.G. (Frank)" userId="273bee0f-246e-45f5-8708-6914bce5370f" providerId="ADAL" clId="{B694C051-52CF-44A1-8891-0A87C387A345}" dt="2018-04-18T11:32:10.946" v="2423" actId="790"/>
          <ac:spMkLst>
            <pc:docMk/>
            <pc:sldMk cId="2018703404" sldId="272"/>
            <ac:spMk id="4" creationId="{AF4BCBAC-1AF1-4D42-BA0C-BBE67754DD17}"/>
          </ac:spMkLst>
        </pc:spChg>
        <pc:spChg chg="add mod">
          <ac:chgData name="Driessen, F.P.G. (Frank)" userId="273bee0f-246e-45f5-8708-6914bce5370f" providerId="ADAL" clId="{B694C051-52CF-44A1-8891-0A87C387A345}" dt="2018-04-18T11:32:10.946" v="2424" actId="790"/>
          <ac:spMkLst>
            <pc:docMk/>
            <pc:sldMk cId="2018703404" sldId="272"/>
            <ac:spMk id="7" creationId="{5FB5AD65-0C1F-4B64-B40A-76D4A35D97E1}"/>
          </ac:spMkLst>
        </pc:spChg>
        <pc:picChg chg="add mod">
          <ac:chgData name="Driessen, F.P.G. (Frank)" userId="273bee0f-246e-45f5-8708-6914bce5370f" providerId="ADAL" clId="{B694C051-52CF-44A1-8891-0A87C387A345}" dt="2018-04-13T07:59:29.421" v="101" actId="1076"/>
          <ac:picMkLst>
            <pc:docMk/>
            <pc:sldMk cId="2018703404" sldId="272"/>
            <ac:picMk id="5" creationId="{74EC9A1D-29BA-4236-8724-AC381C3B6985}"/>
          </ac:picMkLst>
        </pc:picChg>
        <pc:picChg chg="add">
          <ac:chgData name="Driessen, F.P.G. (Frank)" userId="273bee0f-246e-45f5-8708-6914bce5370f" providerId="ADAL" clId="{B694C051-52CF-44A1-8891-0A87C387A345}" dt="2018-04-13T07:58:44.431" v="95" actId="14100"/>
          <ac:picMkLst>
            <pc:docMk/>
            <pc:sldMk cId="2018703404" sldId="272"/>
            <ac:picMk id="6" creationId="{0CB23A9F-62B1-4B72-9882-D217F30D0057}"/>
          </ac:picMkLst>
        </pc:picChg>
      </pc:sldChg>
      <pc:sldChg chg="modSp add">
        <pc:chgData name="Driessen, F.P.G. (Frank)" userId="273bee0f-246e-45f5-8708-6914bce5370f" providerId="ADAL" clId="{B694C051-52CF-44A1-8891-0A87C387A345}" dt="2018-04-18T11:32:10.977" v="2431" actId="20577"/>
        <pc:sldMkLst>
          <pc:docMk/>
          <pc:sldMk cId="2068603637" sldId="273"/>
        </pc:sldMkLst>
        <pc:spChg chg="mod">
          <ac:chgData name="Driessen, F.P.G. (Frank)" userId="273bee0f-246e-45f5-8708-6914bce5370f" providerId="ADAL" clId="{B694C051-52CF-44A1-8891-0A87C387A345}" dt="2018-04-18T11:32:10.946" v="2425" actId="790"/>
          <ac:spMkLst>
            <pc:docMk/>
            <pc:sldMk cId="2068603637" sldId="273"/>
            <ac:spMk id="2" creationId="{00000000-0000-0000-0000-000000000000}"/>
          </ac:spMkLst>
        </pc:spChg>
        <pc:spChg chg="mod">
          <ac:chgData name="Driessen, F.P.G. (Frank)" userId="273bee0f-246e-45f5-8708-6914bce5370f" providerId="ADAL" clId="{B694C051-52CF-44A1-8891-0A87C387A345}" dt="2018-04-18T11:32:10.961" v="2426" actId="790"/>
          <ac:spMkLst>
            <pc:docMk/>
            <pc:sldMk cId="2068603637" sldId="273"/>
            <ac:spMk id="3" creationId="{673DC5FF-DCCC-40B3-9C97-33DE5AE3421F}"/>
          </ac:spMkLst>
        </pc:spChg>
        <pc:spChg chg="mod">
          <ac:chgData name="Driessen, F.P.G. (Frank)" userId="273bee0f-246e-45f5-8708-6914bce5370f" providerId="ADAL" clId="{B694C051-52CF-44A1-8891-0A87C387A345}" dt="2018-04-18T11:32:10.961" v="2427" actId="790"/>
          <ac:spMkLst>
            <pc:docMk/>
            <pc:sldMk cId="2068603637" sldId="273"/>
            <ac:spMk id="4" creationId="{70794FE6-ECFF-46FA-BE7D-D1686A498552}"/>
          </ac:spMkLst>
        </pc:spChg>
        <pc:spChg chg="mod">
          <ac:chgData name="Driessen, F.P.G. (Frank)" userId="273bee0f-246e-45f5-8708-6914bce5370f" providerId="ADAL" clId="{B694C051-52CF-44A1-8891-0A87C387A345}" dt="2018-04-18T11:32:10.961" v="2428" actId="790"/>
          <ac:spMkLst>
            <pc:docMk/>
            <pc:sldMk cId="2068603637" sldId="273"/>
            <ac:spMk id="5" creationId="{17CBE5C8-7B82-4996-8B6E-CA406A652E59}"/>
          </ac:spMkLst>
        </pc:spChg>
        <pc:spChg chg="mod">
          <ac:chgData name="Driessen, F.P.G. (Frank)" userId="273bee0f-246e-45f5-8708-6914bce5370f" providerId="ADAL" clId="{B694C051-52CF-44A1-8891-0A87C387A345}" dt="2018-04-18T11:32:10.977" v="2431" actId="20577"/>
          <ac:spMkLst>
            <pc:docMk/>
            <pc:sldMk cId="2068603637" sldId="273"/>
            <ac:spMk id="8" creationId="{CFA63A1B-0370-4DAF-B2FC-7263516661BA}"/>
          </ac:spMkLst>
        </pc:spChg>
      </pc:sldChg>
      <pc:sldChg chg="modSp add ord">
        <pc:chgData name="Driessen, F.P.G. (Frank)" userId="273bee0f-246e-45f5-8708-6914bce5370f" providerId="ADAL" clId="{B694C051-52CF-44A1-8891-0A87C387A345}" dt="2018-04-18T11:32:10.993" v="2434" actId="790"/>
        <pc:sldMkLst>
          <pc:docMk/>
          <pc:sldMk cId="2767133045" sldId="274"/>
        </pc:sldMkLst>
        <pc:spChg chg="mod">
          <ac:chgData name="Driessen, F.P.G. (Frank)" userId="273bee0f-246e-45f5-8708-6914bce5370f" providerId="ADAL" clId="{B694C051-52CF-44A1-8891-0A87C387A345}" dt="2018-04-18T11:32:10.977" v="2432" actId="790"/>
          <ac:spMkLst>
            <pc:docMk/>
            <pc:sldMk cId="2767133045" sldId="274"/>
            <ac:spMk id="2" creationId="{5229380F-D42C-46C7-95A2-2F26A664D336}"/>
          </ac:spMkLst>
        </pc:spChg>
        <pc:spChg chg="mod">
          <ac:chgData name="Driessen, F.P.G. (Frank)" userId="273bee0f-246e-45f5-8708-6914bce5370f" providerId="ADAL" clId="{B694C051-52CF-44A1-8891-0A87C387A345}" dt="2018-04-18T11:32:10.977" v="2433" actId="790"/>
          <ac:spMkLst>
            <pc:docMk/>
            <pc:sldMk cId="2767133045" sldId="274"/>
            <ac:spMk id="3" creationId="{3BE1871C-BF5B-4118-8436-8A3E9035A1E6}"/>
          </ac:spMkLst>
        </pc:spChg>
        <pc:spChg chg="mod">
          <ac:chgData name="Driessen, F.P.G. (Frank)" userId="273bee0f-246e-45f5-8708-6914bce5370f" providerId="ADAL" clId="{B694C051-52CF-44A1-8891-0A87C387A345}" dt="2018-04-18T11:32:10.993" v="2434" actId="790"/>
          <ac:spMkLst>
            <pc:docMk/>
            <pc:sldMk cId="2767133045" sldId="274"/>
            <ac:spMk id="4" creationId="{77F228D3-7E8E-4872-ABDB-5987F77628E9}"/>
          </ac:spMkLst>
        </pc:spChg>
      </pc:sldChg>
      <pc:sldMasterChg chg="modSp modSldLayout">
        <pc:chgData name="Driessen, F.P.G. (Frank)" userId="273bee0f-246e-45f5-8708-6914bce5370f" providerId="ADAL" clId="{B694C051-52CF-44A1-8891-0A87C387A345}" dt="2018-04-18T11:32:10.880" v="2408" actId="790"/>
        <pc:sldMasterMkLst>
          <pc:docMk/>
          <pc:sldMasterMk cId="1136566582" sldId="2147483648"/>
        </pc:sldMasterMkLst>
        <pc:spChg chg="mod">
          <ac:chgData name="Driessen, F.P.G. (Frank)" userId="273bee0f-246e-45f5-8708-6914bce5370f" providerId="ADAL" clId="{B694C051-52CF-44A1-8891-0A87C387A345}" dt="2018-04-18T11:32:09.964" v="2195" actId="790"/>
          <ac:spMkLst>
            <pc:docMk/>
            <pc:sldMasterMk cId="1136566582" sldId="2147483648"/>
            <ac:spMk id="2" creationId="{00000000-0000-0000-0000-000000000000}"/>
          </ac:spMkLst>
        </pc:spChg>
        <pc:spChg chg="mod">
          <ac:chgData name="Driessen, F.P.G. (Frank)" userId="273bee0f-246e-45f5-8708-6914bce5370f" providerId="ADAL" clId="{B694C051-52CF-44A1-8891-0A87C387A345}" dt="2018-04-18T11:32:09.947" v="2191" actId="790"/>
          <ac:spMkLst>
            <pc:docMk/>
            <pc:sldMasterMk cId="1136566582" sldId="2147483648"/>
            <ac:spMk id="3" creationId="{00000000-0000-0000-0000-000000000000}"/>
          </ac:spMkLst>
        </pc:spChg>
        <pc:spChg chg="mod">
          <ac:chgData name="Driessen, F.P.G. (Frank)" userId="273bee0f-246e-45f5-8708-6914bce5370f" providerId="ADAL" clId="{B694C051-52CF-44A1-8891-0A87C387A345}" dt="2018-04-18T11:32:09.947" v="2192" actId="790"/>
          <ac:spMkLst>
            <pc:docMk/>
            <pc:sldMasterMk cId="1136566582" sldId="2147483648"/>
            <ac:spMk id="9" creationId="{00000000-0000-0000-0000-000000000000}"/>
          </ac:spMkLst>
        </pc:spChg>
        <pc:spChg chg="mod">
          <ac:chgData name="Driessen, F.P.G. (Frank)" userId="273bee0f-246e-45f5-8708-6914bce5370f" providerId="ADAL" clId="{B694C051-52CF-44A1-8891-0A87C387A345}" dt="2018-04-18T11:32:09.947" v="2193" actId="790"/>
          <ac:spMkLst>
            <pc:docMk/>
            <pc:sldMasterMk cId="1136566582" sldId="2147483648"/>
            <ac:spMk id="11" creationId="{00000000-0000-0000-0000-000000000000}"/>
          </ac:spMkLst>
        </pc:spChg>
        <pc:spChg chg="mod">
          <ac:chgData name="Driessen, F.P.G. (Frank)" userId="273bee0f-246e-45f5-8708-6914bce5370f" providerId="ADAL" clId="{B694C051-52CF-44A1-8891-0A87C387A345}" dt="2018-04-18T11:32:09.964" v="2194" actId="790"/>
          <ac:spMkLst>
            <pc:docMk/>
            <pc:sldMasterMk cId="1136566582" sldId="2147483648"/>
            <ac:spMk id="12" creationId="{00000000-0000-0000-0000-000000000000}"/>
          </ac:spMkLst>
        </pc:spChg>
        <pc:sldLayoutChg chg="modSp">
          <pc:chgData name="Driessen, F.P.G. (Frank)" userId="273bee0f-246e-45f5-8708-6914bce5370f" providerId="ADAL" clId="{B694C051-52CF-44A1-8891-0A87C387A345}" dt="2018-04-18T11:32:10.030" v="2209" actId="20577"/>
          <pc:sldLayoutMkLst>
            <pc:docMk/>
            <pc:sldMasterMk cId="1136566582" sldId="2147483648"/>
            <pc:sldLayoutMk cId="714228224" sldId="2147483649"/>
          </pc:sldLayoutMkLst>
          <pc:spChg chg="mod">
            <ac:chgData name="Driessen, F.P.G. (Frank)" userId="273bee0f-246e-45f5-8708-6914bce5370f" providerId="ADAL" clId="{B694C051-52CF-44A1-8891-0A87C387A345}" dt="2018-04-18T11:32:09.997" v="2203"/>
            <ac:spMkLst>
              <pc:docMk/>
              <pc:sldMasterMk cId="1136566582" sldId="2147483648"/>
              <pc:sldLayoutMk cId="714228224" sldId="2147483649"/>
              <ac:spMk id="2" creationId="{00000000-0000-0000-0000-000000000000}"/>
            </ac:spMkLst>
          </pc:spChg>
          <pc:spChg chg="mod">
            <ac:chgData name="Driessen, F.P.G. (Frank)" userId="273bee0f-246e-45f5-8708-6914bce5370f" providerId="ADAL" clId="{B694C051-52CF-44A1-8891-0A87C387A345}" dt="2018-04-18T11:32:10.014" v="2206" actId="20577"/>
            <ac:spMkLst>
              <pc:docMk/>
              <pc:sldMasterMk cId="1136566582" sldId="2147483648"/>
              <pc:sldLayoutMk cId="714228224" sldId="2147483649"/>
              <ac:spMk id="7" creationId="{00000000-0000-0000-0000-000000000000}"/>
            </ac:spMkLst>
          </pc:spChg>
          <pc:spChg chg="mod">
            <ac:chgData name="Driessen, F.P.G. (Frank)" userId="273bee0f-246e-45f5-8708-6914bce5370f" providerId="ADAL" clId="{B694C051-52CF-44A1-8891-0A87C387A345}" dt="2018-04-18T11:32:10.030" v="2209" actId="20577"/>
            <ac:spMkLst>
              <pc:docMk/>
              <pc:sldMasterMk cId="1136566582" sldId="2147483648"/>
              <pc:sldLayoutMk cId="714228224" sldId="2147483649"/>
              <ac:spMk id="8" creationId="{00000000-0000-0000-0000-000000000000}"/>
            </ac:spMkLst>
          </pc:spChg>
        </pc:sldLayoutChg>
        <pc:sldLayoutChg chg="modSp">
          <pc:chgData name="Driessen, F.P.G. (Frank)" userId="273bee0f-246e-45f5-8708-6914bce5370f" providerId="ADAL" clId="{B694C051-52CF-44A1-8891-0A87C387A345}" dt="2018-04-18T11:32:10.097" v="2221" actId="790"/>
          <pc:sldLayoutMkLst>
            <pc:docMk/>
            <pc:sldMasterMk cId="1136566582" sldId="2147483648"/>
            <pc:sldLayoutMk cId="3608420951" sldId="2147483650"/>
          </pc:sldLayoutMkLst>
          <pc:spChg chg="mod">
            <ac:chgData name="Driessen, F.P.G. (Frank)" userId="273bee0f-246e-45f5-8708-6914bce5370f" providerId="ADAL" clId="{B694C051-52CF-44A1-8891-0A87C387A345}" dt="2018-04-18T11:32:10.063" v="2217" actId="790"/>
            <ac:spMkLst>
              <pc:docMk/>
              <pc:sldMasterMk cId="1136566582" sldId="2147483648"/>
              <pc:sldLayoutMk cId="3608420951" sldId="2147483650"/>
              <ac:spMk id="2" creationId="{00000000-0000-0000-0000-000000000000}"/>
            </ac:spMkLst>
          </pc:spChg>
          <pc:spChg chg="mod">
            <ac:chgData name="Driessen, F.P.G. (Frank)" userId="273bee0f-246e-45f5-8708-6914bce5370f" providerId="ADAL" clId="{B694C051-52CF-44A1-8891-0A87C387A345}" dt="2018-04-18T11:32:10.080" v="2218" actId="790"/>
            <ac:spMkLst>
              <pc:docMk/>
              <pc:sldMasterMk cId="1136566582" sldId="2147483648"/>
              <pc:sldLayoutMk cId="3608420951" sldId="2147483650"/>
              <ac:spMk id="3" creationId="{00000000-0000-0000-0000-000000000000}"/>
            </ac:spMkLst>
          </pc:spChg>
          <pc:spChg chg="mod">
            <ac:chgData name="Driessen, F.P.G. (Frank)" userId="273bee0f-246e-45f5-8708-6914bce5370f" providerId="ADAL" clId="{B694C051-52CF-44A1-8891-0A87C387A345}" dt="2018-04-18T11:32:10.097" v="2221" actId="790"/>
            <ac:spMkLst>
              <pc:docMk/>
              <pc:sldMasterMk cId="1136566582" sldId="2147483648"/>
              <pc:sldLayoutMk cId="3608420951" sldId="2147483650"/>
              <ac:spMk id="4" creationId="{00000000-0000-0000-0000-000000000000}"/>
            </ac:spMkLst>
          </pc:spChg>
          <pc:spChg chg="mod">
            <ac:chgData name="Driessen, F.P.G. (Frank)" userId="273bee0f-246e-45f5-8708-6914bce5370f" providerId="ADAL" clId="{B694C051-52CF-44A1-8891-0A87C387A345}" dt="2018-04-18T11:32:10.080" v="2220" actId="790"/>
            <ac:spMkLst>
              <pc:docMk/>
              <pc:sldMasterMk cId="1136566582" sldId="2147483648"/>
              <pc:sldLayoutMk cId="3608420951" sldId="2147483650"/>
              <ac:spMk id="7" creationId="{00000000-0000-0000-0000-000000000000}"/>
            </ac:spMkLst>
          </pc:spChg>
          <pc:spChg chg="mod">
            <ac:chgData name="Driessen, F.P.G. (Frank)" userId="273bee0f-246e-45f5-8708-6914bce5370f" providerId="ADAL" clId="{B694C051-52CF-44A1-8891-0A87C387A345}" dt="2018-04-18T11:32:10.080" v="2219" actId="790"/>
            <ac:spMkLst>
              <pc:docMk/>
              <pc:sldMasterMk cId="1136566582" sldId="2147483648"/>
              <pc:sldLayoutMk cId="3608420951" sldId="2147483650"/>
              <ac:spMk id="8" creationId="{00000000-0000-0000-0000-000000000000}"/>
            </ac:spMkLst>
          </pc:spChg>
        </pc:sldLayoutChg>
        <pc:sldLayoutChg chg="modSp">
          <pc:chgData name="Driessen, F.P.G. (Frank)" userId="273bee0f-246e-45f5-8708-6914bce5370f" providerId="ADAL" clId="{B694C051-52CF-44A1-8891-0A87C387A345}" dt="2018-04-18T11:32:10.147" v="2234"/>
          <pc:sldLayoutMkLst>
            <pc:docMk/>
            <pc:sldMasterMk cId="1136566582" sldId="2147483648"/>
            <pc:sldLayoutMk cId="776306019" sldId="2147483651"/>
          </pc:sldLayoutMkLst>
          <pc:spChg chg="mod">
            <ac:chgData name="Driessen, F.P.G. (Frank)" userId="273bee0f-246e-45f5-8708-6914bce5370f" providerId="ADAL" clId="{B694C051-52CF-44A1-8891-0A87C387A345}" dt="2018-04-18T11:32:10.147" v="2234"/>
            <ac:spMkLst>
              <pc:docMk/>
              <pc:sldMasterMk cId="1136566582" sldId="2147483648"/>
              <pc:sldLayoutMk cId="776306019" sldId="2147483651"/>
              <ac:spMk id="2" creationId="{00000000-0000-0000-0000-000000000000}"/>
            </ac:spMkLst>
          </pc:spChg>
        </pc:sldLayoutChg>
        <pc:sldLayoutChg chg="modSp">
          <pc:chgData name="Driessen, F.P.G. (Frank)" userId="273bee0f-246e-45f5-8708-6914bce5370f" providerId="ADAL" clId="{B694C051-52CF-44A1-8891-0A87C387A345}" dt="2018-04-18T11:32:10.113" v="2226" actId="790"/>
          <pc:sldLayoutMkLst>
            <pc:docMk/>
            <pc:sldMasterMk cId="1136566582" sldId="2147483648"/>
            <pc:sldLayoutMk cId="994438528" sldId="2147483652"/>
          </pc:sldLayoutMkLst>
          <pc:spChg chg="mod">
            <ac:chgData name="Driessen, F.P.G. (Frank)" userId="273bee0f-246e-45f5-8708-6914bce5370f" providerId="ADAL" clId="{B694C051-52CF-44A1-8891-0A87C387A345}" dt="2018-04-18T11:32:10.097" v="2222" actId="790"/>
            <ac:spMkLst>
              <pc:docMk/>
              <pc:sldMasterMk cId="1136566582" sldId="2147483648"/>
              <pc:sldLayoutMk cId="994438528" sldId="2147483652"/>
              <ac:spMk id="2" creationId="{00000000-0000-0000-0000-000000000000}"/>
            </ac:spMkLst>
          </pc:spChg>
          <pc:spChg chg="mod">
            <ac:chgData name="Driessen, F.P.G. (Frank)" userId="273bee0f-246e-45f5-8708-6914bce5370f" providerId="ADAL" clId="{B694C051-52CF-44A1-8891-0A87C387A345}" dt="2018-04-18T11:32:10.097" v="2223" actId="790"/>
            <ac:spMkLst>
              <pc:docMk/>
              <pc:sldMasterMk cId="1136566582" sldId="2147483648"/>
              <pc:sldLayoutMk cId="994438528" sldId="2147483652"/>
              <ac:spMk id="3" creationId="{00000000-0000-0000-0000-000000000000}"/>
            </ac:spMkLst>
          </pc:spChg>
          <pc:spChg chg="mod">
            <ac:chgData name="Driessen, F.P.G. (Frank)" userId="273bee0f-246e-45f5-8708-6914bce5370f" providerId="ADAL" clId="{B694C051-52CF-44A1-8891-0A87C387A345}" dt="2018-04-18T11:32:10.097" v="2224" actId="790"/>
            <ac:spMkLst>
              <pc:docMk/>
              <pc:sldMasterMk cId="1136566582" sldId="2147483648"/>
              <pc:sldLayoutMk cId="994438528" sldId="2147483652"/>
              <ac:spMk id="7" creationId="{00000000-0000-0000-0000-000000000000}"/>
            </ac:spMkLst>
          </pc:spChg>
          <pc:spChg chg="mod">
            <ac:chgData name="Driessen, F.P.G. (Frank)" userId="273bee0f-246e-45f5-8708-6914bce5370f" providerId="ADAL" clId="{B694C051-52CF-44A1-8891-0A87C387A345}" dt="2018-04-18T11:32:10.113" v="2225" actId="790"/>
            <ac:spMkLst>
              <pc:docMk/>
              <pc:sldMasterMk cId="1136566582" sldId="2147483648"/>
              <pc:sldLayoutMk cId="994438528" sldId="2147483652"/>
              <ac:spMk id="9" creationId="{00000000-0000-0000-0000-000000000000}"/>
            </ac:spMkLst>
          </pc:spChg>
          <pc:spChg chg="mod">
            <ac:chgData name="Driessen, F.P.G. (Frank)" userId="273bee0f-246e-45f5-8708-6914bce5370f" providerId="ADAL" clId="{B694C051-52CF-44A1-8891-0A87C387A345}" dt="2018-04-18T11:32:10.113" v="2226" actId="790"/>
            <ac:spMkLst>
              <pc:docMk/>
              <pc:sldMasterMk cId="1136566582" sldId="2147483648"/>
              <pc:sldLayoutMk cId="994438528" sldId="2147483652"/>
              <ac:spMk id="10" creationId="{00000000-0000-0000-0000-000000000000}"/>
            </ac:spMkLst>
          </pc:spChg>
        </pc:sldLayoutChg>
        <pc:sldLayoutChg chg="modSp">
          <pc:chgData name="Driessen, F.P.G. (Frank)" userId="273bee0f-246e-45f5-8708-6914bce5370f" providerId="ADAL" clId="{B694C051-52CF-44A1-8891-0A87C387A345}" dt="2018-04-18T11:32:10.178" v="2242" actId="790"/>
          <pc:sldLayoutMkLst>
            <pc:docMk/>
            <pc:sldMasterMk cId="1136566582" sldId="2147483648"/>
            <pc:sldLayoutMk cId="4007571040" sldId="2147483653"/>
          </pc:sldLayoutMkLst>
          <pc:spChg chg="mod">
            <ac:chgData name="Driessen, F.P.G. (Frank)" userId="273bee0f-246e-45f5-8708-6914bce5370f" providerId="ADAL" clId="{B694C051-52CF-44A1-8891-0A87C387A345}" dt="2018-04-18T11:32:10.162" v="2238" actId="790"/>
            <ac:spMkLst>
              <pc:docMk/>
              <pc:sldMasterMk cId="1136566582" sldId="2147483648"/>
              <pc:sldLayoutMk cId="4007571040" sldId="2147483653"/>
              <ac:spMk id="2" creationId="{00000000-0000-0000-0000-000000000000}"/>
            </ac:spMkLst>
          </pc:spChg>
          <pc:spChg chg="mod">
            <ac:chgData name="Driessen, F.P.G. (Frank)" userId="273bee0f-246e-45f5-8708-6914bce5370f" providerId="ADAL" clId="{B694C051-52CF-44A1-8891-0A87C387A345}" dt="2018-04-18T11:32:10.178" v="2241" actId="20577"/>
            <ac:spMkLst>
              <pc:docMk/>
              <pc:sldMasterMk cId="1136566582" sldId="2147483648"/>
              <pc:sldLayoutMk cId="4007571040" sldId="2147483653"/>
              <ac:spMk id="6" creationId="{00000000-0000-0000-0000-000000000000}"/>
            </ac:spMkLst>
          </pc:spChg>
          <pc:spChg chg="mod">
            <ac:chgData name="Driessen, F.P.G. (Frank)" userId="273bee0f-246e-45f5-8708-6914bce5370f" providerId="ADAL" clId="{B694C051-52CF-44A1-8891-0A87C387A345}" dt="2018-04-18T11:32:10.162" v="2237" actId="20577"/>
            <ac:spMkLst>
              <pc:docMk/>
              <pc:sldMasterMk cId="1136566582" sldId="2147483648"/>
              <pc:sldLayoutMk cId="4007571040" sldId="2147483653"/>
              <ac:spMk id="7" creationId="{00000000-0000-0000-0000-000000000000}"/>
            </ac:spMkLst>
          </pc:spChg>
          <pc:spChg chg="mod">
            <ac:chgData name="Driessen, F.P.G. (Frank)" userId="273bee0f-246e-45f5-8708-6914bce5370f" providerId="ADAL" clId="{B694C051-52CF-44A1-8891-0A87C387A345}" dt="2018-04-18T11:32:10.178" v="2242" actId="790"/>
            <ac:spMkLst>
              <pc:docMk/>
              <pc:sldMasterMk cId="1136566582" sldId="2147483648"/>
              <pc:sldLayoutMk cId="4007571040" sldId="2147483653"/>
              <ac:spMk id="9" creationId="{00000000-0000-0000-0000-000000000000}"/>
            </ac:spMkLst>
          </pc:spChg>
        </pc:sldLayoutChg>
        <pc:sldLayoutChg chg="modSp">
          <pc:chgData name="Driessen, F.P.G. (Frank)" userId="273bee0f-246e-45f5-8708-6914bce5370f" providerId="ADAL" clId="{B694C051-52CF-44A1-8891-0A87C387A345}" dt="2018-04-18T11:32:10.647" v="2355" actId="790"/>
          <pc:sldLayoutMkLst>
            <pc:docMk/>
            <pc:sldMasterMk cId="1136566582" sldId="2147483648"/>
            <pc:sldLayoutMk cId="1698854679" sldId="2147483654"/>
          </pc:sldLayoutMkLst>
          <pc:spChg chg="mod">
            <ac:chgData name="Driessen, F.P.G. (Frank)" userId="273bee0f-246e-45f5-8708-6914bce5370f" providerId="ADAL" clId="{B694C051-52CF-44A1-8891-0A87C387A345}" dt="2018-04-18T11:32:10.647" v="2354" actId="790"/>
            <ac:spMkLst>
              <pc:docMk/>
              <pc:sldMasterMk cId="1136566582" sldId="2147483648"/>
              <pc:sldLayoutMk cId="1698854679" sldId="2147483654"/>
              <ac:spMk id="2" creationId="{00000000-0000-0000-0000-000000000000}"/>
            </ac:spMkLst>
          </pc:spChg>
          <pc:spChg chg="mod">
            <ac:chgData name="Driessen, F.P.G. (Frank)" userId="273bee0f-246e-45f5-8708-6914bce5370f" providerId="ADAL" clId="{B694C051-52CF-44A1-8891-0A87C387A345}" dt="2018-04-18T11:32:10.647" v="2355" actId="790"/>
            <ac:spMkLst>
              <pc:docMk/>
              <pc:sldMasterMk cId="1136566582" sldId="2147483648"/>
              <pc:sldLayoutMk cId="1698854679" sldId="2147483654"/>
              <ac:spMk id="3" creationId="{00000000-0000-0000-0000-000000000000}"/>
            </ac:spMkLst>
          </pc:spChg>
          <pc:spChg chg="mod">
            <ac:chgData name="Driessen, F.P.G. (Frank)" userId="273bee0f-246e-45f5-8708-6914bce5370f" providerId="ADAL" clId="{B694C051-52CF-44A1-8891-0A87C387A345}" dt="2018-04-18T11:32:10.263" v="2265" actId="20577"/>
            <ac:spMkLst>
              <pc:docMk/>
              <pc:sldMasterMk cId="1136566582" sldId="2147483648"/>
              <pc:sldLayoutMk cId="1698854679" sldId="2147483654"/>
              <ac:spMk id="5" creationId="{00000000-0000-0000-0000-000000000000}"/>
            </ac:spMkLst>
          </pc:spChg>
          <pc:spChg chg="mod">
            <ac:chgData name="Driessen, F.P.G. (Frank)" userId="273bee0f-246e-45f5-8708-6914bce5370f" providerId="ADAL" clId="{B694C051-52CF-44A1-8891-0A87C387A345}" dt="2018-04-18T11:32:10.263" v="2266" actId="790"/>
            <ac:spMkLst>
              <pc:docMk/>
              <pc:sldMasterMk cId="1136566582" sldId="2147483648"/>
              <pc:sldLayoutMk cId="1698854679" sldId="2147483654"/>
              <ac:spMk id="155" creationId="{00000000-0000-0000-0000-000000000000}"/>
            </ac:spMkLst>
          </pc:spChg>
          <pc:spChg chg="mod">
            <ac:chgData name="Driessen, F.P.G. (Frank)" userId="273bee0f-246e-45f5-8708-6914bce5370f" providerId="ADAL" clId="{B694C051-52CF-44A1-8891-0A87C387A345}" dt="2018-04-18T11:32:10.280" v="2267" actId="790"/>
            <ac:spMkLst>
              <pc:docMk/>
              <pc:sldMasterMk cId="1136566582" sldId="2147483648"/>
              <pc:sldLayoutMk cId="1698854679" sldId="2147483654"/>
              <ac:spMk id="158" creationId="{00000000-0000-0000-0000-000000000000}"/>
            </ac:spMkLst>
          </pc:spChg>
          <pc:spChg chg="mod">
            <ac:chgData name="Driessen, F.P.G. (Frank)" userId="273bee0f-246e-45f5-8708-6914bce5370f" providerId="ADAL" clId="{B694C051-52CF-44A1-8891-0A87C387A345}" dt="2018-04-18T11:32:10.280" v="2268" actId="790"/>
            <ac:spMkLst>
              <pc:docMk/>
              <pc:sldMasterMk cId="1136566582" sldId="2147483648"/>
              <pc:sldLayoutMk cId="1698854679" sldId="2147483654"/>
              <ac:spMk id="160" creationId="{00000000-0000-0000-0000-000000000000}"/>
            </ac:spMkLst>
          </pc:spChg>
          <pc:spChg chg="mod">
            <ac:chgData name="Driessen, F.P.G. (Frank)" userId="273bee0f-246e-45f5-8708-6914bce5370f" providerId="ADAL" clId="{B694C051-52CF-44A1-8891-0A87C387A345}" dt="2018-04-18T11:32:10.297" v="2271" actId="20577"/>
            <ac:spMkLst>
              <pc:docMk/>
              <pc:sldMasterMk cId="1136566582" sldId="2147483648"/>
              <pc:sldLayoutMk cId="1698854679" sldId="2147483654"/>
              <ac:spMk id="161" creationId="{00000000-0000-0000-0000-000000000000}"/>
            </ac:spMkLst>
          </pc:spChg>
          <pc:spChg chg="mod">
            <ac:chgData name="Driessen, F.P.G. (Frank)" userId="273bee0f-246e-45f5-8708-6914bce5370f" providerId="ADAL" clId="{B694C051-52CF-44A1-8891-0A87C387A345}" dt="2018-04-18T11:32:10.297" v="2272" actId="790"/>
            <ac:spMkLst>
              <pc:docMk/>
              <pc:sldMasterMk cId="1136566582" sldId="2147483648"/>
              <pc:sldLayoutMk cId="1698854679" sldId="2147483654"/>
              <ac:spMk id="163" creationId="{00000000-0000-0000-0000-000000000000}"/>
            </ac:spMkLst>
          </pc:spChg>
          <pc:spChg chg="mod">
            <ac:chgData name="Driessen, F.P.G. (Frank)" userId="273bee0f-246e-45f5-8708-6914bce5370f" providerId="ADAL" clId="{B694C051-52CF-44A1-8891-0A87C387A345}" dt="2018-04-18T11:32:10.297" v="2273" actId="790"/>
            <ac:spMkLst>
              <pc:docMk/>
              <pc:sldMasterMk cId="1136566582" sldId="2147483648"/>
              <pc:sldLayoutMk cId="1698854679" sldId="2147483654"/>
              <ac:spMk id="164" creationId="{00000000-0000-0000-0000-000000000000}"/>
            </ac:spMkLst>
          </pc:spChg>
          <pc:spChg chg="mod">
            <ac:chgData name="Driessen, F.P.G. (Frank)" userId="273bee0f-246e-45f5-8708-6914bce5370f" providerId="ADAL" clId="{B694C051-52CF-44A1-8891-0A87C387A345}" dt="2018-04-18T11:32:10.314" v="2276" actId="20577"/>
            <ac:spMkLst>
              <pc:docMk/>
              <pc:sldMasterMk cId="1136566582" sldId="2147483648"/>
              <pc:sldLayoutMk cId="1698854679" sldId="2147483654"/>
              <ac:spMk id="165" creationId="{00000000-0000-0000-0000-000000000000}"/>
            </ac:spMkLst>
          </pc:spChg>
          <pc:spChg chg="mod">
            <ac:chgData name="Driessen, F.P.G. (Frank)" userId="273bee0f-246e-45f5-8708-6914bce5370f" providerId="ADAL" clId="{B694C051-52CF-44A1-8891-0A87C387A345}" dt="2018-04-18T11:32:10.314" v="2277" actId="790"/>
            <ac:spMkLst>
              <pc:docMk/>
              <pc:sldMasterMk cId="1136566582" sldId="2147483648"/>
              <pc:sldLayoutMk cId="1698854679" sldId="2147483654"/>
              <ac:spMk id="167" creationId="{00000000-0000-0000-0000-000000000000}"/>
            </ac:spMkLst>
          </pc:spChg>
          <pc:spChg chg="mod">
            <ac:chgData name="Driessen, F.P.G. (Frank)" userId="273bee0f-246e-45f5-8708-6914bce5370f" providerId="ADAL" clId="{B694C051-52CF-44A1-8891-0A87C387A345}" dt="2018-04-18T11:32:10.330" v="2278" actId="790"/>
            <ac:spMkLst>
              <pc:docMk/>
              <pc:sldMasterMk cId="1136566582" sldId="2147483648"/>
              <pc:sldLayoutMk cId="1698854679" sldId="2147483654"/>
              <ac:spMk id="168" creationId="{00000000-0000-0000-0000-000000000000}"/>
            </ac:spMkLst>
          </pc:spChg>
          <pc:spChg chg="mod">
            <ac:chgData name="Driessen, F.P.G. (Frank)" userId="273bee0f-246e-45f5-8708-6914bce5370f" providerId="ADAL" clId="{B694C051-52CF-44A1-8891-0A87C387A345}" dt="2018-04-18T11:32:10.330" v="2281" actId="20577"/>
            <ac:spMkLst>
              <pc:docMk/>
              <pc:sldMasterMk cId="1136566582" sldId="2147483648"/>
              <pc:sldLayoutMk cId="1698854679" sldId="2147483654"/>
              <ac:spMk id="169" creationId="{00000000-0000-0000-0000-000000000000}"/>
            </ac:spMkLst>
          </pc:spChg>
          <pc:spChg chg="mod">
            <ac:chgData name="Driessen, F.P.G. (Frank)" userId="273bee0f-246e-45f5-8708-6914bce5370f" providerId="ADAL" clId="{B694C051-52CF-44A1-8891-0A87C387A345}" dt="2018-04-18T11:32:10.330" v="2282" actId="790"/>
            <ac:spMkLst>
              <pc:docMk/>
              <pc:sldMasterMk cId="1136566582" sldId="2147483648"/>
              <pc:sldLayoutMk cId="1698854679" sldId="2147483654"/>
              <ac:spMk id="171" creationId="{00000000-0000-0000-0000-000000000000}"/>
            </ac:spMkLst>
          </pc:spChg>
          <pc:spChg chg="mod">
            <ac:chgData name="Driessen, F.P.G. (Frank)" userId="273bee0f-246e-45f5-8708-6914bce5370f" providerId="ADAL" clId="{B694C051-52CF-44A1-8891-0A87C387A345}" dt="2018-04-18T11:32:10.347" v="2283" actId="790"/>
            <ac:spMkLst>
              <pc:docMk/>
              <pc:sldMasterMk cId="1136566582" sldId="2147483648"/>
              <pc:sldLayoutMk cId="1698854679" sldId="2147483654"/>
              <ac:spMk id="172" creationId="{00000000-0000-0000-0000-000000000000}"/>
            </ac:spMkLst>
          </pc:spChg>
          <pc:spChg chg="mod">
            <ac:chgData name="Driessen, F.P.G. (Frank)" userId="273bee0f-246e-45f5-8708-6914bce5370f" providerId="ADAL" clId="{B694C051-52CF-44A1-8891-0A87C387A345}" dt="2018-04-18T11:32:10.347" v="2286" actId="20577"/>
            <ac:spMkLst>
              <pc:docMk/>
              <pc:sldMasterMk cId="1136566582" sldId="2147483648"/>
              <pc:sldLayoutMk cId="1698854679" sldId="2147483654"/>
              <ac:spMk id="173" creationId="{00000000-0000-0000-0000-000000000000}"/>
            </ac:spMkLst>
          </pc:spChg>
          <pc:spChg chg="mod">
            <ac:chgData name="Driessen, F.P.G. (Frank)" userId="273bee0f-246e-45f5-8708-6914bce5370f" providerId="ADAL" clId="{B694C051-52CF-44A1-8891-0A87C387A345}" dt="2018-04-18T11:32:10.363" v="2287" actId="790"/>
            <ac:spMkLst>
              <pc:docMk/>
              <pc:sldMasterMk cId="1136566582" sldId="2147483648"/>
              <pc:sldLayoutMk cId="1698854679" sldId="2147483654"/>
              <ac:spMk id="175" creationId="{00000000-0000-0000-0000-000000000000}"/>
            </ac:spMkLst>
          </pc:spChg>
          <pc:spChg chg="mod">
            <ac:chgData name="Driessen, F.P.G. (Frank)" userId="273bee0f-246e-45f5-8708-6914bce5370f" providerId="ADAL" clId="{B694C051-52CF-44A1-8891-0A87C387A345}" dt="2018-04-18T11:32:10.363" v="2288" actId="790"/>
            <ac:spMkLst>
              <pc:docMk/>
              <pc:sldMasterMk cId="1136566582" sldId="2147483648"/>
              <pc:sldLayoutMk cId="1698854679" sldId="2147483654"/>
              <ac:spMk id="176" creationId="{00000000-0000-0000-0000-000000000000}"/>
            </ac:spMkLst>
          </pc:spChg>
          <pc:spChg chg="mod">
            <ac:chgData name="Driessen, F.P.G. (Frank)" userId="273bee0f-246e-45f5-8708-6914bce5370f" providerId="ADAL" clId="{B694C051-52CF-44A1-8891-0A87C387A345}" dt="2018-04-18T11:32:10.380" v="2291" actId="20577"/>
            <ac:spMkLst>
              <pc:docMk/>
              <pc:sldMasterMk cId="1136566582" sldId="2147483648"/>
              <pc:sldLayoutMk cId="1698854679" sldId="2147483654"/>
              <ac:spMk id="177" creationId="{00000000-0000-0000-0000-000000000000}"/>
            </ac:spMkLst>
          </pc:spChg>
          <pc:spChg chg="mod">
            <ac:chgData name="Driessen, F.P.G. (Frank)" userId="273bee0f-246e-45f5-8708-6914bce5370f" providerId="ADAL" clId="{B694C051-52CF-44A1-8891-0A87C387A345}" dt="2018-04-18T11:32:10.380" v="2292" actId="790"/>
            <ac:spMkLst>
              <pc:docMk/>
              <pc:sldMasterMk cId="1136566582" sldId="2147483648"/>
              <pc:sldLayoutMk cId="1698854679" sldId="2147483654"/>
              <ac:spMk id="179" creationId="{00000000-0000-0000-0000-000000000000}"/>
            </ac:spMkLst>
          </pc:spChg>
          <pc:spChg chg="mod">
            <ac:chgData name="Driessen, F.P.G. (Frank)" userId="273bee0f-246e-45f5-8708-6914bce5370f" providerId="ADAL" clId="{B694C051-52CF-44A1-8891-0A87C387A345}" dt="2018-04-18T11:32:10.380" v="2293" actId="790"/>
            <ac:spMkLst>
              <pc:docMk/>
              <pc:sldMasterMk cId="1136566582" sldId="2147483648"/>
              <pc:sldLayoutMk cId="1698854679" sldId="2147483654"/>
              <ac:spMk id="180" creationId="{00000000-0000-0000-0000-000000000000}"/>
            </ac:spMkLst>
          </pc:spChg>
          <pc:spChg chg="mod">
            <ac:chgData name="Driessen, F.P.G. (Frank)" userId="273bee0f-246e-45f5-8708-6914bce5370f" providerId="ADAL" clId="{B694C051-52CF-44A1-8891-0A87C387A345}" dt="2018-04-18T11:32:10.397" v="2296" actId="20577"/>
            <ac:spMkLst>
              <pc:docMk/>
              <pc:sldMasterMk cId="1136566582" sldId="2147483648"/>
              <pc:sldLayoutMk cId="1698854679" sldId="2147483654"/>
              <ac:spMk id="181" creationId="{00000000-0000-0000-0000-000000000000}"/>
            </ac:spMkLst>
          </pc:spChg>
          <pc:spChg chg="mod">
            <ac:chgData name="Driessen, F.P.G. (Frank)" userId="273bee0f-246e-45f5-8708-6914bce5370f" providerId="ADAL" clId="{B694C051-52CF-44A1-8891-0A87C387A345}" dt="2018-04-18T11:32:10.397" v="2297" actId="790"/>
            <ac:spMkLst>
              <pc:docMk/>
              <pc:sldMasterMk cId="1136566582" sldId="2147483648"/>
              <pc:sldLayoutMk cId="1698854679" sldId="2147483654"/>
              <ac:spMk id="183" creationId="{00000000-0000-0000-0000-000000000000}"/>
            </ac:spMkLst>
          </pc:spChg>
          <pc:spChg chg="mod">
            <ac:chgData name="Driessen, F.P.G. (Frank)" userId="273bee0f-246e-45f5-8708-6914bce5370f" providerId="ADAL" clId="{B694C051-52CF-44A1-8891-0A87C387A345}" dt="2018-04-18T11:32:10.414" v="2298" actId="790"/>
            <ac:spMkLst>
              <pc:docMk/>
              <pc:sldMasterMk cId="1136566582" sldId="2147483648"/>
              <pc:sldLayoutMk cId="1698854679" sldId="2147483654"/>
              <ac:spMk id="184" creationId="{00000000-0000-0000-0000-000000000000}"/>
            </ac:spMkLst>
          </pc:spChg>
          <pc:spChg chg="mod">
            <ac:chgData name="Driessen, F.P.G. (Frank)" userId="273bee0f-246e-45f5-8708-6914bce5370f" providerId="ADAL" clId="{B694C051-52CF-44A1-8891-0A87C387A345}" dt="2018-04-18T11:32:10.414" v="2301" actId="20577"/>
            <ac:spMkLst>
              <pc:docMk/>
              <pc:sldMasterMk cId="1136566582" sldId="2147483648"/>
              <pc:sldLayoutMk cId="1698854679" sldId="2147483654"/>
              <ac:spMk id="185" creationId="{00000000-0000-0000-0000-000000000000}"/>
            </ac:spMkLst>
          </pc:spChg>
          <pc:spChg chg="mod">
            <ac:chgData name="Driessen, F.P.G. (Frank)" userId="273bee0f-246e-45f5-8708-6914bce5370f" providerId="ADAL" clId="{B694C051-52CF-44A1-8891-0A87C387A345}" dt="2018-04-18T11:32:10.414" v="2302" actId="790"/>
            <ac:spMkLst>
              <pc:docMk/>
              <pc:sldMasterMk cId="1136566582" sldId="2147483648"/>
              <pc:sldLayoutMk cId="1698854679" sldId="2147483654"/>
              <ac:spMk id="187" creationId="{00000000-0000-0000-0000-000000000000}"/>
            </ac:spMkLst>
          </pc:spChg>
          <pc:spChg chg="mod">
            <ac:chgData name="Driessen, F.P.G. (Frank)" userId="273bee0f-246e-45f5-8708-6914bce5370f" providerId="ADAL" clId="{B694C051-52CF-44A1-8891-0A87C387A345}" dt="2018-04-18T11:32:10.430" v="2303" actId="790"/>
            <ac:spMkLst>
              <pc:docMk/>
              <pc:sldMasterMk cId="1136566582" sldId="2147483648"/>
              <pc:sldLayoutMk cId="1698854679" sldId="2147483654"/>
              <ac:spMk id="188" creationId="{00000000-0000-0000-0000-000000000000}"/>
            </ac:spMkLst>
          </pc:spChg>
          <pc:spChg chg="mod">
            <ac:chgData name="Driessen, F.P.G. (Frank)" userId="273bee0f-246e-45f5-8708-6914bce5370f" providerId="ADAL" clId="{B694C051-52CF-44A1-8891-0A87C387A345}" dt="2018-04-18T11:32:10.446" v="2306" actId="20577"/>
            <ac:spMkLst>
              <pc:docMk/>
              <pc:sldMasterMk cId="1136566582" sldId="2147483648"/>
              <pc:sldLayoutMk cId="1698854679" sldId="2147483654"/>
              <ac:spMk id="189" creationId="{00000000-0000-0000-0000-000000000000}"/>
            </ac:spMkLst>
          </pc:spChg>
          <pc:spChg chg="mod">
            <ac:chgData name="Driessen, F.P.G. (Frank)" userId="273bee0f-246e-45f5-8708-6914bce5370f" providerId="ADAL" clId="{B694C051-52CF-44A1-8891-0A87C387A345}" dt="2018-04-18T11:32:10.446" v="2307" actId="790"/>
            <ac:spMkLst>
              <pc:docMk/>
              <pc:sldMasterMk cId="1136566582" sldId="2147483648"/>
              <pc:sldLayoutMk cId="1698854679" sldId="2147483654"/>
              <ac:spMk id="191" creationId="{00000000-0000-0000-0000-000000000000}"/>
            </ac:spMkLst>
          </pc:spChg>
          <pc:spChg chg="mod">
            <ac:chgData name="Driessen, F.P.G. (Frank)" userId="273bee0f-246e-45f5-8708-6914bce5370f" providerId="ADAL" clId="{B694C051-52CF-44A1-8891-0A87C387A345}" dt="2018-04-18T11:32:10.446" v="2308" actId="790"/>
            <ac:spMkLst>
              <pc:docMk/>
              <pc:sldMasterMk cId="1136566582" sldId="2147483648"/>
              <pc:sldLayoutMk cId="1698854679" sldId="2147483654"/>
              <ac:spMk id="192" creationId="{00000000-0000-0000-0000-000000000000}"/>
            </ac:spMkLst>
          </pc:spChg>
          <pc:spChg chg="mod">
            <ac:chgData name="Driessen, F.P.G. (Frank)" userId="273bee0f-246e-45f5-8708-6914bce5370f" providerId="ADAL" clId="{B694C051-52CF-44A1-8891-0A87C387A345}" dt="2018-04-18T11:32:10.461" v="2311" actId="20577"/>
            <ac:spMkLst>
              <pc:docMk/>
              <pc:sldMasterMk cId="1136566582" sldId="2147483648"/>
              <pc:sldLayoutMk cId="1698854679" sldId="2147483654"/>
              <ac:spMk id="193" creationId="{00000000-0000-0000-0000-000000000000}"/>
            </ac:spMkLst>
          </pc:spChg>
          <pc:spChg chg="mod">
            <ac:chgData name="Driessen, F.P.G. (Frank)" userId="273bee0f-246e-45f5-8708-6914bce5370f" providerId="ADAL" clId="{B694C051-52CF-44A1-8891-0A87C387A345}" dt="2018-04-18T11:32:10.461" v="2312" actId="790"/>
            <ac:spMkLst>
              <pc:docMk/>
              <pc:sldMasterMk cId="1136566582" sldId="2147483648"/>
              <pc:sldLayoutMk cId="1698854679" sldId="2147483654"/>
              <ac:spMk id="195" creationId="{00000000-0000-0000-0000-000000000000}"/>
            </ac:spMkLst>
          </pc:spChg>
          <pc:spChg chg="mod">
            <ac:chgData name="Driessen, F.P.G. (Frank)" userId="273bee0f-246e-45f5-8708-6914bce5370f" providerId="ADAL" clId="{B694C051-52CF-44A1-8891-0A87C387A345}" dt="2018-04-18T11:32:10.461" v="2313" actId="790"/>
            <ac:spMkLst>
              <pc:docMk/>
              <pc:sldMasterMk cId="1136566582" sldId="2147483648"/>
              <pc:sldLayoutMk cId="1698854679" sldId="2147483654"/>
              <ac:spMk id="196" creationId="{00000000-0000-0000-0000-000000000000}"/>
            </ac:spMkLst>
          </pc:spChg>
          <pc:spChg chg="mod">
            <ac:chgData name="Driessen, F.P.G. (Frank)" userId="273bee0f-246e-45f5-8708-6914bce5370f" providerId="ADAL" clId="{B694C051-52CF-44A1-8891-0A87C387A345}" dt="2018-04-18T11:32:10.477" v="2316" actId="20577"/>
            <ac:spMkLst>
              <pc:docMk/>
              <pc:sldMasterMk cId="1136566582" sldId="2147483648"/>
              <pc:sldLayoutMk cId="1698854679" sldId="2147483654"/>
              <ac:spMk id="197" creationId="{00000000-0000-0000-0000-000000000000}"/>
            </ac:spMkLst>
          </pc:spChg>
          <pc:spChg chg="mod">
            <ac:chgData name="Driessen, F.P.G. (Frank)" userId="273bee0f-246e-45f5-8708-6914bce5370f" providerId="ADAL" clId="{B694C051-52CF-44A1-8891-0A87C387A345}" dt="2018-04-18T11:32:10.477" v="2317" actId="790"/>
            <ac:spMkLst>
              <pc:docMk/>
              <pc:sldMasterMk cId="1136566582" sldId="2147483648"/>
              <pc:sldLayoutMk cId="1698854679" sldId="2147483654"/>
              <ac:spMk id="199" creationId="{00000000-0000-0000-0000-000000000000}"/>
            </ac:spMkLst>
          </pc:spChg>
          <pc:spChg chg="mod">
            <ac:chgData name="Driessen, F.P.G. (Frank)" userId="273bee0f-246e-45f5-8708-6914bce5370f" providerId="ADAL" clId="{B694C051-52CF-44A1-8891-0A87C387A345}" dt="2018-04-18T11:32:10.497" v="2318" actId="790"/>
            <ac:spMkLst>
              <pc:docMk/>
              <pc:sldMasterMk cId="1136566582" sldId="2147483648"/>
              <pc:sldLayoutMk cId="1698854679" sldId="2147483654"/>
              <ac:spMk id="200" creationId="{00000000-0000-0000-0000-000000000000}"/>
            </ac:spMkLst>
          </pc:spChg>
          <pc:spChg chg="mod">
            <ac:chgData name="Driessen, F.P.G. (Frank)" userId="273bee0f-246e-45f5-8708-6914bce5370f" providerId="ADAL" clId="{B694C051-52CF-44A1-8891-0A87C387A345}" dt="2018-04-18T11:32:10.497" v="2321" actId="20577"/>
            <ac:spMkLst>
              <pc:docMk/>
              <pc:sldMasterMk cId="1136566582" sldId="2147483648"/>
              <pc:sldLayoutMk cId="1698854679" sldId="2147483654"/>
              <ac:spMk id="201" creationId="{00000000-0000-0000-0000-000000000000}"/>
            </ac:spMkLst>
          </pc:spChg>
          <pc:spChg chg="mod">
            <ac:chgData name="Driessen, F.P.G. (Frank)" userId="273bee0f-246e-45f5-8708-6914bce5370f" providerId="ADAL" clId="{B694C051-52CF-44A1-8891-0A87C387A345}" dt="2018-04-18T11:32:10.513" v="2322" actId="790"/>
            <ac:spMkLst>
              <pc:docMk/>
              <pc:sldMasterMk cId="1136566582" sldId="2147483648"/>
              <pc:sldLayoutMk cId="1698854679" sldId="2147483654"/>
              <ac:spMk id="203" creationId="{00000000-0000-0000-0000-000000000000}"/>
            </ac:spMkLst>
          </pc:spChg>
          <pc:spChg chg="mod">
            <ac:chgData name="Driessen, F.P.G. (Frank)" userId="273bee0f-246e-45f5-8708-6914bce5370f" providerId="ADAL" clId="{B694C051-52CF-44A1-8891-0A87C387A345}" dt="2018-04-18T11:32:10.513" v="2323" actId="790"/>
            <ac:spMkLst>
              <pc:docMk/>
              <pc:sldMasterMk cId="1136566582" sldId="2147483648"/>
              <pc:sldLayoutMk cId="1698854679" sldId="2147483654"/>
              <ac:spMk id="204" creationId="{00000000-0000-0000-0000-000000000000}"/>
            </ac:spMkLst>
          </pc:spChg>
          <pc:spChg chg="mod">
            <ac:chgData name="Driessen, F.P.G. (Frank)" userId="273bee0f-246e-45f5-8708-6914bce5370f" providerId="ADAL" clId="{B694C051-52CF-44A1-8891-0A87C387A345}" dt="2018-04-18T11:32:10.530" v="2326" actId="20577"/>
            <ac:spMkLst>
              <pc:docMk/>
              <pc:sldMasterMk cId="1136566582" sldId="2147483648"/>
              <pc:sldLayoutMk cId="1698854679" sldId="2147483654"/>
              <ac:spMk id="205" creationId="{00000000-0000-0000-0000-000000000000}"/>
            </ac:spMkLst>
          </pc:spChg>
          <pc:spChg chg="mod">
            <ac:chgData name="Driessen, F.P.G. (Frank)" userId="273bee0f-246e-45f5-8708-6914bce5370f" providerId="ADAL" clId="{B694C051-52CF-44A1-8891-0A87C387A345}" dt="2018-04-18T11:32:10.530" v="2327" actId="790"/>
            <ac:spMkLst>
              <pc:docMk/>
              <pc:sldMasterMk cId="1136566582" sldId="2147483648"/>
              <pc:sldLayoutMk cId="1698854679" sldId="2147483654"/>
              <ac:spMk id="207" creationId="{00000000-0000-0000-0000-000000000000}"/>
            </ac:spMkLst>
          </pc:spChg>
          <pc:spChg chg="mod">
            <ac:chgData name="Driessen, F.P.G. (Frank)" userId="273bee0f-246e-45f5-8708-6914bce5370f" providerId="ADAL" clId="{B694C051-52CF-44A1-8891-0A87C387A345}" dt="2018-04-18T11:32:10.530" v="2328" actId="790"/>
            <ac:spMkLst>
              <pc:docMk/>
              <pc:sldMasterMk cId="1136566582" sldId="2147483648"/>
              <pc:sldLayoutMk cId="1698854679" sldId="2147483654"/>
              <ac:spMk id="208" creationId="{00000000-0000-0000-0000-000000000000}"/>
            </ac:spMkLst>
          </pc:spChg>
          <pc:spChg chg="mod">
            <ac:chgData name="Driessen, F.P.G. (Frank)" userId="273bee0f-246e-45f5-8708-6914bce5370f" providerId="ADAL" clId="{B694C051-52CF-44A1-8891-0A87C387A345}" dt="2018-04-18T11:32:10.547" v="2331" actId="20577"/>
            <ac:spMkLst>
              <pc:docMk/>
              <pc:sldMasterMk cId="1136566582" sldId="2147483648"/>
              <pc:sldLayoutMk cId="1698854679" sldId="2147483654"/>
              <ac:spMk id="209" creationId="{00000000-0000-0000-0000-000000000000}"/>
            </ac:spMkLst>
          </pc:spChg>
          <pc:spChg chg="mod">
            <ac:chgData name="Driessen, F.P.G. (Frank)" userId="273bee0f-246e-45f5-8708-6914bce5370f" providerId="ADAL" clId="{B694C051-52CF-44A1-8891-0A87C387A345}" dt="2018-04-18T11:32:10.547" v="2332" actId="790"/>
            <ac:spMkLst>
              <pc:docMk/>
              <pc:sldMasterMk cId="1136566582" sldId="2147483648"/>
              <pc:sldLayoutMk cId="1698854679" sldId="2147483654"/>
              <ac:spMk id="211" creationId="{00000000-0000-0000-0000-000000000000}"/>
            </ac:spMkLst>
          </pc:spChg>
          <pc:spChg chg="mod">
            <ac:chgData name="Driessen, F.P.G. (Frank)" userId="273bee0f-246e-45f5-8708-6914bce5370f" providerId="ADAL" clId="{B694C051-52CF-44A1-8891-0A87C387A345}" dt="2018-04-18T11:32:10.547" v="2333" actId="790"/>
            <ac:spMkLst>
              <pc:docMk/>
              <pc:sldMasterMk cId="1136566582" sldId="2147483648"/>
              <pc:sldLayoutMk cId="1698854679" sldId="2147483654"/>
              <ac:spMk id="212" creationId="{00000000-0000-0000-0000-000000000000}"/>
            </ac:spMkLst>
          </pc:spChg>
          <pc:spChg chg="mod">
            <ac:chgData name="Driessen, F.P.G. (Frank)" userId="273bee0f-246e-45f5-8708-6914bce5370f" providerId="ADAL" clId="{B694C051-52CF-44A1-8891-0A87C387A345}" dt="2018-04-18T11:32:10.563" v="2336" actId="20577"/>
            <ac:spMkLst>
              <pc:docMk/>
              <pc:sldMasterMk cId="1136566582" sldId="2147483648"/>
              <pc:sldLayoutMk cId="1698854679" sldId="2147483654"/>
              <ac:spMk id="213" creationId="{00000000-0000-0000-0000-000000000000}"/>
            </ac:spMkLst>
          </pc:spChg>
          <pc:spChg chg="mod">
            <ac:chgData name="Driessen, F.P.G. (Frank)" userId="273bee0f-246e-45f5-8708-6914bce5370f" providerId="ADAL" clId="{B694C051-52CF-44A1-8891-0A87C387A345}" dt="2018-04-18T11:32:10.563" v="2337" actId="790"/>
            <ac:spMkLst>
              <pc:docMk/>
              <pc:sldMasterMk cId="1136566582" sldId="2147483648"/>
              <pc:sldLayoutMk cId="1698854679" sldId="2147483654"/>
              <ac:spMk id="215" creationId="{00000000-0000-0000-0000-000000000000}"/>
            </ac:spMkLst>
          </pc:spChg>
          <pc:spChg chg="mod">
            <ac:chgData name="Driessen, F.P.G. (Frank)" userId="273bee0f-246e-45f5-8708-6914bce5370f" providerId="ADAL" clId="{B694C051-52CF-44A1-8891-0A87C387A345}" dt="2018-04-18T11:32:10.580" v="2338" actId="790"/>
            <ac:spMkLst>
              <pc:docMk/>
              <pc:sldMasterMk cId="1136566582" sldId="2147483648"/>
              <pc:sldLayoutMk cId="1698854679" sldId="2147483654"/>
              <ac:spMk id="216" creationId="{00000000-0000-0000-0000-000000000000}"/>
            </ac:spMkLst>
          </pc:spChg>
          <pc:spChg chg="mod">
            <ac:chgData name="Driessen, F.P.G. (Frank)" userId="273bee0f-246e-45f5-8708-6914bce5370f" providerId="ADAL" clId="{B694C051-52CF-44A1-8891-0A87C387A345}" dt="2018-04-18T11:32:10.580" v="2341" actId="20577"/>
            <ac:spMkLst>
              <pc:docMk/>
              <pc:sldMasterMk cId="1136566582" sldId="2147483648"/>
              <pc:sldLayoutMk cId="1698854679" sldId="2147483654"/>
              <ac:spMk id="217" creationId="{00000000-0000-0000-0000-000000000000}"/>
            </ac:spMkLst>
          </pc:spChg>
          <pc:spChg chg="mod">
            <ac:chgData name="Driessen, F.P.G. (Frank)" userId="273bee0f-246e-45f5-8708-6914bce5370f" providerId="ADAL" clId="{B694C051-52CF-44A1-8891-0A87C387A345}" dt="2018-04-18T11:32:10.597" v="2342" actId="790"/>
            <ac:spMkLst>
              <pc:docMk/>
              <pc:sldMasterMk cId="1136566582" sldId="2147483648"/>
              <pc:sldLayoutMk cId="1698854679" sldId="2147483654"/>
              <ac:spMk id="219" creationId="{00000000-0000-0000-0000-000000000000}"/>
            </ac:spMkLst>
          </pc:spChg>
          <pc:spChg chg="mod">
            <ac:chgData name="Driessen, F.P.G. (Frank)" userId="273bee0f-246e-45f5-8708-6914bce5370f" providerId="ADAL" clId="{B694C051-52CF-44A1-8891-0A87C387A345}" dt="2018-04-18T11:32:10.597" v="2343" actId="790"/>
            <ac:spMkLst>
              <pc:docMk/>
              <pc:sldMasterMk cId="1136566582" sldId="2147483648"/>
              <pc:sldLayoutMk cId="1698854679" sldId="2147483654"/>
              <ac:spMk id="220" creationId="{00000000-0000-0000-0000-000000000000}"/>
            </ac:spMkLst>
          </pc:spChg>
          <pc:spChg chg="mod">
            <ac:chgData name="Driessen, F.P.G. (Frank)" userId="273bee0f-246e-45f5-8708-6914bce5370f" providerId="ADAL" clId="{B694C051-52CF-44A1-8891-0A87C387A345}" dt="2018-04-18T11:32:10.613" v="2346" actId="20577"/>
            <ac:spMkLst>
              <pc:docMk/>
              <pc:sldMasterMk cId="1136566582" sldId="2147483648"/>
              <pc:sldLayoutMk cId="1698854679" sldId="2147483654"/>
              <ac:spMk id="221" creationId="{00000000-0000-0000-0000-000000000000}"/>
            </ac:spMkLst>
          </pc:spChg>
          <pc:spChg chg="mod">
            <ac:chgData name="Driessen, F.P.G. (Frank)" userId="273bee0f-246e-45f5-8708-6914bce5370f" providerId="ADAL" clId="{B694C051-52CF-44A1-8891-0A87C387A345}" dt="2018-04-18T11:32:10.613" v="2347" actId="790"/>
            <ac:spMkLst>
              <pc:docMk/>
              <pc:sldMasterMk cId="1136566582" sldId="2147483648"/>
              <pc:sldLayoutMk cId="1698854679" sldId="2147483654"/>
              <ac:spMk id="223" creationId="{00000000-0000-0000-0000-000000000000}"/>
            </ac:spMkLst>
          </pc:spChg>
          <pc:spChg chg="mod">
            <ac:chgData name="Driessen, F.P.G. (Frank)" userId="273bee0f-246e-45f5-8708-6914bce5370f" providerId="ADAL" clId="{B694C051-52CF-44A1-8891-0A87C387A345}" dt="2018-04-18T11:32:10.613" v="2348" actId="790"/>
            <ac:spMkLst>
              <pc:docMk/>
              <pc:sldMasterMk cId="1136566582" sldId="2147483648"/>
              <pc:sldLayoutMk cId="1698854679" sldId="2147483654"/>
              <ac:spMk id="224" creationId="{00000000-0000-0000-0000-000000000000}"/>
            </ac:spMkLst>
          </pc:spChg>
          <pc:spChg chg="mod">
            <ac:chgData name="Driessen, F.P.G. (Frank)" userId="273bee0f-246e-45f5-8708-6914bce5370f" providerId="ADAL" clId="{B694C051-52CF-44A1-8891-0A87C387A345}" dt="2018-04-18T11:32:10.630" v="2351" actId="20577"/>
            <ac:spMkLst>
              <pc:docMk/>
              <pc:sldMasterMk cId="1136566582" sldId="2147483648"/>
              <pc:sldLayoutMk cId="1698854679" sldId="2147483654"/>
              <ac:spMk id="225" creationId="{00000000-0000-0000-0000-000000000000}"/>
            </ac:spMkLst>
          </pc:spChg>
          <pc:spChg chg="mod">
            <ac:chgData name="Driessen, F.P.G. (Frank)" userId="273bee0f-246e-45f5-8708-6914bce5370f" providerId="ADAL" clId="{B694C051-52CF-44A1-8891-0A87C387A345}" dt="2018-04-18T11:32:10.630" v="2352" actId="790"/>
            <ac:spMkLst>
              <pc:docMk/>
              <pc:sldMasterMk cId="1136566582" sldId="2147483648"/>
              <pc:sldLayoutMk cId="1698854679" sldId="2147483654"/>
              <ac:spMk id="227" creationId="{00000000-0000-0000-0000-000000000000}"/>
            </ac:spMkLst>
          </pc:spChg>
          <pc:spChg chg="mod">
            <ac:chgData name="Driessen, F.P.G. (Frank)" userId="273bee0f-246e-45f5-8708-6914bce5370f" providerId="ADAL" clId="{B694C051-52CF-44A1-8891-0A87C387A345}" dt="2018-04-18T11:32:10.647" v="2353" actId="790"/>
            <ac:spMkLst>
              <pc:docMk/>
              <pc:sldMasterMk cId="1136566582" sldId="2147483648"/>
              <pc:sldLayoutMk cId="1698854679" sldId="2147483654"/>
              <ac:spMk id="228" creationId="{00000000-0000-0000-0000-000000000000}"/>
            </ac:spMkLst>
          </pc:spChg>
        </pc:sldLayoutChg>
        <pc:sldLayoutChg chg="modSp">
          <pc:chgData name="Driessen, F.P.G. (Frank)" userId="273bee0f-246e-45f5-8708-6914bce5370f" providerId="ADAL" clId="{B694C051-52CF-44A1-8891-0A87C387A345}" dt="2018-04-18T11:32:10.796" v="2388" actId="790"/>
          <pc:sldLayoutMkLst>
            <pc:docMk/>
            <pc:sldMasterMk cId="1136566582" sldId="2147483648"/>
            <pc:sldLayoutMk cId="3591060384" sldId="2147483655"/>
          </pc:sldLayoutMkLst>
          <pc:spChg chg="mod">
            <ac:chgData name="Driessen, F.P.G. (Frank)" userId="273bee0f-246e-45f5-8708-6914bce5370f" providerId="ADAL" clId="{B694C051-52CF-44A1-8891-0A87C387A345}" dt="2018-04-18T11:32:10.780" v="2387" actId="790"/>
            <ac:spMkLst>
              <pc:docMk/>
              <pc:sldMasterMk cId="1136566582" sldId="2147483648"/>
              <pc:sldLayoutMk cId="3591060384" sldId="2147483655"/>
              <ac:spMk id="2" creationId="{00000000-0000-0000-0000-000000000000}"/>
            </ac:spMkLst>
          </pc:spChg>
          <pc:spChg chg="mod">
            <ac:chgData name="Driessen, F.P.G. (Frank)" userId="273bee0f-246e-45f5-8708-6914bce5370f" providerId="ADAL" clId="{B694C051-52CF-44A1-8891-0A87C387A345}" dt="2018-04-18T11:32:10.796" v="2388" actId="790"/>
            <ac:spMkLst>
              <pc:docMk/>
              <pc:sldMasterMk cId="1136566582" sldId="2147483648"/>
              <pc:sldLayoutMk cId="3591060384" sldId="2147483655"/>
              <ac:spMk id="3" creationId="{00000000-0000-0000-0000-000000000000}"/>
            </ac:spMkLst>
          </pc:spChg>
          <pc:spChg chg="mod">
            <ac:chgData name="Driessen, F.P.G. (Frank)" userId="273bee0f-246e-45f5-8708-6914bce5370f" providerId="ADAL" clId="{B694C051-52CF-44A1-8891-0A87C387A345}" dt="2018-04-18T11:32:10.664" v="2358" actId="20577"/>
            <ac:spMkLst>
              <pc:docMk/>
              <pc:sldMasterMk cId="1136566582" sldId="2147483648"/>
              <pc:sldLayoutMk cId="3591060384" sldId="2147483655"/>
              <ac:spMk id="5" creationId="{00000000-0000-0000-0000-000000000000}"/>
            </ac:spMkLst>
          </pc:spChg>
          <pc:spChg chg="mod">
            <ac:chgData name="Driessen, F.P.G. (Frank)" userId="273bee0f-246e-45f5-8708-6914bce5370f" providerId="ADAL" clId="{B694C051-52CF-44A1-8891-0A87C387A345}" dt="2018-04-18T11:32:10.680" v="2364" actId="20577"/>
            <ac:spMkLst>
              <pc:docMk/>
              <pc:sldMasterMk cId="1136566582" sldId="2147483648"/>
              <pc:sldLayoutMk cId="3591060384" sldId="2147483655"/>
              <ac:spMk id="99" creationId="{00000000-0000-0000-0000-000000000000}"/>
            </ac:spMkLst>
          </pc:spChg>
          <pc:spChg chg="mod">
            <ac:chgData name="Driessen, F.P.G. (Frank)" userId="273bee0f-246e-45f5-8708-6914bce5370f" providerId="ADAL" clId="{B694C051-52CF-44A1-8891-0A87C387A345}" dt="2018-04-18T11:32:10.696" v="2365" actId="790"/>
            <ac:spMkLst>
              <pc:docMk/>
              <pc:sldMasterMk cId="1136566582" sldId="2147483648"/>
              <pc:sldLayoutMk cId="3591060384" sldId="2147483655"/>
              <ac:spMk id="101" creationId="{00000000-0000-0000-0000-000000000000}"/>
            </ac:spMkLst>
          </pc:spChg>
          <pc:spChg chg="mod">
            <ac:chgData name="Driessen, F.P.G. (Frank)" userId="273bee0f-246e-45f5-8708-6914bce5370f" providerId="ADAL" clId="{B694C051-52CF-44A1-8891-0A87C387A345}" dt="2018-04-18T11:32:10.696" v="2366" actId="790"/>
            <ac:spMkLst>
              <pc:docMk/>
              <pc:sldMasterMk cId="1136566582" sldId="2147483648"/>
              <pc:sldLayoutMk cId="3591060384" sldId="2147483655"/>
              <ac:spMk id="102" creationId="{00000000-0000-0000-0000-000000000000}"/>
            </ac:spMkLst>
          </pc:spChg>
          <pc:spChg chg="mod">
            <ac:chgData name="Driessen, F.P.G. (Frank)" userId="273bee0f-246e-45f5-8708-6914bce5370f" providerId="ADAL" clId="{B694C051-52CF-44A1-8891-0A87C387A345}" dt="2018-04-18T11:32:10.712" v="2369" actId="20577"/>
            <ac:spMkLst>
              <pc:docMk/>
              <pc:sldMasterMk cId="1136566582" sldId="2147483648"/>
              <pc:sldLayoutMk cId="3591060384" sldId="2147483655"/>
              <ac:spMk id="103" creationId="{00000000-0000-0000-0000-000000000000}"/>
            </ac:spMkLst>
          </pc:spChg>
          <pc:spChg chg="mod">
            <ac:chgData name="Driessen, F.P.G. (Frank)" userId="273bee0f-246e-45f5-8708-6914bce5370f" providerId="ADAL" clId="{B694C051-52CF-44A1-8891-0A87C387A345}" dt="2018-04-18T11:32:10.712" v="2370" actId="790"/>
            <ac:spMkLst>
              <pc:docMk/>
              <pc:sldMasterMk cId="1136566582" sldId="2147483648"/>
              <pc:sldLayoutMk cId="3591060384" sldId="2147483655"/>
              <ac:spMk id="105" creationId="{00000000-0000-0000-0000-000000000000}"/>
            </ac:spMkLst>
          </pc:spChg>
          <pc:spChg chg="mod">
            <ac:chgData name="Driessen, F.P.G. (Frank)" userId="273bee0f-246e-45f5-8708-6914bce5370f" providerId="ADAL" clId="{B694C051-52CF-44A1-8891-0A87C387A345}" dt="2018-04-18T11:32:10.712" v="2371" actId="790"/>
            <ac:spMkLst>
              <pc:docMk/>
              <pc:sldMasterMk cId="1136566582" sldId="2147483648"/>
              <pc:sldLayoutMk cId="3591060384" sldId="2147483655"/>
              <ac:spMk id="106" creationId="{00000000-0000-0000-0000-000000000000}"/>
            </ac:spMkLst>
          </pc:spChg>
          <pc:spChg chg="mod">
            <ac:chgData name="Driessen, F.P.G. (Frank)" userId="273bee0f-246e-45f5-8708-6914bce5370f" providerId="ADAL" clId="{B694C051-52CF-44A1-8891-0A87C387A345}" dt="2018-04-18T11:32:10.727" v="2374" actId="20577"/>
            <ac:spMkLst>
              <pc:docMk/>
              <pc:sldMasterMk cId="1136566582" sldId="2147483648"/>
              <pc:sldLayoutMk cId="3591060384" sldId="2147483655"/>
              <ac:spMk id="107" creationId="{00000000-0000-0000-0000-000000000000}"/>
            </ac:spMkLst>
          </pc:spChg>
          <pc:spChg chg="mod">
            <ac:chgData name="Driessen, F.P.G. (Frank)" userId="273bee0f-246e-45f5-8708-6914bce5370f" providerId="ADAL" clId="{B694C051-52CF-44A1-8891-0A87C387A345}" dt="2018-04-18T11:32:10.727" v="2375" actId="790"/>
            <ac:spMkLst>
              <pc:docMk/>
              <pc:sldMasterMk cId="1136566582" sldId="2147483648"/>
              <pc:sldLayoutMk cId="3591060384" sldId="2147483655"/>
              <ac:spMk id="109" creationId="{00000000-0000-0000-0000-000000000000}"/>
            </ac:spMkLst>
          </pc:spChg>
          <pc:spChg chg="mod">
            <ac:chgData name="Driessen, F.P.G. (Frank)" userId="273bee0f-246e-45f5-8708-6914bce5370f" providerId="ADAL" clId="{B694C051-52CF-44A1-8891-0A87C387A345}" dt="2018-04-18T11:32:10.743" v="2376" actId="790"/>
            <ac:spMkLst>
              <pc:docMk/>
              <pc:sldMasterMk cId="1136566582" sldId="2147483648"/>
              <pc:sldLayoutMk cId="3591060384" sldId="2147483655"/>
              <ac:spMk id="110" creationId="{00000000-0000-0000-0000-000000000000}"/>
            </ac:spMkLst>
          </pc:spChg>
          <pc:spChg chg="mod">
            <ac:chgData name="Driessen, F.P.G. (Frank)" userId="273bee0f-246e-45f5-8708-6914bce5370f" providerId="ADAL" clId="{B694C051-52CF-44A1-8891-0A87C387A345}" dt="2018-04-18T11:32:10.747" v="2379" actId="20577"/>
            <ac:spMkLst>
              <pc:docMk/>
              <pc:sldMasterMk cId="1136566582" sldId="2147483648"/>
              <pc:sldLayoutMk cId="3591060384" sldId="2147483655"/>
              <ac:spMk id="111" creationId="{00000000-0000-0000-0000-000000000000}"/>
            </ac:spMkLst>
          </pc:spChg>
          <pc:spChg chg="mod">
            <ac:chgData name="Driessen, F.P.G. (Frank)" userId="273bee0f-246e-45f5-8708-6914bce5370f" providerId="ADAL" clId="{B694C051-52CF-44A1-8891-0A87C387A345}" dt="2018-04-18T11:32:10.747" v="2380" actId="790"/>
            <ac:spMkLst>
              <pc:docMk/>
              <pc:sldMasterMk cId="1136566582" sldId="2147483648"/>
              <pc:sldLayoutMk cId="3591060384" sldId="2147483655"/>
              <ac:spMk id="113" creationId="{00000000-0000-0000-0000-000000000000}"/>
            </ac:spMkLst>
          </pc:spChg>
          <pc:spChg chg="mod">
            <ac:chgData name="Driessen, F.P.G. (Frank)" userId="273bee0f-246e-45f5-8708-6914bce5370f" providerId="ADAL" clId="{B694C051-52CF-44A1-8891-0A87C387A345}" dt="2018-04-18T11:32:10.764" v="2381" actId="790"/>
            <ac:spMkLst>
              <pc:docMk/>
              <pc:sldMasterMk cId="1136566582" sldId="2147483648"/>
              <pc:sldLayoutMk cId="3591060384" sldId="2147483655"/>
              <ac:spMk id="114" creationId="{00000000-0000-0000-0000-000000000000}"/>
            </ac:spMkLst>
          </pc:spChg>
          <pc:spChg chg="mod">
            <ac:chgData name="Driessen, F.P.G. (Frank)" userId="273bee0f-246e-45f5-8708-6914bce5370f" providerId="ADAL" clId="{B694C051-52CF-44A1-8891-0A87C387A345}" dt="2018-04-18T11:32:10.764" v="2384" actId="20577"/>
            <ac:spMkLst>
              <pc:docMk/>
              <pc:sldMasterMk cId="1136566582" sldId="2147483648"/>
              <pc:sldLayoutMk cId="3591060384" sldId="2147483655"/>
              <ac:spMk id="115" creationId="{00000000-0000-0000-0000-000000000000}"/>
            </ac:spMkLst>
          </pc:spChg>
          <pc:spChg chg="mod">
            <ac:chgData name="Driessen, F.P.G. (Frank)" userId="273bee0f-246e-45f5-8708-6914bce5370f" providerId="ADAL" clId="{B694C051-52CF-44A1-8891-0A87C387A345}" dt="2018-04-18T11:32:10.780" v="2385" actId="790"/>
            <ac:spMkLst>
              <pc:docMk/>
              <pc:sldMasterMk cId="1136566582" sldId="2147483648"/>
              <pc:sldLayoutMk cId="3591060384" sldId="2147483655"/>
              <ac:spMk id="117" creationId="{00000000-0000-0000-0000-000000000000}"/>
            </ac:spMkLst>
          </pc:spChg>
          <pc:spChg chg="mod">
            <ac:chgData name="Driessen, F.P.G. (Frank)" userId="273bee0f-246e-45f5-8708-6914bce5370f" providerId="ADAL" clId="{B694C051-52CF-44A1-8891-0A87C387A345}" dt="2018-04-18T11:32:10.780" v="2386" actId="790"/>
            <ac:spMkLst>
              <pc:docMk/>
              <pc:sldMasterMk cId="1136566582" sldId="2147483648"/>
              <pc:sldLayoutMk cId="3591060384" sldId="2147483655"/>
              <ac:spMk id="118" creationId="{00000000-0000-0000-0000-000000000000}"/>
            </ac:spMkLst>
          </pc:spChg>
          <pc:spChg chg="mod">
            <ac:chgData name="Driessen, F.P.G. (Frank)" userId="273bee0f-246e-45f5-8708-6914bce5370f" providerId="ADAL" clId="{B694C051-52CF-44A1-8891-0A87C387A345}" dt="2018-04-18T11:32:10.664" v="2359" actId="790"/>
            <ac:spMkLst>
              <pc:docMk/>
              <pc:sldMasterMk cId="1136566582" sldId="2147483648"/>
              <pc:sldLayoutMk cId="3591060384" sldId="2147483655"/>
              <ac:spMk id="155" creationId="{00000000-0000-0000-0000-000000000000}"/>
            </ac:spMkLst>
          </pc:spChg>
          <pc:spChg chg="mod">
            <ac:chgData name="Driessen, F.P.G. (Frank)" userId="273bee0f-246e-45f5-8708-6914bce5370f" providerId="ADAL" clId="{B694C051-52CF-44A1-8891-0A87C387A345}" dt="2018-04-18T11:32:10.664" v="2360" actId="790"/>
            <ac:spMkLst>
              <pc:docMk/>
              <pc:sldMasterMk cId="1136566582" sldId="2147483648"/>
              <pc:sldLayoutMk cId="3591060384" sldId="2147483655"/>
              <ac:spMk id="158" creationId="{00000000-0000-0000-0000-000000000000}"/>
            </ac:spMkLst>
          </pc:spChg>
          <pc:spChg chg="mod">
            <ac:chgData name="Driessen, F.P.G. (Frank)" userId="273bee0f-246e-45f5-8708-6914bce5370f" providerId="ADAL" clId="{B694C051-52CF-44A1-8891-0A87C387A345}" dt="2018-04-18T11:32:10.680" v="2361" actId="790"/>
            <ac:spMkLst>
              <pc:docMk/>
              <pc:sldMasterMk cId="1136566582" sldId="2147483648"/>
              <pc:sldLayoutMk cId="3591060384" sldId="2147483655"/>
              <ac:spMk id="160" creationId="{00000000-0000-0000-0000-000000000000}"/>
            </ac:spMkLst>
          </pc:spChg>
        </pc:sldLayoutChg>
        <pc:sldLayoutChg chg="modSp">
          <pc:chgData name="Driessen, F.P.G. (Frank)" userId="273bee0f-246e-45f5-8708-6914bce5370f" providerId="ADAL" clId="{B694C051-52CF-44A1-8891-0A87C387A345}" dt="2018-04-18T11:32:10.813" v="2396" actId="790"/>
          <pc:sldLayoutMkLst>
            <pc:docMk/>
            <pc:sldMasterMk cId="1136566582" sldId="2147483648"/>
            <pc:sldLayoutMk cId="1073389870" sldId="2147483656"/>
          </pc:sldLayoutMkLst>
          <pc:spChg chg="mod">
            <ac:chgData name="Driessen, F.P.G. (Frank)" userId="273bee0f-246e-45f5-8708-6914bce5370f" providerId="ADAL" clId="{B694C051-52CF-44A1-8891-0A87C387A345}" dt="2018-04-18T11:32:10.797" v="2389"/>
            <ac:spMkLst>
              <pc:docMk/>
              <pc:sldMasterMk cId="1136566582" sldId="2147483648"/>
              <pc:sldLayoutMk cId="1073389870" sldId="2147483656"/>
              <ac:spMk id="2" creationId="{00000000-0000-0000-0000-000000000000}"/>
            </ac:spMkLst>
          </pc:spChg>
          <pc:spChg chg="mod">
            <ac:chgData name="Driessen, F.P.G. (Frank)" userId="273bee0f-246e-45f5-8708-6914bce5370f" providerId="ADAL" clId="{B694C051-52CF-44A1-8891-0A87C387A345}" dt="2018-04-18T11:32:10.797" v="2392" actId="20577"/>
            <ac:spMkLst>
              <pc:docMk/>
              <pc:sldMasterMk cId="1136566582" sldId="2147483648"/>
              <pc:sldLayoutMk cId="1073389870" sldId="2147483656"/>
              <ac:spMk id="7" creationId="{00000000-0000-0000-0000-000000000000}"/>
            </ac:spMkLst>
          </pc:spChg>
          <pc:spChg chg="mod">
            <ac:chgData name="Driessen, F.P.G. (Frank)" userId="273bee0f-246e-45f5-8708-6914bce5370f" providerId="ADAL" clId="{B694C051-52CF-44A1-8891-0A87C387A345}" dt="2018-04-18T11:32:10.813" v="2395" actId="20577"/>
            <ac:spMkLst>
              <pc:docMk/>
              <pc:sldMasterMk cId="1136566582" sldId="2147483648"/>
              <pc:sldLayoutMk cId="1073389870" sldId="2147483656"/>
              <ac:spMk id="8" creationId="{00000000-0000-0000-0000-000000000000}"/>
            </ac:spMkLst>
          </pc:spChg>
          <pc:spChg chg="mod">
            <ac:chgData name="Driessen, F.P.G. (Frank)" userId="273bee0f-246e-45f5-8708-6914bce5370f" providerId="ADAL" clId="{B694C051-52CF-44A1-8891-0A87C387A345}" dt="2018-04-18T11:32:10.813" v="2396" actId="790"/>
            <ac:spMkLst>
              <pc:docMk/>
              <pc:sldMasterMk cId="1136566582" sldId="2147483648"/>
              <pc:sldLayoutMk cId="1073389870" sldId="2147483656"/>
              <ac:spMk id="10" creationId="{00000000-0000-0000-0000-000000000000}"/>
            </ac:spMkLst>
          </pc:spChg>
        </pc:sldLayoutChg>
        <pc:sldLayoutChg chg="modSp">
          <pc:chgData name="Driessen, F.P.G. (Frank)" userId="273bee0f-246e-45f5-8708-6914bce5370f" providerId="ADAL" clId="{B694C051-52CF-44A1-8891-0A87C387A345}" dt="2018-04-18T11:32:09.997" v="2202" actId="20577"/>
          <pc:sldLayoutMkLst>
            <pc:docMk/>
            <pc:sldMasterMk cId="1136566582" sldId="2147483648"/>
            <pc:sldLayoutMk cId="2586127960" sldId="2147483657"/>
          </pc:sldLayoutMkLst>
          <pc:spChg chg="mod">
            <ac:chgData name="Driessen, F.P.G. (Frank)" userId="273bee0f-246e-45f5-8708-6914bce5370f" providerId="ADAL" clId="{B694C051-52CF-44A1-8891-0A87C387A345}" dt="2018-04-18T11:32:09.964" v="2196"/>
            <ac:spMkLst>
              <pc:docMk/>
              <pc:sldMasterMk cId="1136566582" sldId="2147483648"/>
              <pc:sldLayoutMk cId="2586127960" sldId="2147483657"/>
              <ac:spMk id="2" creationId="{00000000-0000-0000-0000-000000000000}"/>
            </ac:spMkLst>
          </pc:spChg>
          <pc:spChg chg="mod">
            <ac:chgData name="Driessen, F.P.G. (Frank)" userId="273bee0f-246e-45f5-8708-6914bce5370f" providerId="ADAL" clId="{B694C051-52CF-44A1-8891-0A87C387A345}" dt="2018-04-18T11:32:09.980" v="2199" actId="20577"/>
            <ac:spMkLst>
              <pc:docMk/>
              <pc:sldMasterMk cId="1136566582" sldId="2147483648"/>
              <pc:sldLayoutMk cId="2586127960" sldId="2147483657"/>
              <ac:spMk id="7" creationId="{00000000-0000-0000-0000-000000000000}"/>
            </ac:spMkLst>
          </pc:spChg>
          <pc:spChg chg="mod">
            <ac:chgData name="Driessen, F.P.G. (Frank)" userId="273bee0f-246e-45f5-8708-6914bce5370f" providerId="ADAL" clId="{B694C051-52CF-44A1-8891-0A87C387A345}" dt="2018-04-18T11:32:09.997" v="2202" actId="20577"/>
            <ac:spMkLst>
              <pc:docMk/>
              <pc:sldMasterMk cId="1136566582" sldId="2147483648"/>
              <pc:sldLayoutMk cId="2586127960" sldId="2147483657"/>
              <ac:spMk id="8" creationId="{00000000-0000-0000-0000-000000000000}"/>
            </ac:spMkLst>
          </pc:spChg>
        </pc:sldLayoutChg>
        <pc:sldLayoutChg chg="modSp">
          <pc:chgData name="Driessen, F.P.G. (Frank)" userId="273bee0f-246e-45f5-8708-6914bce5370f" providerId="ADAL" clId="{B694C051-52CF-44A1-8891-0A87C387A345}" dt="2018-04-18T11:32:10.147" v="2233"/>
          <pc:sldLayoutMkLst>
            <pc:docMk/>
            <pc:sldMasterMk cId="1136566582" sldId="2147483648"/>
            <pc:sldLayoutMk cId="1522927899" sldId="2147483658"/>
          </pc:sldLayoutMkLst>
          <pc:spChg chg="mod">
            <ac:chgData name="Driessen, F.P.G. (Frank)" userId="273bee0f-246e-45f5-8708-6914bce5370f" providerId="ADAL" clId="{B694C051-52CF-44A1-8891-0A87C387A345}" dt="2018-04-18T11:32:10.147" v="2233"/>
            <ac:spMkLst>
              <pc:docMk/>
              <pc:sldMasterMk cId="1136566582" sldId="2147483648"/>
              <pc:sldLayoutMk cId="1522927899" sldId="2147483658"/>
              <ac:spMk id="2" creationId="{00000000-0000-0000-0000-000000000000}"/>
            </ac:spMkLst>
          </pc:spChg>
        </pc:sldLayoutChg>
        <pc:sldLayoutChg chg="modSp">
          <pc:chgData name="Driessen, F.P.G. (Frank)" userId="273bee0f-246e-45f5-8708-6914bce5370f" providerId="ADAL" clId="{B694C051-52CF-44A1-8891-0A87C387A345}" dt="2018-04-18T11:32:10.209" v="2250" actId="790"/>
          <pc:sldLayoutMkLst>
            <pc:docMk/>
            <pc:sldMasterMk cId="1136566582" sldId="2147483648"/>
            <pc:sldLayoutMk cId="3707496556" sldId="2147483659"/>
          </pc:sldLayoutMkLst>
          <pc:spChg chg="mod">
            <ac:chgData name="Driessen, F.P.G. (Frank)" userId="273bee0f-246e-45f5-8708-6914bce5370f" providerId="ADAL" clId="{B694C051-52CF-44A1-8891-0A87C387A345}" dt="2018-04-18T11:32:10.178" v="2243" actId="790"/>
            <ac:spMkLst>
              <pc:docMk/>
              <pc:sldMasterMk cId="1136566582" sldId="2147483648"/>
              <pc:sldLayoutMk cId="3707496556" sldId="2147483659"/>
              <ac:spMk id="2" creationId="{00000000-0000-0000-0000-000000000000}"/>
            </ac:spMkLst>
          </pc:spChg>
          <pc:spChg chg="mod">
            <ac:chgData name="Driessen, F.P.G. (Frank)" userId="273bee0f-246e-45f5-8708-6914bce5370f" providerId="ADAL" clId="{B694C051-52CF-44A1-8891-0A87C387A345}" dt="2018-04-18T11:32:10.194" v="2246" actId="20577"/>
            <ac:spMkLst>
              <pc:docMk/>
              <pc:sldMasterMk cId="1136566582" sldId="2147483648"/>
              <pc:sldLayoutMk cId="3707496556" sldId="2147483659"/>
              <ac:spMk id="6" creationId="{00000000-0000-0000-0000-000000000000}"/>
            </ac:spMkLst>
          </pc:spChg>
          <pc:spChg chg="mod">
            <ac:chgData name="Driessen, F.P.G. (Frank)" userId="273bee0f-246e-45f5-8708-6914bce5370f" providerId="ADAL" clId="{B694C051-52CF-44A1-8891-0A87C387A345}" dt="2018-04-18T11:32:10.209" v="2249" actId="20577"/>
            <ac:spMkLst>
              <pc:docMk/>
              <pc:sldMasterMk cId="1136566582" sldId="2147483648"/>
              <pc:sldLayoutMk cId="3707496556" sldId="2147483659"/>
              <ac:spMk id="7" creationId="{00000000-0000-0000-0000-000000000000}"/>
            </ac:spMkLst>
          </pc:spChg>
          <pc:spChg chg="mod">
            <ac:chgData name="Driessen, F.P.G. (Frank)" userId="273bee0f-246e-45f5-8708-6914bce5370f" providerId="ADAL" clId="{B694C051-52CF-44A1-8891-0A87C387A345}" dt="2018-04-18T11:32:10.209" v="2250" actId="790"/>
            <ac:spMkLst>
              <pc:docMk/>
              <pc:sldMasterMk cId="1136566582" sldId="2147483648"/>
              <pc:sldLayoutMk cId="3707496556" sldId="2147483659"/>
              <ac:spMk id="9" creationId="{00000000-0000-0000-0000-000000000000}"/>
            </ac:spMkLst>
          </pc:spChg>
        </pc:sldLayoutChg>
        <pc:sldLayoutChg chg="modSp">
          <pc:chgData name="Driessen, F.P.G. (Frank)" userId="273bee0f-246e-45f5-8708-6914bce5370f" providerId="ADAL" clId="{B694C051-52CF-44A1-8891-0A87C387A345}" dt="2018-04-18T11:32:10.847" v="2404" actId="790"/>
          <pc:sldLayoutMkLst>
            <pc:docMk/>
            <pc:sldMasterMk cId="1136566582" sldId="2147483648"/>
            <pc:sldLayoutMk cId="576322992" sldId="2147483660"/>
          </pc:sldLayoutMkLst>
          <pc:spChg chg="mod">
            <ac:chgData name="Driessen, F.P.G. (Frank)" userId="273bee0f-246e-45f5-8708-6914bce5370f" providerId="ADAL" clId="{B694C051-52CF-44A1-8891-0A87C387A345}" dt="2018-04-18T11:32:10.813" v="2397"/>
            <ac:spMkLst>
              <pc:docMk/>
              <pc:sldMasterMk cId="1136566582" sldId="2147483648"/>
              <pc:sldLayoutMk cId="576322992" sldId="2147483660"/>
              <ac:spMk id="2" creationId="{00000000-0000-0000-0000-000000000000}"/>
            </ac:spMkLst>
          </pc:spChg>
          <pc:spChg chg="mod">
            <ac:chgData name="Driessen, F.P.G. (Frank)" userId="273bee0f-246e-45f5-8708-6914bce5370f" providerId="ADAL" clId="{B694C051-52CF-44A1-8891-0A87C387A345}" dt="2018-04-18T11:32:10.830" v="2400" actId="20577"/>
            <ac:spMkLst>
              <pc:docMk/>
              <pc:sldMasterMk cId="1136566582" sldId="2147483648"/>
              <pc:sldLayoutMk cId="576322992" sldId="2147483660"/>
              <ac:spMk id="7" creationId="{00000000-0000-0000-0000-000000000000}"/>
            </ac:spMkLst>
          </pc:spChg>
          <pc:spChg chg="mod">
            <ac:chgData name="Driessen, F.P.G. (Frank)" userId="273bee0f-246e-45f5-8708-6914bce5370f" providerId="ADAL" clId="{B694C051-52CF-44A1-8891-0A87C387A345}" dt="2018-04-18T11:32:10.847" v="2403" actId="20577"/>
            <ac:spMkLst>
              <pc:docMk/>
              <pc:sldMasterMk cId="1136566582" sldId="2147483648"/>
              <pc:sldLayoutMk cId="576322992" sldId="2147483660"/>
              <ac:spMk id="8" creationId="{00000000-0000-0000-0000-000000000000}"/>
            </ac:spMkLst>
          </pc:spChg>
          <pc:spChg chg="mod">
            <ac:chgData name="Driessen, F.P.G. (Frank)" userId="273bee0f-246e-45f5-8708-6914bce5370f" providerId="ADAL" clId="{B694C051-52CF-44A1-8891-0A87C387A345}" dt="2018-04-18T11:32:10.847" v="2404" actId="790"/>
            <ac:spMkLst>
              <pc:docMk/>
              <pc:sldMasterMk cId="1136566582" sldId="2147483648"/>
              <pc:sldLayoutMk cId="576322992" sldId="2147483660"/>
              <ac:spMk id="9" creationId="{00000000-0000-0000-0000-000000000000}"/>
            </ac:spMkLst>
          </pc:spChg>
        </pc:sldLayoutChg>
        <pc:sldLayoutChg chg="modSp">
          <pc:chgData name="Driessen, F.P.G. (Frank)" userId="273bee0f-246e-45f5-8708-6914bce5370f" providerId="ADAL" clId="{B694C051-52CF-44A1-8891-0A87C387A345}" dt="2018-04-18T11:32:10.147" v="2232" actId="790"/>
          <pc:sldLayoutMkLst>
            <pc:docMk/>
            <pc:sldMasterMk cId="1136566582" sldId="2147483648"/>
            <pc:sldLayoutMk cId="4285665941" sldId="2147483661"/>
          </pc:sldLayoutMkLst>
          <pc:spChg chg="mod">
            <ac:chgData name="Driessen, F.P.G. (Frank)" userId="273bee0f-246e-45f5-8708-6914bce5370f" providerId="ADAL" clId="{B694C051-52CF-44A1-8891-0A87C387A345}" dt="2018-04-18T11:32:10.113" v="2227" actId="790"/>
            <ac:spMkLst>
              <pc:docMk/>
              <pc:sldMasterMk cId="1136566582" sldId="2147483648"/>
              <pc:sldLayoutMk cId="4285665941" sldId="2147483661"/>
              <ac:spMk id="2" creationId="{00000000-0000-0000-0000-000000000000}"/>
            </ac:spMkLst>
          </pc:spChg>
          <pc:spChg chg="mod">
            <ac:chgData name="Driessen, F.P.G. (Frank)" userId="273bee0f-246e-45f5-8708-6914bce5370f" providerId="ADAL" clId="{B694C051-52CF-44A1-8891-0A87C387A345}" dt="2018-04-18T11:32:10.130" v="2228" actId="790"/>
            <ac:spMkLst>
              <pc:docMk/>
              <pc:sldMasterMk cId="1136566582" sldId="2147483648"/>
              <pc:sldLayoutMk cId="4285665941" sldId="2147483661"/>
              <ac:spMk id="3" creationId="{00000000-0000-0000-0000-000000000000}"/>
            </ac:spMkLst>
          </pc:spChg>
          <pc:spChg chg="mod">
            <ac:chgData name="Driessen, F.P.G. (Frank)" userId="273bee0f-246e-45f5-8708-6914bce5370f" providerId="ADAL" clId="{B694C051-52CF-44A1-8891-0A87C387A345}" dt="2018-04-18T11:32:10.147" v="2231" actId="790"/>
            <ac:spMkLst>
              <pc:docMk/>
              <pc:sldMasterMk cId="1136566582" sldId="2147483648"/>
              <pc:sldLayoutMk cId="4285665941" sldId="2147483661"/>
              <ac:spMk id="4" creationId="{00000000-0000-0000-0000-000000000000}"/>
            </ac:spMkLst>
          </pc:spChg>
          <pc:spChg chg="mod">
            <ac:chgData name="Driessen, F.P.G. (Frank)" userId="273bee0f-246e-45f5-8708-6914bce5370f" providerId="ADAL" clId="{B694C051-52CF-44A1-8891-0A87C387A345}" dt="2018-04-18T11:32:10.130" v="2230" actId="790"/>
            <ac:spMkLst>
              <pc:docMk/>
              <pc:sldMasterMk cId="1136566582" sldId="2147483648"/>
              <pc:sldLayoutMk cId="4285665941" sldId="2147483661"/>
              <ac:spMk id="7" creationId="{00000000-0000-0000-0000-000000000000}"/>
            </ac:spMkLst>
          </pc:spChg>
          <pc:spChg chg="mod">
            <ac:chgData name="Driessen, F.P.G. (Frank)" userId="273bee0f-246e-45f5-8708-6914bce5370f" providerId="ADAL" clId="{B694C051-52CF-44A1-8891-0A87C387A345}" dt="2018-04-18T11:32:10.130" v="2229" actId="790"/>
            <ac:spMkLst>
              <pc:docMk/>
              <pc:sldMasterMk cId="1136566582" sldId="2147483648"/>
              <pc:sldLayoutMk cId="4285665941" sldId="2147483661"/>
              <ac:spMk id="8" creationId="{00000000-0000-0000-0000-000000000000}"/>
            </ac:spMkLst>
          </pc:spChg>
          <pc:spChg chg="mod">
            <ac:chgData name="Driessen, F.P.G. (Frank)" userId="273bee0f-246e-45f5-8708-6914bce5370f" providerId="ADAL" clId="{B694C051-52CF-44A1-8891-0A87C387A345}" dt="2018-04-18T11:32:10.147" v="2232" actId="790"/>
            <ac:spMkLst>
              <pc:docMk/>
              <pc:sldMasterMk cId="1136566582" sldId="2147483648"/>
              <pc:sldLayoutMk cId="4285665941" sldId="2147483661"/>
              <ac:spMk id="9" creationId="{00000000-0000-0000-0000-000000000000}"/>
            </ac:spMkLst>
          </pc:spChg>
        </pc:sldLayoutChg>
        <pc:sldLayoutChg chg="modSp">
          <pc:chgData name="Driessen, F.P.G. (Frank)" userId="273bee0f-246e-45f5-8708-6914bce5370f" providerId="ADAL" clId="{B694C051-52CF-44A1-8891-0A87C387A345}" dt="2018-04-18T11:32:10.247" v="2262"/>
          <pc:sldLayoutMkLst>
            <pc:docMk/>
            <pc:sldMasterMk cId="1136566582" sldId="2147483648"/>
            <pc:sldLayoutMk cId="1837530744" sldId="2147483662"/>
          </pc:sldLayoutMkLst>
          <pc:spChg chg="mod">
            <ac:chgData name="Driessen, F.P.G. (Frank)" userId="273bee0f-246e-45f5-8708-6914bce5370f" providerId="ADAL" clId="{B694C051-52CF-44A1-8891-0A87C387A345}" dt="2018-04-18T11:32:10.225" v="2254" actId="790"/>
            <ac:spMkLst>
              <pc:docMk/>
              <pc:sldMasterMk cId="1136566582" sldId="2147483648"/>
              <pc:sldLayoutMk cId="1837530744" sldId="2147483662"/>
              <ac:spMk id="2" creationId="{00000000-0000-0000-0000-000000000000}"/>
            </ac:spMkLst>
          </pc:spChg>
          <pc:spChg chg="mod">
            <ac:chgData name="Driessen, F.P.G. (Frank)" userId="273bee0f-246e-45f5-8708-6914bce5370f" providerId="ADAL" clId="{B694C051-52CF-44A1-8891-0A87C387A345}" dt="2018-04-18T11:32:10.247" v="2262"/>
            <ac:spMkLst>
              <pc:docMk/>
              <pc:sldMasterMk cId="1136566582" sldId="2147483648"/>
              <pc:sldLayoutMk cId="1837530744" sldId="2147483662"/>
              <ac:spMk id="3" creationId="{00000000-0000-0000-0000-000000000000}"/>
            </ac:spMkLst>
          </pc:spChg>
          <pc:spChg chg="mod">
            <ac:chgData name="Driessen, F.P.G. (Frank)" userId="273bee0f-246e-45f5-8708-6914bce5370f" providerId="ADAL" clId="{B694C051-52CF-44A1-8891-0A87C387A345}" dt="2018-04-18T11:32:10.247" v="2258"/>
            <ac:spMkLst>
              <pc:docMk/>
              <pc:sldMasterMk cId="1136566582" sldId="2147483648"/>
              <pc:sldLayoutMk cId="1837530744" sldId="2147483662"/>
              <ac:spMk id="5" creationId="{00000000-0000-0000-0000-000000000000}"/>
            </ac:spMkLst>
          </pc:spChg>
          <pc:spChg chg="mod">
            <ac:chgData name="Driessen, F.P.G. (Frank)" userId="273bee0f-246e-45f5-8708-6914bce5370f" providerId="ADAL" clId="{B694C051-52CF-44A1-8891-0A87C387A345}" dt="2018-04-18T11:32:10.225" v="2255" actId="790"/>
            <ac:spMkLst>
              <pc:docMk/>
              <pc:sldMasterMk cId="1136566582" sldId="2147483648"/>
              <pc:sldLayoutMk cId="1837530744" sldId="2147483662"/>
              <ac:spMk id="7" creationId="{00000000-0000-0000-0000-000000000000}"/>
            </ac:spMkLst>
          </pc:spChg>
          <pc:spChg chg="mod">
            <ac:chgData name="Driessen, F.P.G. (Frank)" userId="273bee0f-246e-45f5-8708-6914bce5370f" providerId="ADAL" clId="{B694C051-52CF-44A1-8891-0A87C387A345}" dt="2018-04-18T11:32:10.245" v="2256" actId="790"/>
            <ac:spMkLst>
              <pc:docMk/>
              <pc:sldMasterMk cId="1136566582" sldId="2147483648"/>
              <pc:sldLayoutMk cId="1837530744" sldId="2147483662"/>
              <ac:spMk id="9" creationId="{00000000-0000-0000-0000-000000000000}"/>
            </ac:spMkLst>
          </pc:spChg>
          <pc:spChg chg="mod">
            <ac:chgData name="Driessen, F.P.G. (Frank)" userId="273bee0f-246e-45f5-8708-6914bce5370f" providerId="ADAL" clId="{B694C051-52CF-44A1-8891-0A87C387A345}" dt="2018-04-18T11:32:10.247" v="2257" actId="790"/>
            <ac:spMkLst>
              <pc:docMk/>
              <pc:sldMasterMk cId="1136566582" sldId="2147483648"/>
              <pc:sldLayoutMk cId="1837530744" sldId="2147483662"/>
              <ac:spMk id="10" creationId="{00000000-0000-0000-0000-000000000000}"/>
            </ac:spMkLst>
          </pc:spChg>
          <pc:spChg chg="mod">
            <ac:chgData name="Driessen, F.P.G. (Frank)" userId="273bee0f-246e-45f5-8708-6914bce5370f" providerId="ADAL" clId="{B694C051-52CF-44A1-8891-0A87C387A345}" dt="2018-04-18T11:32:10.247" v="2259" actId="790"/>
            <ac:spMkLst>
              <pc:docMk/>
              <pc:sldMasterMk cId="1136566582" sldId="2147483648"/>
              <pc:sldLayoutMk cId="1837530744" sldId="2147483662"/>
              <ac:spMk id="11" creationId="{00000000-0000-0000-0000-000000000000}"/>
            </ac:spMkLst>
          </pc:spChg>
          <pc:spChg chg="mod">
            <ac:chgData name="Driessen, F.P.G. (Frank)" userId="273bee0f-246e-45f5-8708-6914bce5370f" providerId="ADAL" clId="{B694C051-52CF-44A1-8891-0A87C387A345}" dt="2018-04-18T11:32:10.225" v="2253" actId="20577"/>
            <ac:spMkLst>
              <pc:docMk/>
              <pc:sldMasterMk cId="1136566582" sldId="2147483648"/>
              <pc:sldLayoutMk cId="1837530744" sldId="2147483662"/>
              <ac:spMk id="12" creationId="{00000000-0000-0000-0000-000000000000}"/>
            </ac:spMkLst>
          </pc:spChg>
        </pc:sldLayoutChg>
        <pc:sldLayoutChg chg="modSp">
          <pc:chgData name="Driessen, F.P.G. (Frank)" userId="273bee0f-246e-45f5-8708-6914bce5370f" providerId="ADAL" clId="{B694C051-52CF-44A1-8891-0A87C387A345}" dt="2018-04-18T11:32:10.063" v="2216" actId="20577"/>
          <pc:sldLayoutMkLst>
            <pc:docMk/>
            <pc:sldMasterMk cId="1136566582" sldId="2147483648"/>
            <pc:sldLayoutMk cId="1399051382" sldId="2147483663"/>
          </pc:sldLayoutMkLst>
          <pc:spChg chg="mod">
            <ac:chgData name="Driessen, F.P.G. (Frank)" userId="273bee0f-246e-45f5-8708-6914bce5370f" providerId="ADAL" clId="{B694C051-52CF-44A1-8891-0A87C387A345}" dt="2018-04-18T11:32:10.030" v="2210"/>
            <ac:spMkLst>
              <pc:docMk/>
              <pc:sldMasterMk cId="1136566582" sldId="2147483648"/>
              <pc:sldLayoutMk cId="1399051382" sldId="2147483663"/>
              <ac:spMk id="2" creationId="{00000000-0000-0000-0000-000000000000}"/>
            </ac:spMkLst>
          </pc:spChg>
          <pc:spChg chg="mod">
            <ac:chgData name="Driessen, F.P.G. (Frank)" userId="273bee0f-246e-45f5-8708-6914bce5370f" providerId="ADAL" clId="{B694C051-52CF-44A1-8891-0A87C387A345}" dt="2018-04-18T11:32:10.047" v="2213" actId="20577"/>
            <ac:spMkLst>
              <pc:docMk/>
              <pc:sldMasterMk cId="1136566582" sldId="2147483648"/>
              <pc:sldLayoutMk cId="1399051382" sldId="2147483663"/>
              <ac:spMk id="7" creationId="{00000000-0000-0000-0000-000000000000}"/>
            </ac:spMkLst>
          </pc:spChg>
          <pc:spChg chg="mod">
            <ac:chgData name="Driessen, F.P.G. (Frank)" userId="273bee0f-246e-45f5-8708-6914bce5370f" providerId="ADAL" clId="{B694C051-52CF-44A1-8891-0A87C387A345}" dt="2018-04-18T11:32:10.063" v="2216" actId="20577"/>
            <ac:spMkLst>
              <pc:docMk/>
              <pc:sldMasterMk cId="1136566582" sldId="2147483648"/>
              <pc:sldLayoutMk cId="1399051382" sldId="2147483663"/>
              <ac:spMk id="8" creationId="{00000000-0000-0000-0000-000000000000}"/>
            </ac:spMkLst>
          </pc:spChg>
        </pc:sldLayoutChg>
        <pc:sldLayoutChg chg="modSp">
          <pc:chgData name="Driessen, F.P.G. (Frank)" userId="273bee0f-246e-45f5-8708-6914bce5370f" providerId="ADAL" clId="{B694C051-52CF-44A1-8891-0A87C387A345}" dt="2018-04-18T11:32:10.880" v="2408" actId="790"/>
          <pc:sldLayoutMkLst>
            <pc:docMk/>
            <pc:sldMasterMk cId="1136566582" sldId="2147483648"/>
            <pc:sldLayoutMk cId="3041527234" sldId="2147483664"/>
          </pc:sldLayoutMkLst>
          <pc:spChg chg="mod">
            <ac:chgData name="Driessen, F.P.G. (Frank)" userId="273bee0f-246e-45f5-8708-6914bce5370f" providerId="ADAL" clId="{B694C051-52CF-44A1-8891-0A87C387A345}" dt="2018-04-18T11:32:10.863" v="2405" actId="790"/>
            <ac:spMkLst>
              <pc:docMk/>
              <pc:sldMasterMk cId="1136566582" sldId="2147483648"/>
              <pc:sldLayoutMk cId="3041527234" sldId="2147483664"/>
              <ac:spMk id="4" creationId="{B9C5D6FD-7B8A-4DC6-9143-AA281AC2D3E6}"/>
            </ac:spMkLst>
          </pc:spChg>
          <pc:spChg chg="mod">
            <ac:chgData name="Driessen, F.P.G. (Frank)" userId="273bee0f-246e-45f5-8708-6914bce5370f" providerId="ADAL" clId="{B694C051-52CF-44A1-8891-0A87C387A345}" dt="2018-04-18T11:32:10.863" v="2406" actId="790"/>
            <ac:spMkLst>
              <pc:docMk/>
              <pc:sldMasterMk cId="1136566582" sldId="2147483648"/>
              <pc:sldLayoutMk cId="3041527234" sldId="2147483664"/>
              <ac:spMk id="7" creationId="{74032ABA-74B8-441C-A195-E8BC096350BC}"/>
            </ac:spMkLst>
          </pc:spChg>
          <pc:spChg chg="mod">
            <ac:chgData name="Driessen, F.P.G. (Frank)" userId="273bee0f-246e-45f5-8708-6914bce5370f" providerId="ADAL" clId="{B694C051-52CF-44A1-8891-0A87C387A345}" dt="2018-04-18T11:32:10.880" v="2407" actId="790"/>
            <ac:spMkLst>
              <pc:docMk/>
              <pc:sldMasterMk cId="1136566582" sldId="2147483648"/>
              <pc:sldLayoutMk cId="3041527234" sldId="2147483664"/>
              <ac:spMk id="10" creationId="{FC0CC930-5C91-493E-AFA4-157686130B86}"/>
            </ac:spMkLst>
          </pc:spChg>
          <pc:spChg chg="mod">
            <ac:chgData name="Driessen, F.P.G. (Frank)" userId="273bee0f-246e-45f5-8708-6914bce5370f" providerId="ADAL" clId="{B694C051-52CF-44A1-8891-0A87C387A345}" dt="2018-04-18T11:32:10.880" v="2408" actId="790"/>
            <ac:spMkLst>
              <pc:docMk/>
              <pc:sldMasterMk cId="1136566582" sldId="2147483648"/>
              <pc:sldLayoutMk cId="3041527234" sldId="2147483664"/>
              <ac:spMk id="11" creationId="{E0082D0E-28BE-4ACB-80F5-8AD26A7556EC}"/>
            </ac:spMkLst>
          </pc:spChg>
        </pc:sldLayoutChg>
      </pc:sldMasterChg>
    </pc:docChg>
  </pc:docChgLst>
  <pc:docChgLst>
    <pc:chgData name="Molkenboer, F.T. (Freek)" userId="bf535a9b-b585-4d45-81bb-d9e687ae7c97" providerId="ADAL" clId="{F81FF70B-02E6-42D2-9B9A-36E5195BA145}"/>
    <pc:docChg chg="undo custSel modSld sldOrd">
      <pc:chgData name="Molkenboer, F.T. (Freek)" userId="bf535a9b-b585-4d45-81bb-d9e687ae7c97" providerId="ADAL" clId="{F81FF70B-02E6-42D2-9B9A-36E5195BA145}" dt="2018-04-10T07:14:46.044" v="701" actId="20577"/>
      <pc:docMkLst>
        <pc:docMk/>
      </pc:docMkLst>
      <pc:sldChg chg="modSp">
        <pc:chgData name="Molkenboer, F.T. (Freek)" userId="bf535a9b-b585-4d45-81bb-d9e687ae7c97" providerId="ADAL" clId="{F81FF70B-02E6-42D2-9B9A-36E5195BA145}" dt="2018-04-10T07:14:18.891" v="697" actId="5793"/>
        <pc:sldMkLst>
          <pc:docMk/>
          <pc:sldMk cId="3199585121" sldId="257"/>
        </pc:sldMkLst>
        <pc:spChg chg="mod">
          <ac:chgData name="Molkenboer, F.T. (Freek)" userId="bf535a9b-b585-4d45-81bb-d9e687ae7c97" providerId="ADAL" clId="{F81FF70B-02E6-42D2-9B9A-36E5195BA145}" dt="2018-04-10T07:14:18.891" v="697" actId="5793"/>
          <ac:spMkLst>
            <pc:docMk/>
            <pc:sldMk cId="3199585121" sldId="257"/>
            <ac:spMk id="3" creationId="{00000000-0000-0000-0000-000000000000}"/>
          </ac:spMkLst>
        </pc:spChg>
      </pc:sldChg>
      <pc:sldChg chg="addSp modSp">
        <pc:chgData name="Molkenboer, F.T. (Freek)" userId="bf535a9b-b585-4d45-81bb-d9e687ae7c97" providerId="ADAL" clId="{F81FF70B-02E6-42D2-9B9A-36E5195BA145}" dt="2018-04-10T07:11:48.477" v="522" actId="1035"/>
        <pc:sldMkLst>
          <pc:docMk/>
          <pc:sldMk cId="2751029419" sldId="266"/>
        </pc:sldMkLst>
        <pc:spChg chg="mod">
          <ac:chgData name="Molkenboer, F.T. (Freek)" userId="bf535a9b-b585-4d45-81bb-d9e687ae7c97" providerId="ADAL" clId="{F81FF70B-02E6-42D2-9B9A-36E5195BA145}" dt="2018-04-10T06:51:44.367" v="144" actId="1076"/>
          <ac:spMkLst>
            <pc:docMk/>
            <pc:sldMk cId="2751029419" sldId="266"/>
            <ac:spMk id="4" creationId="{E62A84D6-6422-4FE8-8114-5128B6DCCEAE}"/>
          </ac:spMkLst>
        </pc:spChg>
        <pc:spChg chg="mod">
          <ac:chgData name="Molkenboer, F.T. (Freek)" userId="bf535a9b-b585-4d45-81bb-d9e687ae7c97" providerId="ADAL" clId="{F81FF70B-02E6-42D2-9B9A-36E5195BA145}" dt="2018-04-10T06:45:15.020" v="34" actId="1035"/>
          <ac:spMkLst>
            <pc:docMk/>
            <pc:sldMk cId="2751029419" sldId="266"/>
            <ac:spMk id="5" creationId="{C0913F19-0033-4FBC-8095-367EB735913F}"/>
          </ac:spMkLst>
        </pc:spChg>
        <pc:spChg chg="mod">
          <ac:chgData name="Molkenboer, F.T. (Freek)" userId="bf535a9b-b585-4d45-81bb-d9e687ae7c97" providerId="ADAL" clId="{F81FF70B-02E6-42D2-9B9A-36E5195BA145}" dt="2018-04-10T06:45:15.020" v="34" actId="1035"/>
          <ac:spMkLst>
            <pc:docMk/>
            <pc:sldMk cId="2751029419" sldId="266"/>
            <ac:spMk id="6" creationId="{07B05845-8BF5-4ADF-9AB6-129FD1BF5C63}"/>
          </ac:spMkLst>
        </pc:spChg>
        <pc:spChg chg="mod">
          <ac:chgData name="Molkenboer, F.T. (Freek)" userId="bf535a9b-b585-4d45-81bb-d9e687ae7c97" providerId="ADAL" clId="{F81FF70B-02E6-42D2-9B9A-36E5195BA145}" dt="2018-04-10T07:11:48.477" v="522" actId="1035"/>
          <ac:spMkLst>
            <pc:docMk/>
            <pc:sldMk cId="2751029419" sldId="266"/>
            <ac:spMk id="7" creationId="{89C102B6-2589-45EC-B7FD-050B036C7832}"/>
          </ac:spMkLst>
        </pc:spChg>
        <pc:spChg chg="mod">
          <ac:chgData name="Molkenboer, F.T. (Freek)" userId="bf535a9b-b585-4d45-81bb-d9e687ae7c97" providerId="ADAL" clId="{F81FF70B-02E6-42D2-9B9A-36E5195BA145}" dt="2018-04-10T07:11:48.477" v="522" actId="1035"/>
          <ac:spMkLst>
            <pc:docMk/>
            <pc:sldMk cId="2751029419" sldId="266"/>
            <ac:spMk id="8" creationId="{703224FA-4B0B-41BD-BD23-08D5DCF4B0D8}"/>
          </ac:spMkLst>
        </pc:spChg>
        <pc:spChg chg="mod">
          <ac:chgData name="Molkenboer, F.T. (Freek)" userId="bf535a9b-b585-4d45-81bb-d9e687ae7c97" providerId="ADAL" clId="{F81FF70B-02E6-42D2-9B9A-36E5195BA145}" dt="2018-04-10T06:45:15.020" v="34" actId="1035"/>
          <ac:spMkLst>
            <pc:docMk/>
            <pc:sldMk cId="2751029419" sldId="266"/>
            <ac:spMk id="9" creationId="{A0D7C9F3-0A58-4DE7-AE35-7324ADAE9520}"/>
          </ac:spMkLst>
        </pc:spChg>
        <pc:spChg chg="mod">
          <ac:chgData name="Molkenboer, F.T. (Freek)" userId="bf535a9b-b585-4d45-81bb-d9e687ae7c97" providerId="ADAL" clId="{F81FF70B-02E6-42D2-9B9A-36E5195BA145}" dt="2018-04-10T06:45:15.020" v="34" actId="1035"/>
          <ac:spMkLst>
            <pc:docMk/>
            <pc:sldMk cId="2751029419" sldId="266"/>
            <ac:spMk id="10" creationId="{D9AD9ABA-6F3E-44E7-915C-3AB096CD47C8}"/>
          </ac:spMkLst>
        </pc:spChg>
        <pc:spChg chg="add mod">
          <ac:chgData name="Molkenboer, F.T. (Freek)" userId="bf535a9b-b585-4d45-81bb-d9e687ae7c97" providerId="ADAL" clId="{F81FF70B-02E6-42D2-9B9A-36E5195BA145}" dt="2018-04-10T06:45:15.020" v="34" actId="1035"/>
          <ac:spMkLst>
            <pc:docMk/>
            <pc:sldMk cId="2751029419" sldId="266"/>
            <ac:spMk id="11" creationId="{AAEA6EAC-DF98-43E6-A08A-989A0AD41C25}"/>
          </ac:spMkLst>
        </pc:spChg>
        <pc:spChg chg="add mod">
          <ac:chgData name="Molkenboer, F.T. (Freek)" userId="bf535a9b-b585-4d45-81bb-d9e687ae7c97" providerId="ADAL" clId="{F81FF70B-02E6-42D2-9B9A-36E5195BA145}" dt="2018-04-10T06:45:15.020" v="34" actId="1035"/>
          <ac:spMkLst>
            <pc:docMk/>
            <pc:sldMk cId="2751029419" sldId="266"/>
            <ac:spMk id="12" creationId="{7F953328-7CFA-4C5C-AB9A-CF9C6A87A84A}"/>
          </ac:spMkLst>
        </pc:spChg>
        <pc:spChg chg="add mod">
          <ac:chgData name="Molkenboer, F.T. (Freek)" userId="bf535a9b-b585-4d45-81bb-d9e687ae7c97" providerId="ADAL" clId="{F81FF70B-02E6-42D2-9B9A-36E5195BA145}" dt="2018-04-10T06:45:15.020" v="34" actId="1035"/>
          <ac:spMkLst>
            <pc:docMk/>
            <pc:sldMk cId="2751029419" sldId="266"/>
            <ac:spMk id="18" creationId="{074D85E5-EC40-4556-A203-2E2A36723C34}"/>
          </ac:spMkLst>
        </pc:spChg>
        <pc:spChg chg="add mod">
          <ac:chgData name="Molkenboer, F.T. (Freek)" userId="bf535a9b-b585-4d45-81bb-d9e687ae7c97" providerId="ADAL" clId="{F81FF70B-02E6-42D2-9B9A-36E5195BA145}" dt="2018-04-10T06:45:15.020" v="34" actId="1035"/>
          <ac:spMkLst>
            <pc:docMk/>
            <pc:sldMk cId="2751029419" sldId="266"/>
            <ac:spMk id="19" creationId="{43C81FF8-F40D-4C8C-8038-A9B4A6CC4093}"/>
          </ac:spMkLst>
        </pc:spChg>
        <pc:spChg chg="add mod">
          <ac:chgData name="Molkenboer, F.T. (Freek)" userId="bf535a9b-b585-4d45-81bb-d9e687ae7c97" providerId="ADAL" clId="{F81FF70B-02E6-42D2-9B9A-36E5195BA145}" dt="2018-04-10T06:48:18.685" v="104" actId="1076"/>
          <ac:spMkLst>
            <pc:docMk/>
            <pc:sldMk cId="2751029419" sldId="266"/>
            <ac:spMk id="23" creationId="{8CD85E3A-1042-4DE9-9DE8-36E1FB942CDE}"/>
          </ac:spMkLst>
        </pc:spChg>
        <pc:spChg chg="add mod">
          <ac:chgData name="Molkenboer, F.T. (Freek)" userId="bf535a9b-b585-4d45-81bb-d9e687ae7c97" providerId="ADAL" clId="{F81FF70B-02E6-42D2-9B9A-36E5195BA145}" dt="2018-04-10T06:51:17.110" v="135" actId="1037"/>
          <ac:spMkLst>
            <pc:docMk/>
            <pc:sldMk cId="2751029419" sldId="266"/>
            <ac:spMk id="28" creationId="{26ED6A93-C83D-49EF-933D-C81DA8DB9578}"/>
          </ac:spMkLst>
        </pc:spChg>
        <pc:spChg chg="add mod">
          <ac:chgData name="Molkenboer, F.T. (Freek)" userId="bf535a9b-b585-4d45-81bb-d9e687ae7c97" providerId="ADAL" clId="{F81FF70B-02E6-42D2-9B9A-36E5195BA145}" dt="2018-04-10T06:51:28.279" v="137" actId="1035"/>
          <ac:spMkLst>
            <pc:docMk/>
            <pc:sldMk cId="2751029419" sldId="266"/>
            <ac:spMk id="29" creationId="{6DBC6959-996D-4F98-918A-C129D34499CC}"/>
          </ac:spMkLst>
        </pc:spChg>
        <pc:spChg chg="add mod">
          <ac:chgData name="Molkenboer, F.T. (Freek)" userId="bf535a9b-b585-4d45-81bb-d9e687ae7c97" providerId="ADAL" clId="{F81FF70B-02E6-42D2-9B9A-36E5195BA145}" dt="2018-04-10T06:51:39.107" v="142" actId="1038"/>
          <ac:spMkLst>
            <pc:docMk/>
            <pc:sldMk cId="2751029419" sldId="266"/>
            <ac:spMk id="30" creationId="{0A822E0E-6AFB-4884-896B-68BA7C118DD7}"/>
          </ac:spMkLst>
        </pc:spChg>
        <pc:spChg chg="add mod">
          <ac:chgData name="Molkenboer, F.T. (Freek)" userId="bf535a9b-b585-4d45-81bb-d9e687ae7c97" providerId="ADAL" clId="{F81FF70B-02E6-42D2-9B9A-36E5195BA145}" dt="2018-04-10T06:51:55.635" v="146" actId="1076"/>
          <ac:spMkLst>
            <pc:docMk/>
            <pc:sldMk cId="2751029419" sldId="266"/>
            <ac:spMk id="32" creationId="{5703FD5B-4F2C-4778-8D4A-6D0FA6DDC2DE}"/>
          </ac:spMkLst>
        </pc:spChg>
        <pc:spChg chg="add mod">
          <ac:chgData name="Molkenboer, F.T. (Freek)" userId="bf535a9b-b585-4d45-81bb-d9e687ae7c97" providerId="ADAL" clId="{F81FF70B-02E6-42D2-9B9A-36E5195BA145}" dt="2018-04-10T06:51:55.635" v="146" actId="1076"/>
          <ac:spMkLst>
            <pc:docMk/>
            <pc:sldMk cId="2751029419" sldId="266"/>
            <ac:spMk id="33" creationId="{E799A2A2-AEF1-47F7-B4C6-E8B8CD4CDBBF}"/>
          </ac:spMkLst>
        </pc:spChg>
        <pc:spChg chg="add mod">
          <ac:chgData name="Molkenboer, F.T. (Freek)" userId="bf535a9b-b585-4d45-81bb-d9e687ae7c97" providerId="ADAL" clId="{F81FF70B-02E6-42D2-9B9A-36E5195BA145}" dt="2018-04-10T06:51:55.635" v="146" actId="1076"/>
          <ac:spMkLst>
            <pc:docMk/>
            <pc:sldMk cId="2751029419" sldId="266"/>
            <ac:spMk id="34" creationId="{6B9E735B-AAF5-4991-B936-88655E80A80C}"/>
          </ac:spMkLst>
        </pc:spChg>
        <pc:spChg chg="add mod">
          <ac:chgData name="Molkenboer, F.T. (Freek)" userId="bf535a9b-b585-4d45-81bb-d9e687ae7c97" providerId="ADAL" clId="{F81FF70B-02E6-42D2-9B9A-36E5195BA145}" dt="2018-04-10T07:11:38.186" v="520" actId="14100"/>
          <ac:spMkLst>
            <pc:docMk/>
            <pc:sldMk cId="2751029419" sldId="266"/>
            <ac:spMk id="35" creationId="{A78B8B7A-BC70-4327-B9CB-C72AD28C8797}"/>
          </ac:spMkLst>
        </pc:spChg>
        <pc:cxnChg chg="add mod">
          <ac:chgData name="Molkenboer, F.T. (Freek)" userId="bf535a9b-b585-4d45-81bb-d9e687ae7c97" providerId="ADAL" clId="{F81FF70B-02E6-42D2-9B9A-36E5195BA145}" dt="2018-04-10T06:45:15.020" v="34" actId="1035"/>
          <ac:cxnSpMkLst>
            <pc:docMk/>
            <pc:sldMk cId="2751029419" sldId="266"/>
            <ac:cxnSpMk id="13" creationId="{4F50E79D-D1C6-4002-904D-3BC0109D1B96}"/>
          </ac:cxnSpMkLst>
        </pc:cxnChg>
        <pc:cxnChg chg="add mod">
          <ac:chgData name="Molkenboer, F.T. (Freek)" userId="bf535a9b-b585-4d45-81bb-d9e687ae7c97" providerId="ADAL" clId="{F81FF70B-02E6-42D2-9B9A-36E5195BA145}" dt="2018-04-10T06:45:15.020" v="34" actId="1035"/>
          <ac:cxnSpMkLst>
            <pc:docMk/>
            <pc:sldMk cId="2751029419" sldId="266"/>
            <ac:cxnSpMk id="15" creationId="{64409D27-F49C-491D-B0DB-554B12BFCDB3}"/>
          </ac:cxnSpMkLst>
        </pc:cxnChg>
        <pc:cxnChg chg="add mod">
          <ac:chgData name="Molkenboer, F.T. (Freek)" userId="bf535a9b-b585-4d45-81bb-d9e687ae7c97" providerId="ADAL" clId="{F81FF70B-02E6-42D2-9B9A-36E5195BA145}" dt="2018-04-10T06:45:15.020" v="34" actId="1035"/>
          <ac:cxnSpMkLst>
            <pc:docMk/>
            <pc:sldMk cId="2751029419" sldId="266"/>
            <ac:cxnSpMk id="16" creationId="{3917474F-9638-4704-A0BB-7157F627C833}"/>
          </ac:cxnSpMkLst>
        </pc:cxnChg>
        <pc:cxnChg chg="add mod">
          <ac:chgData name="Molkenboer, F.T. (Freek)" userId="bf535a9b-b585-4d45-81bb-d9e687ae7c97" providerId="ADAL" clId="{F81FF70B-02E6-42D2-9B9A-36E5195BA145}" dt="2018-04-10T06:45:15.020" v="34" actId="1035"/>
          <ac:cxnSpMkLst>
            <pc:docMk/>
            <pc:sldMk cId="2751029419" sldId="266"/>
            <ac:cxnSpMk id="20" creationId="{81687178-6042-4C06-893A-27A993A2CF73}"/>
          </ac:cxnSpMkLst>
        </pc:cxnChg>
        <pc:cxnChg chg="add mod">
          <ac:chgData name="Molkenboer, F.T. (Freek)" userId="bf535a9b-b585-4d45-81bb-d9e687ae7c97" providerId="ADAL" clId="{F81FF70B-02E6-42D2-9B9A-36E5195BA145}" dt="2018-04-10T06:45:15.020" v="34" actId="1035"/>
          <ac:cxnSpMkLst>
            <pc:docMk/>
            <pc:sldMk cId="2751029419" sldId="266"/>
            <ac:cxnSpMk id="21" creationId="{260D8F8C-377E-4EDC-93D6-CAE81CA3AE3F}"/>
          </ac:cxnSpMkLst>
        </pc:cxnChg>
        <pc:cxnChg chg="add mod">
          <ac:chgData name="Molkenboer, F.T. (Freek)" userId="bf535a9b-b585-4d45-81bb-d9e687ae7c97" providerId="ADAL" clId="{F81FF70B-02E6-42D2-9B9A-36E5195BA145}" dt="2018-04-10T06:45:15.020" v="34" actId="1035"/>
          <ac:cxnSpMkLst>
            <pc:docMk/>
            <pc:sldMk cId="2751029419" sldId="266"/>
            <ac:cxnSpMk id="22" creationId="{BF2D7444-681B-4EB9-BC89-298592F59B9A}"/>
          </ac:cxnSpMkLst>
        </pc:cxnChg>
        <pc:cxnChg chg="add mod">
          <ac:chgData name="Molkenboer, F.T. (Freek)" userId="bf535a9b-b585-4d45-81bb-d9e687ae7c97" providerId="ADAL" clId="{F81FF70B-02E6-42D2-9B9A-36E5195BA145}" dt="2018-04-10T06:48:21.087" v="105" actId="14100"/>
          <ac:cxnSpMkLst>
            <pc:docMk/>
            <pc:sldMk cId="2751029419" sldId="266"/>
            <ac:cxnSpMk id="24" creationId="{CBBE1DC6-9DC2-4EA2-94F6-5CAFBE93A138}"/>
          </ac:cxnSpMkLst>
        </pc:cxnChg>
        <pc:cxnChg chg="add mod">
          <ac:chgData name="Molkenboer, F.T. (Freek)" userId="bf535a9b-b585-4d45-81bb-d9e687ae7c97" providerId="ADAL" clId="{F81FF70B-02E6-42D2-9B9A-36E5195BA145}" dt="2018-04-10T06:48:48.591" v="106" actId="208"/>
          <ac:cxnSpMkLst>
            <pc:docMk/>
            <pc:sldMk cId="2751029419" sldId="266"/>
            <ac:cxnSpMk id="26" creationId="{61105AA3-136C-418B-8E82-05D1E98EB52C}"/>
          </ac:cxnSpMkLst>
        </pc:cxnChg>
        <pc:cxnChg chg="add mod">
          <ac:chgData name="Molkenboer, F.T. (Freek)" userId="bf535a9b-b585-4d45-81bb-d9e687ae7c97" providerId="ADAL" clId="{F81FF70B-02E6-42D2-9B9A-36E5195BA145}" dt="2018-04-10T06:51:55.635" v="146" actId="1076"/>
          <ac:cxnSpMkLst>
            <pc:docMk/>
            <pc:sldMk cId="2751029419" sldId="266"/>
            <ac:cxnSpMk id="31" creationId="{AE731201-7E7E-4AC1-A27C-66A8D34BB799}"/>
          </ac:cxnSpMkLst>
        </pc:cxnChg>
      </pc:sldChg>
      <pc:sldChg chg="modSp">
        <pc:chgData name="Molkenboer, F.T. (Freek)" userId="bf535a9b-b585-4d45-81bb-d9e687ae7c97" providerId="ADAL" clId="{F81FF70B-02E6-42D2-9B9A-36E5195BA145}" dt="2018-04-10T07:12:36.449" v="542" actId="20577"/>
        <pc:sldMkLst>
          <pc:docMk/>
          <pc:sldMk cId="880725501" sldId="267"/>
        </pc:sldMkLst>
        <pc:spChg chg="mod">
          <ac:chgData name="Molkenboer, F.T. (Freek)" userId="bf535a9b-b585-4d45-81bb-d9e687ae7c97" providerId="ADAL" clId="{F81FF70B-02E6-42D2-9B9A-36E5195BA145}" dt="2018-04-10T07:12:36.449" v="542" actId="20577"/>
          <ac:spMkLst>
            <pc:docMk/>
            <pc:sldMk cId="880725501" sldId="267"/>
            <ac:spMk id="3" creationId="{A7B8884D-4106-4B64-9AF9-2FDBCBB6963D}"/>
          </ac:spMkLst>
        </pc:spChg>
      </pc:sldChg>
      <pc:sldChg chg="modSp">
        <pc:chgData name="Molkenboer, F.T. (Freek)" userId="bf535a9b-b585-4d45-81bb-d9e687ae7c97" providerId="ADAL" clId="{F81FF70B-02E6-42D2-9B9A-36E5195BA145}" dt="2018-04-10T07:14:46.044" v="701" actId="20577"/>
        <pc:sldMkLst>
          <pc:docMk/>
          <pc:sldMk cId="2506303083" sldId="268"/>
        </pc:sldMkLst>
        <pc:spChg chg="mod">
          <ac:chgData name="Molkenboer, F.T. (Freek)" userId="bf535a9b-b585-4d45-81bb-d9e687ae7c97" providerId="ADAL" clId="{F81FF70B-02E6-42D2-9B9A-36E5195BA145}" dt="2018-04-10T07:14:46.044" v="701" actId="20577"/>
          <ac:spMkLst>
            <pc:docMk/>
            <pc:sldMk cId="2506303083" sldId="268"/>
            <ac:spMk id="3" creationId="{4F23DBE2-89F4-4124-826B-8864F0C72BE1}"/>
          </ac:spMkLst>
        </pc:spChg>
      </pc:sldChg>
      <pc:sldChg chg="addSp delSp modSp">
        <pc:chgData name="Molkenboer, F.T. (Freek)" userId="bf535a9b-b585-4d45-81bb-d9e687ae7c97" providerId="ADAL" clId="{F81FF70B-02E6-42D2-9B9A-36E5195BA145}" dt="2018-04-10T07:11:03.992" v="514" actId="1076"/>
        <pc:sldMkLst>
          <pc:docMk/>
          <pc:sldMk cId="1041901698" sldId="269"/>
        </pc:sldMkLst>
        <pc:spChg chg="mod">
          <ac:chgData name="Molkenboer, F.T. (Freek)" userId="bf535a9b-b585-4d45-81bb-d9e687ae7c97" providerId="ADAL" clId="{F81FF70B-02E6-42D2-9B9A-36E5195BA145}" dt="2018-04-10T06:53:31.317" v="170" actId="1035"/>
          <ac:spMkLst>
            <pc:docMk/>
            <pc:sldMk cId="1041901698" sldId="269"/>
            <ac:spMk id="5" creationId="{C0913F19-0033-4FBC-8095-367EB735913F}"/>
          </ac:spMkLst>
        </pc:spChg>
        <pc:spChg chg="mod">
          <ac:chgData name="Molkenboer, F.T. (Freek)" userId="bf535a9b-b585-4d45-81bb-d9e687ae7c97" providerId="ADAL" clId="{F81FF70B-02E6-42D2-9B9A-36E5195BA145}" dt="2018-04-10T06:53:31.317" v="170" actId="1035"/>
          <ac:spMkLst>
            <pc:docMk/>
            <pc:sldMk cId="1041901698" sldId="269"/>
            <ac:spMk id="7" creationId="{89C102B6-2589-45EC-B7FD-050B036C7832}"/>
          </ac:spMkLst>
        </pc:spChg>
        <pc:spChg chg="mod">
          <ac:chgData name="Molkenboer, F.T. (Freek)" userId="bf535a9b-b585-4d45-81bb-d9e687ae7c97" providerId="ADAL" clId="{F81FF70B-02E6-42D2-9B9A-36E5195BA145}" dt="2018-04-10T06:53:31.317" v="170" actId="1035"/>
          <ac:spMkLst>
            <pc:docMk/>
            <pc:sldMk cId="1041901698" sldId="269"/>
            <ac:spMk id="8" creationId="{703224FA-4B0B-41BD-BD23-08D5DCF4B0D8}"/>
          </ac:spMkLst>
        </pc:spChg>
        <pc:spChg chg="mod">
          <ac:chgData name="Molkenboer, F.T. (Freek)" userId="bf535a9b-b585-4d45-81bb-d9e687ae7c97" providerId="ADAL" clId="{F81FF70B-02E6-42D2-9B9A-36E5195BA145}" dt="2018-04-10T07:04:17.577" v="243" actId="1038"/>
          <ac:spMkLst>
            <pc:docMk/>
            <pc:sldMk cId="1041901698" sldId="269"/>
            <ac:spMk id="9" creationId="{A0D7C9F3-0A58-4DE7-AE35-7324ADAE9520}"/>
          </ac:spMkLst>
        </pc:spChg>
        <pc:spChg chg="mod">
          <ac:chgData name="Molkenboer, F.T. (Freek)" userId="bf535a9b-b585-4d45-81bb-d9e687ae7c97" providerId="ADAL" clId="{F81FF70B-02E6-42D2-9B9A-36E5195BA145}" dt="2018-04-10T07:04:07.912" v="239" actId="14100"/>
          <ac:spMkLst>
            <pc:docMk/>
            <pc:sldMk cId="1041901698" sldId="269"/>
            <ac:spMk id="10" creationId="{D9AD9ABA-6F3E-44E7-915C-3AB096CD47C8}"/>
          </ac:spMkLst>
        </pc:spChg>
        <pc:spChg chg="del mod">
          <ac:chgData name="Molkenboer, F.T. (Freek)" userId="bf535a9b-b585-4d45-81bb-d9e687ae7c97" providerId="ADAL" clId="{F81FF70B-02E6-42D2-9B9A-36E5195BA145}" dt="2018-04-10T06:54:53.881" v="216" actId="478"/>
          <ac:spMkLst>
            <pc:docMk/>
            <pc:sldMk cId="1041901698" sldId="269"/>
            <ac:spMk id="13" creationId="{FB573F46-775A-4CD5-A706-4F0BA0F8E90E}"/>
          </ac:spMkLst>
        </pc:spChg>
        <pc:spChg chg="del mod">
          <ac:chgData name="Molkenboer, F.T. (Freek)" userId="bf535a9b-b585-4d45-81bb-d9e687ae7c97" providerId="ADAL" clId="{F81FF70B-02E6-42D2-9B9A-36E5195BA145}" dt="2018-04-10T06:54:52.615" v="215" actId="478"/>
          <ac:spMkLst>
            <pc:docMk/>
            <pc:sldMk cId="1041901698" sldId="269"/>
            <ac:spMk id="14" creationId="{7A6097BB-C0F7-4D5F-97F9-888FFD3E7533}"/>
          </ac:spMkLst>
        </pc:spChg>
        <pc:spChg chg="del mod">
          <ac:chgData name="Molkenboer, F.T. (Freek)" userId="bf535a9b-b585-4d45-81bb-d9e687ae7c97" providerId="ADAL" clId="{F81FF70B-02E6-42D2-9B9A-36E5195BA145}" dt="2018-04-10T06:54:55.443" v="217" actId="478"/>
          <ac:spMkLst>
            <pc:docMk/>
            <pc:sldMk cId="1041901698" sldId="269"/>
            <ac:spMk id="15" creationId="{844FFE55-43E3-46C1-B230-D6B0E2F1F587}"/>
          </ac:spMkLst>
        </pc:spChg>
        <pc:spChg chg="del mod">
          <ac:chgData name="Molkenboer, F.T. (Freek)" userId="bf535a9b-b585-4d45-81bb-d9e687ae7c97" providerId="ADAL" clId="{F81FF70B-02E6-42D2-9B9A-36E5195BA145}" dt="2018-04-10T06:54:56.521" v="218" actId="478"/>
          <ac:spMkLst>
            <pc:docMk/>
            <pc:sldMk cId="1041901698" sldId="269"/>
            <ac:spMk id="16" creationId="{6699601F-DAB6-4BF8-A591-66CCBD995EFF}"/>
          </ac:spMkLst>
        </pc:spChg>
        <pc:spChg chg="mod">
          <ac:chgData name="Molkenboer, F.T. (Freek)" userId="bf535a9b-b585-4d45-81bb-d9e687ae7c97" providerId="ADAL" clId="{F81FF70B-02E6-42D2-9B9A-36E5195BA145}" dt="2018-04-10T07:06:50.350" v="342" actId="20577"/>
          <ac:spMkLst>
            <pc:docMk/>
            <pc:sldMk cId="1041901698" sldId="269"/>
            <ac:spMk id="21" creationId="{CB194DC8-171D-4ED8-B0C9-FAD6A0487482}"/>
          </ac:spMkLst>
        </pc:spChg>
        <pc:spChg chg="add del mod">
          <ac:chgData name="Molkenboer, F.T. (Freek)" userId="bf535a9b-b585-4d45-81bb-d9e687ae7c97" providerId="ADAL" clId="{F81FF70B-02E6-42D2-9B9A-36E5195BA145}" dt="2018-04-10T06:53:26.261" v="155" actId="478"/>
          <ac:spMkLst>
            <pc:docMk/>
            <pc:sldMk cId="1041901698" sldId="269"/>
            <ac:spMk id="27" creationId="{2BFC492F-641E-4BD7-929B-F13897D85DA5}"/>
          </ac:spMkLst>
        </pc:spChg>
        <pc:spChg chg="add del mod">
          <ac:chgData name="Molkenboer, F.T. (Freek)" userId="bf535a9b-b585-4d45-81bb-d9e687ae7c97" providerId="ADAL" clId="{F81FF70B-02E6-42D2-9B9A-36E5195BA145}" dt="2018-04-10T06:53:25.214" v="154" actId="478"/>
          <ac:spMkLst>
            <pc:docMk/>
            <pc:sldMk cId="1041901698" sldId="269"/>
            <ac:spMk id="28" creationId="{C8382CD9-B02C-45E8-8D48-E4A1182340BF}"/>
          </ac:spMkLst>
        </pc:spChg>
        <pc:spChg chg="add mod">
          <ac:chgData name="Molkenboer, F.T. (Freek)" userId="bf535a9b-b585-4d45-81bb-d9e687ae7c97" providerId="ADAL" clId="{F81FF70B-02E6-42D2-9B9A-36E5195BA145}" dt="2018-04-10T07:04:56.936" v="261" actId="1038"/>
          <ac:spMkLst>
            <pc:docMk/>
            <pc:sldMk cId="1041901698" sldId="269"/>
            <ac:spMk id="32" creationId="{AFDA56BC-B3CC-4BFC-B58C-9533F61CA50F}"/>
          </ac:spMkLst>
        </pc:spChg>
        <pc:spChg chg="add mod">
          <ac:chgData name="Molkenboer, F.T. (Freek)" userId="bf535a9b-b585-4d45-81bb-d9e687ae7c97" providerId="ADAL" clId="{F81FF70B-02E6-42D2-9B9A-36E5195BA145}" dt="2018-04-10T07:04:56.936" v="261" actId="1038"/>
          <ac:spMkLst>
            <pc:docMk/>
            <pc:sldMk cId="1041901698" sldId="269"/>
            <ac:spMk id="33" creationId="{A511D7A0-753F-4DB8-A84B-06AC48C8B3C3}"/>
          </ac:spMkLst>
        </pc:spChg>
        <pc:spChg chg="add mod">
          <ac:chgData name="Molkenboer, F.T. (Freek)" userId="bf535a9b-b585-4d45-81bb-d9e687ae7c97" providerId="ADAL" clId="{F81FF70B-02E6-42D2-9B9A-36E5195BA145}" dt="2018-04-10T07:04:56.936" v="261" actId="1038"/>
          <ac:spMkLst>
            <pc:docMk/>
            <pc:sldMk cId="1041901698" sldId="269"/>
            <ac:spMk id="34" creationId="{4D6A4F99-E962-4BDC-82AC-9E39EE5E7D15}"/>
          </ac:spMkLst>
        </pc:spChg>
        <pc:spChg chg="add mod">
          <ac:chgData name="Molkenboer, F.T. (Freek)" userId="bf535a9b-b585-4d45-81bb-d9e687ae7c97" providerId="ADAL" clId="{F81FF70B-02E6-42D2-9B9A-36E5195BA145}" dt="2018-04-10T06:55:08.232" v="219" actId="11529"/>
          <ac:spMkLst>
            <pc:docMk/>
            <pc:sldMk cId="1041901698" sldId="269"/>
            <ac:spMk id="35" creationId="{01CC0528-25D5-436E-A9B2-2A6A5A8857EE}"/>
          </ac:spMkLst>
        </pc:spChg>
        <pc:spChg chg="add mod">
          <ac:chgData name="Molkenboer, F.T. (Freek)" userId="bf535a9b-b585-4d45-81bb-d9e687ae7c97" providerId="ADAL" clId="{F81FF70B-02E6-42D2-9B9A-36E5195BA145}" dt="2018-04-10T07:02:41.764" v="221" actId="1076"/>
          <ac:spMkLst>
            <pc:docMk/>
            <pc:sldMk cId="1041901698" sldId="269"/>
            <ac:spMk id="36" creationId="{98CE9B81-D4B9-46A5-ACC4-5057956696DF}"/>
          </ac:spMkLst>
        </pc:spChg>
        <pc:spChg chg="add mod">
          <ac:chgData name="Molkenboer, F.T. (Freek)" userId="bf535a9b-b585-4d45-81bb-d9e687ae7c97" providerId="ADAL" clId="{F81FF70B-02E6-42D2-9B9A-36E5195BA145}" dt="2018-04-10T07:02:47.034" v="223" actId="1076"/>
          <ac:spMkLst>
            <pc:docMk/>
            <pc:sldMk cId="1041901698" sldId="269"/>
            <ac:spMk id="37" creationId="{E7C7A098-7867-43C0-99D8-BF06C7C012E2}"/>
          </ac:spMkLst>
        </pc:spChg>
        <pc:spChg chg="add mod">
          <ac:chgData name="Molkenboer, F.T. (Freek)" userId="bf535a9b-b585-4d45-81bb-d9e687ae7c97" providerId="ADAL" clId="{F81FF70B-02E6-42D2-9B9A-36E5195BA145}" dt="2018-04-10T07:02:51.519" v="225" actId="1076"/>
          <ac:spMkLst>
            <pc:docMk/>
            <pc:sldMk cId="1041901698" sldId="269"/>
            <ac:spMk id="38" creationId="{F1094072-9A18-44DB-B552-27828D065975}"/>
          </ac:spMkLst>
        </pc:spChg>
        <pc:spChg chg="add mod">
          <ac:chgData name="Molkenboer, F.T. (Freek)" userId="bf535a9b-b585-4d45-81bb-d9e687ae7c97" providerId="ADAL" clId="{F81FF70B-02E6-42D2-9B9A-36E5195BA145}" dt="2018-04-10T07:04:37.854" v="253" actId="1038"/>
          <ac:spMkLst>
            <pc:docMk/>
            <pc:sldMk cId="1041901698" sldId="269"/>
            <ac:spMk id="46" creationId="{12CAB801-2D12-4E18-8113-B23B2DD29E02}"/>
          </ac:spMkLst>
        </pc:spChg>
        <pc:spChg chg="add mod">
          <ac:chgData name="Molkenboer, F.T. (Freek)" userId="bf535a9b-b585-4d45-81bb-d9e687ae7c97" providerId="ADAL" clId="{F81FF70B-02E6-42D2-9B9A-36E5195BA145}" dt="2018-04-10T07:04:37.854" v="253" actId="1038"/>
          <ac:spMkLst>
            <pc:docMk/>
            <pc:sldMk cId="1041901698" sldId="269"/>
            <ac:spMk id="47" creationId="{914EFAF9-ECCC-4028-A053-BA32C05D58DF}"/>
          </ac:spMkLst>
        </pc:spChg>
        <pc:spChg chg="add mod">
          <ac:chgData name="Molkenboer, F.T. (Freek)" userId="bf535a9b-b585-4d45-81bb-d9e687ae7c97" providerId="ADAL" clId="{F81FF70B-02E6-42D2-9B9A-36E5195BA145}" dt="2018-04-10T07:04:37.854" v="253" actId="1038"/>
          <ac:spMkLst>
            <pc:docMk/>
            <pc:sldMk cId="1041901698" sldId="269"/>
            <ac:spMk id="48" creationId="{7AB3067C-B778-4BD3-820F-2BE18FED9599}"/>
          </ac:spMkLst>
        </pc:spChg>
        <pc:spChg chg="add mod">
          <ac:chgData name="Molkenboer, F.T. (Freek)" userId="bf535a9b-b585-4d45-81bb-d9e687ae7c97" providerId="ADAL" clId="{F81FF70B-02E6-42D2-9B9A-36E5195BA145}" dt="2018-04-10T07:11:03.992" v="514" actId="1076"/>
          <ac:spMkLst>
            <pc:docMk/>
            <pc:sldMk cId="1041901698" sldId="269"/>
            <ac:spMk id="56" creationId="{D716782C-3276-4F4E-8F4E-7A2064746451}"/>
          </ac:spMkLst>
        </pc:spChg>
        <pc:cxnChg chg="mod">
          <ac:chgData name="Molkenboer, F.T. (Freek)" userId="bf535a9b-b585-4d45-81bb-d9e687ae7c97" providerId="ADAL" clId="{F81FF70B-02E6-42D2-9B9A-36E5195BA145}" dt="2018-04-10T07:04:17.577" v="243" actId="1038"/>
          <ac:cxnSpMkLst>
            <pc:docMk/>
            <pc:sldMk cId="1041901698" sldId="269"/>
            <ac:cxnSpMk id="11" creationId="{A7EAEE9F-8DE0-4795-93C1-52F0F13EBA98}"/>
          </ac:cxnSpMkLst>
        </pc:cxnChg>
        <pc:cxnChg chg="mod">
          <ac:chgData name="Molkenboer, F.T. (Freek)" userId="bf535a9b-b585-4d45-81bb-d9e687ae7c97" providerId="ADAL" clId="{F81FF70B-02E6-42D2-9B9A-36E5195BA145}" dt="2018-04-10T07:04:07.912" v="239" actId="14100"/>
          <ac:cxnSpMkLst>
            <pc:docMk/>
            <pc:sldMk cId="1041901698" sldId="269"/>
            <ac:cxnSpMk id="12" creationId="{C3EB9F1A-0BDE-4E52-8BE2-503FDC34648C}"/>
          </ac:cxnSpMkLst>
        </pc:cxnChg>
        <pc:cxnChg chg="mod">
          <ac:chgData name="Molkenboer, F.T. (Freek)" userId="bf535a9b-b585-4d45-81bb-d9e687ae7c97" providerId="ADAL" clId="{F81FF70B-02E6-42D2-9B9A-36E5195BA145}" dt="2018-04-10T06:53:31.317" v="170" actId="1035"/>
          <ac:cxnSpMkLst>
            <pc:docMk/>
            <pc:sldMk cId="1041901698" sldId="269"/>
            <ac:cxnSpMk id="18" creationId="{133BA4D0-04D3-4767-925F-FEEC1E8AFC26}"/>
          </ac:cxnSpMkLst>
        </pc:cxnChg>
        <pc:cxnChg chg="mod">
          <ac:chgData name="Molkenboer, F.T. (Freek)" userId="bf535a9b-b585-4d45-81bb-d9e687ae7c97" providerId="ADAL" clId="{F81FF70B-02E6-42D2-9B9A-36E5195BA145}" dt="2018-04-10T06:53:31.317" v="170" actId="1035"/>
          <ac:cxnSpMkLst>
            <pc:docMk/>
            <pc:sldMk cId="1041901698" sldId="269"/>
            <ac:cxnSpMk id="20" creationId="{3FA69319-8E90-4C5E-A72F-0EB10C23B84B}"/>
          </ac:cxnSpMkLst>
        </pc:cxnChg>
        <pc:cxnChg chg="mod">
          <ac:chgData name="Molkenboer, F.T. (Freek)" userId="bf535a9b-b585-4d45-81bb-d9e687ae7c97" providerId="ADAL" clId="{F81FF70B-02E6-42D2-9B9A-36E5195BA145}" dt="2018-04-10T07:06:34.299" v="315" actId="20577"/>
          <ac:cxnSpMkLst>
            <pc:docMk/>
            <pc:sldMk cId="1041901698" sldId="269"/>
            <ac:cxnSpMk id="23" creationId="{982EEB80-8D41-4222-9D6C-DC3D98B8EB90}"/>
          </ac:cxnSpMkLst>
        </pc:cxnChg>
        <pc:cxnChg chg="add del mod">
          <ac:chgData name="Molkenboer, F.T. (Freek)" userId="bf535a9b-b585-4d45-81bb-d9e687ae7c97" providerId="ADAL" clId="{F81FF70B-02E6-42D2-9B9A-36E5195BA145}" dt="2018-04-10T07:03:13.231" v="227" actId="478"/>
          <ac:cxnSpMkLst>
            <pc:docMk/>
            <pc:sldMk cId="1041901698" sldId="269"/>
            <ac:cxnSpMk id="25" creationId="{7F05A9BD-052F-4FE3-9170-2DD0609AFEA1}"/>
          </ac:cxnSpMkLst>
        </pc:cxnChg>
        <pc:cxnChg chg="add del mod">
          <ac:chgData name="Molkenboer, F.T. (Freek)" userId="bf535a9b-b585-4d45-81bb-d9e687ae7c97" providerId="ADAL" clId="{F81FF70B-02E6-42D2-9B9A-36E5195BA145}" dt="2018-04-10T07:03:15.725" v="228" actId="478"/>
          <ac:cxnSpMkLst>
            <pc:docMk/>
            <pc:sldMk cId="1041901698" sldId="269"/>
            <ac:cxnSpMk id="26" creationId="{36F5D4CC-60C5-4E7A-A338-831864BF1176}"/>
          </ac:cxnSpMkLst>
        </pc:cxnChg>
        <pc:cxnChg chg="add mod">
          <ac:chgData name="Molkenboer, F.T. (Freek)" userId="bf535a9b-b585-4d45-81bb-d9e687ae7c97" providerId="ADAL" clId="{F81FF70B-02E6-42D2-9B9A-36E5195BA145}" dt="2018-04-10T06:53:31.317" v="170" actId="1035"/>
          <ac:cxnSpMkLst>
            <pc:docMk/>
            <pc:sldMk cId="1041901698" sldId="269"/>
            <ac:cxnSpMk id="29" creationId="{885F10B1-3DCB-4954-9A2F-4250E64A85F5}"/>
          </ac:cxnSpMkLst>
        </pc:cxnChg>
        <pc:cxnChg chg="add del mod">
          <ac:chgData name="Molkenboer, F.T. (Freek)" userId="bf535a9b-b585-4d45-81bb-d9e687ae7c97" providerId="ADAL" clId="{F81FF70B-02E6-42D2-9B9A-36E5195BA145}" dt="2018-04-10T06:53:24.402" v="153" actId="478"/>
          <ac:cxnSpMkLst>
            <pc:docMk/>
            <pc:sldMk cId="1041901698" sldId="269"/>
            <ac:cxnSpMk id="30" creationId="{34A7D8A1-478B-46EF-AC01-02D5F72A85CB}"/>
          </ac:cxnSpMkLst>
        </pc:cxnChg>
        <pc:cxnChg chg="add mod">
          <ac:chgData name="Molkenboer, F.T. (Freek)" userId="bf535a9b-b585-4d45-81bb-d9e687ae7c97" providerId="ADAL" clId="{F81FF70B-02E6-42D2-9B9A-36E5195BA145}" dt="2018-04-10T07:04:51.203" v="255" actId="1076"/>
          <ac:cxnSpMkLst>
            <pc:docMk/>
            <pc:sldMk cId="1041901698" sldId="269"/>
            <ac:cxnSpMk id="31" creationId="{E799C939-3058-43E3-81F9-C149445036E5}"/>
          </ac:cxnSpMkLst>
        </pc:cxnChg>
        <pc:cxnChg chg="add mod">
          <ac:chgData name="Molkenboer, F.T. (Freek)" userId="bf535a9b-b585-4d45-81bb-d9e687ae7c97" providerId="ADAL" clId="{F81FF70B-02E6-42D2-9B9A-36E5195BA145}" dt="2018-04-10T07:03:28.015" v="230" actId="1076"/>
          <ac:cxnSpMkLst>
            <pc:docMk/>
            <pc:sldMk cId="1041901698" sldId="269"/>
            <ac:cxnSpMk id="41" creationId="{AB647232-8AB3-48B9-9BAB-7DCEB50AEC67}"/>
          </ac:cxnSpMkLst>
        </pc:cxnChg>
        <pc:cxnChg chg="add mod">
          <ac:chgData name="Molkenboer, F.T. (Freek)" userId="bf535a9b-b585-4d45-81bb-d9e687ae7c97" providerId="ADAL" clId="{F81FF70B-02E6-42D2-9B9A-36E5195BA145}" dt="2018-04-10T07:03:33.113" v="232" actId="1076"/>
          <ac:cxnSpMkLst>
            <pc:docMk/>
            <pc:sldMk cId="1041901698" sldId="269"/>
            <ac:cxnSpMk id="42" creationId="{CF3DEDB4-0434-41B2-A85C-9E60FDEA111F}"/>
          </ac:cxnSpMkLst>
        </pc:cxnChg>
        <pc:cxnChg chg="add mod">
          <ac:chgData name="Molkenboer, F.T. (Freek)" userId="bf535a9b-b585-4d45-81bb-d9e687ae7c97" providerId="ADAL" clId="{F81FF70B-02E6-42D2-9B9A-36E5195BA145}" dt="2018-04-10T07:04:22.814" v="244" actId="14100"/>
          <ac:cxnSpMkLst>
            <pc:docMk/>
            <pc:sldMk cId="1041901698" sldId="269"/>
            <ac:cxnSpMk id="44" creationId="{5D937AE3-5D32-4515-ADD3-47A3B0B25BAA}"/>
          </ac:cxnSpMkLst>
        </pc:cxnChg>
        <pc:cxnChg chg="add del">
          <ac:chgData name="Molkenboer, F.T. (Freek)" userId="bf535a9b-b585-4d45-81bb-d9e687ae7c97" providerId="ADAL" clId="{F81FF70B-02E6-42D2-9B9A-36E5195BA145}" dt="2018-04-10T07:03:57.061" v="236" actId="1076"/>
          <ac:cxnSpMkLst>
            <pc:docMk/>
            <pc:sldMk cId="1041901698" sldId="269"/>
            <ac:cxnSpMk id="45" creationId="{143B3847-8A2F-41DB-9D8E-77F9EEBC9948}"/>
          </ac:cxnSpMkLst>
        </pc:cxnChg>
        <pc:cxnChg chg="add mod">
          <ac:chgData name="Molkenboer, F.T. (Freek)" userId="bf535a9b-b585-4d45-81bb-d9e687ae7c97" providerId="ADAL" clId="{F81FF70B-02E6-42D2-9B9A-36E5195BA145}" dt="2018-04-10T07:05:06.827" v="262" actId="14100"/>
          <ac:cxnSpMkLst>
            <pc:docMk/>
            <pc:sldMk cId="1041901698" sldId="269"/>
            <ac:cxnSpMk id="49" creationId="{E2CFE334-809B-45FC-862A-7F6BDE948749}"/>
          </ac:cxnSpMkLst>
        </pc:cxnChg>
      </pc:sldChg>
      <pc:sldChg chg="modSp">
        <pc:chgData name="Molkenboer, F.T. (Freek)" userId="bf535a9b-b585-4d45-81bb-d9e687ae7c97" providerId="ADAL" clId="{F81FF70B-02E6-42D2-9B9A-36E5195BA145}" dt="2018-04-10T07:10:13.076" v="447" actId="14"/>
        <pc:sldMkLst>
          <pc:docMk/>
          <pc:sldMk cId="2942197977" sldId="270"/>
        </pc:sldMkLst>
        <pc:spChg chg="mod">
          <ac:chgData name="Molkenboer, F.T. (Freek)" userId="bf535a9b-b585-4d45-81bb-d9e687ae7c97" providerId="ADAL" clId="{F81FF70B-02E6-42D2-9B9A-36E5195BA145}" dt="2018-04-10T07:10:13.076" v="447" actId="14"/>
          <ac:spMkLst>
            <pc:docMk/>
            <pc:sldMk cId="2942197977" sldId="270"/>
            <ac:spMk id="3" creationId="{D801097D-600D-4FBD-AA5D-755F05FE4D40}"/>
          </ac:spMkLst>
        </pc:spChg>
      </pc:sldChg>
    </pc:docChg>
  </pc:docChgLst>
  <pc:docChgLst>
    <pc:chgData name="Jansen, R. (Rik)" userId="b3c0d610-6646-414d-ac75-cbfadf9df841" providerId="ADAL" clId="{41375DCB-5932-41E9-86F0-BEB0A4C605F3}"/>
    <pc:docChg chg="custSel modSld">
      <pc:chgData name="Jansen, R. (Rik)" userId="b3c0d610-6646-414d-ac75-cbfadf9df841" providerId="ADAL" clId="{41375DCB-5932-41E9-86F0-BEB0A4C605F3}" dt="2018-04-17T14:11:15.860" v="243" actId="1035"/>
      <pc:docMkLst>
        <pc:docMk/>
      </pc:docMkLst>
      <pc:sldChg chg="modSp">
        <pc:chgData name="Jansen, R. (Rik)" userId="b3c0d610-6646-414d-ac75-cbfadf9df841" providerId="ADAL" clId="{41375DCB-5932-41E9-86F0-BEB0A4C605F3}" dt="2018-04-17T14:11:15.860" v="243" actId="1035"/>
        <pc:sldMkLst>
          <pc:docMk/>
          <pc:sldMk cId="2942197977" sldId="270"/>
        </pc:sldMkLst>
        <pc:spChg chg="mod">
          <ac:chgData name="Jansen, R. (Rik)" userId="b3c0d610-6646-414d-ac75-cbfadf9df841" providerId="ADAL" clId="{41375DCB-5932-41E9-86F0-BEB0A4C605F3}" dt="2018-04-17T14:11:15.860" v="243" actId="1035"/>
          <ac:spMkLst>
            <pc:docMk/>
            <pc:sldMk cId="2942197977" sldId="270"/>
            <ac:spMk id="3" creationId="{D801097D-600D-4FBD-AA5D-755F05FE4D4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nl-NL"/>
              <a:t>Market consultation CSI Mechanical Manipulation System</a:t>
            </a:r>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nl-NL"/>
              <a:t>TNO</a:t>
            </a:r>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3F07F6-6E14-D248-825A-817D385E6DD2}" type="slidenum">
              <a:rPr lang="nl-NL" smtClean="0"/>
              <a:t>‹#›</a:t>
            </a:fld>
            <a:endParaRPr lang="nl-NL"/>
          </a:p>
        </p:txBody>
      </p:sp>
    </p:spTree>
    <p:extLst>
      <p:ext uri="{BB962C8B-B14F-4D97-AF65-F5344CB8AC3E}">
        <p14:creationId xmlns:p14="http://schemas.microsoft.com/office/powerpoint/2010/main" val="2607981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nl-NL"/>
              <a:t>Market consultation CSI Mechanical Manipulation System</a:t>
            </a:r>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70DFCB-F95E-074F-A87F-3B454C487C1D}" type="datetimeFigureOut">
              <a:rPr lang="nl-NL" smtClean="0"/>
              <a:t>18-4-2018</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nl-NL"/>
              <a:t>TNO</a:t>
            </a:r>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E4D591-63B3-884E-AA10-ECC4233D929E}" type="slidenum">
              <a:rPr lang="nl-NL" smtClean="0"/>
              <a:t>‹#›</a:t>
            </a:fld>
            <a:endParaRPr lang="nl-NL"/>
          </a:p>
        </p:txBody>
      </p:sp>
    </p:spTree>
    <p:extLst>
      <p:ext uri="{BB962C8B-B14F-4D97-AF65-F5344CB8AC3E}">
        <p14:creationId xmlns:p14="http://schemas.microsoft.com/office/powerpoint/2010/main" val="126432402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ep 8"/>
          <p:cNvGrpSpPr/>
          <p:nvPr userDrawn="1"/>
        </p:nvGrpSpPr>
        <p:grpSpPr>
          <a:xfrm>
            <a:off x="713399" y="1344920"/>
            <a:ext cx="58382" cy="2033280"/>
            <a:chOff x="713399" y="1344920"/>
            <a:chExt cx="58382" cy="2033280"/>
          </a:xfrm>
        </p:grpSpPr>
        <p:pic>
          <p:nvPicPr>
            <p:cNvPr id="5" name="Afbeelding 4" descr="timeline_pijl_wi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399" y="1344920"/>
              <a:ext cx="58382" cy="213591"/>
            </a:xfrm>
            <a:prstGeom prst="rect">
              <a:avLst/>
            </a:prstGeom>
          </p:spPr>
        </p:pic>
        <p:cxnSp>
          <p:nvCxnSpPr>
            <p:cNvPr id="6" name="Rechte verbindingslijn 5"/>
            <p:cNvCxnSpPr/>
            <p:nvPr/>
          </p:nvCxnSpPr>
          <p:spPr>
            <a:xfrm flipV="1">
              <a:off x="728639" y="1651000"/>
              <a:ext cx="0" cy="17272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 name="Titel 1"/>
          <p:cNvSpPr>
            <a:spLocks noGrp="1"/>
          </p:cNvSpPr>
          <p:nvPr userDrawn="1">
            <p:ph type="ctrTitle"/>
          </p:nvPr>
        </p:nvSpPr>
        <p:spPr>
          <a:xfrm>
            <a:off x="905741" y="1212851"/>
            <a:ext cx="7065818" cy="1316038"/>
          </a:xfrm>
          <a:prstGeom prst="rect">
            <a:avLst/>
          </a:prstGeom>
        </p:spPr>
        <p:txBody>
          <a:bodyPr/>
          <a:lstStyle>
            <a:lvl1pPr>
              <a:defRPr sz="3000" b="0" spc="0" baseline="0">
                <a:solidFill>
                  <a:schemeClr val="bg1"/>
                </a:solidFill>
                <a:latin typeface="Arial Black"/>
                <a:cs typeface="Arial Black"/>
              </a:defRPr>
            </a:lvl1pPr>
          </a:lstStyle>
          <a:p>
            <a:r>
              <a:rPr lang="en-GB" dirty="0"/>
              <a:t>Click to edit Master title style</a:t>
            </a:r>
          </a:p>
        </p:txBody>
      </p:sp>
      <p:sp>
        <p:nvSpPr>
          <p:cNvPr id="7" name="Rechthoek 6"/>
          <p:cNvSpPr/>
          <p:nvPr userDrawn="1"/>
        </p:nvSpPr>
        <p:spPr>
          <a:xfrm>
            <a:off x="0" y="0"/>
            <a:ext cx="9144000" cy="54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Rechthoek 7"/>
          <p:cNvSpPr/>
          <p:nvPr userDrawn="1"/>
        </p:nvSpPr>
        <p:spPr>
          <a:xfrm>
            <a:off x="0" y="4604400"/>
            <a:ext cx="9144000" cy="54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4" name="Afbeelding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212545"/>
            <a:ext cx="9144000" cy="386230"/>
          </a:xfrm>
          <a:prstGeom prst="rect">
            <a:avLst/>
          </a:prstGeom>
        </p:spPr>
      </p:pic>
    </p:spTree>
    <p:extLst>
      <p:ext uri="{BB962C8B-B14F-4D97-AF65-F5344CB8AC3E}">
        <p14:creationId xmlns:p14="http://schemas.microsoft.com/office/powerpoint/2010/main" val="258612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howcase_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3666" y="1344920"/>
            <a:ext cx="57847" cy="213591"/>
          </a:xfrm>
          <a:prstGeom prst="rect">
            <a:avLst/>
          </a:prstGeom>
        </p:spPr>
      </p:pic>
      <p:cxnSp>
        <p:nvCxnSpPr>
          <p:cNvPr id="5" name="Rechte verbindingslijn 4"/>
          <p:cNvCxnSpPr/>
          <p:nvPr userDrawn="1"/>
        </p:nvCxnSpPr>
        <p:spPr>
          <a:xfrm flipV="1">
            <a:off x="728639" y="1651000"/>
            <a:ext cx="0" cy="17272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ctrTitle"/>
          </p:nvPr>
        </p:nvSpPr>
        <p:spPr>
          <a:xfrm>
            <a:off x="905741" y="1212851"/>
            <a:ext cx="7065818" cy="1316038"/>
          </a:xfrm>
          <a:prstGeom prst="rect">
            <a:avLst/>
          </a:prstGeom>
        </p:spPr>
        <p:txBody>
          <a:bodyPr/>
          <a:lstStyle>
            <a:lvl1pPr>
              <a:defRPr sz="3000" b="0" spc="0" baseline="0">
                <a:solidFill>
                  <a:schemeClr val="tx1"/>
                </a:solidFill>
                <a:latin typeface="Arial Black"/>
                <a:cs typeface="Arial Black"/>
              </a:defRPr>
            </a:lvl1pPr>
          </a:lstStyle>
          <a:p>
            <a:r>
              <a:rPr lang="en-GB" dirty="0"/>
              <a:t>Click to edit Master title style</a:t>
            </a:r>
          </a:p>
        </p:txBody>
      </p:sp>
      <p:sp>
        <p:nvSpPr>
          <p:cNvPr id="6" name="Rechthoek 5"/>
          <p:cNvSpPr/>
          <p:nvPr userDrawn="1"/>
        </p:nvSpPr>
        <p:spPr>
          <a:xfrm>
            <a:off x="0" y="0"/>
            <a:ext cx="9144000" cy="54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Rechthoek 6"/>
          <p:cNvSpPr/>
          <p:nvPr userDrawn="1"/>
        </p:nvSpPr>
        <p:spPr>
          <a:xfrm>
            <a:off x="0" y="4604400"/>
            <a:ext cx="9144000" cy="54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8" name="Afbeelding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 y="3479395"/>
            <a:ext cx="9143993" cy="115869"/>
          </a:xfrm>
          <a:prstGeom prst="rect">
            <a:avLst/>
          </a:prstGeom>
        </p:spPr>
      </p:pic>
      <p:sp>
        <p:nvSpPr>
          <p:cNvPr id="9" name="Tijdelijke aanduiding voor afbeelding 8"/>
          <p:cNvSpPr>
            <a:spLocks noGrp="1"/>
          </p:cNvSpPr>
          <p:nvPr>
            <p:ph type="pic" sz="quarter" idx="10"/>
          </p:nvPr>
        </p:nvSpPr>
        <p:spPr>
          <a:xfrm>
            <a:off x="8676000" y="4932001"/>
            <a:ext cx="69230" cy="143998"/>
          </a:xfrm>
        </p:spPr>
        <p:txBody>
          <a:bodyPr/>
          <a:lstStyle>
            <a:lvl1pPr marL="0" indent="0">
              <a:buNone/>
              <a:defRPr/>
            </a:lvl1pPr>
          </a:lstStyle>
          <a:p>
            <a:r>
              <a:rPr lang="en-GB" dirty="0"/>
              <a:t>Click icon to add picture</a:t>
            </a:r>
          </a:p>
        </p:txBody>
      </p:sp>
    </p:spTree>
    <p:extLst>
      <p:ext uri="{BB962C8B-B14F-4D97-AF65-F5344CB8AC3E}">
        <p14:creationId xmlns:p14="http://schemas.microsoft.com/office/powerpoint/2010/main" val="370749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howcase_Target">
    <p:bg>
      <p:bgPr>
        <a:solidFill>
          <a:schemeClr val="bg2"/>
        </a:solidFill>
        <a:effectLst/>
      </p:bgPr>
    </p:bg>
    <p:spTree>
      <p:nvGrpSpPr>
        <p:cNvPr id="1" name=""/>
        <p:cNvGrpSpPr/>
        <p:nvPr/>
      </p:nvGrpSpPr>
      <p:grpSpPr>
        <a:xfrm>
          <a:off x="0" y="0"/>
          <a:ext cx="0" cy="0"/>
          <a:chOff x="0" y="0"/>
          <a:chExt cx="0" cy="0"/>
        </a:xfrm>
      </p:grpSpPr>
      <p:sp>
        <p:nvSpPr>
          <p:cNvPr id="12" name="Rechthoek 11"/>
          <p:cNvSpPr/>
          <p:nvPr userDrawn="1"/>
        </p:nvSpPr>
        <p:spPr>
          <a:xfrm>
            <a:off x="0" y="4873481"/>
            <a:ext cx="9144000" cy="2709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6" name="Afbeelding 5"/>
          <p:cNvPicPr>
            <a:picLocks noChangeAspect="1"/>
          </p:cNvPicPr>
          <p:nvPr userDrawn="1"/>
        </p:nvPicPr>
        <p:blipFill rotWithShape="1">
          <a:blip r:embed="rId2">
            <a:extLst>
              <a:ext uri="{28A0092B-C50C-407E-A947-70E740481C1C}">
                <a14:useLocalDpi xmlns:a14="http://schemas.microsoft.com/office/drawing/2010/main" val="0"/>
              </a:ext>
            </a:extLst>
          </a:blip>
          <a:srcRect b="67263"/>
          <a:stretch/>
        </p:blipFill>
        <p:spPr>
          <a:xfrm>
            <a:off x="-1" y="-3117"/>
            <a:ext cx="9144000" cy="1685868"/>
          </a:xfrm>
          <a:prstGeom prst="rect">
            <a:avLst/>
          </a:prstGeom>
          <a:solidFill>
            <a:schemeClr val="bg1"/>
          </a:solidFill>
        </p:spPr>
      </p:pic>
      <p:sp>
        <p:nvSpPr>
          <p:cNvPr id="2" name="Titel 1"/>
          <p:cNvSpPr>
            <a:spLocks noGrp="1"/>
          </p:cNvSpPr>
          <p:nvPr>
            <p:ph type="title"/>
          </p:nvPr>
        </p:nvSpPr>
        <p:spPr>
          <a:xfrm>
            <a:off x="424800" y="900000"/>
            <a:ext cx="8229600" cy="720000"/>
          </a:xfrm>
          <a:prstGeom prst="rect">
            <a:avLst/>
          </a:prstGeom>
        </p:spPr>
        <p:txBody>
          <a:bodyPr/>
          <a:lstStyle/>
          <a:p>
            <a:r>
              <a:rPr lang="en-GB" dirty="0"/>
              <a:t>Click to edit Master title style</a:t>
            </a:r>
          </a:p>
        </p:txBody>
      </p:sp>
      <p:sp>
        <p:nvSpPr>
          <p:cNvPr id="7" name="Tijdelijke aanduiding voor datum 6"/>
          <p:cNvSpPr>
            <a:spLocks noGrp="1"/>
          </p:cNvSpPr>
          <p:nvPr>
            <p:ph type="dt" sz="half" idx="10"/>
          </p:nvPr>
        </p:nvSpPr>
        <p:spPr/>
        <p:txBody>
          <a:bodyPr/>
          <a:lstStyle/>
          <a:p>
            <a:fld id="{15C9501B-970B-4D5B-8A94-9A87DC4C88AA}" type="datetimeFigureOut">
              <a:rPr lang="en-GB" smtClean="0"/>
              <a:pPr/>
              <a:t>18/04/2018</a:t>
            </a:fld>
            <a:endParaRPr lang="en-GB" dirty="0"/>
          </a:p>
        </p:txBody>
      </p:sp>
      <p:sp>
        <p:nvSpPr>
          <p:cNvPr id="9" name="Tijdelijke aanduiding voor voettekst 8"/>
          <p:cNvSpPr>
            <a:spLocks noGrp="1"/>
          </p:cNvSpPr>
          <p:nvPr>
            <p:ph type="ftr" sz="quarter" idx="11"/>
          </p:nvPr>
        </p:nvSpPr>
        <p:spPr/>
        <p:txBody>
          <a:bodyPr/>
          <a:lstStyle/>
          <a:p>
            <a:fld id="{3076CD44-E96D-4995-B854-4D251F181DDD}" type="slidenum">
              <a:rPr lang="en-GB" smtClean="0"/>
              <a:pPr/>
              <a:t>‹#›</a:t>
            </a:fld>
            <a:r>
              <a:rPr lang="en-GB" dirty="0"/>
              <a:t> | Market consultation CSI Mechanical Manipulation System</a:t>
            </a:r>
          </a:p>
        </p:txBody>
      </p:sp>
      <p:sp>
        <p:nvSpPr>
          <p:cNvPr id="10" name="Tijdelijke aanduiding voor dianummer 9"/>
          <p:cNvSpPr>
            <a:spLocks noGrp="1"/>
          </p:cNvSpPr>
          <p:nvPr>
            <p:ph type="sldNum" sz="quarter" idx="12"/>
          </p:nvPr>
        </p:nvSpPr>
        <p:spPr/>
        <p:txBody>
          <a:bodyPr/>
          <a:lstStyle/>
          <a:p>
            <a:fld id="{60A1B602-CD3E-AC41-8242-DD367490E7D3}" type="slidenum">
              <a:rPr lang="en-GB" smtClean="0"/>
              <a:pPr/>
              <a:t>‹#›</a:t>
            </a:fld>
            <a:endParaRPr lang="en-GB" dirty="0"/>
          </a:p>
        </p:txBody>
      </p:sp>
      <p:sp>
        <p:nvSpPr>
          <p:cNvPr id="5" name="Tijdelijke aanduiding voor inhoud 4"/>
          <p:cNvSpPr>
            <a:spLocks noGrp="1"/>
          </p:cNvSpPr>
          <p:nvPr>
            <p:ph sz="quarter" idx="13"/>
          </p:nvPr>
        </p:nvSpPr>
        <p:spPr>
          <a:xfrm>
            <a:off x="423863" y="1682750"/>
            <a:ext cx="8301037" cy="3184525"/>
          </a:xfrm>
          <a:solidFill>
            <a:schemeClr val="bg1"/>
          </a:solidFill>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jdelijke aanduiding voor afbeelding 8"/>
          <p:cNvSpPr>
            <a:spLocks noGrp="1"/>
          </p:cNvSpPr>
          <p:nvPr>
            <p:ph type="pic" sz="quarter" idx="14"/>
          </p:nvPr>
        </p:nvSpPr>
        <p:spPr>
          <a:xfrm>
            <a:off x="8778410" y="4910400"/>
            <a:ext cx="69230" cy="143998"/>
          </a:xfrm>
        </p:spPr>
        <p:txBody>
          <a:bodyPr/>
          <a:lstStyle>
            <a:lvl1pPr marL="0" indent="0">
              <a:buNone/>
              <a:defRPr/>
            </a:lvl1pPr>
          </a:lstStyle>
          <a:p>
            <a:r>
              <a:rPr lang="en-GB" dirty="0"/>
              <a:t>Click icon to add picture</a:t>
            </a:r>
          </a:p>
        </p:txBody>
      </p:sp>
      <p:sp>
        <p:nvSpPr>
          <p:cNvPr id="3" name="Rechthoek 2"/>
          <p:cNvSpPr/>
          <p:nvPr userDrawn="1"/>
        </p:nvSpPr>
        <p:spPr>
          <a:xfrm>
            <a:off x="-7200" y="1682750"/>
            <a:ext cx="9158400" cy="3190731"/>
          </a:xfrm>
          <a:prstGeom prst="rect">
            <a:avLst/>
          </a:prstGeom>
          <a:noFill/>
          <a:ln w="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3753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accel="100000" fill="hold" nodeType="clickEffect">
                                  <p:stCondLst>
                                    <p:cond delay="0"/>
                                  </p:stCondLst>
                                  <p:childTnLst>
                                    <p:animClr clrSpc="rgb" dir="cw">
                                      <p:cBhvr>
                                        <p:cTn id="6" dur="1000" fill="hold"/>
                                        <p:tgtEl>
                                          <p:spTgt spid="3"/>
                                        </p:tgtEl>
                                        <p:attrNameLst>
                                          <p:attrName>fillcolor</p:attrName>
                                        </p:attrNameLst>
                                      </p:cBhvr>
                                      <p:to>
                                        <a:srgbClr val="FFFFFF"/>
                                      </p:to>
                                    </p:animClr>
                                    <p:set>
                                      <p:cBhvr>
                                        <p:cTn id="7" dur="1000" fill="hold"/>
                                        <p:tgtEl>
                                          <p:spTgt spid="3"/>
                                        </p:tgtEl>
                                        <p:attrNameLst>
                                          <p:attrName>fill.type</p:attrName>
                                        </p:attrNameLst>
                                      </p:cBhvr>
                                      <p:to>
                                        <p:strVal val="solid"/>
                                      </p:to>
                                    </p:set>
                                    <p:set>
                                      <p:cBhvr>
                                        <p:cTn id="8" dur="1000" fill="hold"/>
                                        <p:tgtEl>
                                          <p:spTgt spid="3"/>
                                        </p:tgtEl>
                                        <p:attrNameLst>
                                          <p:attrName>fill.on</p:attrName>
                                        </p:attrNameLst>
                                      </p:cBhvr>
                                      <p:to>
                                        <p:strVal val="true"/>
                                      </p:to>
                                    </p:set>
                                  </p:childTnLst>
                                </p:cTn>
                              </p:par>
                              <p:par>
                                <p:cTn id="9" presetID="10"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tmplLst>
          <p:tmpl>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childTnLst>
                </p:cTn>
              </p:par>
            </p:tnLst>
          </p:tmpl>
        </p:tmplLst>
      </p:bldP>
    </p:bldLst>
  </p:timing>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howcase Navigation 18">
    <p:spTree>
      <p:nvGrpSpPr>
        <p:cNvPr id="1" name=""/>
        <p:cNvGrpSpPr/>
        <p:nvPr/>
      </p:nvGrpSpPr>
      <p:grpSpPr>
        <a:xfrm>
          <a:off x="0" y="0"/>
          <a:ext cx="0" cy="0"/>
          <a:chOff x="0" y="0"/>
          <a:chExt cx="0" cy="0"/>
        </a:xfrm>
      </p:grpSpPr>
      <p:pic>
        <p:nvPicPr>
          <p:cNvPr id="76" name="Afbeelding 7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18"/>
            <a:ext cx="9143999" cy="5149735"/>
          </a:xfrm>
          <a:prstGeom prst="rect">
            <a:avLst/>
          </a:prstGeom>
        </p:spPr>
      </p:pic>
      <p:sp>
        <p:nvSpPr>
          <p:cNvPr id="5" name="Rechthoek 4"/>
          <p:cNvSpPr/>
          <p:nvPr userDrawn="1"/>
        </p:nvSpPr>
        <p:spPr>
          <a:xfrm>
            <a:off x="413305" y="819927"/>
            <a:ext cx="1194116" cy="117976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7" name="Afbeelding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13723" y="896184"/>
            <a:ext cx="30314" cy="110356"/>
          </a:xfrm>
          <a:prstGeom prst="rect">
            <a:avLst/>
          </a:prstGeom>
        </p:spPr>
      </p:pic>
      <p:sp>
        <p:nvSpPr>
          <p:cNvPr id="155" name="Tijdelijke aanduiding voor dianummer 5"/>
          <p:cNvSpPr>
            <a:spLocks noGrp="1"/>
          </p:cNvSpPr>
          <p:nvPr userDrawn="1">
            <p:ph type="sldNum" sz="quarter" idx="4"/>
          </p:nvPr>
        </p:nvSpPr>
        <p:spPr>
          <a:xfrm>
            <a:off x="423136" y="4867994"/>
            <a:ext cx="271098" cy="168990"/>
          </a:xfrm>
          <a:prstGeom prst="rect">
            <a:avLst/>
          </a:prstGeom>
        </p:spPr>
        <p:txBody>
          <a:bodyPr vert="horz" lIns="0" tIns="0" rIns="0" bIns="0" rtlCol="0" anchor="b" anchorCtr="0"/>
          <a:lstStyle>
            <a:lvl1pPr algn="l">
              <a:defRPr sz="550" b="1">
                <a:solidFill>
                  <a:schemeClr val="tx1"/>
                </a:solidFill>
                <a:latin typeface="Arial" pitchFamily="34" charset="0"/>
                <a:cs typeface="Arial" pitchFamily="34" charset="0"/>
              </a:defRPr>
            </a:lvl1pPr>
          </a:lstStyle>
          <a:p>
            <a:fld id="{6CD44126-CD28-6A41-8849-1FDC38168F7B}" type="slidenum">
              <a:rPr lang="en-GB" smtClean="0"/>
              <a:t>‹#›</a:t>
            </a:fld>
            <a:endParaRPr lang="en-GB" dirty="0"/>
          </a:p>
        </p:txBody>
      </p:sp>
      <p:sp>
        <p:nvSpPr>
          <p:cNvPr id="158" name="Tijdelijke aanduiding voor afbeelding 157"/>
          <p:cNvSpPr>
            <a:spLocks noGrp="1"/>
          </p:cNvSpPr>
          <p:nvPr>
            <p:ph type="pic" sz="quarter" idx="10"/>
          </p:nvPr>
        </p:nvSpPr>
        <p:spPr>
          <a:xfrm>
            <a:off x="491373" y="1365250"/>
            <a:ext cx="1040400" cy="563563"/>
          </a:xfrm>
        </p:spPr>
        <p:txBody>
          <a:bodyPr/>
          <a:lstStyle>
            <a:lvl1pPr marL="0" indent="0">
              <a:buFont typeface="Arial"/>
              <a:buNone/>
              <a:defRPr sz="550"/>
            </a:lvl1pPr>
          </a:lstStyle>
          <a:p>
            <a:r>
              <a:rPr lang="en-GB" dirty="0"/>
              <a:t>Click icon to add picture</a:t>
            </a:r>
          </a:p>
        </p:txBody>
      </p:sp>
      <p:sp>
        <p:nvSpPr>
          <p:cNvPr id="160" name="Tijdelijke aanduiding voor tekst 159"/>
          <p:cNvSpPr>
            <a:spLocks noGrp="1"/>
          </p:cNvSpPr>
          <p:nvPr>
            <p:ph type="body" sz="quarter" idx="11" hasCustomPrompt="1"/>
          </p:nvPr>
        </p:nvSpPr>
        <p:spPr>
          <a:xfrm>
            <a:off x="492125" y="877135"/>
            <a:ext cx="100012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a:t>
            </a:r>
            <a:r>
              <a:rPr lang="en-GB" dirty="0" err="1"/>
              <a:t>te</a:t>
            </a:r>
            <a:r>
              <a:rPr lang="en-GB" dirty="0"/>
              <a:t> </a:t>
            </a:r>
            <a:r>
              <a:rPr lang="en-GB" dirty="0" err="1"/>
              <a:t>passen</a:t>
            </a:r>
            <a:endParaRPr lang="en-GB" dirty="0"/>
          </a:p>
        </p:txBody>
      </p:sp>
      <p:sp>
        <p:nvSpPr>
          <p:cNvPr id="161" name="Rechthoek 160"/>
          <p:cNvSpPr/>
          <p:nvPr userDrawn="1"/>
        </p:nvSpPr>
        <p:spPr>
          <a:xfrm>
            <a:off x="7535465" y="819927"/>
            <a:ext cx="1194116" cy="117976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2" name="Afbeelding 16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39058" y="896184"/>
            <a:ext cx="30314" cy="110356"/>
          </a:xfrm>
          <a:prstGeom prst="rect">
            <a:avLst/>
          </a:prstGeom>
        </p:spPr>
      </p:pic>
      <p:sp>
        <p:nvSpPr>
          <p:cNvPr id="163" name="Tijdelijke aanduiding voor afbeelding 157"/>
          <p:cNvSpPr>
            <a:spLocks noGrp="1"/>
          </p:cNvSpPr>
          <p:nvPr>
            <p:ph type="pic" sz="quarter" idx="12"/>
          </p:nvPr>
        </p:nvSpPr>
        <p:spPr>
          <a:xfrm>
            <a:off x="7616708" y="1365250"/>
            <a:ext cx="1040400" cy="563563"/>
          </a:xfrm>
        </p:spPr>
        <p:txBody>
          <a:bodyPr/>
          <a:lstStyle>
            <a:lvl1pPr marL="0" indent="0">
              <a:buFont typeface="Arial"/>
              <a:buNone/>
              <a:defRPr sz="550"/>
            </a:lvl1pPr>
          </a:lstStyle>
          <a:p>
            <a:r>
              <a:rPr lang="en-GB" dirty="0"/>
              <a:t>Click icon to add picture</a:t>
            </a:r>
          </a:p>
        </p:txBody>
      </p:sp>
      <p:sp>
        <p:nvSpPr>
          <p:cNvPr id="164" name="Tijdelijke aanduiding voor tekst 159"/>
          <p:cNvSpPr>
            <a:spLocks noGrp="1"/>
          </p:cNvSpPr>
          <p:nvPr>
            <p:ph type="body" sz="quarter" idx="13" hasCustomPrompt="1"/>
          </p:nvPr>
        </p:nvSpPr>
        <p:spPr>
          <a:xfrm>
            <a:off x="7617460" y="877135"/>
            <a:ext cx="100012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a:t>
            </a:r>
            <a:r>
              <a:rPr lang="en-GB" dirty="0" err="1"/>
              <a:t>te</a:t>
            </a:r>
            <a:r>
              <a:rPr lang="en-GB" dirty="0"/>
              <a:t> </a:t>
            </a:r>
            <a:r>
              <a:rPr lang="en-GB" dirty="0" err="1"/>
              <a:t>passen</a:t>
            </a:r>
            <a:endParaRPr lang="en-GB" dirty="0"/>
          </a:p>
        </p:txBody>
      </p:sp>
      <p:sp>
        <p:nvSpPr>
          <p:cNvPr id="165" name="Rechthoek 164"/>
          <p:cNvSpPr/>
          <p:nvPr userDrawn="1"/>
        </p:nvSpPr>
        <p:spPr>
          <a:xfrm>
            <a:off x="1837737" y="819927"/>
            <a:ext cx="1194116" cy="117976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6" name="Afbeelding 16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36123" y="896184"/>
            <a:ext cx="30314" cy="110356"/>
          </a:xfrm>
          <a:prstGeom prst="rect">
            <a:avLst/>
          </a:prstGeom>
        </p:spPr>
      </p:pic>
      <p:sp>
        <p:nvSpPr>
          <p:cNvPr id="167" name="Tijdelijke aanduiding voor afbeelding 157"/>
          <p:cNvSpPr>
            <a:spLocks noGrp="1"/>
          </p:cNvSpPr>
          <p:nvPr>
            <p:ph type="pic" sz="quarter" idx="14"/>
          </p:nvPr>
        </p:nvSpPr>
        <p:spPr>
          <a:xfrm>
            <a:off x="1913773" y="1365250"/>
            <a:ext cx="1040400" cy="563563"/>
          </a:xfrm>
        </p:spPr>
        <p:txBody>
          <a:bodyPr/>
          <a:lstStyle>
            <a:lvl1pPr marL="0" indent="0">
              <a:buFont typeface="Arial"/>
              <a:buNone/>
              <a:defRPr sz="550"/>
            </a:lvl1pPr>
          </a:lstStyle>
          <a:p>
            <a:r>
              <a:rPr lang="en-GB" dirty="0"/>
              <a:t>Click icon to add picture</a:t>
            </a:r>
          </a:p>
        </p:txBody>
      </p:sp>
      <p:sp>
        <p:nvSpPr>
          <p:cNvPr id="168" name="Tijdelijke aanduiding voor tekst 159"/>
          <p:cNvSpPr>
            <a:spLocks noGrp="1"/>
          </p:cNvSpPr>
          <p:nvPr>
            <p:ph type="body" sz="quarter" idx="15" hasCustomPrompt="1"/>
          </p:nvPr>
        </p:nvSpPr>
        <p:spPr>
          <a:xfrm>
            <a:off x="1914525" y="877135"/>
            <a:ext cx="100012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a:t>
            </a:r>
            <a:r>
              <a:rPr lang="en-GB" dirty="0" err="1"/>
              <a:t>te</a:t>
            </a:r>
            <a:r>
              <a:rPr lang="en-GB" dirty="0"/>
              <a:t> </a:t>
            </a:r>
            <a:r>
              <a:rPr lang="en-GB" dirty="0" err="1"/>
              <a:t>passen</a:t>
            </a:r>
            <a:endParaRPr lang="en-GB" dirty="0"/>
          </a:p>
        </p:txBody>
      </p:sp>
      <p:sp>
        <p:nvSpPr>
          <p:cNvPr id="169" name="Rechthoek 168"/>
          <p:cNvSpPr/>
          <p:nvPr userDrawn="1"/>
        </p:nvSpPr>
        <p:spPr>
          <a:xfrm>
            <a:off x="3262169" y="819927"/>
            <a:ext cx="1194116" cy="117976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70" name="Afbeelding 16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58839" y="896184"/>
            <a:ext cx="30314" cy="110356"/>
          </a:xfrm>
          <a:prstGeom prst="rect">
            <a:avLst/>
          </a:prstGeom>
        </p:spPr>
      </p:pic>
      <p:sp>
        <p:nvSpPr>
          <p:cNvPr id="171" name="Tijdelijke aanduiding voor afbeelding 157"/>
          <p:cNvSpPr>
            <a:spLocks noGrp="1"/>
          </p:cNvSpPr>
          <p:nvPr>
            <p:ph type="pic" sz="quarter" idx="16"/>
          </p:nvPr>
        </p:nvSpPr>
        <p:spPr>
          <a:xfrm>
            <a:off x="3336489" y="1365250"/>
            <a:ext cx="1040400" cy="563563"/>
          </a:xfrm>
        </p:spPr>
        <p:txBody>
          <a:bodyPr/>
          <a:lstStyle>
            <a:lvl1pPr marL="0" indent="0">
              <a:buFont typeface="Arial"/>
              <a:buNone/>
              <a:defRPr sz="550"/>
            </a:lvl1pPr>
          </a:lstStyle>
          <a:p>
            <a:r>
              <a:rPr lang="en-GB" dirty="0"/>
              <a:t>Click icon to add picture</a:t>
            </a:r>
          </a:p>
        </p:txBody>
      </p:sp>
      <p:sp>
        <p:nvSpPr>
          <p:cNvPr id="172" name="Tijdelijke aanduiding voor tekst 159"/>
          <p:cNvSpPr>
            <a:spLocks noGrp="1"/>
          </p:cNvSpPr>
          <p:nvPr>
            <p:ph type="body" sz="quarter" idx="17" hasCustomPrompt="1"/>
          </p:nvPr>
        </p:nvSpPr>
        <p:spPr>
          <a:xfrm>
            <a:off x="3337241" y="877135"/>
            <a:ext cx="100012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a:t>
            </a:r>
            <a:r>
              <a:rPr lang="en-GB" dirty="0" err="1"/>
              <a:t>te</a:t>
            </a:r>
            <a:r>
              <a:rPr lang="en-GB" dirty="0"/>
              <a:t> </a:t>
            </a:r>
            <a:r>
              <a:rPr lang="en-GB" dirty="0" err="1"/>
              <a:t>passen</a:t>
            </a:r>
            <a:endParaRPr lang="en-GB" dirty="0"/>
          </a:p>
        </p:txBody>
      </p:sp>
      <p:sp>
        <p:nvSpPr>
          <p:cNvPr id="173" name="Rechthoek 172"/>
          <p:cNvSpPr/>
          <p:nvPr userDrawn="1"/>
        </p:nvSpPr>
        <p:spPr>
          <a:xfrm>
            <a:off x="4686601" y="819927"/>
            <a:ext cx="1194116" cy="117976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74" name="Afbeelding 17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83463" y="896184"/>
            <a:ext cx="30314" cy="110356"/>
          </a:xfrm>
          <a:prstGeom prst="rect">
            <a:avLst/>
          </a:prstGeom>
        </p:spPr>
      </p:pic>
      <p:sp>
        <p:nvSpPr>
          <p:cNvPr id="175" name="Tijdelijke aanduiding voor afbeelding 157"/>
          <p:cNvSpPr>
            <a:spLocks noGrp="1"/>
          </p:cNvSpPr>
          <p:nvPr>
            <p:ph type="pic" sz="quarter" idx="18"/>
          </p:nvPr>
        </p:nvSpPr>
        <p:spPr>
          <a:xfrm>
            <a:off x="4761113" y="1365250"/>
            <a:ext cx="1040400" cy="563563"/>
          </a:xfrm>
        </p:spPr>
        <p:txBody>
          <a:bodyPr/>
          <a:lstStyle>
            <a:lvl1pPr marL="0" indent="0">
              <a:buFont typeface="Arial"/>
              <a:buNone/>
              <a:defRPr sz="550"/>
            </a:lvl1pPr>
          </a:lstStyle>
          <a:p>
            <a:r>
              <a:rPr lang="en-GB" dirty="0"/>
              <a:t>Click icon to add picture</a:t>
            </a:r>
          </a:p>
        </p:txBody>
      </p:sp>
      <p:sp>
        <p:nvSpPr>
          <p:cNvPr id="176" name="Tijdelijke aanduiding voor tekst 159"/>
          <p:cNvSpPr>
            <a:spLocks noGrp="1"/>
          </p:cNvSpPr>
          <p:nvPr>
            <p:ph type="body" sz="quarter" idx="19" hasCustomPrompt="1"/>
          </p:nvPr>
        </p:nvSpPr>
        <p:spPr>
          <a:xfrm>
            <a:off x="4761865" y="877135"/>
            <a:ext cx="100012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a:t>
            </a:r>
            <a:r>
              <a:rPr lang="en-GB" dirty="0" err="1"/>
              <a:t>te</a:t>
            </a:r>
            <a:r>
              <a:rPr lang="en-GB" dirty="0"/>
              <a:t> </a:t>
            </a:r>
            <a:r>
              <a:rPr lang="en-GB" dirty="0" err="1"/>
              <a:t>passen</a:t>
            </a:r>
            <a:endParaRPr lang="en-GB" dirty="0"/>
          </a:p>
        </p:txBody>
      </p:sp>
      <p:sp>
        <p:nvSpPr>
          <p:cNvPr id="177" name="Rechthoek 176"/>
          <p:cNvSpPr/>
          <p:nvPr userDrawn="1"/>
        </p:nvSpPr>
        <p:spPr>
          <a:xfrm>
            <a:off x="6111033" y="819927"/>
            <a:ext cx="1194116" cy="117976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78" name="Afbeelding 17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7133" y="896184"/>
            <a:ext cx="30314" cy="110356"/>
          </a:xfrm>
          <a:prstGeom prst="rect">
            <a:avLst/>
          </a:prstGeom>
        </p:spPr>
      </p:pic>
      <p:sp>
        <p:nvSpPr>
          <p:cNvPr id="179" name="Tijdelijke aanduiding voor afbeelding 157"/>
          <p:cNvSpPr>
            <a:spLocks noGrp="1"/>
          </p:cNvSpPr>
          <p:nvPr>
            <p:ph type="pic" sz="quarter" idx="20"/>
          </p:nvPr>
        </p:nvSpPr>
        <p:spPr>
          <a:xfrm>
            <a:off x="6184783" y="1365250"/>
            <a:ext cx="1040400" cy="563563"/>
          </a:xfrm>
        </p:spPr>
        <p:txBody>
          <a:bodyPr/>
          <a:lstStyle>
            <a:lvl1pPr marL="0" indent="0">
              <a:buFont typeface="Arial"/>
              <a:buNone/>
              <a:defRPr sz="550"/>
            </a:lvl1pPr>
          </a:lstStyle>
          <a:p>
            <a:r>
              <a:rPr lang="en-GB" dirty="0"/>
              <a:t>Click icon to add picture</a:t>
            </a:r>
          </a:p>
        </p:txBody>
      </p:sp>
      <p:sp>
        <p:nvSpPr>
          <p:cNvPr id="180" name="Tijdelijke aanduiding voor tekst 159"/>
          <p:cNvSpPr>
            <a:spLocks noGrp="1"/>
          </p:cNvSpPr>
          <p:nvPr>
            <p:ph type="body" sz="quarter" idx="21" hasCustomPrompt="1"/>
          </p:nvPr>
        </p:nvSpPr>
        <p:spPr>
          <a:xfrm>
            <a:off x="6185535" y="877135"/>
            <a:ext cx="100012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a:t>
            </a:r>
            <a:r>
              <a:rPr lang="en-GB" dirty="0" err="1"/>
              <a:t>te</a:t>
            </a:r>
            <a:r>
              <a:rPr lang="en-GB" dirty="0"/>
              <a:t> </a:t>
            </a:r>
            <a:r>
              <a:rPr lang="en-GB" dirty="0" err="1"/>
              <a:t>passen</a:t>
            </a:r>
            <a:endParaRPr lang="en-GB" dirty="0"/>
          </a:p>
        </p:txBody>
      </p:sp>
      <p:sp>
        <p:nvSpPr>
          <p:cNvPr id="181" name="Rechthoek 180"/>
          <p:cNvSpPr/>
          <p:nvPr userDrawn="1"/>
        </p:nvSpPr>
        <p:spPr>
          <a:xfrm>
            <a:off x="413305" y="2182813"/>
            <a:ext cx="1194116" cy="117976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82" name="Afbeelding 18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13723" y="2259070"/>
            <a:ext cx="30314" cy="110356"/>
          </a:xfrm>
          <a:prstGeom prst="rect">
            <a:avLst/>
          </a:prstGeom>
        </p:spPr>
      </p:pic>
      <p:sp>
        <p:nvSpPr>
          <p:cNvPr id="183" name="Tijdelijke aanduiding voor afbeelding 157"/>
          <p:cNvSpPr>
            <a:spLocks noGrp="1"/>
          </p:cNvSpPr>
          <p:nvPr>
            <p:ph type="pic" sz="quarter" idx="22"/>
          </p:nvPr>
        </p:nvSpPr>
        <p:spPr>
          <a:xfrm>
            <a:off x="491373" y="2728136"/>
            <a:ext cx="1040400" cy="563563"/>
          </a:xfrm>
        </p:spPr>
        <p:txBody>
          <a:bodyPr/>
          <a:lstStyle>
            <a:lvl1pPr marL="0" indent="0">
              <a:buFont typeface="Arial"/>
              <a:buNone/>
              <a:defRPr sz="550"/>
            </a:lvl1pPr>
          </a:lstStyle>
          <a:p>
            <a:r>
              <a:rPr lang="en-GB" dirty="0"/>
              <a:t>Click icon to add picture</a:t>
            </a:r>
          </a:p>
        </p:txBody>
      </p:sp>
      <p:sp>
        <p:nvSpPr>
          <p:cNvPr id="184" name="Tijdelijke aanduiding voor tekst 159"/>
          <p:cNvSpPr>
            <a:spLocks noGrp="1"/>
          </p:cNvSpPr>
          <p:nvPr>
            <p:ph type="body" sz="quarter" idx="23" hasCustomPrompt="1"/>
          </p:nvPr>
        </p:nvSpPr>
        <p:spPr>
          <a:xfrm>
            <a:off x="492125" y="2240021"/>
            <a:ext cx="100012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a:t>
            </a:r>
            <a:r>
              <a:rPr lang="en-GB" dirty="0" err="1"/>
              <a:t>te</a:t>
            </a:r>
            <a:r>
              <a:rPr lang="en-GB" dirty="0"/>
              <a:t> </a:t>
            </a:r>
            <a:r>
              <a:rPr lang="en-GB" dirty="0" err="1"/>
              <a:t>passen</a:t>
            </a:r>
            <a:endParaRPr lang="en-GB" dirty="0"/>
          </a:p>
        </p:txBody>
      </p:sp>
      <p:sp>
        <p:nvSpPr>
          <p:cNvPr id="185" name="Rechthoek 184"/>
          <p:cNvSpPr/>
          <p:nvPr userDrawn="1"/>
        </p:nvSpPr>
        <p:spPr>
          <a:xfrm>
            <a:off x="7535465" y="2182813"/>
            <a:ext cx="1194116" cy="117976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86" name="Afbeelding 18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39058" y="2259070"/>
            <a:ext cx="30314" cy="110356"/>
          </a:xfrm>
          <a:prstGeom prst="rect">
            <a:avLst/>
          </a:prstGeom>
        </p:spPr>
      </p:pic>
      <p:sp>
        <p:nvSpPr>
          <p:cNvPr id="187" name="Tijdelijke aanduiding voor afbeelding 157"/>
          <p:cNvSpPr>
            <a:spLocks noGrp="1"/>
          </p:cNvSpPr>
          <p:nvPr>
            <p:ph type="pic" sz="quarter" idx="24"/>
          </p:nvPr>
        </p:nvSpPr>
        <p:spPr>
          <a:xfrm>
            <a:off x="7616708" y="2728136"/>
            <a:ext cx="1040400" cy="563563"/>
          </a:xfrm>
        </p:spPr>
        <p:txBody>
          <a:bodyPr/>
          <a:lstStyle>
            <a:lvl1pPr marL="0" indent="0">
              <a:buFont typeface="Arial"/>
              <a:buNone/>
              <a:defRPr sz="550"/>
            </a:lvl1pPr>
          </a:lstStyle>
          <a:p>
            <a:r>
              <a:rPr lang="en-GB" dirty="0"/>
              <a:t>Click icon to add picture</a:t>
            </a:r>
          </a:p>
        </p:txBody>
      </p:sp>
      <p:sp>
        <p:nvSpPr>
          <p:cNvPr id="188" name="Tijdelijke aanduiding voor tekst 159"/>
          <p:cNvSpPr>
            <a:spLocks noGrp="1"/>
          </p:cNvSpPr>
          <p:nvPr>
            <p:ph type="body" sz="quarter" idx="25" hasCustomPrompt="1"/>
          </p:nvPr>
        </p:nvSpPr>
        <p:spPr>
          <a:xfrm>
            <a:off x="7617460" y="2240021"/>
            <a:ext cx="100012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a:t>
            </a:r>
            <a:r>
              <a:rPr lang="en-GB" dirty="0" err="1"/>
              <a:t>te</a:t>
            </a:r>
            <a:r>
              <a:rPr lang="en-GB" dirty="0"/>
              <a:t> </a:t>
            </a:r>
            <a:r>
              <a:rPr lang="en-GB" dirty="0" err="1"/>
              <a:t>passen</a:t>
            </a:r>
            <a:endParaRPr lang="en-GB" dirty="0"/>
          </a:p>
        </p:txBody>
      </p:sp>
      <p:sp>
        <p:nvSpPr>
          <p:cNvPr id="189" name="Rechthoek 188"/>
          <p:cNvSpPr/>
          <p:nvPr userDrawn="1"/>
        </p:nvSpPr>
        <p:spPr>
          <a:xfrm>
            <a:off x="1837737" y="2182813"/>
            <a:ext cx="1194116" cy="117976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90" name="Afbeelding 18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36123" y="2259070"/>
            <a:ext cx="30314" cy="110356"/>
          </a:xfrm>
          <a:prstGeom prst="rect">
            <a:avLst/>
          </a:prstGeom>
        </p:spPr>
      </p:pic>
      <p:sp>
        <p:nvSpPr>
          <p:cNvPr id="191" name="Tijdelijke aanduiding voor afbeelding 157"/>
          <p:cNvSpPr>
            <a:spLocks noGrp="1"/>
          </p:cNvSpPr>
          <p:nvPr>
            <p:ph type="pic" sz="quarter" idx="26"/>
          </p:nvPr>
        </p:nvSpPr>
        <p:spPr>
          <a:xfrm>
            <a:off x="1913773" y="2728136"/>
            <a:ext cx="1040400" cy="563563"/>
          </a:xfrm>
        </p:spPr>
        <p:txBody>
          <a:bodyPr/>
          <a:lstStyle>
            <a:lvl1pPr marL="0" indent="0">
              <a:buFont typeface="Arial"/>
              <a:buNone/>
              <a:defRPr sz="550"/>
            </a:lvl1pPr>
          </a:lstStyle>
          <a:p>
            <a:r>
              <a:rPr lang="en-GB" dirty="0"/>
              <a:t>Click icon to add picture</a:t>
            </a:r>
          </a:p>
        </p:txBody>
      </p:sp>
      <p:sp>
        <p:nvSpPr>
          <p:cNvPr id="192" name="Tijdelijke aanduiding voor tekst 159"/>
          <p:cNvSpPr>
            <a:spLocks noGrp="1"/>
          </p:cNvSpPr>
          <p:nvPr>
            <p:ph type="body" sz="quarter" idx="27" hasCustomPrompt="1"/>
          </p:nvPr>
        </p:nvSpPr>
        <p:spPr>
          <a:xfrm>
            <a:off x="1914525" y="2240021"/>
            <a:ext cx="100012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a:t>
            </a:r>
            <a:r>
              <a:rPr lang="en-GB" dirty="0" err="1"/>
              <a:t>te</a:t>
            </a:r>
            <a:r>
              <a:rPr lang="en-GB" dirty="0"/>
              <a:t> </a:t>
            </a:r>
            <a:r>
              <a:rPr lang="en-GB" dirty="0" err="1"/>
              <a:t>passen</a:t>
            </a:r>
            <a:endParaRPr lang="en-GB" dirty="0"/>
          </a:p>
        </p:txBody>
      </p:sp>
      <p:sp>
        <p:nvSpPr>
          <p:cNvPr id="193" name="Rechthoek 192"/>
          <p:cNvSpPr/>
          <p:nvPr userDrawn="1"/>
        </p:nvSpPr>
        <p:spPr>
          <a:xfrm>
            <a:off x="3262169" y="2182813"/>
            <a:ext cx="1194116" cy="117976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94" name="Afbeelding 19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58839" y="2259070"/>
            <a:ext cx="30314" cy="110356"/>
          </a:xfrm>
          <a:prstGeom prst="rect">
            <a:avLst/>
          </a:prstGeom>
        </p:spPr>
      </p:pic>
      <p:sp>
        <p:nvSpPr>
          <p:cNvPr id="195" name="Tijdelijke aanduiding voor afbeelding 157"/>
          <p:cNvSpPr>
            <a:spLocks noGrp="1"/>
          </p:cNvSpPr>
          <p:nvPr>
            <p:ph type="pic" sz="quarter" idx="28"/>
          </p:nvPr>
        </p:nvSpPr>
        <p:spPr>
          <a:xfrm>
            <a:off x="3336489" y="2728136"/>
            <a:ext cx="1040400" cy="563563"/>
          </a:xfrm>
        </p:spPr>
        <p:txBody>
          <a:bodyPr/>
          <a:lstStyle>
            <a:lvl1pPr marL="0" indent="0">
              <a:buFont typeface="Arial"/>
              <a:buNone/>
              <a:defRPr sz="550"/>
            </a:lvl1pPr>
          </a:lstStyle>
          <a:p>
            <a:r>
              <a:rPr lang="en-GB" dirty="0"/>
              <a:t>Click icon to add picture</a:t>
            </a:r>
          </a:p>
        </p:txBody>
      </p:sp>
      <p:sp>
        <p:nvSpPr>
          <p:cNvPr id="196" name="Tijdelijke aanduiding voor tekst 159"/>
          <p:cNvSpPr>
            <a:spLocks noGrp="1"/>
          </p:cNvSpPr>
          <p:nvPr>
            <p:ph type="body" sz="quarter" idx="29" hasCustomPrompt="1"/>
          </p:nvPr>
        </p:nvSpPr>
        <p:spPr>
          <a:xfrm>
            <a:off x="3337241" y="2240021"/>
            <a:ext cx="100012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a:t>
            </a:r>
            <a:r>
              <a:rPr lang="en-GB" dirty="0" err="1"/>
              <a:t>te</a:t>
            </a:r>
            <a:r>
              <a:rPr lang="en-GB" dirty="0"/>
              <a:t> </a:t>
            </a:r>
            <a:r>
              <a:rPr lang="en-GB" dirty="0" err="1"/>
              <a:t>passen</a:t>
            </a:r>
            <a:endParaRPr lang="en-GB" dirty="0"/>
          </a:p>
        </p:txBody>
      </p:sp>
      <p:sp>
        <p:nvSpPr>
          <p:cNvPr id="197" name="Rechthoek 196"/>
          <p:cNvSpPr/>
          <p:nvPr userDrawn="1"/>
        </p:nvSpPr>
        <p:spPr>
          <a:xfrm>
            <a:off x="4686601" y="2182813"/>
            <a:ext cx="1194116" cy="117976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98" name="Afbeelding 19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83463" y="2259070"/>
            <a:ext cx="30314" cy="110356"/>
          </a:xfrm>
          <a:prstGeom prst="rect">
            <a:avLst/>
          </a:prstGeom>
        </p:spPr>
      </p:pic>
      <p:sp>
        <p:nvSpPr>
          <p:cNvPr id="199" name="Tijdelijke aanduiding voor afbeelding 157"/>
          <p:cNvSpPr>
            <a:spLocks noGrp="1"/>
          </p:cNvSpPr>
          <p:nvPr>
            <p:ph type="pic" sz="quarter" idx="30"/>
          </p:nvPr>
        </p:nvSpPr>
        <p:spPr>
          <a:xfrm>
            <a:off x="4761113" y="2728136"/>
            <a:ext cx="1040400" cy="563563"/>
          </a:xfrm>
        </p:spPr>
        <p:txBody>
          <a:bodyPr/>
          <a:lstStyle>
            <a:lvl1pPr marL="0" indent="0">
              <a:buFont typeface="Arial"/>
              <a:buNone/>
              <a:defRPr sz="550"/>
            </a:lvl1pPr>
          </a:lstStyle>
          <a:p>
            <a:r>
              <a:rPr lang="en-GB" dirty="0"/>
              <a:t>Click icon to add picture</a:t>
            </a:r>
          </a:p>
        </p:txBody>
      </p:sp>
      <p:sp>
        <p:nvSpPr>
          <p:cNvPr id="200" name="Tijdelijke aanduiding voor tekst 159"/>
          <p:cNvSpPr>
            <a:spLocks noGrp="1"/>
          </p:cNvSpPr>
          <p:nvPr>
            <p:ph type="body" sz="quarter" idx="31" hasCustomPrompt="1"/>
          </p:nvPr>
        </p:nvSpPr>
        <p:spPr>
          <a:xfrm>
            <a:off x="4761865" y="2240021"/>
            <a:ext cx="100012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a:t>
            </a:r>
            <a:r>
              <a:rPr lang="en-GB" dirty="0" err="1"/>
              <a:t>te</a:t>
            </a:r>
            <a:r>
              <a:rPr lang="en-GB" dirty="0"/>
              <a:t> </a:t>
            </a:r>
            <a:r>
              <a:rPr lang="en-GB" dirty="0" err="1"/>
              <a:t>passen</a:t>
            </a:r>
            <a:endParaRPr lang="en-GB" dirty="0"/>
          </a:p>
        </p:txBody>
      </p:sp>
      <p:sp>
        <p:nvSpPr>
          <p:cNvPr id="201" name="Rechthoek 200"/>
          <p:cNvSpPr/>
          <p:nvPr userDrawn="1"/>
        </p:nvSpPr>
        <p:spPr>
          <a:xfrm>
            <a:off x="6111033" y="2182813"/>
            <a:ext cx="1194116" cy="117976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202" name="Afbeelding 20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7133" y="2259070"/>
            <a:ext cx="30314" cy="110356"/>
          </a:xfrm>
          <a:prstGeom prst="rect">
            <a:avLst/>
          </a:prstGeom>
        </p:spPr>
      </p:pic>
      <p:sp>
        <p:nvSpPr>
          <p:cNvPr id="203" name="Tijdelijke aanduiding voor afbeelding 157"/>
          <p:cNvSpPr>
            <a:spLocks noGrp="1"/>
          </p:cNvSpPr>
          <p:nvPr>
            <p:ph type="pic" sz="quarter" idx="32"/>
          </p:nvPr>
        </p:nvSpPr>
        <p:spPr>
          <a:xfrm>
            <a:off x="6184783" y="2728136"/>
            <a:ext cx="1040400" cy="563563"/>
          </a:xfrm>
        </p:spPr>
        <p:txBody>
          <a:bodyPr/>
          <a:lstStyle>
            <a:lvl1pPr marL="0" indent="0">
              <a:buFont typeface="Arial"/>
              <a:buNone/>
              <a:defRPr sz="550"/>
            </a:lvl1pPr>
          </a:lstStyle>
          <a:p>
            <a:r>
              <a:rPr lang="en-GB" dirty="0"/>
              <a:t>Click icon to add picture</a:t>
            </a:r>
          </a:p>
        </p:txBody>
      </p:sp>
      <p:sp>
        <p:nvSpPr>
          <p:cNvPr id="204" name="Tijdelijke aanduiding voor tekst 159"/>
          <p:cNvSpPr>
            <a:spLocks noGrp="1"/>
          </p:cNvSpPr>
          <p:nvPr>
            <p:ph type="body" sz="quarter" idx="33" hasCustomPrompt="1"/>
          </p:nvPr>
        </p:nvSpPr>
        <p:spPr>
          <a:xfrm>
            <a:off x="6185535" y="2240021"/>
            <a:ext cx="100012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a:t>
            </a:r>
            <a:r>
              <a:rPr lang="en-GB" dirty="0" err="1"/>
              <a:t>te</a:t>
            </a:r>
            <a:r>
              <a:rPr lang="en-GB" dirty="0"/>
              <a:t> </a:t>
            </a:r>
            <a:r>
              <a:rPr lang="en-GB" dirty="0" err="1"/>
              <a:t>passen</a:t>
            </a:r>
            <a:endParaRPr lang="en-GB" dirty="0"/>
          </a:p>
        </p:txBody>
      </p:sp>
      <p:sp>
        <p:nvSpPr>
          <p:cNvPr id="205" name="Rechthoek 204"/>
          <p:cNvSpPr/>
          <p:nvPr userDrawn="1"/>
        </p:nvSpPr>
        <p:spPr>
          <a:xfrm>
            <a:off x="413305" y="3540373"/>
            <a:ext cx="1194116" cy="117976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206" name="Afbeelding 20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13723" y="3616630"/>
            <a:ext cx="30314" cy="110356"/>
          </a:xfrm>
          <a:prstGeom prst="rect">
            <a:avLst/>
          </a:prstGeom>
        </p:spPr>
      </p:pic>
      <p:sp>
        <p:nvSpPr>
          <p:cNvPr id="207" name="Tijdelijke aanduiding voor afbeelding 157"/>
          <p:cNvSpPr>
            <a:spLocks noGrp="1"/>
          </p:cNvSpPr>
          <p:nvPr>
            <p:ph type="pic" sz="quarter" idx="34"/>
          </p:nvPr>
        </p:nvSpPr>
        <p:spPr>
          <a:xfrm>
            <a:off x="491373" y="4085696"/>
            <a:ext cx="1040400" cy="563563"/>
          </a:xfrm>
        </p:spPr>
        <p:txBody>
          <a:bodyPr/>
          <a:lstStyle>
            <a:lvl1pPr marL="0" indent="0">
              <a:buFont typeface="Arial"/>
              <a:buNone/>
              <a:defRPr sz="550"/>
            </a:lvl1pPr>
          </a:lstStyle>
          <a:p>
            <a:r>
              <a:rPr lang="en-GB" dirty="0"/>
              <a:t>Click icon to add picture</a:t>
            </a:r>
          </a:p>
        </p:txBody>
      </p:sp>
      <p:sp>
        <p:nvSpPr>
          <p:cNvPr id="208" name="Tijdelijke aanduiding voor tekst 159"/>
          <p:cNvSpPr>
            <a:spLocks noGrp="1"/>
          </p:cNvSpPr>
          <p:nvPr>
            <p:ph type="body" sz="quarter" idx="35" hasCustomPrompt="1"/>
          </p:nvPr>
        </p:nvSpPr>
        <p:spPr>
          <a:xfrm>
            <a:off x="492125" y="3597581"/>
            <a:ext cx="100012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a:t>
            </a:r>
            <a:r>
              <a:rPr lang="en-GB" dirty="0" err="1"/>
              <a:t>te</a:t>
            </a:r>
            <a:r>
              <a:rPr lang="en-GB" dirty="0"/>
              <a:t> </a:t>
            </a:r>
            <a:r>
              <a:rPr lang="en-GB" dirty="0" err="1"/>
              <a:t>passen</a:t>
            </a:r>
            <a:endParaRPr lang="en-GB" dirty="0"/>
          </a:p>
        </p:txBody>
      </p:sp>
      <p:sp>
        <p:nvSpPr>
          <p:cNvPr id="209" name="Rechthoek 208"/>
          <p:cNvSpPr/>
          <p:nvPr userDrawn="1"/>
        </p:nvSpPr>
        <p:spPr>
          <a:xfrm>
            <a:off x="7535465" y="3540373"/>
            <a:ext cx="1194116" cy="117976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210" name="Afbeelding 20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39058" y="3616630"/>
            <a:ext cx="30314" cy="110356"/>
          </a:xfrm>
          <a:prstGeom prst="rect">
            <a:avLst/>
          </a:prstGeom>
        </p:spPr>
      </p:pic>
      <p:sp>
        <p:nvSpPr>
          <p:cNvPr id="211" name="Tijdelijke aanduiding voor afbeelding 157"/>
          <p:cNvSpPr>
            <a:spLocks noGrp="1"/>
          </p:cNvSpPr>
          <p:nvPr>
            <p:ph type="pic" sz="quarter" idx="36"/>
          </p:nvPr>
        </p:nvSpPr>
        <p:spPr>
          <a:xfrm>
            <a:off x="7616708" y="4085696"/>
            <a:ext cx="1040400" cy="563563"/>
          </a:xfrm>
        </p:spPr>
        <p:txBody>
          <a:bodyPr/>
          <a:lstStyle>
            <a:lvl1pPr marL="0" indent="0">
              <a:buFont typeface="Arial"/>
              <a:buNone/>
              <a:defRPr sz="550"/>
            </a:lvl1pPr>
          </a:lstStyle>
          <a:p>
            <a:r>
              <a:rPr lang="en-GB" dirty="0"/>
              <a:t>Click icon to add picture</a:t>
            </a:r>
          </a:p>
        </p:txBody>
      </p:sp>
      <p:sp>
        <p:nvSpPr>
          <p:cNvPr id="212" name="Tijdelijke aanduiding voor tekst 159"/>
          <p:cNvSpPr>
            <a:spLocks noGrp="1"/>
          </p:cNvSpPr>
          <p:nvPr>
            <p:ph type="body" sz="quarter" idx="37" hasCustomPrompt="1"/>
          </p:nvPr>
        </p:nvSpPr>
        <p:spPr>
          <a:xfrm>
            <a:off x="7617460" y="3597581"/>
            <a:ext cx="100012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a:t>
            </a:r>
            <a:r>
              <a:rPr lang="en-GB" dirty="0" err="1"/>
              <a:t>te</a:t>
            </a:r>
            <a:r>
              <a:rPr lang="en-GB" dirty="0"/>
              <a:t> </a:t>
            </a:r>
            <a:r>
              <a:rPr lang="en-GB" dirty="0" err="1"/>
              <a:t>passen</a:t>
            </a:r>
            <a:endParaRPr lang="en-GB" dirty="0"/>
          </a:p>
        </p:txBody>
      </p:sp>
      <p:sp>
        <p:nvSpPr>
          <p:cNvPr id="213" name="Rechthoek 212"/>
          <p:cNvSpPr/>
          <p:nvPr userDrawn="1"/>
        </p:nvSpPr>
        <p:spPr>
          <a:xfrm>
            <a:off x="1837737" y="3540373"/>
            <a:ext cx="1194116" cy="117976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214" name="Afbeelding 2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36123" y="3616630"/>
            <a:ext cx="30314" cy="110356"/>
          </a:xfrm>
          <a:prstGeom prst="rect">
            <a:avLst/>
          </a:prstGeom>
        </p:spPr>
      </p:pic>
      <p:sp>
        <p:nvSpPr>
          <p:cNvPr id="215" name="Tijdelijke aanduiding voor afbeelding 157"/>
          <p:cNvSpPr>
            <a:spLocks noGrp="1"/>
          </p:cNvSpPr>
          <p:nvPr>
            <p:ph type="pic" sz="quarter" idx="38"/>
          </p:nvPr>
        </p:nvSpPr>
        <p:spPr>
          <a:xfrm>
            <a:off x="1913773" y="4085696"/>
            <a:ext cx="1040400" cy="563563"/>
          </a:xfrm>
        </p:spPr>
        <p:txBody>
          <a:bodyPr/>
          <a:lstStyle>
            <a:lvl1pPr marL="0" indent="0">
              <a:buFont typeface="Arial"/>
              <a:buNone/>
              <a:defRPr sz="550"/>
            </a:lvl1pPr>
          </a:lstStyle>
          <a:p>
            <a:r>
              <a:rPr lang="en-GB" dirty="0"/>
              <a:t>Click icon to add picture</a:t>
            </a:r>
          </a:p>
        </p:txBody>
      </p:sp>
      <p:sp>
        <p:nvSpPr>
          <p:cNvPr id="216" name="Tijdelijke aanduiding voor tekst 159"/>
          <p:cNvSpPr>
            <a:spLocks noGrp="1"/>
          </p:cNvSpPr>
          <p:nvPr>
            <p:ph type="body" sz="quarter" idx="39" hasCustomPrompt="1"/>
          </p:nvPr>
        </p:nvSpPr>
        <p:spPr>
          <a:xfrm>
            <a:off x="1914525" y="3597581"/>
            <a:ext cx="100012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a:t>
            </a:r>
            <a:r>
              <a:rPr lang="en-GB" dirty="0" err="1"/>
              <a:t>te</a:t>
            </a:r>
            <a:r>
              <a:rPr lang="en-GB" dirty="0"/>
              <a:t> </a:t>
            </a:r>
            <a:r>
              <a:rPr lang="en-GB" dirty="0" err="1"/>
              <a:t>passen</a:t>
            </a:r>
            <a:endParaRPr lang="en-GB" dirty="0"/>
          </a:p>
        </p:txBody>
      </p:sp>
      <p:sp>
        <p:nvSpPr>
          <p:cNvPr id="217" name="Rechthoek 216"/>
          <p:cNvSpPr/>
          <p:nvPr userDrawn="1"/>
        </p:nvSpPr>
        <p:spPr>
          <a:xfrm>
            <a:off x="3262169" y="3540373"/>
            <a:ext cx="1194116" cy="117976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218" name="Afbeelding 2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58839" y="3616630"/>
            <a:ext cx="30314" cy="110356"/>
          </a:xfrm>
          <a:prstGeom prst="rect">
            <a:avLst/>
          </a:prstGeom>
        </p:spPr>
      </p:pic>
      <p:sp>
        <p:nvSpPr>
          <p:cNvPr id="219" name="Tijdelijke aanduiding voor afbeelding 157"/>
          <p:cNvSpPr>
            <a:spLocks noGrp="1"/>
          </p:cNvSpPr>
          <p:nvPr>
            <p:ph type="pic" sz="quarter" idx="40"/>
          </p:nvPr>
        </p:nvSpPr>
        <p:spPr>
          <a:xfrm>
            <a:off x="3336489" y="4085696"/>
            <a:ext cx="1040400" cy="563563"/>
          </a:xfrm>
        </p:spPr>
        <p:txBody>
          <a:bodyPr/>
          <a:lstStyle>
            <a:lvl1pPr marL="0" indent="0">
              <a:buFont typeface="Arial"/>
              <a:buNone/>
              <a:defRPr sz="550"/>
            </a:lvl1pPr>
          </a:lstStyle>
          <a:p>
            <a:r>
              <a:rPr lang="en-GB" dirty="0"/>
              <a:t>Click icon to add picture</a:t>
            </a:r>
          </a:p>
        </p:txBody>
      </p:sp>
      <p:sp>
        <p:nvSpPr>
          <p:cNvPr id="220" name="Tijdelijke aanduiding voor tekst 159"/>
          <p:cNvSpPr>
            <a:spLocks noGrp="1"/>
          </p:cNvSpPr>
          <p:nvPr>
            <p:ph type="body" sz="quarter" idx="41" hasCustomPrompt="1"/>
          </p:nvPr>
        </p:nvSpPr>
        <p:spPr>
          <a:xfrm>
            <a:off x="3337241" y="3597581"/>
            <a:ext cx="100012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a:t>
            </a:r>
            <a:r>
              <a:rPr lang="en-GB" dirty="0" err="1"/>
              <a:t>te</a:t>
            </a:r>
            <a:r>
              <a:rPr lang="en-GB" dirty="0"/>
              <a:t> </a:t>
            </a:r>
            <a:r>
              <a:rPr lang="en-GB" dirty="0" err="1"/>
              <a:t>passen</a:t>
            </a:r>
            <a:endParaRPr lang="en-GB" dirty="0"/>
          </a:p>
        </p:txBody>
      </p:sp>
      <p:sp>
        <p:nvSpPr>
          <p:cNvPr id="221" name="Rechthoek 220"/>
          <p:cNvSpPr/>
          <p:nvPr userDrawn="1"/>
        </p:nvSpPr>
        <p:spPr>
          <a:xfrm>
            <a:off x="4686601" y="3540373"/>
            <a:ext cx="1194116" cy="117976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222" name="Afbeelding 2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83463" y="3616630"/>
            <a:ext cx="30314" cy="110356"/>
          </a:xfrm>
          <a:prstGeom prst="rect">
            <a:avLst/>
          </a:prstGeom>
        </p:spPr>
      </p:pic>
      <p:sp>
        <p:nvSpPr>
          <p:cNvPr id="223" name="Tijdelijke aanduiding voor afbeelding 157"/>
          <p:cNvSpPr>
            <a:spLocks noGrp="1"/>
          </p:cNvSpPr>
          <p:nvPr>
            <p:ph type="pic" sz="quarter" idx="42"/>
          </p:nvPr>
        </p:nvSpPr>
        <p:spPr>
          <a:xfrm>
            <a:off x="4761113" y="4085696"/>
            <a:ext cx="1040400" cy="563563"/>
          </a:xfrm>
        </p:spPr>
        <p:txBody>
          <a:bodyPr/>
          <a:lstStyle>
            <a:lvl1pPr marL="0" indent="0">
              <a:buFont typeface="Arial"/>
              <a:buNone/>
              <a:defRPr sz="550"/>
            </a:lvl1pPr>
          </a:lstStyle>
          <a:p>
            <a:r>
              <a:rPr lang="en-GB" dirty="0"/>
              <a:t>Click icon to add picture</a:t>
            </a:r>
          </a:p>
        </p:txBody>
      </p:sp>
      <p:sp>
        <p:nvSpPr>
          <p:cNvPr id="224" name="Tijdelijke aanduiding voor tekst 159"/>
          <p:cNvSpPr>
            <a:spLocks noGrp="1"/>
          </p:cNvSpPr>
          <p:nvPr>
            <p:ph type="body" sz="quarter" idx="43" hasCustomPrompt="1"/>
          </p:nvPr>
        </p:nvSpPr>
        <p:spPr>
          <a:xfrm>
            <a:off x="4761865" y="3597581"/>
            <a:ext cx="100012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a:t>
            </a:r>
            <a:r>
              <a:rPr lang="en-GB" dirty="0" err="1"/>
              <a:t>te</a:t>
            </a:r>
            <a:r>
              <a:rPr lang="en-GB" dirty="0"/>
              <a:t> </a:t>
            </a:r>
            <a:r>
              <a:rPr lang="en-GB" dirty="0" err="1"/>
              <a:t>passen</a:t>
            </a:r>
            <a:endParaRPr lang="en-GB" dirty="0"/>
          </a:p>
        </p:txBody>
      </p:sp>
      <p:sp>
        <p:nvSpPr>
          <p:cNvPr id="225" name="Rechthoek 224"/>
          <p:cNvSpPr/>
          <p:nvPr userDrawn="1"/>
        </p:nvSpPr>
        <p:spPr>
          <a:xfrm>
            <a:off x="6111033" y="3540373"/>
            <a:ext cx="1194116" cy="117976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226" name="Afbeelding 2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7133" y="3616630"/>
            <a:ext cx="30314" cy="110356"/>
          </a:xfrm>
          <a:prstGeom prst="rect">
            <a:avLst/>
          </a:prstGeom>
        </p:spPr>
      </p:pic>
      <p:sp>
        <p:nvSpPr>
          <p:cNvPr id="227" name="Tijdelijke aanduiding voor afbeelding 157"/>
          <p:cNvSpPr>
            <a:spLocks noGrp="1"/>
          </p:cNvSpPr>
          <p:nvPr>
            <p:ph type="pic" sz="quarter" idx="44"/>
          </p:nvPr>
        </p:nvSpPr>
        <p:spPr>
          <a:xfrm>
            <a:off x="6184783" y="4085696"/>
            <a:ext cx="1040400" cy="563563"/>
          </a:xfrm>
        </p:spPr>
        <p:txBody>
          <a:bodyPr/>
          <a:lstStyle>
            <a:lvl1pPr marL="0" indent="0">
              <a:buFont typeface="Arial"/>
              <a:buNone/>
              <a:defRPr sz="550"/>
            </a:lvl1pPr>
          </a:lstStyle>
          <a:p>
            <a:r>
              <a:rPr lang="en-GB" dirty="0"/>
              <a:t>Click icon to add picture</a:t>
            </a:r>
          </a:p>
        </p:txBody>
      </p:sp>
      <p:sp>
        <p:nvSpPr>
          <p:cNvPr id="228" name="Tijdelijke aanduiding voor tekst 159"/>
          <p:cNvSpPr>
            <a:spLocks noGrp="1"/>
          </p:cNvSpPr>
          <p:nvPr>
            <p:ph type="body" sz="quarter" idx="45" hasCustomPrompt="1"/>
          </p:nvPr>
        </p:nvSpPr>
        <p:spPr>
          <a:xfrm>
            <a:off x="6185535" y="3597581"/>
            <a:ext cx="100012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a:t>
            </a:r>
            <a:r>
              <a:rPr lang="en-GB" dirty="0" err="1"/>
              <a:t>te</a:t>
            </a:r>
            <a:r>
              <a:rPr lang="en-GB" dirty="0"/>
              <a:t> </a:t>
            </a:r>
            <a:r>
              <a:rPr lang="en-GB" dirty="0" err="1"/>
              <a:t>passen</a:t>
            </a:r>
            <a:endParaRPr lang="en-GB" dirty="0"/>
          </a:p>
        </p:txBody>
      </p:sp>
      <p:sp>
        <p:nvSpPr>
          <p:cNvPr id="2" name="Tijdelijke aanduiding voor datum 1"/>
          <p:cNvSpPr>
            <a:spLocks noGrp="1"/>
          </p:cNvSpPr>
          <p:nvPr>
            <p:ph type="dt" sz="half" idx="46"/>
          </p:nvPr>
        </p:nvSpPr>
        <p:spPr/>
        <p:txBody>
          <a:bodyPr/>
          <a:lstStyle/>
          <a:p>
            <a:fld id="{15C9501B-970B-4D5B-8A94-9A87DC4C88AA}" type="datetimeFigureOut">
              <a:rPr lang="en-GB" smtClean="0"/>
              <a:pPr/>
              <a:t>18/04/2018</a:t>
            </a:fld>
            <a:endParaRPr lang="en-GB" dirty="0"/>
          </a:p>
        </p:txBody>
      </p:sp>
      <p:sp>
        <p:nvSpPr>
          <p:cNvPr id="3" name="Tijdelijke aanduiding voor voettekst 2"/>
          <p:cNvSpPr>
            <a:spLocks noGrp="1"/>
          </p:cNvSpPr>
          <p:nvPr>
            <p:ph type="ftr" sz="quarter" idx="47"/>
          </p:nvPr>
        </p:nvSpPr>
        <p:spPr/>
        <p:txBody>
          <a:bodyPr/>
          <a:lstStyle/>
          <a:p>
            <a:fld id="{BD4904A9-D447-4702-B9A1-1144C89F64AA}" type="slidenum">
              <a:rPr lang="en-GB" smtClean="0"/>
              <a:pPr/>
              <a:t>‹#›</a:t>
            </a:fld>
            <a:r>
              <a:rPr lang="en-GB" dirty="0"/>
              <a:t> | Market consultation CSI Mechanical Manipulation System</a:t>
            </a:r>
          </a:p>
        </p:txBody>
      </p:sp>
    </p:spTree>
    <p:extLst>
      <p:ext uri="{BB962C8B-B14F-4D97-AF65-F5344CB8AC3E}">
        <p14:creationId xmlns:p14="http://schemas.microsoft.com/office/powerpoint/2010/main" val="169885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owcase navigation 6">
    <p:spTree>
      <p:nvGrpSpPr>
        <p:cNvPr id="1" name=""/>
        <p:cNvGrpSpPr/>
        <p:nvPr/>
      </p:nvGrpSpPr>
      <p:grpSpPr>
        <a:xfrm>
          <a:off x="0" y="0"/>
          <a:ext cx="0" cy="0"/>
          <a:chOff x="0" y="0"/>
          <a:chExt cx="0" cy="0"/>
        </a:xfrm>
      </p:grpSpPr>
      <p:pic>
        <p:nvPicPr>
          <p:cNvPr id="28" name="Afbeelding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18"/>
            <a:ext cx="9143999" cy="5149735"/>
          </a:xfrm>
          <a:prstGeom prst="rect">
            <a:avLst/>
          </a:prstGeom>
        </p:spPr>
      </p:pic>
      <p:sp>
        <p:nvSpPr>
          <p:cNvPr id="5" name="Rechthoek 4"/>
          <p:cNvSpPr/>
          <p:nvPr userDrawn="1"/>
        </p:nvSpPr>
        <p:spPr>
          <a:xfrm>
            <a:off x="413305" y="819927"/>
            <a:ext cx="2558496" cy="1675623"/>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7" name="Afbeelding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59025" y="896184"/>
            <a:ext cx="30314" cy="110356"/>
          </a:xfrm>
          <a:prstGeom prst="rect">
            <a:avLst/>
          </a:prstGeom>
        </p:spPr>
      </p:pic>
      <p:sp>
        <p:nvSpPr>
          <p:cNvPr id="155" name="Tijdelijke aanduiding voor dianummer 5"/>
          <p:cNvSpPr>
            <a:spLocks noGrp="1"/>
          </p:cNvSpPr>
          <p:nvPr userDrawn="1">
            <p:ph type="sldNum" sz="quarter" idx="4"/>
          </p:nvPr>
        </p:nvSpPr>
        <p:spPr>
          <a:xfrm>
            <a:off x="423136" y="4867994"/>
            <a:ext cx="271098" cy="168990"/>
          </a:xfrm>
          <a:prstGeom prst="rect">
            <a:avLst/>
          </a:prstGeom>
        </p:spPr>
        <p:txBody>
          <a:bodyPr vert="horz" lIns="0" tIns="0" rIns="0" bIns="0" rtlCol="0" anchor="b" anchorCtr="0"/>
          <a:lstStyle>
            <a:lvl1pPr algn="l">
              <a:defRPr sz="550" b="1">
                <a:solidFill>
                  <a:schemeClr val="tx1"/>
                </a:solidFill>
                <a:latin typeface="Arial" pitchFamily="34" charset="0"/>
                <a:cs typeface="Arial" pitchFamily="34" charset="0"/>
              </a:defRPr>
            </a:lvl1pPr>
          </a:lstStyle>
          <a:p>
            <a:fld id="{6CD44126-CD28-6A41-8849-1FDC38168F7B}" type="slidenum">
              <a:rPr lang="en-GB" smtClean="0"/>
              <a:t>‹#›</a:t>
            </a:fld>
            <a:endParaRPr lang="en-GB" dirty="0"/>
          </a:p>
        </p:txBody>
      </p:sp>
      <p:sp>
        <p:nvSpPr>
          <p:cNvPr id="158" name="Tijdelijke aanduiding voor afbeelding 157"/>
          <p:cNvSpPr>
            <a:spLocks noGrp="1"/>
          </p:cNvSpPr>
          <p:nvPr>
            <p:ph type="pic" sz="quarter" idx="10"/>
          </p:nvPr>
        </p:nvSpPr>
        <p:spPr>
          <a:xfrm>
            <a:off x="491372" y="1365250"/>
            <a:ext cx="2397877" cy="1050925"/>
          </a:xfrm>
        </p:spPr>
        <p:txBody>
          <a:bodyPr/>
          <a:lstStyle>
            <a:lvl1pPr marL="0" indent="0">
              <a:buFont typeface="Arial"/>
              <a:buNone/>
              <a:defRPr sz="550"/>
            </a:lvl1pPr>
          </a:lstStyle>
          <a:p>
            <a:r>
              <a:rPr lang="en-GB" dirty="0"/>
              <a:t>Click icon to add picture</a:t>
            </a:r>
          </a:p>
        </p:txBody>
      </p:sp>
      <p:sp>
        <p:nvSpPr>
          <p:cNvPr id="160" name="Tijdelijke aanduiding voor tekst 159"/>
          <p:cNvSpPr>
            <a:spLocks noGrp="1"/>
          </p:cNvSpPr>
          <p:nvPr>
            <p:ph type="body" sz="quarter" idx="11" hasCustomPrompt="1"/>
          </p:nvPr>
        </p:nvSpPr>
        <p:spPr>
          <a:xfrm>
            <a:off x="492125" y="877135"/>
            <a:ext cx="231457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a:t>
            </a:r>
            <a:r>
              <a:rPr lang="en-GB" dirty="0" err="1"/>
              <a:t>te</a:t>
            </a:r>
            <a:r>
              <a:rPr lang="en-GB" dirty="0"/>
              <a:t> </a:t>
            </a:r>
            <a:r>
              <a:rPr lang="en-GB" dirty="0" err="1"/>
              <a:t>passen</a:t>
            </a:r>
            <a:endParaRPr lang="en-GB" dirty="0"/>
          </a:p>
        </p:txBody>
      </p:sp>
      <p:sp>
        <p:nvSpPr>
          <p:cNvPr id="99" name="Rechthoek 98"/>
          <p:cNvSpPr/>
          <p:nvPr userDrawn="1"/>
        </p:nvSpPr>
        <p:spPr>
          <a:xfrm>
            <a:off x="3283505" y="819927"/>
            <a:ext cx="2558496" cy="1675623"/>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00" name="Afbeelding 9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29225" y="896184"/>
            <a:ext cx="30314" cy="110356"/>
          </a:xfrm>
          <a:prstGeom prst="rect">
            <a:avLst/>
          </a:prstGeom>
        </p:spPr>
      </p:pic>
      <p:sp>
        <p:nvSpPr>
          <p:cNvPr id="101" name="Tijdelijke aanduiding voor afbeelding 157"/>
          <p:cNvSpPr>
            <a:spLocks noGrp="1"/>
          </p:cNvSpPr>
          <p:nvPr>
            <p:ph type="pic" sz="quarter" idx="12"/>
          </p:nvPr>
        </p:nvSpPr>
        <p:spPr>
          <a:xfrm>
            <a:off x="3361572" y="1365250"/>
            <a:ext cx="2397877" cy="1050925"/>
          </a:xfrm>
        </p:spPr>
        <p:txBody>
          <a:bodyPr/>
          <a:lstStyle>
            <a:lvl1pPr marL="0" indent="0">
              <a:buFont typeface="Arial"/>
              <a:buNone/>
              <a:defRPr sz="550"/>
            </a:lvl1pPr>
          </a:lstStyle>
          <a:p>
            <a:r>
              <a:rPr lang="en-GB" dirty="0"/>
              <a:t>Click icon to add picture</a:t>
            </a:r>
          </a:p>
        </p:txBody>
      </p:sp>
      <p:sp>
        <p:nvSpPr>
          <p:cNvPr id="102" name="Tijdelijke aanduiding voor tekst 159"/>
          <p:cNvSpPr>
            <a:spLocks noGrp="1"/>
          </p:cNvSpPr>
          <p:nvPr>
            <p:ph type="body" sz="quarter" idx="13" hasCustomPrompt="1"/>
          </p:nvPr>
        </p:nvSpPr>
        <p:spPr>
          <a:xfrm>
            <a:off x="3362325" y="877135"/>
            <a:ext cx="231457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a:t>
            </a:r>
            <a:r>
              <a:rPr lang="en-GB" dirty="0" err="1"/>
              <a:t>te</a:t>
            </a:r>
            <a:r>
              <a:rPr lang="en-GB" dirty="0"/>
              <a:t> </a:t>
            </a:r>
            <a:r>
              <a:rPr lang="en-GB" dirty="0" err="1"/>
              <a:t>passen</a:t>
            </a:r>
            <a:endParaRPr lang="en-GB" dirty="0"/>
          </a:p>
        </p:txBody>
      </p:sp>
      <p:sp>
        <p:nvSpPr>
          <p:cNvPr id="103" name="Rechthoek 102"/>
          <p:cNvSpPr/>
          <p:nvPr userDrawn="1"/>
        </p:nvSpPr>
        <p:spPr>
          <a:xfrm>
            <a:off x="6166405" y="819927"/>
            <a:ext cx="2558496" cy="1675623"/>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04" name="Afbeelding 10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2125" y="896184"/>
            <a:ext cx="30314" cy="110356"/>
          </a:xfrm>
          <a:prstGeom prst="rect">
            <a:avLst/>
          </a:prstGeom>
        </p:spPr>
      </p:pic>
      <p:sp>
        <p:nvSpPr>
          <p:cNvPr id="105" name="Tijdelijke aanduiding voor afbeelding 157"/>
          <p:cNvSpPr>
            <a:spLocks noGrp="1"/>
          </p:cNvSpPr>
          <p:nvPr>
            <p:ph type="pic" sz="quarter" idx="14"/>
          </p:nvPr>
        </p:nvSpPr>
        <p:spPr>
          <a:xfrm>
            <a:off x="6244472" y="1365250"/>
            <a:ext cx="2397877" cy="1050925"/>
          </a:xfrm>
        </p:spPr>
        <p:txBody>
          <a:bodyPr/>
          <a:lstStyle>
            <a:lvl1pPr marL="0" indent="0">
              <a:buFont typeface="Arial"/>
              <a:buNone/>
              <a:defRPr sz="550"/>
            </a:lvl1pPr>
          </a:lstStyle>
          <a:p>
            <a:r>
              <a:rPr lang="en-GB" dirty="0"/>
              <a:t>Click icon to add picture</a:t>
            </a:r>
          </a:p>
        </p:txBody>
      </p:sp>
      <p:sp>
        <p:nvSpPr>
          <p:cNvPr id="106" name="Tijdelijke aanduiding voor tekst 159"/>
          <p:cNvSpPr>
            <a:spLocks noGrp="1"/>
          </p:cNvSpPr>
          <p:nvPr>
            <p:ph type="body" sz="quarter" idx="15" hasCustomPrompt="1"/>
          </p:nvPr>
        </p:nvSpPr>
        <p:spPr>
          <a:xfrm>
            <a:off x="6245225" y="877135"/>
            <a:ext cx="231457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a:t>
            </a:r>
            <a:r>
              <a:rPr lang="en-GB" dirty="0" err="1"/>
              <a:t>te</a:t>
            </a:r>
            <a:r>
              <a:rPr lang="en-GB" dirty="0"/>
              <a:t> </a:t>
            </a:r>
            <a:r>
              <a:rPr lang="en-GB" dirty="0" err="1"/>
              <a:t>passen</a:t>
            </a:r>
            <a:endParaRPr lang="en-GB" dirty="0"/>
          </a:p>
        </p:txBody>
      </p:sp>
      <p:sp>
        <p:nvSpPr>
          <p:cNvPr id="107" name="Rechthoek 106"/>
          <p:cNvSpPr/>
          <p:nvPr userDrawn="1"/>
        </p:nvSpPr>
        <p:spPr>
          <a:xfrm>
            <a:off x="413305" y="2790825"/>
            <a:ext cx="2558496" cy="1675623"/>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08" name="Afbeelding 10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59025" y="2867082"/>
            <a:ext cx="30314" cy="110356"/>
          </a:xfrm>
          <a:prstGeom prst="rect">
            <a:avLst/>
          </a:prstGeom>
        </p:spPr>
      </p:pic>
      <p:sp>
        <p:nvSpPr>
          <p:cNvPr id="109" name="Tijdelijke aanduiding voor afbeelding 157"/>
          <p:cNvSpPr>
            <a:spLocks noGrp="1"/>
          </p:cNvSpPr>
          <p:nvPr>
            <p:ph type="pic" sz="quarter" idx="16"/>
          </p:nvPr>
        </p:nvSpPr>
        <p:spPr>
          <a:xfrm>
            <a:off x="491372" y="3336148"/>
            <a:ext cx="2397877" cy="1050925"/>
          </a:xfrm>
        </p:spPr>
        <p:txBody>
          <a:bodyPr/>
          <a:lstStyle>
            <a:lvl1pPr marL="0" indent="0">
              <a:buFont typeface="Arial"/>
              <a:buNone/>
              <a:defRPr sz="550"/>
            </a:lvl1pPr>
          </a:lstStyle>
          <a:p>
            <a:r>
              <a:rPr lang="en-GB" dirty="0"/>
              <a:t>Click icon to add picture</a:t>
            </a:r>
          </a:p>
        </p:txBody>
      </p:sp>
      <p:sp>
        <p:nvSpPr>
          <p:cNvPr id="110" name="Tijdelijke aanduiding voor tekst 159"/>
          <p:cNvSpPr>
            <a:spLocks noGrp="1"/>
          </p:cNvSpPr>
          <p:nvPr>
            <p:ph type="body" sz="quarter" idx="17" hasCustomPrompt="1"/>
          </p:nvPr>
        </p:nvSpPr>
        <p:spPr>
          <a:xfrm>
            <a:off x="492125" y="2848033"/>
            <a:ext cx="231457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a:t>
            </a:r>
            <a:r>
              <a:rPr lang="en-GB" dirty="0" err="1"/>
              <a:t>te</a:t>
            </a:r>
            <a:r>
              <a:rPr lang="en-GB" dirty="0"/>
              <a:t> </a:t>
            </a:r>
            <a:r>
              <a:rPr lang="en-GB" dirty="0" err="1"/>
              <a:t>passen</a:t>
            </a:r>
            <a:endParaRPr lang="en-GB" dirty="0"/>
          </a:p>
        </p:txBody>
      </p:sp>
      <p:sp>
        <p:nvSpPr>
          <p:cNvPr id="111" name="Rechthoek 110"/>
          <p:cNvSpPr/>
          <p:nvPr userDrawn="1"/>
        </p:nvSpPr>
        <p:spPr>
          <a:xfrm>
            <a:off x="3283505" y="2790825"/>
            <a:ext cx="2558496" cy="1675623"/>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12" name="Afbeelding 1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29225" y="2867082"/>
            <a:ext cx="30314" cy="110356"/>
          </a:xfrm>
          <a:prstGeom prst="rect">
            <a:avLst/>
          </a:prstGeom>
        </p:spPr>
      </p:pic>
      <p:sp>
        <p:nvSpPr>
          <p:cNvPr id="113" name="Tijdelijke aanduiding voor afbeelding 157"/>
          <p:cNvSpPr>
            <a:spLocks noGrp="1"/>
          </p:cNvSpPr>
          <p:nvPr>
            <p:ph type="pic" sz="quarter" idx="18"/>
          </p:nvPr>
        </p:nvSpPr>
        <p:spPr>
          <a:xfrm>
            <a:off x="3361572" y="3336148"/>
            <a:ext cx="2397877" cy="1050925"/>
          </a:xfrm>
        </p:spPr>
        <p:txBody>
          <a:bodyPr/>
          <a:lstStyle>
            <a:lvl1pPr marL="0" indent="0">
              <a:buFont typeface="Arial"/>
              <a:buNone/>
              <a:defRPr sz="550"/>
            </a:lvl1pPr>
          </a:lstStyle>
          <a:p>
            <a:r>
              <a:rPr lang="en-GB" dirty="0"/>
              <a:t>Click icon to add picture</a:t>
            </a:r>
          </a:p>
        </p:txBody>
      </p:sp>
      <p:sp>
        <p:nvSpPr>
          <p:cNvPr id="114" name="Tijdelijke aanduiding voor tekst 159"/>
          <p:cNvSpPr>
            <a:spLocks noGrp="1"/>
          </p:cNvSpPr>
          <p:nvPr>
            <p:ph type="body" sz="quarter" idx="19" hasCustomPrompt="1"/>
          </p:nvPr>
        </p:nvSpPr>
        <p:spPr>
          <a:xfrm>
            <a:off x="3362325" y="2848033"/>
            <a:ext cx="231457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a:t>
            </a:r>
            <a:r>
              <a:rPr lang="en-GB" dirty="0" err="1"/>
              <a:t>te</a:t>
            </a:r>
            <a:r>
              <a:rPr lang="en-GB" dirty="0"/>
              <a:t> </a:t>
            </a:r>
            <a:r>
              <a:rPr lang="en-GB" dirty="0" err="1"/>
              <a:t>passen</a:t>
            </a:r>
            <a:endParaRPr lang="en-GB" dirty="0"/>
          </a:p>
        </p:txBody>
      </p:sp>
      <p:sp>
        <p:nvSpPr>
          <p:cNvPr id="115" name="Rechthoek 114"/>
          <p:cNvSpPr/>
          <p:nvPr userDrawn="1"/>
        </p:nvSpPr>
        <p:spPr>
          <a:xfrm>
            <a:off x="6166405" y="2790825"/>
            <a:ext cx="2558496" cy="1675623"/>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16" name="Afbeelding 1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2125" y="2867082"/>
            <a:ext cx="30314" cy="110356"/>
          </a:xfrm>
          <a:prstGeom prst="rect">
            <a:avLst/>
          </a:prstGeom>
        </p:spPr>
      </p:pic>
      <p:sp>
        <p:nvSpPr>
          <p:cNvPr id="117" name="Tijdelijke aanduiding voor afbeelding 157"/>
          <p:cNvSpPr>
            <a:spLocks noGrp="1"/>
          </p:cNvSpPr>
          <p:nvPr>
            <p:ph type="pic" sz="quarter" idx="20"/>
          </p:nvPr>
        </p:nvSpPr>
        <p:spPr>
          <a:xfrm>
            <a:off x="6244472" y="3336148"/>
            <a:ext cx="2397877" cy="1050925"/>
          </a:xfrm>
        </p:spPr>
        <p:txBody>
          <a:bodyPr/>
          <a:lstStyle>
            <a:lvl1pPr marL="0" indent="0">
              <a:buFont typeface="Arial"/>
              <a:buNone/>
              <a:defRPr sz="550"/>
            </a:lvl1pPr>
          </a:lstStyle>
          <a:p>
            <a:r>
              <a:rPr lang="en-GB" dirty="0"/>
              <a:t>Click icon to add picture</a:t>
            </a:r>
          </a:p>
        </p:txBody>
      </p:sp>
      <p:sp>
        <p:nvSpPr>
          <p:cNvPr id="118" name="Tijdelijke aanduiding voor tekst 159"/>
          <p:cNvSpPr>
            <a:spLocks noGrp="1"/>
          </p:cNvSpPr>
          <p:nvPr>
            <p:ph type="body" sz="quarter" idx="21" hasCustomPrompt="1"/>
          </p:nvPr>
        </p:nvSpPr>
        <p:spPr>
          <a:xfrm>
            <a:off x="6245225" y="2848033"/>
            <a:ext cx="2314575" cy="456366"/>
          </a:xfrm>
        </p:spPr>
        <p:txBody>
          <a:bodyPr/>
          <a:lstStyle>
            <a:lvl1pPr marL="0" indent="0">
              <a:buFont typeface="Arial"/>
              <a:buNone/>
              <a:defRPr sz="900" b="1" cap="all">
                <a:solidFill>
                  <a:schemeClr val="tx2"/>
                </a:solidFill>
                <a:latin typeface="+mj-lt"/>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en-GB" dirty="0" err="1"/>
              <a:t>Klik</a:t>
            </a:r>
            <a:r>
              <a:rPr lang="en-GB" dirty="0"/>
              <a:t> om </a:t>
            </a:r>
            <a:r>
              <a:rPr lang="en-GB" dirty="0" err="1"/>
              <a:t>titel</a:t>
            </a:r>
            <a:r>
              <a:rPr lang="en-GB" dirty="0"/>
              <a:t> </a:t>
            </a:r>
            <a:r>
              <a:rPr lang="en-GB" dirty="0" err="1"/>
              <a:t>aan</a:t>
            </a:r>
            <a:r>
              <a:rPr lang="en-GB" dirty="0"/>
              <a:t> </a:t>
            </a:r>
            <a:r>
              <a:rPr lang="en-GB" dirty="0" err="1"/>
              <a:t>te</a:t>
            </a:r>
            <a:r>
              <a:rPr lang="en-GB" dirty="0"/>
              <a:t> </a:t>
            </a:r>
            <a:r>
              <a:rPr lang="en-GB" dirty="0" err="1"/>
              <a:t>passen</a:t>
            </a:r>
            <a:endParaRPr lang="en-GB" dirty="0"/>
          </a:p>
        </p:txBody>
      </p:sp>
      <p:sp>
        <p:nvSpPr>
          <p:cNvPr id="2" name="Tijdelijke aanduiding voor datum 1"/>
          <p:cNvSpPr>
            <a:spLocks noGrp="1"/>
          </p:cNvSpPr>
          <p:nvPr>
            <p:ph type="dt" sz="half" idx="22"/>
          </p:nvPr>
        </p:nvSpPr>
        <p:spPr/>
        <p:txBody>
          <a:bodyPr/>
          <a:lstStyle/>
          <a:p>
            <a:fld id="{15C9501B-970B-4D5B-8A94-9A87DC4C88AA}" type="datetimeFigureOut">
              <a:rPr lang="en-GB" smtClean="0"/>
              <a:pPr/>
              <a:t>18/04/2018</a:t>
            </a:fld>
            <a:endParaRPr lang="en-GB" dirty="0"/>
          </a:p>
        </p:txBody>
      </p:sp>
      <p:sp>
        <p:nvSpPr>
          <p:cNvPr id="3" name="Tijdelijke aanduiding voor voettekst 2"/>
          <p:cNvSpPr>
            <a:spLocks noGrp="1"/>
          </p:cNvSpPr>
          <p:nvPr>
            <p:ph type="ftr" sz="quarter" idx="23"/>
          </p:nvPr>
        </p:nvSpPr>
        <p:spPr/>
        <p:txBody>
          <a:bodyPr/>
          <a:lstStyle/>
          <a:p>
            <a:fld id="{9158EABE-D226-4805-90C8-0D3CFE3A182B}" type="slidenum">
              <a:rPr lang="en-GB" smtClean="0"/>
              <a:pPr/>
              <a:t>‹#›</a:t>
            </a:fld>
            <a:r>
              <a:rPr lang="en-GB" dirty="0"/>
              <a:t> | Market consultation CSI Mechanical Manipulation System</a:t>
            </a:r>
          </a:p>
        </p:txBody>
      </p:sp>
    </p:spTree>
    <p:extLst>
      <p:ext uri="{BB962C8B-B14F-4D97-AF65-F5344CB8AC3E}">
        <p14:creationId xmlns:p14="http://schemas.microsoft.com/office/powerpoint/2010/main" val="359106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ep 8"/>
          <p:cNvGrpSpPr/>
          <p:nvPr userDrawn="1"/>
        </p:nvGrpSpPr>
        <p:grpSpPr>
          <a:xfrm>
            <a:off x="713399" y="1344920"/>
            <a:ext cx="58382" cy="2033280"/>
            <a:chOff x="713399" y="1344920"/>
            <a:chExt cx="58382" cy="2033280"/>
          </a:xfrm>
        </p:grpSpPr>
        <p:pic>
          <p:nvPicPr>
            <p:cNvPr id="5" name="Afbeelding 4" descr="timeline_pijl_wi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399" y="1344920"/>
              <a:ext cx="58382" cy="213591"/>
            </a:xfrm>
            <a:prstGeom prst="rect">
              <a:avLst/>
            </a:prstGeom>
          </p:spPr>
        </p:pic>
        <p:cxnSp>
          <p:nvCxnSpPr>
            <p:cNvPr id="6" name="Rechte verbindingslijn 5"/>
            <p:cNvCxnSpPr/>
            <p:nvPr/>
          </p:nvCxnSpPr>
          <p:spPr>
            <a:xfrm flipV="1">
              <a:off x="728639" y="1651000"/>
              <a:ext cx="0" cy="17272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 name="Titel 1"/>
          <p:cNvSpPr>
            <a:spLocks noGrp="1"/>
          </p:cNvSpPr>
          <p:nvPr userDrawn="1">
            <p:ph type="ctrTitle"/>
          </p:nvPr>
        </p:nvSpPr>
        <p:spPr>
          <a:xfrm>
            <a:off x="905741" y="1212851"/>
            <a:ext cx="7065818" cy="1316038"/>
          </a:xfrm>
          <a:prstGeom prst="rect">
            <a:avLst/>
          </a:prstGeom>
        </p:spPr>
        <p:txBody>
          <a:bodyPr/>
          <a:lstStyle>
            <a:lvl1pPr>
              <a:defRPr sz="3000" b="0" spc="0">
                <a:solidFill>
                  <a:schemeClr val="bg1"/>
                </a:solidFill>
                <a:latin typeface="Arial Black"/>
                <a:cs typeface="Arial Black"/>
              </a:defRPr>
            </a:lvl1pPr>
          </a:lstStyle>
          <a:p>
            <a:r>
              <a:rPr lang="en-GB" dirty="0"/>
              <a:t>Click to edit Master title style</a:t>
            </a:r>
          </a:p>
        </p:txBody>
      </p:sp>
      <p:sp>
        <p:nvSpPr>
          <p:cNvPr id="7" name="Rechthoek 6"/>
          <p:cNvSpPr/>
          <p:nvPr userDrawn="1"/>
        </p:nvSpPr>
        <p:spPr>
          <a:xfrm>
            <a:off x="0" y="0"/>
            <a:ext cx="9144000" cy="54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Rechthoek 7"/>
          <p:cNvSpPr/>
          <p:nvPr userDrawn="1"/>
        </p:nvSpPr>
        <p:spPr>
          <a:xfrm>
            <a:off x="0" y="4604400"/>
            <a:ext cx="9144000" cy="54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4" name="Afbeelding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212545"/>
            <a:ext cx="9144000" cy="386230"/>
          </a:xfrm>
          <a:prstGeom prst="rect">
            <a:avLst/>
          </a:prstGeom>
        </p:spPr>
      </p:pic>
      <p:sp>
        <p:nvSpPr>
          <p:cNvPr id="10" name="Tijdelijke aanduiding voor tekst 9"/>
          <p:cNvSpPr>
            <a:spLocks noGrp="1"/>
          </p:cNvSpPr>
          <p:nvPr>
            <p:ph type="body" sz="quarter" idx="10"/>
          </p:nvPr>
        </p:nvSpPr>
        <p:spPr>
          <a:xfrm>
            <a:off x="905741" y="2804652"/>
            <a:ext cx="3665537" cy="601008"/>
          </a:xfrm>
        </p:spPr>
        <p:txBody>
          <a:bodyPr/>
          <a:lstStyle>
            <a:lvl1pPr marL="0" indent="0">
              <a:spcBef>
                <a:spcPts val="0"/>
              </a:spcBef>
              <a:buFontTx/>
              <a:buNone/>
              <a:defRPr>
                <a:solidFill>
                  <a:schemeClr val="bg1"/>
                </a:solidFill>
              </a:defRPr>
            </a:lvl1pPr>
            <a:lvl2pPr marL="0" indent="0">
              <a:spcBef>
                <a:spcPts val="0"/>
              </a:spcBef>
              <a:buFontTx/>
              <a:buNone/>
              <a:defRPr>
                <a:solidFill>
                  <a:schemeClr val="bg1"/>
                </a:solidFill>
                <a:latin typeface="+mj-lt"/>
              </a:defRPr>
            </a:lvl2pPr>
            <a:lvl3pPr marL="0" indent="0">
              <a:spcBef>
                <a:spcPts val="0"/>
              </a:spcBef>
              <a:buFontTx/>
              <a:buNone/>
              <a:defRPr>
                <a:solidFill>
                  <a:schemeClr val="bg1"/>
                </a:solidFill>
              </a:defRPr>
            </a:lvl3pPr>
            <a:lvl4pPr marL="0" indent="0">
              <a:spcBef>
                <a:spcPts val="0"/>
              </a:spcBef>
              <a:buFontTx/>
              <a:buNone/>
              <a:defRPr>
                <a:solidFill>
                  <a:schemeClr val="bg1"/>
                </a:solidFill>
              </a:defRPr>
            </a:lvl4pPr>
            <a:lvl5pPr marL="0" indent="0">
              <a:spcBef>
                <a:spcPts val="0"/>
              </a:spcBef>
              <a:buFontTx/>
              <a:buNone/>
              <a:defRPr>
                <a:solidFill>
                  <a:schemeClr val="bg1"/>
                </a:solidFill>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07338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_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ep 2"/>
          <p:cNvGrpSpPr/>
          <p:nvPr userDrawn="1"/>
        </p:nvGrpSpPr>
        <p:grpSpPr>
          <a:xfrm>
            <a:off x="713666" y="1344920"/>
            <a:ext cx="57847" cy="2033280"/>
            <a:chOff x="713666" y="1344920"/>
            <a:chExt cx="57847" cy="203328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666" y="1344920"/>
              <a:ext cx="57847" cy="213591"/>
            </a:xfrm>
            <a:prstGeom prst="rect">
              <a:avLst/>
            </a:prstGeom>
          </p:spPr>
        </p:pic>
        <p:cxnSp>
          <p:nvCxnSpPr>
            <p:cNvPr id="6" name="Rechte verbindingslijn 5"/>
            <p:cNvCxnSpPr/>
            <p:nvPr/>
          </p:nvCxnSpPr>
          <p:spPr>
            <a:xfrm flipV="1">
              <a:off x="728639" y="1651000"/>
              <a:ext cx="0" cy="17272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 name="Titel 1"/>
          <p:cNvSpPr>
            <a:spLocks noGrp="1"/>
          </p:cNvSpPr>
          <p:nvPr userDrawn="1">
            <p:ph type="ctrTitle"/>
          </p:nvPr>
        </p:nvSpPr>
        <p:spPr>
          <a:xfrm>
            <a:off x="905741" y="1212851"/>
            <a:ext cx="7065818" cy="1316038"/>
          </a:xfrm>
          <a:prstGeom prst="rect">
            <a:avLst/>
          </a:prstGeom>
        </p:spPr>
        <p:txBody>
          <a:bodyPr/>
          <a:lstStyle>
            <a:lvl1pPr>
              <a:defRPr sz="3000" b="0" spc="0">
                <a:solidFill>
                  <a:schemeClr val="tx1"/>
                </a:solidFill>
                <a:latin typeface="Arial Black"/>
                <a:cs typeface="Arial Black"/>
              </a:defRPr>
            </a:lvl1pPr>
          </a:lstStyle>
          <a:p>
            <a:r>
              <a:rPr lang="en-GB" dirty="0"/>
              <a:t>Click to edit Master title style</a:t>
            </a:r>
          </a:p>
        </p:txBody>
      </p:sp>
      <p:sp>
        <p:nvSpPr>
          <p:cNvPr id="7" name="Rechthoek 6"/>
          <p:cNvSpPr/>
          <p:nvPr userDrawn="1"/>
        </p:nvSpPr>
        <p:spPr>
          <a:xfrm>
            <a:off x="0" y="0"/>
            <a:ext cx="9144000" cy="54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Rechthoek 7"/>
          <p:cNvSpPr/>
          <p:nvPr userDrawn="1"/>
        </p:nvSpPr>
        <p:spPr>
          <a:xfrm>
            <a:off x="0" y="4604400"/>
            <a:ext cx="9144000" cy="54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4" name="Afbeelding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 y="3212545"/>
            <a:ext cx="9143993" cy="386230"/>
          </a:xfrm>
          <a:prstGeom prst="rect">
            <a:avLst/>
          </a:prstGeom>
        </p:spPr>
      </p:pic>
      <p:sp>
        <p:nvSpPr>
          <p:cNvPr id="9" name="Tijdelijke aanduiding voor tekst 9"/>
          <p:cNvSpPr>
            <a:spLocks noGrp="1"/>
          </p:cNvSpPr>
          <p:nvPr>
            <p:ph type="body" sz="quarter" idx="10"/>
          </p:nvPr>
        </p:nvSpPr>
        <p:spPr>
          <a:xfrm>
            <a:off x="905741" y="2804652"/>
            <a:ext cx="3665537" cy="601008"/>
          </a:xfrm>
        </p:spPr>
        <p:txBody>
          <a:bodyPr/>
          <a:lstStyle>
            <a:lvl1pPr marL="0" indent="0">
              <a:spcBef>
                <a:spcPts val="0"/>
              </a:spcBef>
              <a:buFontTx/>
              <a:buNone/>
              <a:defRPr>
                <a:solidFill>
                  <a:schemeClr val="tx1"/>
                </a:solidFill>
              </a:defRPr>
            </a:lvl1pPr>
            <a:lvl2pPr marL="0" indent="0">
              <a:spcBef>
                <a:spcPts val="0"/>
              </a:spcBef>
              <a:buFontTx/>
              <a:buNone/>
              <a:defRPr>
                <a:solidFill>
                  <a:schemeClr val="tx1"/>
                </a:solidFill>
                <a:latin typeface="+mj-lt"/>
              </a:defRPr>
            </a:lvl2pPr>
            <a:lvl3pPr marL="0" indent="0">
              <a:spcBef>
                <a:spcPts val="0"/>
              </a:spcBef>
              <a:buFontTx/>
              <a:buNone/>
              <a:defRPr>
                <a:solidFill>
                  <a:schemeClr val="tx1"/>
                </a:solidFill>
              </a:defRPr>
            </a:lvl3pPr>
            <a:lvl4pPr marL="0" indent="0">
              <a:spcBef>
                <a:spcPts val="0"/>
              </a:spcBef>
              <a:buFontTx/>
              <a:buNone/>
              <a:defRPr>
                <a:solidFill>
                  <a:schemeClr val="tx1"/>
                </a:solidFill>
              </a:defRPr>
            </a:lvl4pPr>
            <a:lvl5pPr marL="0" indent="0">
              <a:spcBef>
                <a:spcPts val="0"/>
              </a:spcBef>
              <a:buFontTx/>
              <a:buNone/>
              <a:defRPr>
                <a:solidFill>
                  <a:schemeClr val="tx1"/>
                </a:solidFill>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57632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14FC81-4C76-4756-B700-64C0288FFC74}"/>
              </a:ext>
            </a:extLst>
          </p:cNvPr>
          <p:cNvPicPr>
            <a:picLocks noChangeAspect="1"/>
          </p:cNvPicPr>
          <p:nvPr userDrawn="1"/>
        </p:nvPicPr>
        <p:blipFill>
          <a:blip r:embed="rId2"/>
          <a:stretch>
            <a:fillRect/>
          </a:stretch>
        </p:blipFill>
        <p:spPr>
          <a:xfrm>
            <a:off x="733" y="43959"/>
            <a:ext cx="9142535" cy="5143500"/>
          </a:xfrm>
          <a:prstGeom prst="rect">
            <a:avLst/>
          </a:prstGeom>
        </p:spPr>
      </p:pic>
      <p:sp>
        <p:nvSpPr>
          <p:cNvPr id="4" name="Tijdelijke aanduiding voor inhoud 2">
            <a:extLst>
              <a:ext uri="{FF2B5EF4-FFF2-40B4-BE49-F238E27FC236}">
                <a16:creationId xmlns:a16="http://schemas.microsoft.com/office/drawing/2014/main" id="{B9C5D6FD-7B8A-4DC6-9143-AA281AC2D3E6}"/>
              </a:ext>
            </a:extLst>
          </p:cNvPr>
          <p:cNvSpPr>
            <a:spLocks noGrp="1"/>
          </p:cNvSpPr>
          <p:nvPr>
            <p:ph idx="1" hasCustomPrompt="1"/>
          </p:nvPr>
        </p:nvSpPr>
        <p:spPr>
          <a:xfrm>
            <a:off x="688433" y="405000"/>
            <a:ext cx="8095159" cy="1155195"/>
          </a:xfrm>
          <a:prstGeom prst="rect">
            <a:avLst/>
          </a:prstGeom>
        </p:spPr>
        <p:txBody>
          <a:bodyPr/>
          <a:lstStyle>
            <a:lvl1pPr marL="0" indent="0">
              <a:lnSpc>
                <a:spcPct val="80000"/>
              </a:lnSpc>
              <a:spcBef>
                <a:spcPts val="0"/>
              </a:spcBef>
              <a:spcAft>
                <a:spcPts val="1350"/>
              </a:spcAft>
              <a:buFont typeface="Arial" panose="020B0604020202020204" pitchFamily="34" charset="0"/>
              <a:buNone/>
              <a:defRPr sz="1687">
                <a:solidFill>
                  <a:schemeClr val="tx2"/>
                </a:solidFill>
                <a:latin typeface="+mj-lt"/>
              </a:defRPr>
            </a:lvl1pPr>
            <a:lvl2pPr marL="0" indent="0">
              <a:lnSpc>
                <a:spcPct val="80000"/>
              </a:lnSpc>
              <a:spcBef>
                <a:spcPts val="0"/>
              </a:spcBef>
              <a:buFont typeface="Franklin Gothic Heavy" panose="020B0903020102020204" pitchFamily="34" charset="0"/>
              <a:buNone/>
              <a:defRPr sz="3374">
                <a:solidFill>
                  <a:schemeClr val="tx2"/>
                </a:solidFill>
                <a:latin typeface="+mj-lt"/>
              </a:defRPr>
            </a:lvl2pPr>
            <a:lvl3pPr marL="0" indent="0">
              <a:lnSpc>
                <a:spcPct val="100000"/>
              </a:lnSpc>
              <a:spcBef>
                <a:spcPts val="0"/>
              </a:spcBef>
              <a:buFont typeface="Franklin Gothic Heavy" panose="020B0903020102020204" pitchFamily="34" charset="0"/>
              <a:buNone/>
              <a:defRPr sz="1125">
                <a:solidFill>
                  <a:schemeClr val="tx2"/>
                </a:solidFill>
                <a:latin typeface="+mj-lt"/>
              </a:defRPr>
            </a:lvl3pPr>
            <a:lvl4pPr marL="404928" indent="-202464">
              <a:lnSpc>
                <a:spcPct val="100000"/>
              </a:lnSpc>
              <a:spcBef>
                <a:spcPts val="0"/>
              </a:spcBef>
              <a:buFont typeface="Franklin Gothic Heavy" panose="020B0903020102020204" pitchFamily="34" charset="0"/>
              <a:buChar char="−"/>
              <a:defRPr sz="1687">
                <a:solidFill>
                  <a:schemeClr val="tx2"/>
                </a:solidFill>
                <a:latin typeface="+mj-lt"/>
              </a:defRPr>
            </a:lvl4pPr>
            <a:lvl5pPr marL="404928" indent="0">
              <a:lnSpc>
                <a:spcPct val="100000"/>
              </a:lnSpc>
              <a:spcBef>
                <a:spcPts val="0"/>
              </a:spcBef>
              <a:buFont typeface="Franklin Gothic Heavy" panose="020B0903020102020204" pitchFamily="34" charset="0"/>
              <a:buNone/>
              <a:defRPr sz="1687">
                <a:solidFill>
                  <a:schemeClr val="tx2"/>
                </a:solidFill>
                <a:latin typeface="+mj-lt"/>
              </a:defRPr>
            </a:lvl5pPr>
          </a:lstStyle>
          <a:p>
            <a:pPr lvl="0"/>
            <a:r>
              <a:rPr lang="en-GB" dirty="0"/>
              <a:t>KLIK OM DE TEKSTSTIJL VAN HET MODEL TE BEWERKEN</a:t>
            </a:r>
          </a:p>
          <a:p>
            <a:pPr lvl="1"/>
            <a:r>
              <a:rPr lang="en-GB" dirty="0"/>
              <a:t>TWEEDE NIVEAU</a:t>
            </a:r>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p:txBody>
      </p:sp>
      <p:sp>
        <p:nvSpPr>
          <p:cNvPr id="7" name="Text Placeholder 6">
            <a:extLst>
              <a:ext uri="{FF2B5EF4-FFF2-40B4-BE49-F238E27FC236}">
                <a16:creationId xmlns:a16="http://schemas.microsoft.com/office/drawing/2014/main" id="{74032ABA-74B8-441C-A195-E8BC096350BC}"/>
              </a:ext>
            </a:extLst>
          </p:cNvPr>
          <p:cNvSpPr>
            <a:spLocks noGrp="1"/>
          </p:cNvSpPr>
          <p:nvPr>
            <p:ph type="body" sz="quarter" idx="10"/>
          </p:nvPr>
        </p:nvSpPr>
        <p:spPr>
          <a:xfrm>
            <a:off x="688411" y="1718454"/>
            <a:ext cx="2571499" cy="2533814"/>
          </a:xfrm>
        </p:spPr>
        <p:txBody>
          <a:bodyPr/>
          <a:lstStyle>
            <a:lvl1pPr>
              <a:lnSpc>
                <a:spcPct val="100000"/>
              </a:lnSpc>
              <a:spcBef>
                <a:spcPts val="0"/>
              </a:spcBef>
              <a:defRPr sz="1237">
                <a:latin typeface="+mj-lt"/>
              </a:defRPr>
            </a:lvl1pPr>
            <a:lvl2pPr marL="121478" indent="-121478">
              <a:lnSpc>
                <a:spcPct val="105000"/>
              </a:lnSpc>
              <a:spcBef>
                <a:spcPts val="0"/>
              </a:spcBef>
              <a:buFont typeface="Arial" panose="020B0604020202020204" pitchFamily="34" charset="0"/>
              <a:buChar char="−"/>
              <a:defRPr sz="1237" spc="-6" baseline="0">
                <a:latin typeface="+mn-lt"/>
              </a:defRPr>
            </a:lvl2pPr>
            <a:lvl3pPr>
              <a:lnSpc>
                <a:spcPct val="100000"/>
              </a:lnSpc>
              <a:defRPr sz="1237"/>
            </a:lvl3pPr>
            <a:lvl4pPr>
              <a:lnSpc>
                <a:spcPct val="100000"/>
              </a:lnSpc>
              <a:defRPr sz="1237"/>
            </a:lvl4pPr>
            <a:lvl5pPr>
              <a:lnSpc>
                <a:spcPct val="100000"/>
              </a:lnSpc>
              <a:defRPr sz="1237"/>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6">
            <a:extLst>
              <a:ext uri="{FF2B5EF4-FFF2-40B4-BE49-F238E27FC236}">
                <a16:creationId xmlns:a16="http://schemas.microsoft.com/office/drawing/2014/main" id="{FC0CC930-5C91-493E-AFA4-157686130B86}"/>
              </a:ext>
            </a:extLst>
          </p:cNvPr>
          <p:cNvSpPr>
            <a:spLocks noGrp="1"/>
          </p:cNvSpPr>
          <p:nvPr>
            <p:ph type="body" sz="quarter" idx="11"/>
          </p:nvPr>
        </p:nvSpPr>
        <p:spPr>
          <a:xfrm>
            <a:off x="3462412" y="1718454"/>
            <a:ext cx="2571499" cy="2533814"/>
          </a:xfrm>
        </p:spPr>
        <p:txBody>
          <a:bodyPr/>
          <a:lstStyle>
            <a:lvl1pPr>
              <a:lnSpc>
                <a:spcPct val="100000"/>
              </a:lnSpc>
              <a:defRPr sz="1237">
                <a:latin typeface="+mj-lt"/>
              </a:defRPr>
            </a:lvl1pPr>
            <a:lvl2pPr marL="121478" indent="-121478">
              <a:lnSpc>
                <a:spcPct val="105000"/>
              </a:lnSpc>
              <a:spcBef>
                <a:spcPts val="0"/>
              </a:spcBef>
              <a:buFont typeface="Arial" panose="020B0604020202020204" pitchFamily="34" charset="0"/>
              <a:buChar char="−"/>
              <a:defRPr lang="en-US" sz="1237" kern="1200" spc="-6" baseline="0" dirty="0">
                <a:solidFill>
                  <a:schemeClr val="tx1"/>
                </a:solidFill>
                <a:latin typeface="+mn-lt"/>
                <a:ea typeface="+mn-ea"/>
                <a:cs typeface="Arial"/>
              </a:defRPr>
            </a:lvl2pPr>
            <a:lvl3pPr>
              <a:lnSpc>
                <a:spcPct val="100000"/>
              </a:lnSpc>
              <a:spcBef>
                <a:spcPts val="0"/>
              </a:spcBef>
              <a:defRPr sz="1012"/>
            </a:lvl3pPr>
            <a:lvl4pPr>
              <a:lnSpc>
                <a:spcPct val="100000"/>
              </a:lnSpc>
              <a:spcBef>
                <a:spcPts val="0"/>
              </a:spcBef>
              <a:defRPr sz="1237"/>
            </a:lvl4pPr>
            <a:lvl5pPr>
              <a:lnSpc>
                <a:spcPct val="100000"/>
              </a:lnSpc>
              <a:spcBef>
                <a:spcPts val="0"/>
              </a:spcBef>
              <a:defRPr sz="1237"/>
            </a:lvl5pPr>
          </a:lstStyle>
          <a:p>
            <a:pPr lvl="0"/>
            <a:r>
              <a:rPr lang="en-GB" dirty="0"/>
              <a:t>Edit Master text styles</a:t>
            </a:r>
          </a:p>
          <a:p>
            <a:pPr lvl="1"/>
            <a:r>
              <a:rPr lang="en-GB" dirty="0"/>
              <a:t>second</a:t>
            </a:r>
          </a:p>
          <a:p>
            <a:pPr lvl="3"/>
            <a:r>
              <a:rPr lang="en-GB" dirty="0"/>
              <a:t>Fourth level</a:t>
            </a:r>
          </a:p>
          <a:p>
            <a:pPr lvl="4"/>
            <a:r>
              <a:rPr lang="en-GB" dirty="0"/>
              <a:t>Fifth level</a:t>
            </a:r>
          </a:p>
        </p:txBody>
      </p:sp>
      <p:sp>
        <p:nvSpPr>
          <p:cNvPr id="11" name="Text Placeholder 6">
            <a:extLst>
              <a:ext uri="{FF2B5EF4-FFF2-40B4-BE49-F238E27FC236}">
                <a16:creationId xmlns:a16="http://schemas.microsoft.com/office/drawing/2014/main" id="{E0082D0E-28BE-4ACB-80F5-8AD26A7556EC}"/>
              </a:ext>
            </a:extLst>
          </p:cNvPr>
          <p:cNvSpPr>
            <a:spLocks noGrp="1"/>
          </p:cNvSpPr>
          <p:nvPr>
            <p:ph type="body" sz="quarter" idx="12"/>
          </p:nvPr>
        </p:nvSpPr>
        <p:spPr>
          <a:xfrm>
            <a:off x="6232341" y="1718454"/>
            <a:ext cx="2571499" cy="2533814"/>
          </a:xfrm>
        </p:spPr>
        <p:txBody>
          <a:bodyPr/>
          <a:lstStyle>
            <a:lvl1pPr>
              <a:lnSpc>
                <a:spcPct val="100000"/>
              </a:lnSpc>
              <a:defRPr sz="1237">
                <a:latin typeface="+mj-lt"/>
              </a:defRPr>
            </a:lvl1pPr>
            <a:lvl2pPr marL="121478" indent="-121478">
              <a:lnSpc>
                <a:spcPct val="105000"/>
              </a:lnSpc>
              <a:spcBef>
                <a:spcPts val="0"/>
              </a:spcBef>
              <a:buFont typeface="Arial" panose="020B0604020202020204" pitchFamily="34" charset="0"/>
              <a:buChar char="−"/>
              <a:defRPr lang="en-US" sz="1237" kern="1200" spc="-6" baseline="0" dirty="0">
                <a:solidFill>
                  <a:schemeClr val="tx1"/>
                </a:solidFill>
                <a:latin typeface="+mn-lt"/>
                <a:ea typeface="+mn-ea"/>
                <a:cs typeface="Arial"/>
              </a:defRPr>
            </a:lvl2pPr>
            <a:lvl3pPr>
              <a:lnSpc>
                <a:spcPct val="100000"/>
              </a:lnSpc>
              <a:spcBef>
                <a:spcPts val="0"/>
              </a:spcBef>
              <a:defRPr sz="1012"/>
            </a:lvl3pPr>
            <a:lvl4pPr>
              <a:lnSpc>
                <a:spcPct val="100000"/>
              </a:lnSpc>
              <a:spcBef>
                <a:spcPts val="0"/>
              </a:spcBef>
              <a:defRPr sz="1237"/>
            </a:lvl4pPr>
            <a:lvl5pPr>
              <a:lnSpc>
                <a:spcPct val="100000"/>
              </a:lnSpc>
              <a:spcBef>
                <a:spcPts val="0"/>
              </a:spcBef>
              <a:defRPr sz="1237"/>
            </a:lvl5pPr>
          </a:lstStyle>
          <a:p>
            <a:pPr lvl="0"/>
            <a:r>
              <a:rPr lang="en-GB" dirty="0"/>
              <a:t>Edit Master text styles</a:t>
            </a:r>
          </a:p>
          <a:p>
            <a:pPr lvl="1"/>
            <a:r>
              <a:rPr lang="en-GB" dirty="0"/>
              <a:t>second</a:t>
            </a:r>
          </a:p>
          <a:p>
            <a:pPr lvl="3"/>
            <a:r>
              <a:rPr lang="en-GB" dirty="0"/>
              <a:t>Fourth level</a:t>
            </a:r>
          </a:p>
          <a:p>
            <a:pPr lvl="4"/>
            <a:r>
              <a:rPr lang="en-GB" dirty="0"/>
              <a:t>Fifth level</a:t>
            </a:r>
          </a:p>
        </p:txBody>
      </p:sp>
    </p:spTree>
    <p:extLst>
      <p:ext uri="{BB962C8B-B14F-4D97-AF65-F5344CB8AC3E}">
        <p14:creationId xmlns:p14="http://schemas.microsoft.com/office/powerpoint/2010/main" val="3041527234"/>
      </p:ext>
    </p:extLst>
  </p:cSld>
  <p:clrMapOvr>
    <a:masterClrMapping/>
  </p:clrMapOvr>
  <p:hf sldNum="0" hdr="0" dt="0"/>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31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ep 2"/>
          <p:cNvGrpSpPr/>
          <p:nvPr userDrawn="1"/>
        </p:nvGrpSpPr>
        <p:grpSpPr>
          <a:xfrm>
            <a:off x="713666" y="1344920"/>
            <a:ext cx="57847" cy="2033280"/>
            <a:chOff x="713666" y="1344920"/>
            <a:chExt cx="57847" cy="203328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666" y="1344920"/>
              <a:ext cx="57847" cy="213591"/>
            </a:xfrm>
            <a:prstGeom prst="rect">
              <a:avLst/>
            </a:prstGeom>
          </p:spPr>
        </p:pic>
        <p:cxnSp>
          <p:nvCxnSpPr>
            <p:cNvPr id="6" name="Rechte verbindingslijn 5"/>
            <p:cNvCxnSpPr/>
            <p:nvPr/>
          </p:nvCxnSpPr>
          <p:spPr>
            <a:xfrm flipV="1">
              <a:off x="728639" y="1651000"/>
              <a:ext cx="0" cy="17272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 name="Titel 1"/>
          <p:cNvSpPr>
            <a:spLocks noGrp="1"/>
          </p:cNvSpPr>
          <p:nvPr userDrawn="1">
            <p:ph type="ctrTitle"/>
          </p:nvPr>
        </p:nvSpPr>
        <p:spPr>
          <a:xfrm>
            <a:off x="905741" y="1212851"/>
            <a:ext cx="7065818" cy="1316038"/>
          </a:xfrm>
          <a:prstGeom prst="rect">
            <a:avLst/>
          </a:prstGeom>
        </p:spPr>
        <p:txBody>
          <a:bodyPr/>
          <a:lstStyle>
            <a:lvl1pPr>
              <a:defRPr sz="3000" b="0" spc="0" baseline="0">
                <a:solidFill>
                  <a:schemeClr val="tx1"/>
                </a:solidFill>
                <a:latin typeface="Arial Black"/>
                <a:cs typeface="Arial Black"/>
              </a:defRPr>
            </a:lvl1pPr>
          </a:lstStyle>
          <a:p>
            <a:r>
              <a:rPr lang="en-GB" dirty="0"/>
              <a:t>Click to edit Master title style</a:t>
            </a:r>
          </a:p>
        </p:txBody>
      </p:sp>
      <p:sp>
        <p:nvSpPr>
          <p:cNvPr id="7" name="Rechthoek 6"/>
          <p:cNvSpPr/>
          <p:nvPr userDrawn="1"/>
        </p:nvSpPr>
        <p:spPr>
          <a:xfrm>
            <a:off x="0" y="0"/>
            <a:ext cx="9144000" cy="54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Rechthoek 7"/>
          <p:cNvSpPr/>
          <p:nvPr userDrawn="1"/>
        </p:nvSpPr>
        <p:spPr>
          <a:xfrm>
            <a:off x="0" y="4604400"/>
            <a:ext cx="9144000" cy="54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4" name="Afbeelding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 y="3212545"/>
            <a:ext cx="9143993" cy="386230"/>
          </a:xfrm>
          <a:prstGeom prst="rect">
            <a:avLst/>
          </a:prstGeom>
        </p:spPr>
      </p:pic>
    </p:spTree>
    <p:extLst>
      <p:ext uri="{BB962C8B-B14F-4D97-AF65-F5344CB8AC3E}">
        <p14:creationId xmlns:p14="http://schemas.microsoft.com/office/powerpoint/2010/main" val="71422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text_only">
    <p:bg>
      <p:bgPr>
        <a:solidFill>
          <a:srgbClr val="FFFFFF"/>
        </a:solidFill>
        <a:effectLst/>
      </p:bgPr>
    </p:bg>
    <p:spTree>
      <p:nvGrpSpPr>
        <p:cNvPr id="1" name=""/>
        <p:cNvGrpSpPr/>
        <p:nvPr/>
      </p:nvGrpSpPr>
      <p:grpSpPr>
        <a:xfrm>
          <a:off x="0" y="0"/>
          <a:ext cx="0" cy="0"/>
          <a:chOff x="0" y="0"/>
          <a:chExt cx="0" cy="0"/>
        </a:xfrm>
      </p:grpSpPr>
      <p:grpSp>
        <p:nvGrpSpPr>
          <p:cNvPr id="3" name="Groep 2"/>
          <p:cNvGrpSpPr/>
          <p:nvPr userDrawn="1"/>
        </p:nvGrpSpPr>
        <p:grpSpPr>
          <a:xfrm>
            <a:off x="713666" y="1344920"/>
            <a:ext cx="57847" cy="2033280"/>
            <a:chOff x="713666" y="1344920"/>
            <a:chExt cx="57847" cy="203328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666" y="1344920"/>
              <a:ext cx="57847" cy="213591"/>
            </a:xfrm>
            <a:prstGeom prst="rect">
              <a:avLst/>
            </a:prstGeom>
          </p:spPr>
        </p:pic>
        <p:cxnSp>
          <p:nvCxnSpPr>
            <p:cNvPr id="6" name="Rechte verbindingslijn 5"/>
            <p:cNvCxnSpPr/>
            <p:nvPr/>
          </p:nvCxnSpPr>
          <p:spPr>
            <a:xfrm flipV="1">
              <a:off x="728639" y="1651000"/>
              <a:ext cx="0" cy="17272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 name="Titel 1"/>
          <p:cNvSpPr>
            <a:spLocks noGrp="1"/>
          </p:cNvSpPr>
          <p:nvPr userDrawn="1">
            <p:ph type="ctrTitle"/>
          </p:nvPr>
        </p:nvSpPr>
        <p:spPr>
          <a:xfrm>
            <a:off x="905741" y="1212851"/>
            <a:ext cx="7065818" cy="1316038"/>
          </a:xfrm>
          <a:prstGeom prst="rect">
            <a:avLst/>
          </a:prstGeom>
        </p:spPr>
        <p:txBody>
          <a:bodyPr/>
          <a:lstStyle>
            <a:lvl1pPr>
              <a:defRPr sz="3000" b="0" spc="0" baseline="0">
                <a:solidFill>
                  <a:schemeClr val="tx1"/>
                </a:solidFill>
                <a:latin typeface="Arial Black"/>
                <a:cs typeface="Arial Black"/>
              </a:defRPr>
            </a:lvl1pPr>
          </a:lstStyle>
          <a:p>
            <a:r>
              <a:rPr lang="en-GB" dirty="0"/>
              <a:t>Click to edit Master title style</a:t>
            </a:r>
          </a:p>
        </p:txBody>
      </p:sp>
      <p:sp>
        <p:nvSpPr>
          <p:cNvPr id="7" name="Rechthoek 6"/>
          <p:cNvSpPr/>
          <p:nvPr userDrawn="1"/>
        </p:nvSpPr>
        <p:spPr>
          <a:xfrm>
            <a:off x="0" y="0"/>
            <a:ext cx="9144000" cy="54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Rechthoek 7"/>
          <p:cNvSpPr/>
          <p:nvPr userDrawn="1"/>
        </p:nvSpPr>
        <p:spPr>
          <a:xfrm>
            <a:off x="0" y="4604400"/>
            <a:ext cx="9144000" cy="54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4" name="Afbeelding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 y="3212545"/>
            <a:ext cx="9143993" cy="386230"/>
          </a:xfrm>
          <a:prstGeom prst="rect">
            <a:avLst/>
          </a:prstGeom>
        </p:spPr>
      </p:pic>
    </p:spTree>
    <p:extLst>
      <p:ext uri="{BB962C8B-B14F-4D97-AF65-F5344CB8AC3E}">
        <p14:creationId xmlns:p14="http://schemas.microsoft.com/office/powerpoint/2010/main" val="139905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Bullet">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18"/>
            <a:ext cx="9143999" cy="5149735"/>
          </a:xfrm>
          <a:prstGeom prst="rect">
            <a:avLst/>
          </a:prstGeom>
        </p:spPr>
      </p:pic>
      <p:sp>
        <p:nvSpPr>
          <p:cNvPr id="2" name="Titel 1"/>
          <p:cNvSpPr>
            <a:spLocks noGrp="1"/>
          </p:cNvSpPr>
          <p:nvPr>
            <p:ph type="title"/>
          </p:nvPr>
        </p:nvSpPr>
        <p:spPr>
          <a:xfrm>
            <a:off x="424800" y="900000"/>
            <a:ext cx="8301600" cy="720000"/>
          </a:xfrm>
          <a:prstGeom prst="rect">
            <a:avLst/>
          </a:prstGeom>
        </p:spPr>
        <p:txBody>
          <a:bodyPr/>
          <a:lstStyle/>
          <a:p>
            <a:r>
              <a:rPr lang="en-GB" dirty="0"/>
              <a:t>Click to edit Master title style</a:t>
            </a:r>
          </a:p>
        </p:txBody>
      </p:sp>
      <p:sp>
        <p:nvSpPr>
          <p:cNvPr id="3" name="Tijdelijke aanduiding voor inhoud 2"/>
          <p:cNvSpPr>
            <a:spLocks noGrp="1"/>
          </p:cNvSpPr>
          <p:nvPr>
            <p:ph idx="1"/>
          </p:nvPr>
        </p:nvSpPr>
        <p:spPr>
          <a:xfrm>
            <a:off x="424800" y="1746000"/>
            <a:ext cx="8301600" cy="3021263"/>
          </a:xfrm>
          <a:prstGeom prst="rect">
            <a:avLst/>
          </a:prstGeo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jdelijke aanduiding voor dianummer 5"/>
          <p:cNvSpPr>
            <a:spLocks noGrp="1"/>
          </p:cNvSpPr>
          <p:nvPr>
            <p:ph type="sldNum" sz="quarter" idx="4"/>
          </p:nvPr>
        </p:nvSpPr>
        <p:spPr>
          <a:xfrm>
            <a:off x="423136" y="4867994"/>
            <a:ext cx="271098" cy="168990"/>
          </a:xfrm>
          <a:prstGeom prst="rect">
            <a:avLst/>
          </a:prstGeom>
        </p:spPr>
        <p:txBody>
          <a:bodyPr vert="horz" lIns="0" tIns="0" rIns="0" bIns="0" rtlCol="0" anchor="b" anchorCtr="0"/>
          <a:lstStyle>
            <a:lvl1pPr algn="l">
              <a:defRPr sz="550" b="1">
                <a:solidFill>
                  <a:schemeClr val="tx1"/>
                </a:solidFill>
                <a:latin typeface="Arial" pitchFamily="34" charset="0"/>
                <a:cs typeface="Arial" pitchFamily="34" charset="0"/>
              </a:defRPr>
            </a:lvl1pPr>
          </a:lstStyle>
          <a:p>
            <a:fld id="{6CD44126-CD28-6A41-8849-1FDC38168F7B}" type="slidenum">
              <a:rPr lang="en-GB" smtClean="0"/>
              <a:t>‹#›</a:t>
            </a:fld>
            <a:endParaRPr lang="en-GB" dirty="0"/>
          </a:p>
        </p:txBody>
      </p:sp>
      <p:sp>
        <p:nvSpPr>
          <p:cNvPr id="7" name="Tijdelijke aanduiding voor datum 6"/>
          <p:cNvSpPr>
            <a:spLocks noGrp="1"/>
          </p:cNvSpPr>
          <p:nvPr>
            <p:ph type="dt" sz="half" idx="10"/>
          </p:nvPr>
        </p:nvSpPr>
        <p:spPr/>
        <p:txBody>
          <a:bodyPr/>
          <a:lstStyle/>
          <a:p>
            <a:fld id="{15C9501B-970B-4D5B-8A94-9A87DC4C88AA}" type="datetimeFigureOut">
              <a:rPr lang="en-GB" smtClean="0"/>
              <a:pPr/>
              <a:t>18/04/2018</a:t>
            </a:fld>
            <a:endParaRPr lang="en-GB" dirty="0"/>
          </a:p>
        </p:txBody>
      </p:sp>
      <p:sp>
        <p:nvSpPr>
          <p:cNvPr id="4" name="Tijdelijke aanduiding voor voettekst 3"/>
          <p:cNvSpPr>
            <a:spLocks noGrp="1"/>
          </p:cNvSpPr>
          <p:nvPr>
            <p:ph type="ftr" sz="quarter" idx="11"/>
          </p:nvPr>
        </p:nvSpPr>
        <p:spPr/>
        <p:txBody>
          <a:bodyPr/>
          <a:lstStyle/>
          <a:p>
            <a:fld id="{1A529242-53A2-49E4-A799-26D471E7D19F}" type="slidenum">
              <a:rPr lang="en-GB" smtClean="0"/>
              <a:pPr/>
              <a:t>‹#›</a:t>
            </a:fld>
            <a:r>
              <a:rPr lang="en-GB" dirty="0"/>
              <a:t> | Market consultation CSI Mechanical Manipulation System</a:t>
            </a:r>
          </a:p>
        </p:txBody>
      </p:sp>
    </p:spTree>
    <p:extLst>
      <p:ext uri="{BB962C8B-B14F-4D97-AF65-F5344CB8AC3E}">
        <p14:creationId xmlns:p14="http://schemas.microsoft.com/office/powerpoint/2010/main" val="360842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Image">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18"/>
            <a:ext cx="9143999" cy="5149735"/>
          </a:xfrm>
          <a:prstGeom prst="rect">
            <a:avLst/>
          </a:prstGeom>
        </p:spPr>
      </p:pic>
      <p:sp>
        <p:nvSpPr>
          <p:cNvPr id="2" name="Titel 1"/>
          <p:cNvSpPr>
            <a:spLocks noGrp="1"/>
          </p:cNvSpPr>
          <p:nvPr>
            <p:ph type="title"/>
          </p:nvPr>
        </p:nvSpPr>
        <p:spPr>
          <a:xfrm>
            <a:off x="424800" y="900000"/>
            <a:ext cx="8229600" cy="720000"/>
          </a:xfrm>
          <a:prstGeom prst="rect">
            <a:avLst/>
          </a:prstGeom>
        </p:spPr>
        <p:txBody>
          <a:bodyPr/>
          <a:lstStyle/>
          <a:p>
            <a:r>
              <a:rPr lang="en-GB" dirty="0"/>
              <a:t>Click to edit Master title style</a:t>
            </a:r>
          </a:p>
        </p:txBody>
      </p:sp>
      <p:sp>
        <p:nvSpPr>
          <p:cNvPr id="3" name="Tijdelijke aanduiding voor inhoud 2"/>
          <p:cNvSpPr>
            <a:spLocks noGrp="1"/>
          </p:cNvSpPr>
          <p:nvPr>
            <p:ph idx="1" hasCustomPrompt="1"/>
          </p:nvPr>
        </p:nvSpPr>
        <p:spPr>
          <a:xfrm>
            <a:off x="0" y="1682750"/>
            <a:ext cx="9144000" cy="3185244"/>
          </a:xfrm>
          <a:prstGeom prst="rect">
            <a:avLst/>
          </a:prstGeom>
        </p:spPr>
        <p:txBody>
          <a:bodyPr anchor="ctr"/>
          <a:lstStyle>
            <a:lvl1pPr marL="0" indent="0" algn="ctr">
              <a:buNone/>
              <a:defRPr/>
            </a:lvl1pPr>
          </a:lstStyle>
          <a:p>
            <a:pPr lvl="0"/>
            <a:r>
              <a:rPr lang="en-GB" dirty="0"/>
              <a:t>Insert image here</a:t>
            </a:r>
          </a:p>
        </p:txBody>
      </p:sp>
      <p:sp>
        <p:nvSpPr>
          <p:cNvPr id="7" name="Tijdelijke aanduiding voor datum 6"/>
          <p:cNvSpPr>
            <a:spLocks noGrp="1"/>
          </p:cNvSpPr>
          <p:nvPr>
            <p:ph type="dt" sz="half" idx="10"/>
          </p:nvPr>
        </p:nvSpPr>
        <p:spPr/>
        <p:txBody>
          <a:bodyPr/>
          <a:lstStyle/>
          <a:p>
            <a:fld id="{15C9501B-970B-4D5B-8A94-9A87DC4C88AA}" type="datetimeFigureOut">
              <a:rPr lang="en-GB" smtClean="0"/>
              <a:pPr/>
              <a:t>18/04/2018</a:t>
            </a:fld>
            <a:endParaRPr lang="en-GB" dirty="0"/>
          </a:p>
        </p:txBody>
      </p:sp>
      <p:sp>
        <p:nvSpPr>
          <p:cNvPr id="9" name="Tijdelijke aanduiding voor voettekst 8"/>
          <p:cNvSpPr>
            <a:spLocks noGrp="1"/>
          </p:cNvSpPr>
          <p:nvPr>
            <p:ph type="ftr" sz="quarter" idx="11"/>
          </p:nvPr>
        </p:nvSpPr>
        <p:spPr/>
        <p:txBody>
          <a:bodyPr/>
          <a:lstStyle/>
          <a:p>
            <a:fld id="{CB3673D6-C47A-45C7-91AB-B82CC9B4CF06}" type="slidenum">
              <a:rPr lang="en-GB" smtClean="0"/>
              <a:pPr/>
              <a:t>‹#›</a:t>
            </a:fld>
            <a:r>
              <a:rPr lang="en-GB" dirty="0"/>
              <a:t> | Market consultation CSI Mechanical Manipulation System</a:t>
            </a:r>
          </a:p>
        </p:txBody>
      </p:sp>
      <p:sp>
        <p:nvSpPr>
          <p:cNvPr id="10" name="Tijdelijke aanduiding voor dianummer 9"/>
          <p:cNvSpPr>
            <a:spLocks noGrp="1"/>
          </p:cNvSpPr>
          <p:nvPr>
            <p:ph type="sldNum" sz="quarter" idx="12"/>
          </p:nvPr>
        </p:nvSpPr>
        <p:spPr/>
        <p:txBody>
          <a:bodyPr/>
          <a:lstStyle/>
          <a:p>
            <a:fld id="{60A1B602-CD3E-AC41-8242-DD367490E7D3}" type="slidenum">
              <a:rPr lang="en-GB" smtClean="0"/>
              <a:pPr/>
              <a:t>‹#›</a:t>
            </a:fld>
            <a:endParaRPr lang="en-GB" dirty="0"/>
          </a:p>
        </p:txBody>
      </p:sp>
    </p:spTree>
    <p:extLst>
      <p:ext uri="{BB962C8B-B14F-4D97-AF65-F5344CB8AC3E}">
        <p14:creationId xmlns:p14="http://schemas.microsoft.com/office/powerpoint/2010/main" val="99443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ullet Image">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18"/>
            <a:ext cx="9143999" cy="5149735"/>
          </a:xfrm>
          <a:prstGeom prst="rect">
            <a:avLst/>
          </a:prstGeom>
        </p:spPr>
      </p:pic>
      <p:sp>
        <p:nvSpPr>
          <p:cNvPr id="2" name="Titel 1"/>
          <p:cNvSpPr>
            <a:spLocks noGrp="1"/>
          </p:cNvSpPr>
          <p:nvPr>
            <p:ph type="title"/>
          </p:nvPr>
        </p:nvSpPr>
        <p:spPr>
          <a:xfrm>
            <a:off x="424800" y="900000"/>
            <a:ext cx="8301600" cy="720000"/>
          </a:xfrm>
          <a:prstGeom prst="rect">
            <a:avLst/>
          </a:prstGeom>
        </p:spPr>
        <p:txBody>
          <a:bodyPr/>
          <a:lstStyle/>
          <a:p>
            <a:r>
              <a:rPr lang="en-GB" dirty="0"/>
              <a:t>Click to edit Master title style</a:t>
            </a:r>
          </a:p>
        </p:txBody>
      </p:sp>
      <p:sp>
        <p:nvSpPr>
          <p:cNvPr id="3" name="Tijdelijke aanduiding voor inhoud 2"/>
          <p:cNvSpPr>
            <a:spLocks noGrp="1"/>
          </p:cNvSpPr>
          <p:nvPr>
            <p:ph idx="1"/>
          </p:nvPr>
        </p:nvSpPr>
        <p:spPr>
          <a:xfrm>
            <a:off x="424800" y="1746000"/>
            <a:ext cx="3949200" cy="3021263"/>
          </a:xfrm>
          <a:prstGeom prst="rect">
            <a:avLst/>
          </a:prstGeo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jdelijke aanduiding voor dianummer 5"/>
          <p:cNvSpPr>
            <a:spLocks noGrp="1"/>
          </p:cNvSpPr>
          <p:nvPr>
            <p:ph type="sldNum" sz="quarter" idx="4"/>
          </p:nvPr>
        </p:nvSpPr>
        <p:spPr>
          <a:xfrm>
            <a:off x="423136" y="4867994"/>
            <a:ext cx="271098" cy="168990"/>
          </a:xfrm>
          <a:prstGeom prst="rect">
            <a:avLst/>
          </a:prstGeom>
        </p:spPr>
        <p:txBody>
          <a:bodyPr vert="horz" lIns="0" tIns="0" rIns="0" bIns="0" rtlCol="0" anchor="b" anchorCtr="0"/>
          <a:lstStyle>
            <a:lvl1pPr algn="l">
              <a:defRPr sz="550" b="1">
                <a:solidFill>
                  <a:schemeClr val="tx1"/>
                </a:solidFill>
                <a:latin typeface="Arial" pitchFamily="34" charset="0"/>
                <a:cs typeface="Arial" pitchFamily="34" charset="0"/>
              </a:defRPr>
            </a:lvl1pPr>
          </a:lstStyle>
          <a:p>
            <a:fld id="{6CD44126-CD28-6A41-8849-1FDC38168F7B}" type="slidenum">
              <a:rPr lang="en-GB" smtClean="0"/>
              <a:t>‹#›</a:t>
            </a:fld>
            <a:endParaRPr lang="en-GB" dirty="0"/>
          </a:p>
        </p:txBody>
      </p:sp>
      <p:sp>
        <p:nvSpPr>
          <p:cNvPr id="7" name="Tijdelijke aanduiding voor datum 6"/>
          <p:cNvSpPr>
            <a:spLocks noGrp="1"/>
          </p:cNvSpPr>
          <p:nvPr>
            <p:ph type="dt" sz="half" idx="10"/>
          </p:nvPr>
        </p:nvSpPr>
        <p:spPr/>
        <p:txBody>
          <a:bodyPr/>
          <a:lstStyle/>
          <a:p>
            <a:fld id="{15C9501B-970B-4D5B-8A94-9A87DC4C88AA}" type="datetimeFigureOut">
              <a:rPr lang="en-GB" smtClean="0"/>
              <a:pPr/>
              <a:t>18/04/2018</a:t>
            </a:fld>
            <a:endParaRPr lang="en-GB" dirty="0"/>
          </a:p>
        </p:txBody>
      </p:sp>
      <p:sp>
        <p:nvSpPr>
          <p:cNvPr id="4" name="Tijdelijke aanduiding voor voettekst 3"/>
          <p:cNvSpPr>
            <a:spLocks noGrp="1"/>
          </p:cNvSpPr>
          <p:nvPr>
            <p:ph type="ftr" sz="quarter" idx="11"/>
          </p:nvPr>
        </p:nvSpPr>
        <p:spPr/>
        <p:txBody>
          <a:bodyPr/>
          <a:lstStyle/>
          <a:p>
            <a:fld id="{3292C0EB-A582-47CD-B496-0641958602A5}" type="slidenum">
              <a:rPr lang="en-GB" smtClean="0"/>
              <a:pPr/>
              <a:t>‹#›</a:t>
            </a:fld>
            <a:r>
              <a:rPr lang="en-GB" dirty="0"/>
              <a:t> | Market consultation CSI Mechanical Manipulation System</a:t>
            </a:r>
          </a:p>
        </p:txBody>
      </p:sp>
      <p:sp>
        <p:nvSpPr>
          <p:cNvPr id="9" name="Tijdelijke aanduiding voor inhoud 8"/>
          <p:cNvSpPr>
            <a:spLocks noGrp="1"/>
          </p:cNvSpPr>
          <p:nvPr>
            <p:ph sz="quarter" idx="12" hasCustomPrompt="1"/>
          </p:nvPr>
        </p:nvSpPr>
        <p:spPr>
          <a:xfrm>
            <a:off x="4773600" y="1746249"/>
            <a:ext cx="3949200" cy="3020400"/>
          </a:xfrm>
        </p:spPr>
        <p:txBody>
          <a:bodyPr/>
          <a:lstStyle>
            <a:lvl1pPr marL="0" indent="0">
              <a:buNone/>
              <a:defRPr/>
            </a:lvl1pPr>
          </a:lstStyle>
          <a:p>
            <a:pPr lvl="0"/>
            <a:r>
              <a:rPr lang="en-GB" dirty="0"/>
              <a:t>Insert image here</a:t>
            </a:r>
          </a:p>
        </p:txBody>
      </p:sp>
    </p:spTree>
    <p:extLst>
      <p:ext uri="{BB962C8B-B14F-4D97-AF65-F5344CB8AC3E}">
        <p14:creationId xmlns:p14="http://schemas.microsoft.com/office/powerpoint/2010/main" val="428566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118"/>
            <a:ext cx="9143999" cy="5149736"/>
          </a:xfrm>
          <a:prstGeom prst="rect">
            <a:avLst/>
          </a:prstGeom>
        </p:spPr>
      </p:pic>
      <p:grpSp>
        <p:nvGrpSpPr>
          <p:cNvPr id="3" name="Groep 2"/>
          <p:cNvGrpSpPr/>
          <p:nvPr userDrawn="1"/>
        </p:nvGrpSpPr>
        <p:grpSpPr>
          <a:xfrm>
            <a:off x="401387" y="678180"/>
            <a:ext cx="41656" cy="2134859"/>
            <a:chOff x="401387" y="678180"/>
            <a:chExt cx="41656" cy="2134859"/>
          </a:xfrm>
        </p:grpSpPr>
        <p:cxnSp>
          <p:nvCxnSpPr>
            <p:cNvPr id="6" name="Rechte verbindingslijn 5"/>
            <p:cNvCxnSpPr/>
            <p:nvPr userDrawn="1"/>
          </p:nvCxnSpPr>
          <p:spPr>
            <a:xfrm flipV="1">
              <a:off x="413679" y="678180"/>
              <a:ext cx="0" cy="19116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 name="Afbeelding 6" descr="timeline_pijl_wi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1387" y="2660639"/>
              <a:ext cx="41656" cy="152400"/>
            </a:xfrm>
            <a:prstGeom prst="rect">
              <a:avLst/>
            </a:prstGeom>
          </p:spPr>
        </p:pic>
      </p:grpSp>
      <p:sp>
        <p:nvSpPr>
          <p:cNvPr id="2" name="Titel 1"/>
          <p:cNvSpPr>
            <a:spLocks noGrp="1"/>
          </p:cNvSpPr>
          <p:nvPr>
            <p:ph type="title"/>
          </p:nvPr>
        </p:nvSpPr>
        <p:spPr>
          <a:xfrm>
            <a:off x="575536" y="1035050"/>
            <a:ext cx="8301764" cy="1920240"/>
          </a:xfrm>
        </p:spPr>
        <p:txBody>
          <a:bodyPr anchor="b" anchorCtr="0"/>
          <a:lstStyle>
            <a:lvl1pPr>
              <a:defRPr sz="6000" spc="0" baseline="0">
                <a:solidFill>
                  <a:srgbClr val="FFFFFF"/>
                </a:solidFill>
              </a:defRPr>
            </a:lvl1pPr>
          </a:lstStyle>
          <a:p>
            <a:r>
              <a:rPr lang="en-GB" dirty="0"/>
              <a:t>Click to edit Master title style</a:t>
            </a:r>
          </a:p>
        </p:txBody>
      </p:sp>
    </p:spTree>
    <p:extLst>
      <p:ext uri="{BB962C8B-B14F-4D97-AF65-F5344CB8AC3E}">
        <p14:creationId xmlns:p14="http://schemas.microsoft.com/office/powerpoint/2010/main" val="152292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_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1295"/>
            <a:ext cx="9143999" cy="205989"/>
          </a:xfrm>
          <a:prstGeom prst="rect">
            <a:avLst/>
          </a:prstGeom>
        </p:spPr>
      </p:pic>
      <p:grpSp>
        <p:nvGrpSpPr>
          <p:cNvPr id="9" name="Groep 8"/>
          <p:cNvGrpSpPr/>
          <p:nvPr userDrawn="1"/>
        </p:nvGrpSpPr>
        <p:grpSpPr>
          <a:xfrm>
            <a:off x="401578" y="678180"/>
            <a:ext cx="41274" cy="2134859"/>
            <a:chOff x="401578" y="678180"/>
            <a:chExt cx="41274" cy="2134859"/>
          </a:xfrm>
        </p:grpSpPr>
        <p:cxnSp>
          <p:nvCxnSpPr>
            <p:cNvPr id="6" name="Rechte verbindingslijn 5"/>
            <p:cNvCxnSpPr/>
            <p:nvPr userDrawn="1"/>
          </p:nvCxnSpPr>
          <p:spPr>
            <a:xfrm flipV="1">
              <a:off x="413679" y="678180"/>
              <a:ext cx="0" cy="19116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Afbeelding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1578" y="2660639"/>
              <a:ext cx="41274" cy="152400"/>
            </a:xfrm>
            <a:prstGeom prst="rect">
              <a:avLst/>
            </a:prstGeom>
          </p:spPr>
        </p:pic>
      </p:grpSp>
      <p:sp>
        <p:nvSpPr>
          <p:cNvPr id="2" name="Titel 1"/>
          <p:cNvSpPr>
            <a:spLocks noGrp="1"/>
          </p:cNvSpPr>
          <p:nvPr userDrawn="1">
            <p:ph type="title"/>
          </p:nvPr>
        </p:nvSpPr>
        <p:spPr>
          <a:xfrm>
            <a:off x="575536" y="1035050"/>
            <a:ext cx="8301764" cy="1920240"/>
          </a:xfrm>
        </p:spPr>
        <p:txBody>
          <a:bodyPr anchor="b" anchorCtr="0"/>
          <a:lstStyle>
            <a:lvl1pPr>
              <a:defRPr sz="6000" spc="0" baseline="0">
                <a:solidFill>
                  <a:schemeClr val="tx1"/>
                </a:solidFill>
              </a:defRPr>
            </a:lvl1pPr>
          </a:lstStyle>
          <a:p>
            <a:r>
              <a:rPr lang="en-GB" dirty="0"/>
              <a:t>Click to edit Master title style</a:t>
            </a:r>
          </a:p>
        </p:txBody>
      </p:sp>
    </p:spTree>
    <p:extLst>
      <p:ext uri="{BB962C8B-B14F-4D97-AF65-F5344CB8AC3E}">
        <p14:creationId xmlns:p14="http://schemas.microsoft.com/office/powerpoint/2010/main" val="77630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howca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hthoek 6"/>
          <p:cNvSpPr/>
          <p:nvPr userDrawn="1"/>
        </p:nvSpPr>
        <p:spPr>
          <a:xfrm>
            <a:off x="0" y="4604400"/>
            <a:ext cx="9144000" cy="54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4" name="Afbeelding 3" descr="timeline_pijl_wi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3399" y="1344920"/>
            <a:ext cx="58382" cy="213591"/>
          </a:xfrm>
          <a:prstGeom prst="rect">
            <a:avLst/>
          </a:prstGeom>
        </p:spPr>
      </p:pic>
      <p:cxnSp>
        <p:nvCxnSpPr>
          <p:cNvPr id="5" name="Rechte verbindingslijn 4"/>
          <p:cNvCxnSpPr/>
          <p:nvPr userDrawn="1"/>
        </p:nvCxnSpPr>
        <p:spPr>
          <a:xfrm flipV="1">
            <a:off x="728639" y="1651000"/>
            <a:ext cx="0" cy="17272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ctrTitle"/>
          </p:nvPr>
        </p:nvSpPr>
        <p:spPr>
          <a:xfrm>
            <a:off x="905741" y="1212851"/>
            <a:ext cx="7065818" cy="1316038"/>
          </a:xfrm>
          <a:prstGeom prst="rect">
            <a:avLst/>
          </a:prstGeom>
        </p:spPr>
        <p:txBody>
          <a:bodyPr/>
          <a:lstStyle>
            <a:lvl1pPr>
              <a:defRPr sz="3000" b="0" spc="0" baseline="0">
                <a:solidFill>
                  <a:schemeClr val="bg1"/>
                </a:solidFill>
                <a:latin typeface="Arial Black"/>
                <a:cs typeface="Arial Black"/>
              </a:defRPr>
            </a:lvl1pPr>
          </a:lstStyle>
          <a:p>
            <a:r>
              <a:rPr lang="en-GB" dirty="0"/>
              <a:t>Click to edit Master title style</a:t>
            </a:r>
          </a:p>
        </p:txBody>
      </p:sp>
      <p:sp>
        <p:nvSpPr>
          <p:cNvPr id="6" name="Rechthoek 5"/>
          <p:cNvSpPr/>
          <p:nvPr userDrawn="1"/>
        </p:nvSpPr>
        <p:spPr>
          <a:xfrm>
            <a:off x="0" y="0"/>
            <a:ext cx="9144000" cy="54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8" name="Afbeelding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479395"/>
            <a:ext cx="9144000" cy="115869"/>
          </a:xfrm>
          <a:prstGeom prst="rect">
            <a:avLst/>
          </a:prstGeom>
        </p:spPr>
      </p:pic>
      <p:sp>
        <p:nvSpPr>
          <p:cNvPr id="9" name="Tijdelijke aanduiding voor afbeelding 8"/>
          <p:cNvSpPr>
            <a:spLocks noGrp="1"/>
          </p:cNvSpPr>
          <p:nvPr>
            <p:ph type="pic" sz="quarter" idx="10"/>
          </p:nvPr>
        </p:nvSpPr>
        <p:spPr>
          <a:xfrm>
            <a:off x="8676000" y="4932001"/>
            <a:ext cx="69230" cy="143998"/>
          </a:xfrm>
        </p:spPr>
        <p:txBody>
          <a:bodyPr/>
          <a:lstStyle>
            <a:lvl1pPr marL="0" indent="0">
              <a:buNone/>
              <a:defRPr/>
            </a:lvl1pPr>
          </a:lstStyle>
          <a:p>
            <a:r>
              <a:rPr lang="en-GB" dirty="0"/>
              <a:t>Click icon to add picture</a:t>
            </a:r>
          </a:p>
        </p:txBody>
      </p:sp>
    </p:spTree>
    <p:extLst>
      <p:ext uri="{BB962C8B-B14F-4D97-AF65-F5344CB8AC3E}">
        <p14:creationId xmlns:p14="http://schemas.microsoft.com/office/powerpoint/2010/main" val="400757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jdelijke aanduiding voor voettekst 2"/>
          <p:cNvSpPr>
            <a:spLocks noGrp="1"/>
          </p:cNvSpPr>
          <p:nvPr>
            <p:ph type="ftr" sz="quarter" idx="3"/>
          </p:nvPr>
        </p:nvSpPr>
        <p:spPr>
          <a:xfrm>
            <a:off x="423136" y="4867994"/>
            <a:ext cx="4148864" cy="168406"/>
          </a:xfrm>
          <a:prstGeom prst="rect">
            <a:avLst/>
          </a:prstGeom>
        </p:spPr>
        <p:txBody>
          <a:bodyPr vert="horz" wrap="none" lIns="0" tIns="0" rIns="0" bIns="0" rtlCol="0" anchor="b" anchorCtr="0"/>
          <a:lstStyle>
            <a:lvl1pPr>
              <a:defRPr lang="nl-NL" sz="550" b="1">
                <a:latin typeface="Arial" pitchFamily="34" charset="0"/>
                <a:cs typeface="Arial" pitchFamily="34" charset="0"/>
              </a:defRPr>
            </a:lvl1pPr>
          </a:lstStyle>
          <a:p>
            <a:fld id="{3A01B47C-54E5-41C5-9358-D56F2C5B7120}" type="slidenum">
              <a:rPr lang="en-GB" smtClean="0"/>
              <a:pPr/>
              <a:t>‹#›</a:t>
            </a:fld>
            <a:r>
              <a:rPr lang="en-GB" dirty="0"/>
              <a:t> | Market consultation CSI Mechanical Manipulation System</a:t>
            </a:r>
          </a:p>
        </p:txBody>
      </p:sp>
      <p:sp>
        <p:nvSpPr>
          <p:cNvPr id="9" name="Tijdelijke aanduiding voor dianummer 5"/>
          <p:cNvSpPr>
            <a:spLocks noGrp="1"/>
          </p:cNvSpPr>
          <p:nvPr>
            <p:ph type="sldNum" sz="quarter" idx="4"/>
          </p:nvPr>
        </p:nvSpPr>
        <p:spPr>
          <a:xfrm>
            <a:off x="423136" y="4867994"/>
            <a:ext cx="4148864" cy="168406"/>
          </a:xfrm>
          <a:prstGeom prst="rect">
            <a:avLst/>
          </a:prstGeom>
        </p:spPr>
        <p:txBody>
          <a:bodyPr vert="horz" wrap="none" lIns="0" tIns="0" rIns="0" bIns="0" rtlCol="0" anchor="b" anchorCtr="0"/>
          <a:lstStyle>
            <a:lvl1pPr algn="l">
              <a:defRPr sz="550" b="1">
                <a:solidFill>
                  <a:schemeClr val="tx1"/>
                </a:solidFill>
                <a:latin typeface="Arial" pitchFamily="34" charset="0"/>
                <a:cs typeface="Arial" pitchFamily="34" charset="0"/>
              </a:defRPr>
            </a:lvl1pPr>
          </a:lstStyle>
          <a:p>
            <a:fld id="{60A1B602-CD3E-AC41-8242-DD367490E7D3}" type="slidenum">
              <a:rPr lang="en-GB" smtClean="0"/>
              <a:pPr/>
              <a:t>‹#›</a:t>
            </a:fld>
            <a:endParaRPr lang="en-GB" dirty="0"/>
          </a:p>
        </p:txBody>
      </p:sp>
      <p:sp>
        <p:nvSpPr>
          <p:cNvPr id="11" name="Tijdelijke aanduiding voor titel 1"/>
          <p:cNvSpPr>
            <a:spLocks noGrp="1"/>
          </p:cNvSpPr>
          <p:nvPr>
            <p:ph type="title"/>
          </p:nvPr>
        </p:nvSpPr>
        <p:spPr>
          <a:xfrm>
            <a:off x="423136" y="898300"/>
            <a:ext cx="8301600" cy="720000"/>
          </a:xfrm>
          <a:prstGeom prst="rect">
            <a:avLst/>
          </a:prstGeom>
        </p:spPr>
        <p:txBody>
          <a:bodyPr vert="horz" lIns="0" tIns="0" rIns="0" bIns="0" rtlCol="0" anchor="t" anchorCtr="0">
            <a:noAutofit/>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12" name="Tijdelijke aanduiding voor tekst 2"/>
          <p:cNvSpPr>
            <a:spLocks noGrp="1"/>
          </p:cNvSpPr>
          <p:nvPr>
            <p:ph type="body" idx="1"/>
          </p:nvPr>
        </p:nvSpPr>
        <p:spPr>
          <a:xfrm>
            <a:off x="423136" y="1746250"/>
            <a:ext cx="8301600" cy="3085200"/>
          </a:xfrm>
          <a:prstGeom prst="rect">
            <a:avLst/>
          </a:prstGeom>
        </p:spPr>
        <p:txBody>
          <a:bodyPr vert="horz" lIns="0" tIns="0" rIns="0" bIns="0" rtlCol="0">
            <a:noAutofit/>
          </a:body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p:txBody>
      </p:sp>
      <p:sp>
        <p:nvSpPr>
          <p:cNvPr id="2" name="Tijdelijke aanduiding voor datum 1"/>
          <p:cNvSpPr>
            <a:spLocks noGrp="1"/>
          </p:cNvSpPr>
          <p:nvPr>
            <p:ph type="dt" sz="half" idx="2"/>
          </p:nvPr>
        </p:nvSpPr>
        <p:spPr>
          <a:xfrm>
            <a:off x="7168896" y="4867200"/>
            <a:ext cx="1556004" cy="169200"/>
          </a:xfrm>
          <a:prstGeom prst="rect">
            <a:avLst/>
          </a:prstGeom>
        </p:spPr>
        <p:txBody>
          <a:bodyPr vert="horz" wrap="none" lIns="0" tIns="0" rIns="0" bIns="0" rtlCol="0" anchor="b" anchorCtr="0"/>
          <a:lstStyle>
            <a:lvl1pPr algn="r">
              <a:defRPr lang="nl-NL" sz="550" b="1" smtClean="0">
                <a:latin typeface="Arial" pitchFamily="34" charset="0"/>
                <a:cs typeface="Arial" pitchFamily="34" charset="0"/>
              </a:defRPr>
            </a:lvl1pPr>
          </a:lstStyle>
          <a:p>
            <a:fld id="{15C9501B-970B-4D5B-8A94-9A87DC4C88AA}" type="datetimeFigureOut">
              <a:rPr lang="en-GB" smtClean="0"/>
              <a:pPr/>
              <a:t>18/04/2018</a:t>
            </a:fld>
            <a:endParaRPr lang="en-GB" dirty="0"/>
          </a:p>
        </p:txBody>
      </p:sp>
    </p:spTree>
    <p:extLst>
      <p:ext uri="{BB962C8B-B14F-4D97-AF65-F5344CB8AC3E}">
        <p14:creationId xmlns:p14="http://schemas.microsoft.com/office/powerpoint/2010/main" val="1136566582"/>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63" r:id="rId3"/>
    <p:sldLayoutId id="2147483650" r:id="rId4"/>
    <p:sldLayoutId id="2147483652" r:id="rId5"/>
    <p:sldLayoutId id="2147483661" r:id="rId6"/>
    <p:sldLayoutId id="2147483658" r:id="rId7"/>
    <p:sldLayoutId id="2147483651" r:id="rId8"/>
    <p:sldLayoutId id="2147483653" r:id="rId9"/>
    <p:sldLayoutId id="2147483659" r:id="rId10"/>
    <p:sldLayoutId id="2147483662" r:id="rId11"/>
    <p:sldLayoutId id="2147483654" r:id="rId12"/>
    <p:sldLayoutId id="2147483655" r:id="rId13"/>
    <p:sldLayoutId id="2147483656" r:id="rId14"/>
    <p:sldLayoutId id="2147483660" r:id="rId15"/>
    <p:sldLayoutId id="2147483664" r:id="rId16"/>
  </p:sldLayoutIdLst>
  <p:hf sldNum="0" hdr="0" dt="0"/>
  <p:txStyles>
    <p:titleStyle>
      <a:lvl1pPr algn="l" defTabSz="457200" rtl="0" eaLnBrk="1" latinLnBrk="0" hangingPunct="1">
        <a:spcBef>
          <a:spcPct val="0"/>
        </a:spcBef>
        <a:buNone/>
        <a:defRPr sz="2300" b="0" kern="1200" cap="all" spc="0" baseline="0">
          <a:solidFill>
            <a:schemeClr val="tx2"/>
          </a:solidFill>
          <a:latin typeface="Arial Black"/>
          <a:ea typeface="+mj-ea"/>
          <a:cs typeface="Arial Black"/>
        </a:defRPr>
      </a:lvl1pPr>
    </p:titleStyle>
    <p:bodyStyle>
      <a:lvl1pPr marL="177800" indent="-177800" algn="l" defTabSz="457200" rtl="0" eaLnBrk="1" latinLnBrk="0" hangingPunct="1">
        <a:spcBef>
          <a:spcPct val="20000"/>
        </a:spcBef>
        <a:buSzPct val="100000"/>
        <a:buFontTx/>
        <a:buBlip>
          <a:blip r:embed="rId18"/>
        </a:buBlip>
        <a:defRPr sz="1400" kern="1200">
          <a:solidFill>
            <a:schemeClr val="tx1"/>
          </a:solidFill>
          <a:latin typeface="Arial"/>
          <a:ea typeface="+mn-ea"/>
          <a:cs typeface="Arial"/>
        </a:defRPr>
      </a:lvl1pPr>
      <a:lvl2pPr marL="539750" indent="-177800" algn="l" defTabSz="457200" rtl="0" eaLnBrk="1" latinLnBrk="0" hangingPunct="1">
        <a:spcBef>
          <a:spcPct val="20000"/>
        </a:spcBef>
        <a:buSzPct val="100000"/>
        <a:buFontTx/>
        <a:buBlip>
          <a:blip r:embed="rId18"/>
        </a:buBlip>
        <a:defRPr sz="1400" kern="1200">
          <a:solidFill>
            <a:schemeClr val="tx1"/>
          </a:solidFill>
          <a:latin typeface="Arial"/>
          <a:ea typeface="+mn-ea"/>
          <a:cs typeface="Arial"/>
        </a:defRPr>
      </a:lvl2pPr>
      <a:lvl3pPr marL="984250" indent="-177800" algn="l" defTabSz="457200" rtl="0" eaLnBrk="1" latinLnBrk="0" hangingPunct="1">
        <a:spcBef>
          <a:spcPct val="20000"/>
        </a:spcBef>
        <a:buSzPct val="100000"/>
        <a:buFontTx/>
        <a:buBlip>
          <a:blip r:embed="rId18"/>
        </a:buBlip>
        <a:defRPr sz="1400" kern="1200">
          <a:solidFill>
            <a:schemeClr val="tx1"/>
          </a:solidFill>
          <a:latin typeface="Arial"/>
          <a:ea typeface="+mn-ea"/>
          <a:cs typeface="Arial"/>
        </a:defRPr>
      </a:lvl3pPr>
      <a:lvl4pPr marL="1435100" indent="-177800" algn="l" defTabSz="457200" rtl="0" eaLnBrk="1" latinLnBrk="0" hangingPunct="1">
        <a:spcBef>
          <a:spcPct val="20000"/>
        </a:spcBef>
        <a:buSzPct val="100000"/>
        <a:buFontTx/>
        <a:buBlip>
          <a:blip r:embed="rId18"/>
        </a:buBlip>
        <a:defRPr sz="1400" kern="1200">
          <a:solidFill>
            <a:schemeClr val="tx1"/>
          </a:solidFill>
          <a:latin typeface="Arial"/>
          <a:ea typeface="+mn-ea"/>
          <a:cs typeface="Arial"/>
        </a:defRPr>
      </a:lvl4pPr>
      <a:lvl5pPr marL="1885950" indent="-184150" algn="l" defTabSz="457200" rtl="0" eaLnBrk="1" latinLnBrk="0" hangingPunct="1">
        <a:spcBef>
          <a:spcPct val="20000"/>
        </a:spcBef>
        <a:buSzPct val="100000"/>
        <a:buFontTx/>
        <a:buBlip>
          <a:blip r:embed="rId18"/>
        </a:buBlip>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1.jpeg"/><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en-GB">
                <a:latin typeface="Arial Black" panose="020B0A04020102020204" pitchFamily="34" charset="0"/>
              </a:rPr>
              <a:t>Market consultation CSI Mechanical Manipulation System</a:t>
            </a:r>
            <a:br>
              <a:rPr lang="en-GB">
                <a:latin typeface="Arial Black" panose="020B0A04020102020204" pitchFamily="34" charset="0"/>
              </a:rPr>
            </a:br>
            <a:r>
              <a:rPr lang="en-GB" sz="1200" cap="none">
                <a:latin typeface="Arial" panose="020B0604020202020204" pitchFamily="34" charset="0"/>
              </a:rPr>
              <a:t>TNO</a:t>
            </a:r>
            <a:endParaRPr lang="en-GB" sz="1200" cap="none" dirty="0">
              <a:latin typeface="Arial" panose="020B0604020202020204" pitchFamily="34" charset="0"/>
            </a:endParaRPr>
          </a:p>
        </p:txBody>
      </p:sp>
    </p:spTree>
    <p:extLst>
      <p:ext uri="{BB962C8B-B14F-4D97-AF65-F5344CB8AC3E}">
        <p14:creationId xmlns:p14="http://schemas.microsoft.com/office/powerpoint/2010/main" val="4226932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23B8-DB66-46A6-BD8B-6CFF1A201A17}"/>
              </a:ext>
            </a:extLst>
          </p:cNvPr>
          <p:cNvSpPr>
            <a:spLocks noGrp="1"/>
          </p:cNvSpPr>
          <p:nvPr>
            <p:ph type="title"/>
          </p:nvPr>
        </p:nvSpPr>
        <p:spPr>
          <a:xfrm>
            <a:off x="424800" y="715850"/>
            <a:ext cx="8301600" cy="720000"/>
          </a:xfrm>
        </p:spPr>
        <p:txBody>
          <a:bodyPr/>
          <a:lstStyle/>
          <a:p>
            <a:r>
              <a:rPr lang="en-GB" dirty="0"/>
              <a:t>Boundaries</a:t>
            </a:r>
          </a:p>
        </p:txBody>
      </p:sp>
      <p:sp>
        <p:nvSpPr>
          <p:cNvPr id="3" name="Content Placeholder 2">
            <a:extLst>
              <a:ext uri="{FF2B5EF4-FFF2-40B4-BE49-F238E27FC236}">
                <a16:creationId xmlns:a16="http://schemas.microsoft.com/office/drawing/2014/main" id="{D801097D-600D-4FBD-AA5D-755F05FE4D40}"/>
              </a:ext>
            </a:extLst>
          </p:cNvPr>
          <p:cNvSpPr>
            <a:spLocks noGrp="1"/>
          </p:cNvSpPr>
          <p:nvPr>
            <p:ph idx="1"/>
          </p:nvPr>
        </p:nvSpPr>
        <p:spPr>
          <a:xfrm>
            <a:off x="424800" y="1113311"/>
            <a:ext cx="8301600" cy="3021263"/>
          </a:xfrm>
        </p:spPr>
        <p:txBody>
          <a:bodyPr/>
          <a:lstStyle/>
          <a:p>
            <a:r>
              <a:rPr lang="en-GB" dirty="0"/>
              <a:t>Positioning accuracy, stability and knowledge </a:t>
            </a:r>
          </a:p>
          <a:p>
            <a:r>
              <a:rPr lang="en-GB" dirty="0"/>
              <a:t>requirements  on instrument and OGSE relative position:</a:t>
            </a:r>
          </a:p>
          <a:p>
            <a:pPr lvl="1"/>
            <a:r>
              <a:rPr lang="en-GB" dirty="0"/>
              <a:t>X/Y positioning accuracy: 1 mm</a:t>
            </a:r>
          </a:p>
          <a:p>
            <a:pPr lvl="1"/>
            <a:r>
              <a:rPr lang="en-GB" dirty="0"/>
              <a:t>X/Y stability: 1 mm</a:t>
            </a:r>
          </a:p>
          <a:p>
            <a:pPr lvl="1"/>
            <a:r>
              <a:rPr lang="en-GB" dirty="0"/>
              <a:t>X/Y knowledge: 1 mm</a:t>
            </a:r>
          </a:p>
          <a:p>
            <a:pPr lvl="1"/>
            <a:r>
              <a:rPr lang="en-GB" dirty="0"/>
              <a:t>Rotation/Tilt positioning accuracy : &lt;0.01° (TBD)</a:t>
            </a:r>
          </a:p>
          <a:p>
            <a:pPr lvl="1"/>
            <a:r>
              <a:rPr lang="en-GB" dirty="0"/>
              <a:t>Rotation/Tilt stability : &lt;0.001° (TBD)</a:t>
            </a:r>
          </a:p>
          <a:p>
            <a:pPr lvl="1"/>
            <a:r>
              <a:rPr lang="en-GB" dirty="0"/>
              <a:t>Rotation/Tilt knowledge : &lt;0.001° (TBD)</a:t>
            </a:r>
          </a:p>
          <a:p>
            <a:endParaRPr lang="en-GB" dirty="0"/>
          </a:p>
          <a:p>
            <a:r>
              <a:rPr lang="en-GB" dirty="0"/>
              <a:t>Expected solutions are combinations of the following manipulation options:</a:t>
            </a:r>
          </a:p>
          <a:p>
            <a:pPr lvl="1"/>
            <a:r>
              <a:rPr lang="en-GB" dirty="0"/>
              <a:t>Hexapod in vacuum</a:t>
            </a:r>
          </a:p>
          <a:p>
            <a:pPr lvl="1"/>
            <a:r>
              <a:rPr lang="en-GB" dirty="0"/>
              <a:t>Hexapod outside vacuum, with bellows as barriers between atmosphere and vacuum</a:t>
            </a:r>
          </a:p>
          <a:p>
            <a:pPr lvl="1"/>
            <a:r>
              <a:rPr lang="en-GB" dirty="0"/>
              <a:t>XY stage (left-right, up-down)</a:t>
            </a:r>
          </a:p>
          <a:p>
            <a:pPr lvl="1"/>
            <a:r>
              <a:rPr lang="en-GB" dirty="0"/>
              <a:t>(vacuum) gimbal for tilt</a:t>
            </a:r>
          </a:p>
          <a:p>
            <a:pPr lvl="1"/>
            <a:r>
              <a:rPr lang="en-GB" dirty="0"/>
              <a:t>(vacuum) rotation table</a:t>
            </a:r>
          </a:p>
        </p:txBody>
      </p:sp>
      <p:sp>
        <p:nvSpPr>
          <p:cNvPr id="4" name="Footer Placeholder 3">
            <a:extLst>
              <a:ext uri="{FF2B5EF4-FFF2-40B4-BE49-F238E27FC236}">
                <a16:creationId xmlns:a16="http://schemas.microsoft.com/office/drawing/2014/main" id="{55EC05B9-67AE-4827-B1D5-F1A9D04A8852}"/>
              </a:ext>
            </a:extLst>
          </p:cNvPr>
          <p:cNvSpPr>
            <a:spLocks noGrp="1"/>
          </p:cNvSpPr>
          <p:nvPr>
            <p:ph type="ftr" sz="quarter" idx="11"/>
          </p:nvPr>
        </p:nvSpPr>
        <p:spPr/>
        <p:txBody>
          <a:bodyPr/>
          <a:lstStyle/>
          <a:p>
            <a:fld id="{EF39244A-D11D-48C9-AF05-81F18D3C4994}" type="slidenum">
              <a:rPr lang="en-GB" smtClean="0"/>
              <a:t>10</a:t>
            </a:fld>
            <a:r>
              <a:rPr lang="en-GB" dirty="0"/>
              <a:t> | Market consultation CSI Mechanical Manipulation System</a:t>
            </a:r>
          </a:p>
        </p:txBody>
      </p:sp>
      <p:pic>
        <p:nvPicPr>
          <p:cNvPr id="5" name="Picture 4">
            <a:extLst>
              <a:ext uri="{FF2B5EF4-FFF2-40B4-BE49-F238E27FC236}">
                <a16:creationId xmlns:a16="http://schemas.microsoft.com/office/drawing/2014/main" id="{AF8FD4CA-A955-4039-88DF-804CE74A217E}"/>
              </a:ext>
            </a:extLst>
          </p:cNvPr>
          <p:cNvPicPr>
            <a:picLocks noChangeAspect="1"/>
          </p:cNvPicPr>
          <p:nvPr/>
        </p:nvPicPr>
        <p:blipFill>
          <a:blip r:embed="rId2"/>
          <a:stretch>
            <a:fillRect/>
          </a:stretch>
        </p:blipFill>
        <p:spPr>
          <a:xfrm>
            <a:off x="5244491" y="1113311"/>
            <a:ext cx="3256547" cy="2189352"/>
          </a:xfrm>
          <a:prstGeom prst="rect">
            <a:avLst/>
          </a:prstGeom>
        </p:spPr>
      </p:pic>
    </p:spTree>
    <p:extLst>
      <p:ext uri="{BB962C8B-B14F-4D97-AF65-F5344CB8AC3E}">
        <p14:creationId xmlns:p14="http://schemas.microsoft.com/office/powerpoint/2010/main" val="294219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484A2-D83C-40F6-9A0E-795BFDC1C168}"/>
              </a:ext>
            </a:extLst>
          </p:cNvPr>
          <p:cNvSpPr>
            <a:spLocks noGrp="1"/>
          </p:cNvSpPr>
          <p:nvPr>
            <p:ph type="title"/>
          </p:nvPr>
        </p:nvSpPr>
        <p:spPr/>
        <p:txBody>
          <a:bodyPr/>
          <a:lstStyle/>
          <a:p>
            <a:r>
              <a:rPr lang="en-GB" dirty="0"/>
              <a:t>Option 1: manipulation all in vacuum</a:t>
            </a:r>
          </a:p>
        </p:txBody>
      </p:sp>
      <p:sp>
        <p:nvSpPr>
          <p:cNvPr id="4" name="Footer Placeholder 3">
            <a:extLst>
              <a:ext uri="{FF2B5EF4-FFF2-40B4-BE49-F238E27FC236}">
                <a16:creationId xmlns:a16="http://schemas.microsoft.com/office/drawing/2014/main" id="{E62A84D6-6422-4FE8-8114-5128B6DCCEAE}"/>
              </a:ext>
            </a:extLst>
          </p:cNvPr>
          <p:cNvSpPr>
            <a:spLocks noGrp="1"/>
          </p:cNvSpPr>
          <p:nvPr>
            <p:ph type="ftr" sz="quarter" idx="11"/>
          </p:nvPr>
        </p:nvSpPr>
        <p:spPr>
          <a:xfrm>
            <a:off x="423136" y="4867994"/>
            <a:ext cx="4148864" cy="168406"/>
          </a:xfrm>
        </p:spPr>
        <p:txBody>
          <a:bodyPr/>
          <a:lstStyle/>
          <a:p>
            <a:fld id="{1B85B917-EA05-495C-83FE-00250D3CA596}" type="slidenum">
              <a:rPr lang="en-GB" smtClean="0"/>
              <a:t>11</a:t>
            </a:fld>
            <a:r>
              <a:rPr lang="en-GB" dirty="0"/>
              <a:t> | Market consultation CSI Mechanical Manipulation System</a:t>
            </a:r>
          </a:p>
        </p:txBody>
      </p:sp>
      <p:sp>
        <p:nvSpPr>
          <p:cNvPr id="5" name="Rectangle: Rounded Corners 4">
            <a:extLst>
              <a:ext uri="{FF2B5EF4-FFF2-40B4-BE49-F238E27FC236}">
                <a16:creationId xmlns:a16="http://schemas.microsoft.com/office/drawing/2014/main" id="{C0913F19-0033-4FBC-8095-367EB735913F}"/>
              </a:ext>
            </a:extLst>
          </p:cNvPr>
          <p:cNvSpPr/>
          <p:nvPr/>
        </p:nvSpPr>
        <p:spPr>
          <a:xfrm>
            <a:off x="1368162" y="1773804"/>
            <a:ext cx="6338924" cy="2365060"/>
          </a:xfrm>
          <a:prstGeom prst="roundRect">
            <a:avLst/>
          </a:pr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07B05845-8BF5-4ADF-9AB6-129FD1BF5C63}"/>
              </a:ext>
            </a:extLst>
          </p:cNvPr>
          <p:cNvSpPr/>
          <p:nvPr/>
        </p:nvSpPr>
        <p:spPr>
          <a:xfrm>
            <a:off x="1894114" y="3623225"/>
            <a:ext cx="5287020" cy="257494"/>
          </a:xfrm>
          <a:prstGeom prst="rect">
            <a:avLst/>
          </a:prstGeom>
          <a:solidFill>
            <a:srgbClr val="00B0F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A0D7C9F3-0A58-4DE7-AE35-7324ADAE9520}"/>
              </a:ext>
            </a:extLst>
          </p:cNvPr>
          <p:cNvSpPr/>
          <p:nvPr/>
        </p:nvSpPr>
        <p:spPr>
          <a:xfrm>
            <a:off x="2832577" y="3111351"/>
            <a:ext cx="440012" cy="499174"/>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D9AD9ABA-6F3E-44E7-915C-3AB096CD47C8}"/>
              </a:ext>
            </a:extLst>
          </p:cNvPr>
          <p:cNvSpPr/>
          <p:nvPr/>
        </p:nvSpPr>
        <p:spPr>
          <a:xfrm>
            <a:off x="5366656" y="3111351"/>
            <a:ext cx="440012" cy="499174"/>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Freeform: Shape 10">
            <a:extLst>
              <a:ext uri="{FF2B5EF4-FFF2-40B4-BE49-F238E27FC236}">
                <a16:creationId xmlns:a16="http://schemas.microsoft.com/office/drawing/2014/main" id="{AAEA6EAC-DF98-43E6-A08A-989A0AD41C25}"/>
              </a:ext>
            </a:extLst>
          </p:cNvPr>
          <p:cNvSpPr/>
          <p:nvPr/>
        </p:nvSpPr>
        <p:spPr>
          <a:xfrm>
            <a:off x="2041155" y="4141025"/>
            <a:ext cx="30283" cy="151254"/>
          </a:xfrm>
          <a:custGeom>
            <a:avLst/>
            <a:gdLst>
              <a:gd name="connsiteX0" fmla="*/ 775 w 30283"/>
              <a:gd name="connsiteY0" fmla="*/ 0 h 151254"/>
              <a:gd name="connsiteX1" fmla="*/ 7651 w 30283"/>
              <a:gd name="connsiteY1" fmla="*/ 41251 h 151254"/>
              <a:gd name="connsiteX2" fmla="*/ 7651 w 30283"/>
              <a:gd name="connsiteY2" fmla="*/ 55001 h 151254"/>
              <a:gd name="connsiteX3" fmla="*/ 775 w 30283"/>
              <a:gd name="connsiteY3" fmla="*/ 75627 h 151254"/>
              <a:gd name="connsiteX4" fmla="*/ 775 w 30283"/>
              <a:gd name="connsiteY4" fmla="*/ 96252 h 151254"/>
              <a:gd name="connsiteX5" fmla="*/ 775 w 30283"/>
              <a:gd name="connsiteY5" fmla="*/ 123753 h 151254"/>
              <a:gd name="connsiteX6" fmla="*/ 7651 w 30283"/>
              <a:gd name="connsiteY6" fmla="*/ 151254 h 15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83" h="151254">
                <a:moveTo>
                  <a:pt x="775" y="0"/>
                </a:moveTo>
                <a:cubicBezTo>
                  <a:pt x="3067" y="13750"/>
                  <a:pt x="735" y="29148"/>
                  <a:pt x="7651" y="41251"/>
                </a:cubicBezTo>
                <a:cubicBezTo>
                  <a:pt x="16451" y="56651"/>
                  <a:pt x="53851" y="39601"/>
                  <a:pt x="7651" y="55001"/>
                </a:cubicBezTo>
                <a:cubicBezTo>
                  <a:pt x="5359" y="61876"/>
                  <a:pt x="-2466" y="69145"/>
                  <a:pt x="775" y="75627"/>
                </a:cubicBezTo>
                <a:cubicBezTo>
                  <a:pt x="11449" y="96975"/>
                  <a:pt x="47716" y="64959"/>
                  <a:pt x="775" y="96252"/>
                </a:cubicBezTo>
                <a:lnTo>
                  <a:pt x="775" y="123753"/>
                </a:lnTo>
                <a:cubicBezTo>
                  <a:pt x="775" y="175876"/>
                  <a:pt x="31160" y="104237"/>
                  <a:pt x="7651" y="151254"/>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Freeform: Shape 11">
            <a:extLst>
              <a:ext uri="{FF2B5EF4-FFF2-40B4-BE49-F238E27FC236}">
                <a16:creationId xmlns:a16="http://schemas.microsoft.com/office/drawing/2014/main" id="{7F953328-7CFA-4C5C-AB9A-CF9C6A87A84A}"/>
              </a:ext>
            </a:extLst>
          </p:cNvPr>
          <p:cNvSpPr/>
          <p:nvPr/>
        </p:nvSpPr>
        <p:spPr>
          <a:xfrm>
            <a:off x="2499456" y="4147610"/>
            <a:ext cx="30283" cy="151254"/>
          </a:xfrm>
          <a:custGeom>
            <a:avLst/>
            <a:gdLst>
              <a:gd name="connsiteX0" fmla="*/ 775 w 30283"/>
              <a:gd name="connsiteY0" fmla="*/ 0 h 151254"/>
              <a:gd name="connsiteX1" fmla="*/ 7651 w 30283"/>
              <a:gd name="connsiteY1" fmla="*/ 41251 h 151254"/>
              <a:gd name="connsiteX2" fmla="*/ 7651 w 30283"/>
              <a:gd name="connsiteY2" fmla="*/ 55001 h 151254"/>
              <a:gd name="connsiteX3" fmla="*/ 775 w 30283"/>
              <a:gd name="connsiteY3" fmla="*/ 75627 h 151254"/>
              <a:gd name="connsiteX4" fmla="*/ 775 w 30283"/>
              <a:gd name="connsiteY4" fmla="*/ 96252 h 151254"/>
              <a:gd name="connsiteX5" fmla="*/ 775 w 30283"/>
              <a:gd name="connsiteY5" fmla="*/ 123753 h 151254"/>
              <a:gd name="connsiteX6" fmla="*/ 7651 w 30283"/>
              <a:gd name="connsiteY6" fmla="*/ 151254 h 15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83" h="151254">
                <a:moveTo>
                  <a:pt x="775" y="0"/>
                </a:moveTo>
                <a:cubicBezTo>
                  <a:pt x="3067" y="13750"/>
                  <a:pt x="735" y="29148"/>
                  <a:pt x="7651" y="41251"/>
                </a:cubicBezTo>
                <a:cubicBezTo>
                  <a:pt x="16451" y="56651"/>
                  <a:pt x="53851" y="39601"/>
                  <a:pt x="7651" y="55001"/>
                </a:cubicBezTo>
                <a:cubicBezTo>
                  <a:pt x="5359" y="61876"/>
                  <a:pt x="-2466" y="69145"/>
                  <a:pt x="775" y="75627"/>
                </a:cubicBezTo>
                <a:cubicBezTo>
                  <a:pt x="11449" y="96975"/>
                  <a:pt x="47716" y="64959"/>
                  <a:pt x="775" y="96252"/>
                </a:cubicBezTo>
                <a:lnTo>
                  <a:pt x="775" y="123753"/>
                </a:lnTo>
                <a:cubicBezTo>
                  <a:pt x="775" y="175876"/>
                  <a:pt x="31160" y="104237"/>
                  <a:pt x="7651" y="151254"/>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3" name="Straight Connector 12">
            <a:extLst>
              <a:ext uri="{FF2B5EF4-FFF2-40B4-BE49-F238E27FC236}">
                <a16:creationId xmlns:a16="http://schemas.microsoft.com/office/drawing/2014/main" id="{4F50E79D-D1C6-4002-904D-3BC0109D1B96}"/>
              </a:ext>
            </a:extLst>
          </p:cNvPr>
          <p:cNvCxnSpPr>
            <a:cxnSpLocks/>
          </p:cNvCxnSpPr>
          <p:nvPr/>
        </p:nvCxnSpPr>
        <p:spPr>
          <a:xfrm>
            <a:off x="2038579" y="4134150"/>
            <a:ext cx="474834" cy="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4409D27-F49C-491D-B0DB-554B12BFCDB3}"/>
              </a:ext>
            </a:extLst>
          </p:cNvPr>
          <p:cNvCxnSpPr>
            <a:stCxn id="11" idx="6"/>
            <a:endCxn id="12" idx="6"/>
          </p:cNvCxnSpPr>
          <p:nvPr/>
        </p:nvCxnSpPr>
        <p:spPr>
          <a:xfrm>
            <a:off x="2048806" y="4292279"/>
            <a:ext cx="458301" cy="658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917474F-9638-4704-A0BB-7157F627C833}"/>
              </a:ext>
            </a:extLst>
          </p:cNvPr>
          <p:cNvCxnSpPr>
            <a:cxnSpLocks/>
          </p:cNvCxnSpPr>
          <p:nvPr/>
        </p:nvCxnSpPr>
        <p:spPr>
          <a:xfrm flipV="1">
            <a:off x="2261937" y="3880719"/>
            <a:ext cx="0" cy="418145"/>
          </a:xfrm>
          <a:prstGeom prst="line">
            <a:avLst/>
          </a:prstGeom>
        </p:spPr>
        <p:style>
          <a:lnRef idx="2">
            <a:schemeClr val="accent1"/>
          </a:lnRef>
          <a:fillRef idx="0">
            <a:schemeClr val="accent1"/>
          </a:fillRef>
          <a:effectRef idx="1">
            <a:schemeClr val="accent1"/>
          </a:effectRef>
          <a:fontRef idx="minor">
            <a:schemeClr val="tx1"/>
          </a:fontRef>
        </p:style>
      </p:cxnSp>
      <p:sp>
        <p:nvSpPr>
          <p:cNvPr id="18" name="Freeform: Shape 17">
            <a:extLst>
              <a:ext uri="{FF2B5EF4-FFF2-40B4-BE49-F238E27FC236}">
                <a16:creationId xmlns:a16="http://schemas.microsoft.com/office/drawing/2014/main" id="{074D85E5-EC40-4556-A203-2E2A36723C34}"/>
              </a:ext>
            </a:extLst>
          </p:cNvPr>
          <p:cNvSpPr/>
          <p:nvPr/>
        </p:nvSpPr>
        <p:spPr>
          <a:xfrm>
            <a:off x="6604850" y="4148262"/>
            <a:ext cx="30283" cy="151254"/>
          </a:xfrm>
          <a:custGeom>
            <a:avLst/>
            <a:gdLst>
              <a:gd name="connsiteX0" fmla="*/ 775 w 30283"/>
              <a:gd name="connsiteY0" fmla="*/ 0 h 151254"/>
              <a:gd name="connsiteX1" fmla="*/ 7651 w 30283"/>
              <a:gd name="connsiteY1" fmla="*/ 41251 h 151254"/>
              <a:gd name="connsiteX2" fmla="*/ 7651 w 30283"/>
              <a:gd name="connsiteY2" fmla="*/ 55001 h 151254"/>
              <a:gd name="connsiteX3" fmla="*/ 775 w 30283"/>
              <a:gd name="connsiteY3" fmla="*/ 75627 h 151254"/>
              <a:gd name="connsiteX4" fmla="*/ 775 w 30283"/>
              <a:gd name="connsiteY4" fmla="*/ 96252 h 151254"/>
              <a:gd name="connsiteX5" fmla="*/ 775 w 30283"/>
              <a:gd name="connsiteY5" fmla="*/ 123753 h 151254"/>
              <a:gd name="connsiteX6" fmla="*/ 7651 w 30283"/>
              <a:gd name="connsiteY6" fmla="*/ 151254 h 15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83" h="151254">
                <a:moveTo>
                  <a:pt x="775" y="0"/>
                </a:moveTo>
                <a:cubicBezTo>
                  <a:pt x="3067" y="13750"/>
                  <a:pt x="735" y="29148"/>
                  <a:pt x="7651" y="41251"/>
                </a:cubicBezTo>
                <a:cubicBezTo>
                  <a:pt x="16451" y="56651"/>
                  <a:pt x="53851" y="39601"/>
                  <a:pt x="7651" y="55001"/>
                </a:cubicBezTo>
                <a:cubicBezTo>
                  <a:pt x="5359" y="61876"/>
                  <a:pt x="-2466" y="69145"/>
                  <a:pt x="775" y="75627"/>
                </a:cubicBezTo>
                <a:cubicBezTo>
                  <a:pt x="11449" y="96975"/>
                  <a:pt x="47716" y="64959"/>
                  <a:pt x="775" y="96252"/>
                </a:cubicBezTo>
                <a:lnTo>
                  <a:pt x="775" y="123753"/>
                </a:lnTo>
                <a:cubicBezTo>
                  <a:pt x="775" y="175876"/>
                  <a:pt x="31160" y="104237"/>
                  <a:pt x="7651" y="151254"/>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 name="Freeform: Shape 18">
            <a:extLst>
              <a:ext uri="{FF2B5EF4-FFF2-40B4-BE49-F238E27FC236}">
                <a16:creationId xmlns:a16="http://schemas.microsoft.com/office/drawing/2014/main" id="{43C81FF8-F40D-4C8C-8038-A9B4A6CC4093}"/>
              </a:ext>
            </a:extLst>
          </p:cNvPr>
          <p:cNvSpPr/>
          <p:nvPr/>
        </p:nvSpPr>
        <p:spPr>
          <a:xfrm>
            <a:off x="7063151" y="4154847"/>
            <a:ext cx="30283" cy="151254"/>
          </a:xfrm>
          <a:custGeom>
            <a:avLst/>
            <a:gdLst>
              <a:gd name="connsiteX0" fmla="*/ 775 w 30283"/>
              <a:gd name="connsiteY0" fmla="*/ 0 h 151254"/>
              <a:gd name="connsiteX1" fmla="*/ 7651 w 30283"/>
              <a:gd name="connsiteY1" fmla="*/ 41251 h 151254"/>
              <a:gd name="connsiteX2" fmla="*/ 7651 w 30283"/>
              <a:gd name="connsiteY2" fmla="*/ 55001 h 151254"/>
              <a:gd name="connsiteX3" fmla="*/ 775 w 30283"/>
              <a:gd name="connsiteY3" fmla="*/ 75627 h 151254"/>
              <a:gd name="connsiteX4" fmla="*/ 775 w 30283"/>
              <a:gd name="connsiteY4" fmla="*/ 96252 h 151254"/>
              <a:gd name="connsiteX5" fmla="*/ 775 w 30283"/>
              <a:gd name="connsiteY5" fmla="*/ 123753 h 151254"/>
              <a:gd name="connsiteX6" fmla="*/ 7651 w 30283"/>
              <a:gd name="connsiteY6" fmla="*/ 151254 h 15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83" h="151254">
                <a:moveTo>
                  <a:pt x="775" y="0"/>
                </a:moveTo>
                <a:cubicBezTo>
                  <a:pt x="3067" y="13750"/>
                  <a:pt x="735" y="29148"/>
                  <a:pt x="7651" y="41251"/>
                </a:cubicBezTo>
                <a:cubicBezTo>
                  <a:pt x="16451" y="56651"/>
                  <a:pt x="53851" y="39601"/>
                  <a:pt x="7651" y="55001"/>
                </a:cubicBezTo>
                <a:cubicBezTo>
                  <a:pt x="5359" y="61876"/>
                  <a:pt x="-2466" y="69145"/>
                  <a:pt x="775" y="75627"/>
                </a:cubicBezTo>
                <a:cubicBezTo>
                  <a:pt x="11449" y="96975"/>
                  <a:pt x="47716" y="64959"/>
                  <a:pt x="775" y="96252"/>
                </a:cubicBezTo>
                <a:lnTo>
                  <a:pt x="775" y="123753"/>
                </a:lnTo>
                <a:cubicBezTo>
                  <a:pt x="775" y="175876"/>
                  <a:pt x="31160" y="104237"/>
                  <a:pt x="7651" y="151254"/>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20" name="Straight Connector 19">
            <a:extLst>
              <a:ext uri="{FF2B5EF4-FFF2-40B4-BE49-F238E27FC236}">
                <a16:creationId xmlns:a16="http://schemas.microsoft.com/office/drawing/2014/main" id="{81687178-6042-4C06-893A-27A993A2CF73}"/>
              </a:ext>
            </a:extLst>
          </p:cNvPr>
          <p:cNvCxnSpPr>
            <a:cxnSpLocks/>
          </p:cNvCxnSpPr>
          <p:nvPr/>
        </p:nvCxnSpPr>
        <p:spPr>
          <a:xfrm>
            <a:off x="6602274" y="4141387"/>
            <a:ext cx="474834" cy="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60D8F8C-377E-4EDC-93D6-CAE81CA3AE3F}"/>
              </a:ext>
            </a:extLst>
          </p:cNvPr>
          <p:cNvCxnSpPr>
            <a:stCxn id="18" idx="6"/>
            <a:endCxn id="19" idx="6"/>
          </p:cNvCxnSpPr>
          <p:nvPr/>
        </p:nvCxnSpPr>
        <p:spPr>
          <a:xfrm>
            <a:off x="6612501" y="4299516"/>
            <a:ext cx="458301" cy="6585"/>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BF2D7444-681B-4EB9-BC89-298592F59B9A}"/>
              </a:ext>
            </a:extLst>
          </p:cNvPr>
          <p:cNvCxnSpPr>
            <a:cxnSpLocks/>
          </p:cNvCxnSpPr>
          <p:nvPr/>
        </p:nvCxnSpPr>
        <p:spPr>
          <a:xfrm flipV="1">
            <a:off x="6825632" y="3887956"/>
            <a:ext cx="0" cy="418145"/>
          </a:xfrm>
          <a:prstGeom prst="line">
            <a:avLst/>
          </a:prstGeom>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8CD85E3A-1042-4DE9-9DE8-36E1FB942CDE}"/>
              </a:ext>
            </a:extLst>
          </p:cNvPr>
          <p:cNvSpPr txBox="1"/>
          <p:nvPr/>
        </p:nvSpPr>
        <p:spPr>
          <a:xfrm>
            <a:off x="7455326" y="4193646"/>
            <a:ext cx="1567058" cy="400110"/>
          </a:xfrm>
          <a:prstGeom prst="rect">
            <a:avLst/>
          </a:prstGeom>
          <a:noFill/>
        </p:spPr>
        <p:txBody>
          <a:bodyPr wrap="square" rtlCol="0">
            <a:spAutoFit/>
          </a:bodyPr>
          <a:lstStyle/>
          <a:p>
            <a:r>
              <a:rPr lang="en-GB" sz="1000" dirty="0"/>
              <a:t>Flexible bellow as vibration isolator</a:t>
            </a:r>
          </a:p>
        </p:txBody>
      </p:sp>
      <p:cxnSp>
        <p:nvCxnSpPr>
          <p:cNvPr id="24" name="Straight Arrow Connector 23">
            <a:extLst>
              <a:ext uri="{FF2B5EF4-FFF2-40B4-BE49-F238E27FC236}">
                <a16:creationId xmlns:a16="http://schemas.microsoft.com/office/drawing/2014/main" id="{CBBE1DC6-9DC2-4EA2-94F6-5CAFBE93A138}"/>
              </a:ext>
            </a:extLst>
          </p:cNvPr>
          <p:cNvCxnSpPr>
            <a:cxnSpLocks/>
            <a:stCxn id="23" idx="1"/>
            <a:endCxn id="19" idx="2"/>
          </p:cNvCxnSpPr>
          <p:nvPr/>
        </p:nvCxnSpPr>
        <p:spPr>
          <a:xfrm flipH="1" flipV="1">
            <a:off x="7070802" y="4209848"/>
            <a:ext cx="384524" cy="1838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1105AA3-136C-418B-8E82-05D1E98EB52C}"/>
              </a:ext>
            </a:extLst>
          </p:cNvPr>
          <p:cNvCxnSpPr/>
          <p:nvPr/>
        </p:nvCxnSpPr>
        <p:spPr>
          <a:xfrm>
            <a:off x="818147" y="4613251"/>
            <a:ext cx="7748337" cy="0"/>
          </a:xfrm>
          <a:prstGeom prst="line">
            <a:avLst/>
          </a:prstGeom>
          <a:ln>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8" name="Isosceles Triangle 27">
            <a:extLst>
              <a:ext uri="{FF2B5EF4-FFF2-40B4-BE49-F238E27FC236}">
                <a16:creationId xmlns:a16="http://schemas.microsoft.com/office/drawing/2014/main" id="{26ED6A93-C83D-49EF-933D-C81DA8DB9578}"/>
              </a:ext>
            </a:extLst>
          </p:cNvPr>
          <p:cNvSpPr/>
          <p:nvPr/>
        </p:nvSpPr>
        <p:spPr>
          <a:xfrm>
            <a:off x="2136062" y="4306101"/>
            <a:ext cx="238617" cy="200055"/>
          </a:xfrm>
          <a:prstGeom prst="triangl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6DBC6959-996D-4F98-918A-C129D34499CC}"/>
              </a:ext>
            </a:extLst>
          </p:cNvPr>
          <p:cNvSpPr/>
          <p:nvPr/>
        </p:nvSpPr>
        <p:spPr>
          <a:xfrm>
            <a:off x="2136062" y="4506156"/>
            <a:ext cx="45719" cy="107095"/>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0A822E0E-6AFB-4884-896B-68BA7C118DD7}"/>
              </a:ext>
            </a:extLst>
          </p:cNvPr>
          <p:cNvSpPr/>
          <p:nvPr/>
        </p:nvSpPr>
        <p:spPr>
          <a:xfrm>
            <a:off x="2319454" y="4499627"/>
            <a:ext cx="45719" cy="107095"/>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31" name="Straight Connector 30">
            <a:extLst>
              <a:ext uri="{FF2B5EF4-FFF2-40B4-BE49-F238E27FC236}">
                <a16:creationId xmlns:a16="http://schemas.microsoft.com/office/drawing/2014/main" id="{AE731201-7E7E-4AC1-A27C-66A8D34BB799}"/>
              </a:ext>
            </a:extLst>
          </p:cNvPr>
          <p:cNvCxnSpPr/>
          <p:nvPr/>
        </p:nvCxnSpPr>
        <p:spPr>
          <a:xfrm>
            <a:off x="6621546" y="4293887"/>
            <a:ext cx="458301" cy="6585"/>
          </a:xfrm>
          <a:prstGeom prst="line">
            <a:avLst/>
          </a:prstGeom>
        </p:spPr>
        <p:style>
          <a:lnRef idx="2">
            <a:schemeClr val="accent1"/>
          </a:lnRef>
          <a:fillRef idx="0">
            <a:schemeClr val="accent1"/>
          </a:fillRef>
          <a:effectRef idx="1">
            <a:schemeClr val="accent1"/>
          </a:effectRef>
          <a:fontRef idx="minor">
            <a:schemeClr val="tx1"/>
          </a:fontRef>
        </p:style>
      </p:cxnSp>
      <p:sp>
        <p:nvSpPr>
          <p:cNvPr id="32" name="Isosceles Triangle 31">
            <a:extLst>
              <a:ext uri="{FF2B5EF4-FFF2-40B4-BE49-F238E27FC236}">
                <a16:creationId xmlns:a16="http://schemas.microsoft.com/office/drawing/2014/main" id="{5703FD5B-4F2C-4778-8D4A-6D0FA6DDC2DE}"/>
              </a:ext>
            </a:extLst>
          </p:cNvPr>
          <p:cNvSpPr/>
          <p:nvPr/>
        </p:nvSpPr>
        <p:spPr>
          <a:xfrm>
            <a:off x="6708802" y="4307709"/>
            <a:ext cx="238617" cy="200055"/>
          </a:xfrm>
          <a:prstGeom prst="triangl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E799A2A2-AEF1-47F7-B4C6-E8B8CD4CDBBF}"/>
              </a:ext>
            </a:extLst>
          </p:cNvPr>
          <p:cNvSpPr/>
          <p:nvPr/>
        </p:nvSpPr>
        <p:spPr>
          <a:xfrm>
            <a:off x="6708802" y="4507764"/>
            <a:ext cx="45719" cy="107095"/>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4" name="Oval 33">
            <a:extLst>
              <a:ext uri="{FF2B5EF4-FFF2-40B4-BE49-F238E27FC236}">
                <a16:creationId xmlns:a16="http://schemas.microsoft.com/office/drawing/2014/main" id="{6B9E735B-AAF5-4991-B936-88655E80A80C}"/>
              </a:ext>
            </a:extLst>
          </p:cNvPr>
          <p:cNvSpPr/>
          <p:nvPr/>
        </p:nvSpPr>
        <p:spPr>
          <a:xfrm>
            <a:off x="6892194" y="4501235"/>
            <a:ext cx="45719" cy="107095"/>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A78B8B7A-BC70-4327-B9CB-C72AD28C8797}"/>
              </a:ext>
            </a:extLst>
          </p:cNvPr>
          <p:cNvSpPr txBox="1"/>
          <p:nvPr/>
        </p:nvSpPr>
        <p:spPr>
          <a:xfrm>
            <a:off x="6085841" y="4742453"/>
            <a:ext cx="2783151" cy="246221"/>
          </a:xfrm>
          <a:prstGeom prst="rect">
            <a:avLst/>
          </a:prstGeom>
          <a:noFill/>
        </p:spPr>
        <p:txBody>
          <a:bodyPr wrap="square" rtlCol="0">
            <a:spAutoFit/>
          </a:bodyPr>
          <a:lstStyle/>
          <a:p>
            <a:r>
              <a:rPr lang="en-GB" sz="1000" dirty="0"/>
              <a:t>Note: bellow cannot withstand a rotation force</a:t>
            </a:r>
          </a:p>
        </p:txBody>
      </p:sp>
      <p:sp>
        <p:nvSpPr>
          <p:cNvPr id="36" name="Rectangle: Rounded Corners 35">
            <a:extLst>
              <a:ext uri="{FF2B5EF4-FFF2-40B4-BE49-F238E27FC236}">
                <a16:creationId xmlns:a16="http://schemas.microsoft.com/office/drawing/2014/main" id="{02B31A88-E7B3-4CE7-9AAC-D6BD6C57A27F}"/>
              </a:ext>
            </a:extLst>
          </p:cNvPr>
          <p:cNvSpPr/>
          <p:nvPr/>
        </p:nvSpPr>
        <p:spPr>
          <a:xfrm>
            <a:off x="2080127" y="2279857"/>
            <a:ext cx="2024538" cy="833922"/>
          </a:xfrm>
          <a:prstGeom prst="roundRect">
            <a:avLst/>
          </a:prstGeom>
          <a:solidFill>
            <a:schemeClr val="bg2">
              <a:lumMod val="60000"/>
              <a:lumOff val="40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t>OGSE</a:t>
            </a:r>
          </a:p>
        </p:txBody>
      </p:sp>
      <p:sp>
        <p:nvSpPr>
          <p:cNvPr id="37" name="Rectangle: Rounded Corners 36">
            <a:extLst>
              <a:ext uri="{FF2B5EF4-FFF2-40B4-BE49-F238E27FC236}">
                <a16:creationId xmlns:a16="http://schemas.microsoft.com/office/drawing/2014/main" id="{BC3F0B00-178F-4A13-9CDC-BF202B57DA15}"/>
              </a:ext>
            </a:extLst>
          </p:cNvPr>
          <p:cNvSpPr/>
          <p:nvPr/>
        </p:nvSpPr>
        <p:spPr>
          <a:xfrm>
            <a:off x="5130269" y="1962559"/>
            <a:ext cx="912786" cy="1152094"/>
          </a:xfrm>
          <a:prstGeom prst="roundRect">
            <a:avLst/>
          </a:prstGeom>
          <a:solidFill>
            <a:schemeClr val="bg2">
              <a:lumMod val="60000"/>
              <a:lumOff val="40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t>instrument</a:t>
            </a:r>
          </a:p>
        </p:txBody>
      </p:sp>
      <p:sp>
        <p:nvSpPr>
          <p:cNvPr id="3" name="Rectangle 2">
            <a:extLst>
              <a:ext uri="{FF2B5EF4-FFF2-40B4-BE49-F238E27FC236}">
                <a16:creationId xmlns:a16="http://schemas.microsoft.com/office/drawing/2014/main" id="{6B6E37E9-E7F6-4EBD-9437-2BC1C0FC6FD8}"/>
              </a:ext>
            </a:extLst>
          </p:cNvPr>
          <p:cNvSpPr/>
          <p:nvPr/>
        </p:nvSpPr>
        <p:spPr>
          <a:xfrm>
            <a:off x="3834161" y="3159885"/>
            <a:ext cx="1068040" cy="3821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mechanical</a:t>
            </a:r>
            <a:br>
              <a:rPr lang="en-GB" sz="1200" dirty="0">
                <a:solidFill>
                  <a:schemeClr val="tx1"/>
                </a:solidFill>
              </a:rPr>
            </a:br>
            <a:r>
              <a:rPr lang="en-GB" sz="1200" dirty="0">
                <a:solidFill>
                  <a:schemeClr val="tx1"/>
                </a:solidFill>
              </a:rPr>
              <a:t>manipulators</a:t>
            </a:r>
          </a:p>
        </p:txBody>
      </p:sp>
      <p:cxnSp>
        <p:nvCxnSpPr>
          <p:cNvPr id="38" name="Straight Arrow Connector 37">
            <a:extLst>
              <a:ext uri="{FF2B5EF4-FFF2-40B4-BE49-F238E27FC236}">
                <a16:creationId xmlns:a16="http://schemas.microsoft.com/office/drawing/2014/main" id="{8ACB6CBC-935D-4559-8D37-F443E11AAAD4}"/>
              </a:ext>
            </a:extLst>
          </p:cNvPr>
          <p:cNvCxnSpPr>
            <a:cxnSpLocks/>
            <a:stCxn id="3" idx="1"/>
          </p:cNvCxnSpPr>
          <p:nvPr/>
        </p:nvCxnSpPr>
        <p:spPr>
          <a:xfrm flipH="1">
            <a:off x="3330054" y="3350972"/>
            <a:ext cx="50410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BAB8805E-028A-4F4D-A128-BFADB531312F}"/>
              </a:ext>
            </a:extLst>
          </p:cNvPr>
          <p:cNvCxnSpPr>
            <a:cxnSpLocks/>
            <a:stCxn id="3" idx="3"/>
          </p:cNvCxnSpPr>
          <p:nvPr/>
        </p:nvCxnSpPr>
        <p:spPr>
          <a:xfrm>
            <a:off x="4902201" y="3350972"/>
            <a:ext cx="40699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30A331A7-4186-491E-AFA9-95543D3BA729}"/>
              </a:ext>
            </a:extLst>
          </p:cNvPr>
          <p:cNvSpPr/>
          <p:nvPr/>
        </p:nvSpPr>
        <p:spPr>
          <a:xfrm>
            <a:off x="6405836" y="2874184"/>
            <a:ext cx="1180863" cy="3821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Anti-vibration table</a:t>
            </a:r>
          </a:p>
        </p:txBody>
      </p:sp>
      <p:cxnSp>
        <p:nvCxnSpPr>
          <p:cNvPr id="42" name="Straight Arrow Connector 41">
            <a:extLst>
              <a:ext uri="{FF2B5EF4-FFF2-40B4-BE49-F238E27FC236}">
                <a16:creationId xmlns:a16="http://schemas.microsoft.com/office/drawing/2014/main" id="{744A3FD3-C157-4CB1-81D4-05187005380A}"/>
              </a:ext>
            </a:extLst>
          </p:cNvPr>
          <p:cNvCxnSpPr>
            <a:cxnSpLocks/>
          </p:cNvCxnSpPr>
          <p:nvPr/>
        </p:nvCxnSpPr>
        <p:spPr>
          <a:xfrm flipH="1">
            <a:off x="6358271" y="3194472"/>
            <a:ext cx="276862" cy="4160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a:extLst>
              <a:ext uri="{FF2B5EF4-FFF2-40B4-BE49-F238E27FC236}">
                <a16:creationId xmlns:a16="http://schemas.microsoft.com/office/drawing/2014/main" id="{9C22E8A8-01E8-4503-9B02-D55E1CD5799F}"/>
              </a:ext>
            </a:extLst>
          </p:cNvPr>
          <p:cNvSpPr/>
          <p:nvPr/>
        </p:nvSpPr>
        <p:spPr>
          <a:xfrm>
            <a:off x="187299" y="1639495"/>
            <a:ext cx="1180863" cy="3821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Side-view</a:t>
            </a:r>
          </a:p>
        </p:txBody>
      </p:sp>
    </p:spTree>
    <p:extLst>
      <p:ext uri="{BB962C8B-B14F-4D97-AF65-F5344CB8AC3E}">
        <p14:creationId xmlns:p14="http://schemas.microsoft.com/office/powerpoint/2010/main" val="275102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484A2-D83C-40F6-9A0E-795BFDC1C168}"/>
              </a:ext>
            </a:extLst>
          </p:cNvPr>
          <p:cNvSpPr>
            <a:spLocks noGrp="1"/>
          </p:cNvSpPr>
          <p:nvPr>
            <p:ph type="title"/>
          </p:nvPr>
        </p:nvSpPr>
        <p:spPr/>
        <p:txBody>
          <a:bodyPr/>
          <a:lstStyle/>
          <a:p>
            <a:r>
              <a:rPr lang="en-GB" dirty="0"/>
              <a:t>Option 2: manipulation in ambient</a:t>
            </a:r>
          </a:p>
        </p:txBody>
      </p:sp>
      <p:sp>
        <p:nvSpPr>
          <p:cNvPr id="4" name="Footer Placeholder 3">
            <a:extLst>
              <a:ext uri="{FF2B5EF4-FFF2-40B4-BE49-F238E27FC236}">
                <a16:creationId xmlns:a16="http://schemas.microsoft.com/office/drawing/2014/main" id="{E62A84D6-6422-4FE8-8114-5128B6DCCEAE}"/>
              </a:ext>
            </a:extLst>
          </p:cNvPr>
          <p:cNvSpPr>
            <a:spLocks noGrp="1"/>
          </p:cNvSpPr>
          <p:nvPr>
            <p:ph type="ftr" sz="quarter" idx="11"/>
          </p:nvPr>
        </p:nvSpPr>
        <p:spPr/>
        <p:txBody>
          <a:bodyPr/>
          <a:lstStyle/>
          <a:p>
            <a:fld id="{C25684B9-741A-4483-946D-C9EAED3911A3}" type="slidenum">
              <a:rPr lang="en-GB" smtClean="0"/>
              <a:t>12</a:t>
            </a:fld>
            <a:r>
              <a:rPr lang="en-GB" dirty="0"/>
              <a:t> | Market consultation CSI Mechanical Manipulation System</a:t>
            </a:r>
          </a:p>
        </p:txBody>
      </p:sp>
      <p:sp>
        <p:nvSpPr>
          <p:cNvPr id="5" name="Rectangle: Rounded Corners 4">
            <a:extLst>
              <a:ext uri="{FF2B5EF4-FFF2-40B4-BE49-F238E27FC236}">
                <a16:creationId xmlns:a16="http://schemas.microsoft.com/office/drawing/2014/main" id="{C0913F19-0033-4FBC-8095-367EB735913F}"/>
              </a:ext>
            </a:extLst>
          </p:cNvPr>
          <p:cNvSpPr/>
          <p:nvPr/>
        </p:nvSpPr>
        <p:spPr>
          <a:xfrm>
            <a:off x="1368162" y="1539751"/>
            <a:ext cx="5704843" cy="1840927"/>
          </a:xfrm>
          <a:prstGeom prst="roundRect">
            <a:avLst/>
          </a:pr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id="{703224FA-4B0B-41BD-BD23-08D5DCF4B0D8}"/>
              </a:ext>
            </a:extLst>
          </p:cNvPr>
          <p:cNvSpPr/>
          <p:nvPr/>
        </p:nvSpPr>
        <p:spPr>
          <a:xfrm>
            <a:off x="5155965" y="1969332"/>
            <a:ext cx="912786" cy="1152094"/>
          </a:xfrm>
          <a:prstGeom prst="roundRect">
            <a:avLst/>
          </a:prstGeom>
          <a:solidFill>
            <a:schemeClr val="bg2">
              <a:lumMod val="60000"/>
              <a:lumOff val="40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t>instrument</a:t>
            </a:r>
          </a:p>
        </p:txBody>
      </p:sp>
      <p:sp>
        <p:nvSpPr>
          <p:cNvPr id="9" name="Rectangle 8">
            <a:extLst>
              <a:ext uri="{FF2B5EF4-FFF2-40B4-BE49-F238E27FC236}">
                <a16:creationId xmlns:a16="http://schemas.microsoft.com/office/drawing/2014/main" id="{A0D7C9F3-0A58-4DE7-AE35-7324ADAE9520}"/>
              </a:ext>
            </a:extLst>
          </p:cNvPr>
          <p:cNvSpPr/>
          <p:nvPr/>
        </p:nvSpPr>
        <p:spPr>
          <a:xfrm>
            <a:off x="2841069" y="3827171"/>
            <a:ext cx="440012" cy="565019"/>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D9AD9ABA-6F3E-44E7-915C-3AB096CD47C8}"/>
              </a:ext>
            </a:extLst>
          </p:cNvPr>
          <p:cNvSpPr/>
          <p:nvPr/>
        </p:nvSpPr>
        <p:spPr>
          <a:xfrm>
            <a:off x="5394156" y="3837806"/>
            <a:ext cx="440012" cy="576800"/>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8" name="Straight Connector 17">
            <a:extLst>
              <a:ext uri="{FF2B5EF4-FFF2-40B4-BE49-F238E27FC236}">
                <a16:creationId xmlns:a16="http://schemas.microsoft.com/office/drawing/2014/main" id="{133BA4D0-04D3-4767-925F-FEEC1E8AFC26}"/>
              </a:ext>
            </a:extLst>
          </p:cNvPr>
          <p:cNvCxnSpPr>
            <a:cxnSpLocks/>
          </p:cNvCxnSpPr>
          <p:nvPr/>
        </p:nvCxnSpPr>
        <p:spPr>
          <a:xfrm>
            <a:off x="2829226" y="3380678"/>
            <a:ext cx="474834" cy="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7EAEE9F-8DE0-4795-93C1-52F0F13EBA98}"/>
              </a:ext>
            </a:extLst>
          </p:cNvPr>
          <p:cNvCxnSpPr>
            <a:cxnSpLocks/>
          </p:cNvCxnSpPr>
          <p:nvPr/>
        </p:nvCxnSpPr>
        <p:spPr>
          <a:xfrm flipV="1">
            <a:off x="3061075" y="3097661"/>
            <a:ext cx="0" cy="70693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3FA69319-8E90-4C5E-A72F-0EB10C23B84B}"/>
              </a:ext>
            </a:extLst>
          </p:cNvPr>
          <p:cNvCxnSpPr>
            <a:cxnSpLocks/>
          </p:cNvCxnSpPr>
          <p:nvPr/>
        </p:nvCxnSpPr>
        <p:spPr>
          <a:xfrm>
            <a:off x="5376745" y="3380685"/>
            <a:ext cx="474834" cy="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3EB9F1A-0BDE-4E52-8BE2-503FDC34648C}"/>
              </a:ext>
            </a:extLst>
          </p:cNvPr>
          <p:cNvCxnSpPr>
            <a:cxnSpLocks/>
            <a:stCxn id="10" idx="0"/>
            <a:endCxn id="8" idx="2"/>
          </p:cNvCxnSpPr>
          <p:nvPr/>
        </p:nvCxnSpPr>
        <p:spPr>
          <a:xfrm flipH="1" flipV="1">
            <a:off x="5612358" y="3121426"/>
            <a:ext cx="1804" cy="716380"/>
          </a:xfrm>
          <a:prstGeom prst="line">
            <a:avLst/>
          </a:prstGeom>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CB194DC8-171D-4ED8-B0C9-FAD6A0487482}"/>
              </a:ext>
            </a:extLst>
          </p:cNvPr>
          <p:cNvSpPr txBox="1"/>
          <p:nvPr/>
        </p:nvSpPr>
        <p:spPr>
          <a:xfrm>
            <a:off x="6160168" y="3545392"/>
            <a:ext cx="1567058" cy="553998"/>
          </a:xfrm>
          <a:prstGeom prst="rect">
            <a:avLst/>
          </a:prstGeom>
          <a:noFill/>
        </p:spPr>
        <p:txBody>
          <a:bodyPr wrap="square" rtlCol="0">
            <a:spAutoFit/>
          </a:bodyPr>
          <a:lstStyle/>
          <a:p>
            <a:r>
              <a:rPr lang="en-GB" sz="1000" dirty="0"/>
              <a:t>Flexible bellow as feed through for manipulation and vibration isolator</a:t>
            </a:r>
          </a:p>
        </p:txBody>
      </p:sp>
      <p:cxnSp>
        <p:nvCxnSpPr>
          <p:cNvPr id="23" name="Straight Arrow Connector 22">
            <a:extLst>
              <a:ext uri="{FF2B5EF4-FFF2-40B4-BE49-F238E27FC236}">
                <a16:creationId xmlns:a16="http://schemas.microsoft.com/office/drawing/2014/main" id="{982EEB80-8D41-4222-9D6C-DC3D98B8EB90}"/>
              </a:ext>
            </a:extLst>
          </p:cNvPr>
          <p:cNvCxnSpPr>
            <a:cxnSpLocks/>
            <a:endCxn id="38" idx="10"/>
          </p:cNvCxnSpPr>
          <p:nvPr/>
        </p:nvCxnSpPr>
        <p:spPr>
          <a:xfrm flipH="1" flipV="1">
            <a:off x="5872351" y="3583644"/>
            <a:ext cx="287817" cy="1243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85F10B1-3DCB-4954-9A2F-4250E64A85F5}"/>
              </a:ext>
            </a:extLst>
          </p:cNvPr>
          <p:cNvCxnSpPr>
            <a:cxnSpLocks/>
          </p:cNvCxnSpPr>
          <p:nvPr/>
        </p:nvCxnSpPr>
        <p:spPr>
          <a:xfrm>
            <a:off x="2041031" y="3960772"/>
            <a:ext cx="474834" cy="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799C939-3058-43E3-81F9-C149445036E5}"/>
              </a:ext>
            </a:extLst>
          </p:cNvPr>
          <p:cNvCxnSpPr/>
          <p:nvPr/>
        </p:nvCxnSpPr>
        <p:spPr>
          <a:xfrm>
            <a:off x="820599" y="4785548"/>
            <a:ext cx="7748337" cy="0"/>
          </a:xfrm>
          <a:prstGeom prst="line">
            <a:avLst/>
          </a:prstGeom>
          <a:ln>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32" name="Isosceles Triangle 31">
            <a:extLst>
              <a:ext uri="{FF2B5EF4-FFF2-40B4-BE49-F238E27FC236}">
                <a16:creationId xmlns:a16="http://schemas.microsoft.com/office/drawing/2014/main" id="{AFDA56BC-B3CC-4BFC-B58C-9533F61CA50F}"/>
              </a:ext>
            </a:extLst>
          </p:cNvPr>
          <p:cNvSpPr/>
          <p:nvPr/>
        </p:nvSpPr>
        <p:spPr>
          <a:xfrm>
            <a:off x="2929160" y="4478398"/>
            <a:ext cx="238617" cy="200055"/>
          </a:xfrm>
          <a:prstGeom prst="triangl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A511D7A0-753F-4DB8-A84B-06AC48C8B3C3}"/>
              </a:ext>
            </a:extLst>
          </p:cNvPr>
          <p:cNvSpPr/>
          <p:nvPr/>
        </p:nvSpPr>
        <p:spPr>
          <a:xfrm>
            <a:off x="2929160" y="4678453"/>
            <a:ext cx="45719" cy="107095"/>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4" name="Oval 33">
            <a:extLst>
              <a:ext uri="{FF2B5EF4-FFF2-40B4-BE49-F238E27FC236}">
                <a16:creationId xmlns:a16="http://schemas.microsoft.com/office/drawing/2014/main" id="{4D6A4F99-E962-4BDC-82AC-9E39EE5E7D15}"/>
              </a:ext>
            </a:extLst>
          </p:cNvPr>
          <p:cNvSpPr/>
          <p:nvPr/>
        </p:nvSpPr>
        <p:spPr>
          <a:xfrm>
            <a:off x="3112552" y="4671924"/>
            <a:ext cx="45719" cy="107095"/>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5" name="Freeform: Shape 34">
            <a:extLst>
              <a:ext uri="{FF2B5EF4-FFF2-40B4-BE49-F238E27FC236}">
                <a16:creationId xmlns:a16="http://schemas.microsoft.com/office/drawing/2014/main" id="{01CC0528-25D5-436E-A9B2-2A6A5A8857EE}"/>
              </a:ext>
            </a:extLst>
          </p:cNvPr>
          <p:cNvSpPr/>
          <p:nvPr/>
        </p:nvSpPr>
        <p:spPr>
          <a:xfrm>
            <a:off x="2811659" y="3387552"/>
            <a:ext cx="55294" cy="460638"/>
          </a:xfrm>
          <a:custGeom>
            <a:avLst/>
            <a:gdLst>
              <a:gd name="connsiteX0" fmla="*/ 14043 w 55294"/>
              <a:gd name="connsiteY0" fmla="*/ 0 h 460638"/>
              <a:gd name="connsiteX1" fmla="*/ 7168 w 55294"/>
              <a:gd name="connsiteY1" fmla="*/ 41251 h 460638"/>
              <a:gd name="connsiteX2" fmla="*/ 14043 w 55294"/>
              <a:gd name="connsiteY2" fmla="*/ 82503 h 460638"/>
              <a:gd name="connsiteX3" fmla="*/ 41544 w 55294"/>
              <a:gd name="connsiteY3" fmla="*/ 89378 h 460638"/>
              <a:gd name="connsiteX4" fmla="*/ 48419 w 55294"/>
              <a:gd name="connsiteY4" fmla="*/ 110003 h 460638"/>
              <a:gd name="connsiteX5" fmla="*/ 27794 w 55294"/>
              <a:gd name="connsiteY5" fmla="*/ 123754 h 460638"/>
              <a:gd name="connsiteX6" fmla="*/ 293 w 55294"/>
              <a:gd name="connsiteY6" fmla="*/ 158130 h 460638"/>
              <a:gd name="connsiteX7" fmla="*/ 20918 w 55294"/>
              <a:gd name="connsiteY7" fmla="*/ 171880 h 460638"/>
              <a:gd name="connsiteX8" fmla="*/ 41544 w 55294"/>
              <a:gd name="connsiteY8" fmla="*/ 178755 h 460638"/>
              <a:gd name="connsiteX9" fmla="*/ 55294 w 55294"/>
              <a:gd name="connsiteY9" fmla="*/ 192506 h 460638"/>
              <a:gd name="connsiteX10" fmla="*/ 48419 w 55294"/>
              <a:gd name="connsiteY10" fmla="*/ 220006 h 460638"/>
              <a:gd name="connsiteX11" fmla="*/ 27794 w 55294"/>
              <a:gd name="connsiteY11" fmla="*/ 226882 h 460638"/>
              <a:gd name="connsiteX12" fmla="*/ 293 w 55294"/>
              <a:gd name="connsiteY12" fmla="*/ 261258 h 460638"/>
              <a:gd name="connsiteX13" fmla="*/ 20918 w 55294"/>
              <a:gd name="connsiteY13" fmla="*/ 281883 h 460638"/>
              <a:gd name="connsiteX14" fmla="*/ 34669 w 55294"/>
              <a:gd name="connsiteY14" fmla="*/ 309384 h 460638"/>
              <a:gd name="connsiteX15" fmla="*/ 7168 w 55294"/>
              <a:gd name="connsiteY15" fmla="*/ 316259 h 460638"/>
              <a:gd name="connsiteX16" fmla="*/ 34669 w 55294"/>
              <a:gd name="connsiteY16" fmla="*/ 371261 h 460638"/>
              <a:gd name="connsiteX17" fmla="*/ 27794 w 55294"/>
              <a:gd name="connsiteY17" fmla="*/ 391886 h 460638"/>
              <a:gd name="connsiteX18" fmla="*/ 7168 w 55294"/>
              <a:gd name="connsiteY18" fmla="*/ 398761 h 460638"/>
              <a:gd name="connsiteX19" fmla="*/ 20918 w 55294"/>
              <a:gd name="connsiteY19" fmla="*/ 440012 h 460638"/>
              <a:gd name="connsiteX20" fmla="*/ 14043 w 55294"/>
              <a:gd name="connsiteY20" fmla="*/ 460638 h 4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294" h="460638">
                <a:moveTo>
                  <a:pt x="14043" y="0"/>
                </a:moveTo>
                <a:cubicBezTo>
                  <a:pt x="11751" y="13750"/>
                  <a:pt x="10192" y="27643"/>
                  <a:pt x="7168" y="41251"/>
                </a:cubicBezTo>
                <a:cubicBezTo>
                  <a:pt x="2948" y="60239"/>
                  <a:pt x="-9734" y="66652"/>
                  <a:pt x="14043" y="82503"/>
                </a:cubicBezTo>
                <a:cubicBezTo>
                  <a:pt x="21905" y="87744"/>
                  <a:pt x="32377" y="87086"/>
                  <a:pt x="41544" y="89378"/>
                </a:cubicBezTo>
                <a:cubicBezTo>
                  <a:pt x="43836" y="96253"/>
                  <a:pt x="51110" y="103274"/>
                  <a:pt x="48419" y="110003"/>
                </a:cubicBezTo>
                <a:cubicBezTo>
                  <a:pt x="45350" y="117675"/>
                  <a:pt x="34246" y="118592"/>
                  <a:pt x="27794" y="123754"/>
                </a:cubicBezTo>
                <a:cubicBezTo>
                  <a:pt x="13796" y="134953"/>
                  <a:pt x="10506" y="142810"/>
                  <a:pt x="293" y="158130"/>
                </a:cubicBezTo>
                <a:cubicBezTo>
                  <a:pt x="7168" y="162713"/>
                  <a:pt x="13528" y="168185"/>
                  <a:pt x="20918" y="171880"/>
                </a:cubicBezTo>
                <a:cubicBezTo>
                  <a:pt x="27400" y="175121"/>
                  <a:pt x="35330" y="175026"/>
                  <a:pt x="41544" y="178755"/>
                </a:cubicBezTo>
                <a:cubicBezTo>
                  <a:pt x="47102" y="182090"/>
                  <a:pt x="50711" y="187922"/>
                  <a:pt x="55294" y="192506"/>
                </a:cubicBezTo>
                <a:cubicBezTo>
                  <a:pt x="53002" y="201673"/>
                  <a:pt x="54322" y="212628"/>
                  <a:pt x="48419" y="220006"/>
                </a:cubicBezTo>
                <a:cubicBezTo>
                  <a:pt x="43892" y="225665"/>
                  <a:pt x="34008" y="223153"/>
                  <a:pt x="27794" y="226882"/>
                </a:cubicBezTo>
                <a:cubicBezTo>
                  <a:pt x="16906" y="233415"/>
                  <a:pt x="6540" y="251886"/>
                  <a:pt x="293" y="261258"/>
                </a:cubicBezTo>
                <a:cubicBezTo>
                  <a:pt x="7168" y="268133"/>
                  <a:pt x="12828" y="276490"/>
                  <a:pt x="20918" y="281883"/>
                </a:cubicBezTo>
                <a:cubicBezTo>
                  <a:pt x="28418" y="286883"/>
                  <a:pt x="63837" y="286049"/>
                  <a:pt x="34669" y="309384"/>
                </a:cubicBezTo>
                <a:cubicBezTo>
                  <a:pt x="27291" y="315287"/>
                  <a:pt x="16335" y="313967"/>
                  <a:pt x="7168" y="316259"/>
                </a:cubicBezTo>
                <a:cubicBezTo>
                  <a:pt x="22968" y="363660"/>
                  <a:pt x="10669" y="347261"/>
                  <a:pt x="34669" y="371261"/>
                </a:cubicBezTo>
                <a:cubicBezTo>
                  <a:pt x="32377" y="378136"/>
                  <a:pt x="32918" y="386762"/>
                  <a:pt x="27794" y="391886"/>
                </a:cubicBezTo>
                <a:cubicBezTo>
                  <a:pt x="22669" y="397010"/>
                  <a:pt x="8193" y="391587"/>
                  <a:pt x="7168" y="398761"/>
                </a:cubicBezTo>
                <a:cubicBezTo>
                  <a:pt x="5118" y="413109"/>
                  <a:pt x="20918" y="440012"/>
                  <a:pt x="20918" y="440012"/>
                </a:cubicBezTo>
                <a:lnTo>
                  <a:pt x="14043" y="460638"/>
                </a:ln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6" name="Freeform: Shape 35">
            <a:extLst>
              <a:ext uri="{FF2B5EF4-FFF2-40B4-BE49-F238E27FC236}">
                <a16:creationId xmlns:a16="http://schemas.microsoft.com/office/drawing/2014/main" id="{98CE9B81-D4B9-46A5-ACC4-5057956696DF}"/>
              </a:ext>
            </a:extLst>
          </p:cNvPr>
          <p:cNvSpPr/>
          <p:nvPr/>
        </p:nvSpPr>
        <p:spPr>
          <a:xfrm>
            <a:off x="3287128" y="3375890"/>
            <a:ext cx="55294" cy="460638"/>
          </a:xfrm>
          <a:custGeom>
            <a:avLst/>
            <a:gdLst>
              <a:gd name="connsiteX0" fmla="*/ 14043 w 55294"/>
              <a:gd name="connsiteY0" fmla="*/ 0 h 460638"/>
              <a:gd name="connsiteX1" fmla="*/ 7168 w 55294"/>
              <a:gd name="connsiteY1" fmla="*/ 41251 h 460638"/>
              <a:gd name="connsiteX2" fmla="*/ 14043 w 55294"/>
              <a:gd name="connsiteY2" fmla="*/ 82503 h 460638"/>
              <a:gd name="connsiteX3" fmla="*/ 41544 w 55294"/>
              <a:gd name="connsiteY3" fmla="*/ 89378 h 460638"/>
              <a:gd name="connsiteX4" fmla="*/ 48419 w 55294"/>
              <a:gd name="connsiteY4" fmla="*/ 110003 h 460638"/>
              <a:gd name="connsiteX5" fmla="*/ 27794 w 55294"/>
              <a:gd name="connsiteY5" fmla="*/ 123754 h 460638"/>
              <a:gd name="connsiteX6" fmla="*/ 293 w 55294"/>
              <a:gd name="connsiteY6" fmla="*/ 158130 h 460638"/>
              <a:gd name="connsiteX7" fmla="*/ 20918 w 55294"/>
              <a:gd name="connsiteY7" fmla="*/ 171880 h 460638"/>
              <a:gd name="connsiteX8" fmla="*/ 41544 w 55294"/>
              <a:gd name="connsiteY8" fmla="*/ 178755 h 460638"/>
              <a:gd name="connsiteX9" fmla="*/ 55294 w 55294"/>
              <a:gd name="connsiteY9" fmla="*/ 192506 h 460638"/>
              <a:gd name="connsiteX10" fmla="*/ 48419 w 55294"/>
              <a:gd name="connsiteY10" fmla="*/ 220006 h 460638"/>
              <a:gd name="connsiteX11" fmla="*/ 27794 w 55294"/>
              <a:gd name="connsiteY11" fmla="*/ 226882 h 460638"/>
              <a:gd name="connsiteX12" fmla="*/ 293 w 55294"/>
              <a:gd name="connsiteY12" fmla="*/ 261258 h 460638"/>
              <a:gd name="connsiteX13" fmla="*/ 20918 w 55294"/>
              <a:gd name="connsiteY13" fmla="*/ 281883 h 460638"/>
              <a:gd name="connsiteX14" fmla="*/ 34669 w 55294"/>
              <a:gd name="connsiteY14" fmla="*/ 309384 h 460638"/>
              <a:gd name="connsiteX15" fmla="*/ 7168 w 55294"/>
              <a:gd name="connsiteY15" fmla="*/ 316259 h 460638"/>
              <a:gd name="connsiteX16" fmla="*/ 34669 w 55294"/>
              <a:gd name="connsiteY16" fmla="*/ 371261 h 460638"/>
              <a:gd name="connsiteX17" fmla="*/ 27794 w 55294"/>
              <a:gd name="connsiteY17" fmla="*/ 391886 h 460638"/>
              <a:gd name="connsiteX18" fmla="*/ 7168 w 55294"/>
              <a:gd name="connsiteY18" fmla="*/ 398761 h 460638"/>
              <a:gd name="connsiteX19" fmla="*/ 20918 w 55294"/>
              <a:gd name="connsiteY19" fmla="*/ 440012 h 460638"/>
              <a:gd name="connsiteX20" fmla="*/ 14043 w 55294"/>
              <a:gd name="connsiteY20" fmla="*/ 460638 h 4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294" h="460638">
                <a:moveTo>
                  <a:pt x="14043" y="0"/>
                </a:moveTo>
                <a:cubicBezTo>
                  <a:pt x="11751" y="13750"/>
                  <a:pt x="10192" y="27643"/>
                  <a:pt x="7168" y="41251"/>
                </a:cubicBezTo>
                <a:cubicBezTo>
                  <a:pt x="2948" y="60239"/>
                  <a:pt x="-9734" y="66652"/>
                  <a:pt x="14043" y="82503"/>
                </a:cubicBezTo>
                <a:cubicBezTo>
                  <a:pt x="21905" y="87744"/>
                  <a:pt x="32377" y="87086"/>
                  <a:pt x="41544" y="89378"/>
                </a:cubicBezTo>
                <a:cubicBezTo>
                  <a:pt x="43836" y="96253"/>
                  <a:pt x="51110" y="103274"/>
                  <a:pt x="48419" y="110003"/>
                </a:cubicBezTo>
                <a:cubicBezTo>
                  <a:pt x="45350" y="117675"/>
                  <a:pt x="34246" y="118592"/>
                  <a:pt x="27794" y="123754"/>
                </a:cubicBezTo>
                <a:cubicBezTo>
                  <a:pt x="13796" y="134953"/>
                  <a:pt x="10506" y="142810"/>
                  <a:pt x="293" y="158130"/>
                </a:cubicBezTo>
                <a:cubicBezTo>
                  <a:pt x="7168" y="162713"/>
                  <a:pt x="13528" y="168185"/>
                  <a:pt x="20918" y="171880"/>
                </a:cubicBezTo>
                <a:cubicBezTo>
                  <a:pt x="27400" y="175121"/>
                  <a:pt x="35330" y="175026"/>
                  <a:pt x="41544" y="178755"/>
                </a:cubicBezTo>
                <a:cubicBezTo>
                  <a:pt x="47102" y="182090"/>
                  <a:pt x="50711" y="187922"/>
                  <a:pt x="55294" y="192506"/>
                </a:cubicBezTo>
                <a:cubicBezTo>
                  <a:pt x="53002" y="201673"/>
                  <a:pt x="54322" y="212628"/>
                  <a:pt x="48419" y="220006"/>
                </a:cubicBezTo>
                <a:cubicBezTo>
                  <a:pt x="43892" y="225665"/>
                  <a:pt x="34008" y="223153"/>
                  <a:pt x="27794" y="226882"/>
                </a:cubicBezTo>
                <a:cubicBezTo>
                  <a:pt x="16906" y="233415"/>
                  <a:pt x="6540" y="251886"/>
                  <a:pt x="293" y="261258"/>
                </a:cubicBezTo>
                <a:cubicBezTo>
                  <a:pt x="7168" y="268133"/>
                  <a:pt x="12828" y="276490"/>
                  <a:pt x="20918" y="281883"/>
                </a:cubicBezTo>
                <a:cubicBezTo>
                  <a:pt x="28418" y="286883"/>
                  <a:pt x="63837" y="286049"/>
                  <a:pt x="34669" y="309384"/>
                </a:cubicBezTo>
                <a:cubicBezTo>
                  <a:pt x="27291" y="315287"/>
                  <a:pt x="16335" y="313967"/>
                  <a:pt x="7168" y="316259"/>
                </a:cubicBezTo>
                <a:cubicBezTo>
                  <a:pt x="22968" y="363660"/>
                  <a:pt x="10669" y="347261"/>
                  <a:pt x="34669" y="371261"/>
                </a:cubicBezTo>
                <a:cubicBezTo>
                  <a:pt x="32377" y="378136"/>
                  <a:pt x="32918" y="386762"/>
                  <a:pt x="27794" y="391886"/>
                </a:cubicBezTo>
                <a:cubicBezTo>
                  <a:pt x="22669" y="397010"/>
                  <a:pt x="8193" y="391587"/>
                  <a:pt x="7168" y="398761"/>
                </a:cubicBezTo>
                <a:cubicBezTo>
                  <a:pt x="5118" y="413109"/>
                  <a:pt x="20918" y="440012"/>
                  <a:pt x="20918" y="440012"/>
                </a:cubicBezTo>
                <a:lnTo>
                  <a:pt x="14043" y="460638"/>
                </a:ln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7" name="Freeform: Shape 36">
            <a:extLst>
              <a:ext uri="{FF2B5EF4-FFF2-40B4-BE49-F238E27FC236}">
                <a16:creationId xmlns:a16="http://schemas.microsoft.com/office/drawing/2014/main" id="{E7C7A098-7867-43C0-99D8-BF06C7C012E2}"/>
              </a:ext>
            </a:extLst>
          </p:cNvPr>
          <p:cNvSpPr/>
          <p:nvPr/>
        </p:nvSpPr>
        <p:spPr>
          <a:xfrm>
            <a:off x="5372233" y="3369865"/>
            <a:ext cx="55294" cy="460638"/>
          </a:xfrm>
          <a:custGeom>
            <a:avLst/>
            <a:gdLst>
              <a:gd name="connsiteX0" fmla="*/ 14043 w 55294"/>
              <a:gd name="connsiteY0" fmla="*/ 0 h 460638"/>
              <a:gd name="connsiteX1" fmla="*/ 7168 w 55294"/>
              <a:gd name="connsiteY1" fmla="*/ 41251 h 460638"/>
              <a:gd name="connsiteX2" fmla="*/ 14043 w 55294"/>
              <a:gd name="connsiteY2" fmla="*/ 82503 h 460638"/>
              <a:gd name="connsiteX3" fmla="*/ 41544 w 55294"/>
              <a:gd name="connsiteY3" fmla="*/ 89378 h 460638"/>
              <a:gd name="connsiteX4" fmla="*/ 48419 w 55294"/>
              <a:gd name="connsiteY4" fmla="*/ 110003 h 460638"/>
              <a:gd name="connsiteX5" fmla="*/ 27794 w 55294"/>
              <a:gd name="connsiteY5" fmla="*/ 123754 h 460638"/>
              <a:gd name="connsiteX6" fmla="*/ 293 w 55294"/>
              <a:gd name="connsiteY6" fmla="*/ 158130 h 460638"/>
              <a:gd name="connsiteX7" fmla="*/ 20918 w 55294"/>
              <a:gd name="connsiteY7" fmla="*/ 171880 h 460638"/>
              <a:gd name="connsiteX8" fmla="*/ 41544 w 55294"/>
              <a:gd name="connsiteY8" fmla="*/ 178755 h 460638"/>
              <a:gd name="connsiteX9" fmla="*/ 55294 w 55294"/>
              <a:gd name="connsiteY9" fmla="*/ 192506 h 460638"/>
              <a:gd name="connsiteX10" fmla="*/ 48419 w 55294"/>
              <a:gd name="connsiteY10" fmla="*/ 220006 h 460638"/>
              <a:gd name="connsiteX11" fmla="*/ 27794 w 55294"/>
              <a:gd name="connsiteY11" fmla="*/ 226882 h 460638"/>
              <a:gd name="connsiteX12" fmla="*/ 293 w 55294"/>
              <a:gd name="connsiteY12" fmla="*/ 261258 h 460638"/>
              <a:gd name="connsiteX13" fmla="*/ 20918 w 55294"/>
              <a:gd name="connsiteY13" fmla="*/ 281883 h 460638"/>
              <a:gd name="connsiteX14" fmla="*/ 34669 w 55294"/>
              <a:gd name="connsiteY14" fmla="*/ 309384 h 460638"/>
              <a:gd name="connsiteX15" fmla="*/ 7168 w 55294"/>
              <a:gd name="connsiteY15" fmla="*/ 316259 h 460638"/>
              <a:gd name="connsiteX16" fmla="*/ 34669 w 55294"/>
              <a:gd name="connsiteY16" fmla="*/ 371261 h 460638"/>
              <a:gd name="connsiteX17" fmla="*/ 27794 w 55294"/>
              <a:gd name="connsiteY17" fmla="*/ 391886 h 460638"/>
              <a:gd name="connsiteX18" fmla="*/ 7168 w 55294"/>
              <a:gd name="connsiteY18" fmla="*/ 398761 h 460638"/>
              <a:gd name="connsiteX19" fmla="*/ 20918 w 55294"/>
              <a:gd name="connsiteY19" fmla="*/ 440012 h 460638"/>
              <a:gd name="connsiteX20" fmla="*/ 14043 w 55294"/>
              <a:gd name="connsiteY20" fmla="*/ 460638 h 4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294" h="460638">
                <a:moveTo>
                  <a:pt x="14043" y="0"/>
                </a:moveTo>
                <a:cubicBezTo>
                  <a:pt x="11751" y="13750"/>
                  <a:pt x="10192" y="27643"/>
                  <a:pt x="7168" y="41251"/>
                </a:cubicBezTo>
                <a:cubicBezTo>
                  <a:pt x="2948" y="60239"/>
                  <a:pt x="-9734" y="66652"/>
                  <a:pt x="14043" y="82503"/>
                </a:cubicBezTo>
                <a:cubicBezTo>
                  <a:pt x="21905" y="87744"/>
                  <a:pt x="32377" y="87086"/>
                  <a:pt x="41544" y="89378"/>
                </a:cubicBezTo>
                <a:cubicBezTo>
                  <a:pt x="43836" y="96253"/>
                  <a:pt x="51110" y="103274"/>
                  <a:pt x="48419" y="110003"/>
                </a:cubicBezTo>
                <a:cubicBezTo>
                  <a:pt x="45350" y="117675"/>
                  <a:pt x="34246" y="118592"/>
                  <a:pt x="27794" y="123754"/>
                </a:cubicBezTo>
                <a:cubicBezTo>
                  <a:pt x="13796" y="134953"/>
                  <a:pt x="10506" y="142810"/>
                  <a:pt x="293" y="158130"/>
                </a:cubicBezTo>
                <a:cubicBezTo>
                  <a:pt x="7168" y="162713"/>
                  <a:pt x="13528" y="168185"/>
                  <a:pt x="20918" y="171880"/>
                </a:cubicBezTo>
                <a:cubicBezTo>
                  <a:pt x="27400" y="175121"/>
                  <a:pt x="35330" y="175026"/>
                  <a:pt x="41544" y="178755"/>
                </a:cubicBezTo>
                <a:cubicBezTo>
                  <a:pt x="47102" y="182090"/>
                  <a:pt x="50711" y="187922"/>
                  <a:pt x="55294" y="192506"/>
                </a:cubicBezTo>
                <a:cubicBezTo>
                  <a:pt x="53002" y="201673"/>
                  <a:pt x="54322" y="212628"/>
                  <a:pt x="48419" y="220006"/>
                </a:cubicBezTo>
                <a:cubicBezTo>
                  <a:pt x="43892" y="225665"/>
                  <a:pt x="34008" y="223153"/>
                  <a:pt x="27794" y="226882"/>
                </a:cubicBezTo>
                <a:cubicBezTo>
                  <a:pt x="16906" y="233415"/>
                  <a:pt x="6540" y="251886"/>
                  <a:pt x="293" y="261258"/>
                </a:cubicBezTo>
                <a:cubicBezTo>
                  <a:pt x="7168" y="268133"/>
                  <a:pt x="12828" y="276490"/>
                  <a:pt x="20918" y="281883"/>
                </a:cubicBezTo>
                <a:cubicBezTo>
                  <a:pt x="28418" y="286883"/>
                  <a:pt x="63837" y="286049"/>
                  <a:pt x="34669" y="309384"/>
                </a:cubicBezTo>
                <a:cubicBezTo>
                  <a:pt x="27291" y="315287"/>
                  <a:pt x="16335" y="313967"/>
                  <a:pt x="7168" y="316259"/>
                </a:cubicBezTo>
                <a:cubicBezTo>
                  <a:pt x="22968" y="363660"/>
                  <a:pt x="10669" y="347261"/>
                  <a:pt x="34669" y="371261"/>
                </a:cubicBezTo>
                <a:cubicBezTo>
                  <a:pt x="32377" y="378136"/>
                  <a:pt x="32918" y="386762"/>
                  <a:pt x="27794" y="391886"/>
                </a:cubicBezTo>
                <a:cubicBezTo>
                  <a:pt x="22669" y="397010"/>
                  <a:pt x="8193" y="391587"/>
                  <a:pt x="7168" y="398761"/>
                </a:cubicBezTo>
                <a:cubicBezTo>
                  <a:pt x="5118" y="413109"/>
                  <a:pt x="20918" y="440012"/>
                  <a:pt x="20918" y="440012"/>
                </a:cubicBezTo>
                <a:lnTo>
                  <a:pt x="14043" y="460638"/>
                </a:ln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8" name="Freeform: Shape 37">
            <a:extLst>
              <a:ext uri="{FF2B5EF4-FFF2-40B4-BE49-F238E27FC236}">
                <a16:creationId xmlns:a16="http://schemas.microsoft.com/office/drawing/2014/main" id="{F1094072-9A18-44DB-B552-27828D065975}"/>
              </a:ext>
            </a:extLst>
          </p:cNvPr>
          <p:cNvSpPr/>
          <p:nvPr/>
        </p:nvSpPr>
        <p:spPr>
          <a:xfrm>
            <a:off x="5823932" y="3363638"/>
            <a:ext cx="55294" cy="460638"/>
          </a:xfrm>
          <a:custGeom>
            <a:avLst/>
            <a:gdLst>
              <a:gd name="connsiteX0" fmla="*/ 14043 w 55294"/>
              <a:gd name="connsiteY0" fmla="*/ 0 h 460638"/>
              <a:gd name="connsiteX1" fmla="*/ 7168 w 55294"/>
              <a:gd name="connsiteY1" fmla="*/ 41251 h 460638"/>
              <a:gd name="connsiteX2" fmla="*/ 14043 w 55294"/>
              <a:gd name="connsiteY2" fmla="*/ 82503 h 460638"/>
              <a:gd name="connsiteX3" fmla="*/ 41544 w 55294"/>
              <a:gd name="connsiteY3" fmla="*/ 89378 h 460638"/>
              <a:gd name="connsiteX4" fmla="*/ 48419 w 55294"/>
              <a:gd name="connsiteY4" fmla="*/ 110003 h 460638"/>
              <a:gd name="connsiteX5" fmla="*/ 27794 w 55294"/>
              <a:gd name="connsiteY5" fmla="*/ 123754 h 460638"/>
              <a:gd name="connsiteX6" fmla="*/ 293 w 55294"/>
              <a:gd name="connsiteY6" fmla="*/ 158130 h 460638"/>
              <a:gd name="connsiteX7" fmla="*/ 20918 w 55294"/>
              <a:gd name="connsiteY7" fmla="*/ 171880 h 460638"/>
              <a:gd name="connsiteX8" fmla="*/ 41544 w 55294"/>
              <a:gd name="connsiteY8" fmla="*/ 178755 h 460638"/>
              <a:gd name="connsiteX9" fmla="*/ 55294 w 55294"/>
              <a:gd name="connsiteY9" fmla="*/ 192506 h 460638"/>
              <a:gd name="connsiteX10" fmla="*/ 48419 w 55294"/>
              <a:gd name="connsiteY10" fmla="*/ 220006 h 460638"/>
              <a:gd name="connsiteX11" fmla="*/ 27794 w 55294"/>
              <a:gd name="connsiteY11" fmla="*/ 226882 h 460638"/>
              <a:gd name="connsiteX12" fmla="*/ 293 w 55294"/>
              <a:gd name="connsiteY12" fmla="*/ 261258 h 460638"/>
              <a:gd name="connsiteX13" fmla="*/ 20918 w 55294"/>
              <a:gd name="connsiteY13" fmla="*/ 281883 h 460638"/>
              <a:gd name="connsiteX14" fmla="*/ 34669 w 55294"/>
              <a:gd name="connsiteY14" fmla="*/ 309384 h 460638"/>
              <a:gd name="connsiteX15" fmla="*/ 7168 w 55294"/>
              <a:gd name="connsiteY15" fmla="*/ 316259 h 460638"/>
              <a:gd name="connsiteX16" fmla="*/ 34669 w 55294"/>
              <a:gd name="connsiteY16" fmla="*/ 371261 h 460638"/>
              <a:gd name="connsiteX17" fmla="*/ 27794 w 55294"/>
              <a:gd name="connsiteY17" fmla="*/ 391886 h 460638"/>
              <a:gd name="connsiteX18" fmla="*/ 7168 w 55294"/>
              <a:gd name="connsiteY18" fmla="*/ 398761 h 460638"/>
              <a:gd name="connsiteX19" fmla="*/ 20918 w 55294"/>
              <a:gd name="connsiteY19" fmla="*/ 440012 h 460638"/>
              <a:gd name="connsiteX20" fmla="*/ 14043 w 55294"/>
              <a:gd name="connsiteY20" fmla="*/ 460638 h 4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294" h="460638">
                <a:moveTo>
                  <a:pt x="14043" y="0"/>
                </a:moveTo>
                <a:cubicBezTo>
                  <a:pt x="11751" y="13750"/>
                  <a:pt x="10192" y="27643"/>
                  <a:pt x="7168" y="41251"/>
                </a:cubicBezTo>
                <a:cubicBezTo>
                  <a:pt x="2948" y="60239"/>
                  <a:pt x="-9734" y="66652"/>
                  <a:pt x="14043" y="82503"/>
                </a:cubicBezTo>
                <a:cubicBezTo>
                  <a:pt x="21905" y="87744"/>
                  <a:pt x="32377" y="87086"/>
                  <a:pt x="41544" y="89378"/>
                </a:cubicBezTo>
                <a:cubicBezTo>
                  <a:pt x="43836" y="96253"/>
                  <a:pt x="51110" y="103274"/>
                  <a:pt x="48419" y="110003"/>
                </a:cubicBezTo>
                <a:cubicBezTo>
                  <a:pt x="45350" y="117675"/>
                  <a:pt x="34246" y="118592"/>
                  <a:pt x="27794" y="123754"/>
                </a:cubicBezTo>
                <a:cubicBezTo>
                  <a:pt x="13796" y="134953"/>
                  <a:pt x="10506" y="142810"/>
                  <a:pt x="293" y="158130"/>
                </a:cubicBezTo>
                <a:cubicBezTo>
                  <a:pt x="7168" y="162713"/>
                  <a:pt x="13528" y="168185"/>
                  <a:pt x="20918" y="171880"/>
                </a:cubicBezTo>
                <a:cubicBezTo>
                  <a:pt x="27400" y="175121"/>
                  <a:pt x="35330" y="175026"/>
                  <a:pt x="41544" y="178755"/>
                </a:cubicBezTo>
                <a:cubicBezTo>
                  <a:pt x="47102" y="182090"/>
                  <a:pt x="50711" y="187922"/>
                  <a:pt x="55294" y="192506"/>
                </a:cubicBezTo>
                <a:cubicBezTo>
                  <a:pt x="53002" y="201673"/>
                  <a:pt x="54322" y="212628"/>
                  <a:pt x="48419" y="220006"/>
                </a:cubicBezTo>
                <a:cubicBezTo>
                  <a:pt x="43892" y="225665"/>
                  <a:pt x="34008" y="223153"/>
                  <a:pt x="27794" y="226882"/>
                </a:cubicBezTo>
                <a:cubicBezTo>
                  <a:pt x="16906" y="233415"/>
                  <a:pt x="6540" y="251886"/>
                  <a:pt x="293" y="261258"/>
                </a:cubicBezTo>
                <a:cubicBezTo>
                  <a:pt x="7168" y="268133"/>
                  <a:pt x="12828" y="276490"/>
                  <a:pt x="20918" y="281883"/>
                </a:cubicBezTo>
                <a:cubicBezTo>
                  <a:pt x="28418" y="286883"/>
                  <a:pt x="63837" y="286049"/>
                  <a:pt x="34669" y="309384"/>
                </a:cubicBezTo>
                <a:cubicBezTo>
                  <a:pt x="27291" y="315287"/>
                  <a:pt x="16335" y="313967"/>
                  <a:pt x="7168" y="316259"/>
                </a:cubicBezTo>
                <a:cubicBezTo>
                  <a:pt x="22968" y="363660"/>
                  <a:pt x="10669" y="347261"/>
                  <a:pt x="34669" y="371261"/>
                </a:cubicBezTo>
                <a:cubicBezTo>
                  <a:pt x="32377" y="378136"/>
                  <a:pt x="32918" y="386762"/>
                  <a:pt x="27794" y="391886"/>
                </a:cubicBezTo>
                <a:cubicBezTo>
                  <a:pt x="22669" y="397010"/>
                  <a:pt x="8193" y="391587"/>
                  <a:pt x="7168" y="398761"/>
                </a:cubicBezTo>
                <a:cubicBezTo>
                  <a:pt x="5118" y="413109"/>
                  <a:pt x="20918" y="440012"/>
                  <a:pt x="20918" y="440012"/>
                </a:cubicBezTo>
                <a:lnTo>
                  <a:pt x="14043" y="460638"/>
                </a:ln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41" name="Straight Connector 40">
            <a:extLst>
              <a:ext uri="{FF2B5EF4-FFF2-40B4-BE49-F238E27FC236}">
                <a16:creationId xmlns:a16="http://schemas.microsoft.com/office/drawing/2014/main" id="{AB647232-8AB3-48B9-9BAB-7DCEB50AEC67}"/>
              </a:ext>
            </a:extLst>
          </p:cNvPr>
          <p:cNvCxnSpPr/>
          <p:nvPr/>
        </p:nvCxnSpPr>
        <p:spPr>
          <a:xfrm>
            <a:off x="2829226" y="3814112"/>
            <a:ext cx="47162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F3DEDB4-0434-41B2-A85C-9E60FDEA111F}"/>
              </a:ext>
            </a:extLst>
          </p:cNvPr>
          <p:cNvCxnSpPr/>
          <p:nvPr/>
        </p:nvCxnSpPr>
        <p:spPr>
          <a:xfrm>
            <a:off x="5382360" y="3830503"/>
            <a:ext cx="47162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5D937AE3-5D32-4515-ADD3-47A3B0B25BAA}"/>
              </a:ext>
            </a:extLst>
          </p:cNvPr>
          <p:cNvCxnSpPr>
            <a:cxnSpLocks/>
          </p:cNvCxnSpPr>
          <p:nvPr/>
        </p:nvCxnSpPr>
        <p:spPr>
          <a:xfrm>
            <a:off x="2829226" y="4414605"/>
            <a:ext cx="3004942" cy="0"/>
          </a:xfrm>
          <a:prstGeom prst="line">
            <a:avLst/>
          </a:prstGeom>
          <a:ln w="127000">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46" name="Isosceles Triangle 45">
            <a:extLst>
              <a:ext uri="{FF2B5EF4-FFF2-40B4-BE49-F238E27FC236}">
                <a16:creationId xmlns:a16="http://schemas.microsoft.com/office/drawing/2014/main" id="{12CAB801-2D12-4E18-8113-B23B2DD29E02}"/>
              </a:ext>
            </a:extLst>
          </p:cNvPr>
          <p:cNvSpPr/>
          <p:nvPr/>
        </p:nvSpPr>
        <p:spPr>
          <a:xfrm>
            <a:off x="5495766" y="4471869"/>
            <a:ext cx="238617" cy="200055"/>
          </a:xfrm>
          <a:prstGeom prst="triangl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7" name="Oval 46">
            <a:extLst>
              <a:ext uri="{FF2B5EF4-FFF2-40B4-BE49-F238E27FC236}">
                <a16:creationId xmlns:a16="http://schemas.microsoft.com/office/drawing/2014/main" id="{914EFAF9-ECCC-4028-A053-BA32C05D58DF}"/>
              </a:ext>
            </a:extLst>
          </p:cNvPr>
          <p:cNvSpPr/>
          <p:nvPr/>
        </p:nvSpPr>
        <p:spPr>
          <a:xfrm>
            <a:off x="5495766" y="4671924"/>
            <a:ext cx="45719" cy="107095"/>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8" name="Oval 47">
            <a:extLst>
              <a:ext uri="{FF2B5EF4-FFF2-40B4-BE49-F238E27FC236}">
                <a16:creationId xmlns:a16="http://schemas.microsoft.com/office/drawing/2014/main" id="{7AB3067C-B778-4BD3-820F-2BE18FED9599}"/>
              </a:ext>
            </a:extLst>
          </p:cNvPr>
          <p:cNvSpPr/>
          <p:nvPr/>
        </p:nvSpPr>
        <p:spPr>
          <a:xfrm>
            <a:off x="5679158" y="4665395"/>
            <a:ext cx="45719" cy="107095"/>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49" name="Straight Connector 48">
            <a:extLst>
              <a:ext uri="{FF2B5EF4-FFF2-40B4-BE49-F238E27FC236}">
                <a16:creationId xmlns:a16="http://schemas.microsoft.com/office/drawing/2014/main" id="{E2CFE334-809B-45FC-862A-7F6BDE948749}"/>
              </a:ext>
            </a:extLst>
          </p:cNvPr>
          <p:cNvCxnSpPr>
            <a:cxnSpLocks/>
          </p:cNvCxnSpPr>
          <p:nvPr/>
        </p:nvCxnSpPr>
        <p:spPr>
          <a:xfrm flipV="1">
            <a:off x="5405765" y="4414605"/>
            <a:ext cx="418167" cy="348"/>
          </a:xfrm>
          <a:prstGeom prst="line">
            <a:avLst/>
          </a:prstGeom>
          <a:ln>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D716782C-3276-4F4E-8F4E-7A2064746451}"/>
              </a:ext>
            </a:extLst>
          </p:cNvPr>
          <p:cNvSpPr txBox="1"/>
          <p:nvPr/>
        </p:nvSpPr>
        <p:spPr>
          <a:xfrm>
            <a:off x="28583" y="3866626"/>
            <a:ext cx="2707325" cy="523220"/>
          </a:xfrm>
          <a:prstGeom prst="rect">
            <a:avLst/>
          </a:prstGeom>
          <a:noFill/>
        </p:spPr>
        <p:txBody>
          <a:bodyPr wrap="square" rtlCol="0">
            <a:spAutoFit/>
          </a:bodyPr>
          <a:lstStyle/>
          <a:p>
            <a:r>
              <a:rPr lang="en-GB" sz="1400" dirty="0"/>
              <a:t>Note: bellow cannot withstand a rotation force</a:t>
            </a:r>
          </a:p>
        </p:txBody>
      </p:sp>
      <p:sp>
        <p:nvSpPr>
          <p:cNvPr id="43" name="Rectangle: Rounded Corners 42">
            <a:extLst>
              <a:ext uri="{FF2B5EF4-FFF2-40B4-BE49-F238E27FC236}">
                <a16:creationId xmlns:a16="http://schemas.microsoft.com/office/drawing/2014/main" id="{6FC03D43-AD8B-448A-9383-5DFCDC5AA4FF}"/>
              </a:ext>
            </a:extLst>
          </p:cNvPr>
          <p:cNvSpPr/>
          <p:nvPr/>
        </p:nvSpPr>
        <p:spPr>
          <a:xfrm>
            <a:off x="2209219" y="2263739"/>
            <a:ext cx="2024538" cy="833922"/>
          </a:xfrm>
          <a:prstGeom prst="roundRect">
            <a:avLst/>
          </a:prstGeom>
          <a:solidFill>
            <a:schemeClr val="bg2">
              <a:lumMod val="60000"/>
              <a:lumOff val="40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t>OGSE</a:t>
            </a:r>
          </a:p>
        </p:txBody>
      </p:sp>
      <p:sp>
        <p:nvSpPr>
          <p:cNvPr id="45" name="Rectangle 44">
            <a:extLst>
              <a:ext uri="{FF2B5EF4-FFF2-40B4-BE49-F238E27FC236}">
                <a16:creationId xmlns:a16="http://schemas.microsoft.com/office/drawing/2014/main" id="{8AACFBE8-6D42-43AE-8672-3166EECF3B76}"/>
              </a:ext>
            </a:extLst>
          </p:cNvPr>
          <p:cNvSpPr/>
          <p:nvPr/>
        </p:nvSpPr>
        <p:spPr>
          <a:xfrm>
            <a:off x="3855425" y="3897070"/>
            <a:ext cx="1068040" cy="3821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mechanical</a:t>
            </a:r>
            <a:br>
              <a:rPr lang="en-GB" sz="1200" dirty="0">
                <a:solidFill>
                  <a:schemeClr val="tx1"/>
                </a:solidFill>
              </a:rPr>
            </a:br>
            <a:r>
              <a:rPr lang="en-GB" sz="1200" dirty="0">
                <a:solidFill>
                  <a:schemeClr val="tx1"/>
                </a:solidFill>
              </a:rPr>
              <a:t>manipulators</a:t>
            </a:r>
          </a:p>
        </p:txBody>
      </p:sp>
      <p:cxnSp>
        <p:nvCxnSpPr>
          <p:cNvPr id="50" name="Straight Arrow Connector 49">
            <a:extLst>
              <a:ext uri="{FF2B5EF4-FFF2-40B4-BE49-F238E27FC236}">
                <a16:creationId xmlns:a16="http://schemas.microsoft.com/office/drawing/2014/main" id="{67FD1127-E505-4E7A-A329-C35DEF352B2C}"/>
              </a:ext>
            </a:extLst>
          </p:cNvPr>
          <p:cNvCxnSpPr>
            <a:cxnSpLocks/>
            <a:stCxn id="45" idx="1"/>
          </p:cNvCxnSpPr>
          <p:nvPr/>
        </p:nvCxnSpPr>
        <p:spPr>
          <a:xfrm flipH="1">
            <a:off x="3351318" y="4088157"/>
            <a:ext cx="50410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B1B187A1-84F0-4551-AF44-2FBDF691EA08}"/>
              </a:ext>
            </a:extLst>
          </p:cNvPr>
          <p:cNvCxnSpPr>
            <a:cxnSpLocks/>
            <a:stCxn id="45" idx="3"/>
          </p:cNvCxnSpPr>
          <p:nvPr/>
        </p:nvCxnSpPr>
        <p:spPr>
          <a:xfrm>
            <a:off x="4923465" y="4088157"/>
            <a:ext cx="40699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9" name="Rectangle 38">
            <a:extLst>
              <a:ext uri="{FF2B5EF4-FFF2-40B4-BE49-F238E27FC236}">
                <a16:creationId xmlns:a16="http://schemas.microsoft.com/office/drawing/2014/main" id="{76631A23-D495-43BC-80BE-CDF43878CEFB}"/>
              </a:ext>
            </a:extLst>
          </p:cNvPr>
          <p:cNvSpPr/>
          <p:nvPr/>
        </p:nvSpPr>
        <p:spPr>
          <a:xfrm>
            <a:off x="187299" y="1639495"/>
            <a:ext cx="1180863" cy="3821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Side-view</a:t>
            </a:r>
          </a:p>
        </p:txBody>
      </p:sp>
    </p:spTree>
    <p:extLst>
      <p:ext uri="{BB962C8B-B14F-4D97-AF65-F5344CB8AC3E}">
        <p14:creationId xmlns:p14="http://schemas.microsoft.com/office/powerpoint/2010/main" val="104190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a:t>Thank you for your attention</a:t>
            </a:r>
            <a:endParaRPr lang="en-GB" dirty="0"/>
          </a:p>
        </p:txBody>
      </p:sp>
      <p:sp>
        <p:nvSpPr>
          <p:cNvPr id="3" name="Tijdelijke aanduiding voor tekst 2"/>
          <p:cNvSpPr>
            <a:spLocks noGrp="1"/>
          </p:cNvSpPr>
          <p:nvPr>
            <p:ph type="body" sz="quarter" idx="10"/>
          </p:nvPr>
        </p:nvSpPr>
        <p:spPr/>
        <p:txBody>
          <a:bodyPr/>
          <a:lstStyle/>
          <a:p>
            <a:r>
              <a:rPr lang="en-US"/>
              <a:t>Take a look:</a:t>
            </a:r>
          </a:p>
          <a:p>
            <a:pPr lvl="1"/>
            <a:r>
              <a:rPr lang="en-US"/>
              <a:t>TIME.TNO.NL</a:t>
            </a:r>
            <a:endParaRPr lang="en-GB" dirty="0"/>
          </a:p>
        </p:txBody>
      </p:sp>
    </p:spTree>
    <p:extLst>
      <p:ext uri="{BB962C8B-B14F-4D97-AF65-F5344CB8AC3E}">
        <p14:creationId xmlns:p14="http://schemas.microsoft.com/office/powerpoint/2010/main" val="238086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Outline</a:t>
            </a:r>
          </a:p>
        </p:txBody>
      </p:sp>
      <p:sp>
        <p:nvSpPr>
          <p:cNvPr id="3" name="Tijdelijke aanduiding voor inhoud 2"/>
          <p:cNvSpPr>
            <a:spLocks noGrp="1"/>
          </p:cNvSpPr>
          <p:nvPr>
            <p:ph idx="1"/>
          </p:nvPr>
        </p:nvSpPr>
        <p:spPr/>
        <p:txBody>
          <a:bodyPr/>
          <a:lstStyle/>
          <a:p>
            <a:r>
              <a:rPr lang="en-GB" dirty="0"/>
              <a:t>Introduction</a:t>
            </a:r>
          </a:p>
          <a:p>
            <a:r>
              <a:rPr lang="en-GB" dirty="0"/>
              <a:t>Manipulation needed</a:t>
            </a:r>
          </a:p>
          <a:p>
            <a:r>
              <a:rPr lang="en-GB" dirty="0"/>
              <a:t>Boundaries</a:t>
            </a:r>
          </a:p>
          <a:p>
            <a:r>
              <a:rPr lang="en-GB" dirty="0"/>
              <a:t>Option 1: manipulation all in vacuum</a:t>
            </a:r>
          </a:p>
          <a:p>
            <a:r>
              <a:rPr lang="en-GB" dirty="0"/>
              <a:t>Option 2: manipulation in atmosphere</a:t>
            </a:r>
          </a:p>
          <a:p>
            <a:pPr marL="0" indent="0">
              <a:buNone/>
            </a:pPr>
            <a:r>
              <a:rPr lang="en-GB" dirty="0"/>
              <a:t> </a:t>
            </a:r>
          </a:p>
        </p:txBody>
      </p:sp>
      <p:sp>
        <p:nvSpPr>
          <p:cNvPr id="4" name="Footer Placeholder 3">
            <a:extLst>
              <a:ext uri="{FF2B5EF4-FFF2-40B4-BE49-F238E27FC236}">
                <a16:creationId xmlns:a16="http://schemas.microsoft.com/office/drawing/2014/main" id="{30A94152-78E3-4B19-BBFF-E7D587D2CF01}"/>
              </a:ext>
            </a:extLst>
          </p:cNvPr>
          <p:cNvSpPr>
            <a:spLocks noGrp="1"/>
          </p:cNvSpPr>
          <p:nvPr>
            <p:ph type="ftr" sz="quarter" idx="11"/>
          </p:nvPr>
        </p:nvSpPr>
        <p:spPr/>
        <p:txBody>
          <a:bodyPr/>
          <a:lstStyle/>
          <a:p>
            <a:fld id="{DBF04412-3FC7-4B30-8730-5C1A58B857CA}" type="slidenum">
              <a:rPr lang="en-GB" smtClean="0"/>
              <a:t>2</a:t>
            </a:fld>
            <a:r>
              <a:rPr lang="en-GB" dirty="0"/>
              <a:t> | Market consultation CSI Mechanical Manipulation System</a:t>
            </a:r>
          </a:p>
        </p:txBody>
      </p:sp>
    </p:spTree>
    <p:extLst>
      <p:ext uri="{BB962C8B-B14F-4D97-AF65-F5344CB8AC3E}">
        <p14:creationId xmlns:p14="http://schemas.microsoft.com/office/powerpoint/2010/main" val="319958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1F6A8-0F4D-4620-B85F-2469E6788B6E}"/>
              </a:ext>
            </a:extLst>
          </p:cNvPr>
          <p:cNvSpPr>
            <a:spLocks noGrp="1"/>
          </p:cNvSpPr>
          <p:nvPr>
            <p:ph type="title"/>
          </p:nvPr>
        </p:nvSpPr>
        <p:spPr/>
        <p:txBody>
          <a:bodyPr/>
          <a:lstStyle/>
          <a:p>
            <a:r>
              <a:rPr lang="en-GB" dirty="0"/>
              <a:t>Introduction TNO</a:t>
            </a:r>
          </a:p>
        </p:txBody>
      </p:sp>
      <p:sp>
        <p:nvSpPr>
          <p:cNvPr id="3" name="Content Placeholder 2">
            <a:extLst>
              <a:ext uri="{FF2B5EF4-FFF2-40B4-BE49-F238E27FC236}">
                <a16:creationId xmlns:a16="http://schemas.microsoft.com/office/drawing/2014/main" id="{AA9D51E9-4A69-4094-82A6-0ED7EACD7A65}"/>
              </a:ext>
            </a:extLst>
          </p:cNvPr>
          <p:cNvSpPr>
            <a:spLocks noGrp="1"/>
          </p:cNvSpPr>
          <p:nvPr>
            <p:ph idx="1"/>
          </p:nvPr>
        </p:nvSpPr>
        <p:spPr/>
        <p:txBody>
          <a:bodyPr/>
          <a:lstStyle/>
          <a:p>
            <a:pPr marL="0" indent="0">
              <a:lnSpc>
                <a:spcPct val="130000"/>
              </a:lnSpc>
              <a:buNone/>
            </a:pPr>
            <a:r>
              <a:rPr lang="en-GB" b="1" dirty="0">
                <a:latin typeface="Arial" charset="0"/>
                <a:ea typeface="ＭＳ Ｐゴシック"/>
                <a:cs typeface="ＭＳ Ｐゴシック"/>
              </a:rPr>
              <a:t>Article 4 TNO Act</a:t>
            </a:r>
          </a:p>
          <a:p>
            <a:pPr marL="0" indent="0">
              <a:lnSpc>
                <a:spcPct val="130000"/>
              </a:lnSpc>
              <a:buNone/>
            </a:pPr>
            <a:r>
              <a:rPr lang="en-GB" i="1" dirty="0">
                <a:latin typeface="Arial" charset="0"/>
                <a:ea typeface="ＭＳ Ｐゴシック"/>
                <a:cs typeface="ＭＳ Ｐゴシック"/>
              </a:rPr>
              <a:t>The Organisation aims to ensure that applied engineering and scientific research and other associated social scientific and applied research  is made suitably serviceable for the general good and the distinctive interests contained therein.</a:t>
            </a:r>
          </a:p>
          <a:p>
            <a:pPr marL="0" indent="0">
              <a:buNone/>
            </a:pPr>
            <a:endParaRPr lang="en-GB" dirty="0">
              <a:latin typeface="Arial" charset="0"/>
              <a:ea typeface="ＭＳ Ｐゴシック"/>
              <a:cs typeface="ＭＳ Ｐゴシック"/>
            </a:endParaRPr>
          </a:p>
          <a:p>
            <a:pPr marL="0" indent="0">
              <a:buNone/>
            </a:pPr>
            <a:r>
              <a:rPr lang="en-GB" b="1" dirty="0">
                <a:latin typeface="Arial" charset="0"/>
                <a:ea typeface="ＭＳ Ｐゴシック"/>
                <a:cs typeface="ＭＳ Ｐゴシック"/>
              </a:rPr>
              <a:t>TNO Mission:</a:t>
            </a:r>
          </a:p>
          <a:p>
            <a:r>
              <a:rPr lang="en-GB" dirty="0"/>
              <a:t>TNO connects people and knowledge to create innovations that boost the competitive strength of industry and the wellbeing of society in a sustainable way. </a:t>
            </a:r>
          </a:p>
          <a:p>
            <a:endParaRPr lang="en-GB" dirty="0"/>
          </a:p>
          <a:p>
            <a:pPr marL="0" indent="0">
              <a:buNone/>
            </a:pPr>
            <a:r>
              <a:rPr lang="en-GB" dirty="0">
                <a:latin typeface="Arial" charset="0"/>
                <a:ea typeface="ＭＳ Ｐゴシック"/>
                <a:cs typeface="ＭＳ Ｐゴシック"/>
              </a:rPr>
              <a:t>Although TNO is mentioned in the constitution of the Netherlands. </a:t>
            </a:r>
          </a:p>
          <a:p>
            <a:pPr marL="0" indent="0">
              <a:buNone/>
            </a:pPr>
            <a:r>
              <a:rPr lang="en-GB" dirty="0">
                <a:latin typeface="Arial" charset="0"/>
                <a:ea typeface="ＭＳ Ｐゴシック"/>
                <a:cs typeface="ＭＳ Ｐゴシック"/>
              </a:rPr>
              <a:t>TNO is independent</a:t>
            </a:r>
          </a:p>
          <a:p>
            <a:endParaRPr lang="en-GB" dirty="0"/>
          </a:p>
        </p:txBody>
      </p:sp>
      <p:sp>
        <p:nvSpPr>
          <p:cNvPr id="4" name="Footer Placeholder 3">
            <a:extLst>
              <a:ext uri="{FF2B5EF4-FFF2-40B4-BE49-F238E27FC236}">
                <a16:creationId xmlns:a16="http://schemas.microsoft.com/office/drawing/2014/main" id="{A94DA507-65F5-4132-BA0E-EBB101DB3568}"/>
              </a:ext>
            </a:extLst>
          </p:cNvPr>
          <p:cNvSpPr>
            <a:spLocks noGrp="1"/>
          </p:cNvSpPr>
          <p:nvPr>
            <p:ph type="ftr" sz="quarter" idx="11"/>
          </p:nvPr>
        </p:nvSpPr>
        <p:spPr/>
        <p:txBody>
          <a:bodyPr/>
          <a:lstStyle/>
          <a:p>
            <a:fld id="{13C39527-526F-418E-B151-001F7DF03954}" type="slidenum">
              <a:rPr lang="en-GB" smtClean="0"/>
              <a:t>3</a:t>
            </a:fld>
            <a:r>
              <a:rPr lang="en-GB" dirty="0"/>
              <a:t> | Market consultation CSI Mechanical Manipulation System</a:t>
            </a:r>
          </a:p>
        </p:txBody>
      </p:sp>
    </p:spTree>
    <p:extLst>
      <p:ext uri="{BB962C8B-B14F-4D97-AF65-F5344CB8AC3E}">
        <p14:creationId xmlns:p14="http://schemas.microsoft.com/office/powerpoint/2010/main" val="94562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224A1-B6A8-4A8B-9A10-246E59623E86}"/>
              </a:ext>
            </a:extLst>
          </p:cNvPr>
          <p:cNvSpPr>
            <a:spLocks noGrp="1"/>
          </p:cNvSpPr>
          <p:nvPr>
            <p:ph type="title"/>
          </p:nvPr>
        </p:nvSpPr>
        <p:spPr/>
        <p:txBody>
          <a:bodyPr/>
          <a:lstStyle/>
          <a:p>
            <a:r>
              <a:rPr lang="en-GB" dirty="0"/>
              <a:t>Introduction TNO</a:t>
            </a:r>
          </a:p>
        </p:txBody>
      </p:sp>
      <p:sp>
        <p:nvSpPr>
          <p:cNvPr id="3" name="Content Placeholder 2">
            <a:extLst>
              <a:ext uri="{FF2B5EF4-FFF2-40B4-BE49-F238E27FC236}">
                <a16:creationId xmlns:a16="http://schemas.microsoft.com/office/drawing/2014/main" id="{D1A847E7-28D4-42BE-9BA8-2E54C6AFF19B}"/>
              </a:ext>
            </a:extLst>
          </p:cNvPr>
          <p:cNvSpPr>
            <a:spLocks noGrp="1"/>
          </p:cNvSpPr>
          <p:nvPr>
            <p:ph idx="1"/>
          </p:nvPr>
        </p:nvSpPr>
        <p:spPr>
          <a:xfrm>
            <a:off x="424800" y="1536450"/>
            <a:ext cx="8301600" cy="3021263"/>
          </a:xfrm>
        </p:spPr>
        <p:txBody>
          <a:bodyPr/>
          <a:lstStyle/>
          <a:p>
            <a:r>
              <a:rPr lang="en-GB" dirty="0">
                <a:solidFill>
                  <a:srgbClr val="0070C0"/>
                </a:solidFill>
                <a:latin typeface="Arial" charset="0"/>
                <a:ea typeface="ＭＳ Ｐゴシック"/>
                <a:cs typeface="ＭＳ Ｐゴシック"/>
              </a:rPr>
              <a:t>The power of TNO</a:t>
            </a:r>
            <a:br>
              <a:rPr lang="en-GB" dirty="0">
                <a:latin typeface="Arial" charset="0"/>
                <a:ea typeface="ＭＳ Ｐゴシック"/>
                <a:cs typeface="ＭＳ Ｐゴシック"/>
              </a:rPr>
            </a:br>
            <a:r>
              <a:rPr lang="en-GB" dirty="0">
                <a:latin typeface="Arial" charset="0"/>
                <a:ea typeface="ＭＳ Ｐゴシック"/>
                <a:cs typeface="ＭＳ Ｐゴシック"/>
              </a:rPr>
              <a:t>From idea to innovation</a:t>
            </a:r>
            <a:endParaRPr lang="en-GB" dirty="0"/>
          </a:p>
          <a:p>
            <a:endParaRPr lang="en-GB" dirty="0"/>
          </a:p>
        </p:txBody>
      </p:sp>
      <p:sp>
        <p:nvSpPr>
          <p:cNvPr id="4" name="Footer Placeholder 3">
            <a:extLst>
              <a:ext uri="{FF2B5EF4-FFF2-40B4-BE49-F238E27FC236}">
                <a16:creationId xmlns:a16="http://schemas.microsoft.com/office/drawing/2014/main" id="{F476DAE4-ED01-4B22-94E1-F04A0ADF0BBC}"/>
              </a:ext>
            </a:extLst>
          </p:cNvPr>
          <p:cNvSpPr>
            <a:spLocks noGrp="1"/>
          </p:cNvSpPr>
          <p:nvPr>
            <p:ph type="ftr" sz="quarter" idx="11"/>
          </p:nvPr>
        </p:nvSpPr>
        <p:spPr/>
        <p:txBody>
          <a:bodyPr/>
          <a:lstStyle/>
          <a:p>
            <a:fld id="{B2C4447C-0CE4-40AF-8D1B-4B90302FD0B8}" type="slidenum">
              <a:rPr lang="en-GB" smtClean="0"/>
              <a:t>4</a:t>
            </a:fld>
            <a:r>
              <a:rPr lang="en-GB" dirty="0"/>
              <a:t> | Market consultation CSI Mechanical Manipulation System</a:t>
            </a:r>
          </a:p>
        </p:txBody>
      </p:sp>
      <p:pic>
        <p:nvPicPr>
          <p:cNvPr id="5" name="Picture 4">
            <a:extLst>
              <a:ext uri="{FF2B5EF4-FFF2-40B4-BE49-F238E27FC236}">
                <a16:creationId xmlns:a16="http://schemas.microsoft.com/office/drawing/2014/main" id="{61E659B7-F21F-4E59-849F-9FF748375800}"/>
              </a:ext>
            </a:extLst>
          </p:cNvPr>
          <p:cNvPicPr>
            <a:picLocks noChangeAspect="1"/>
          </p:cNvPicPr>
          <p:nvPr/>
        </p:nvPicPr>
        <p:blipFill>
          <a:blip r:embed="rId2"/>
          <a:stretch>
            <a:fillRect/>
          </a:stretch>
        </p:blipFill>
        <p:spPr>
          <a:xfrm>
            <a:off x="515639" y="2082544"/>
            <a:ext cx="8112722" cy="2685803"/>
          </a:xfrm>
          <a:prstGeom prst="rect">
            <a:avLst/>
          </a:prstGeom>
        </p:spPr>
      </p:pic>
    </p:spTree>
    <p:extLst>
      <p:ext uri="{BB962C8B-B14F-4D97-AF65-F5344CB8AC3E}">
        <p14:creationId xmlns:p14="http://schemas.microsoft.com/office/powerpoint/2010/main" val="77545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B2FA1-90BF-4F79-A1DA-4DB5EC3989FC}"/>
              </a:ext>
            </a:extLst>
          </p:cNvPr>
          <p:cNvSpPr>
            <a:spLocks noGrp="1"/>
          </p:cNvSpPr>
          <p:nvPr>
            <p:ph type="title"/>
          </p:nvPr>
        </p:nvSpPr>
        <p:spPr/>
        <p:txBody>
          <a:bodyPr/>
          <a:lstStyle/>
          <a:p>
            <a:r>
              <a:rPr lang="en-GB" dirty="0"/>
              <a:t>Introduction TNO</a:t>
            </a:r>
          </a:p>
        </p:txBody>
      </p:sp>
      <p:sp>
        <p:nvSpPr>
          <p:cNvPr id="3" name="Content Placeholder 2">
            <a:extLst>
              <a:ext uri="{FF2B5EF4-FFF2-40B4-BE49-F238E27FC236}">
                <a16:creationId xmlns:a16="http://schemas.microsoft.com/office/drawing/2014/main" id="{02AD1305-CB0E-416E-9263-6DE1D04C14FB}"/>
              </a:ext>
            </a:extLst>
          </p:cNvPr>
          <p:cNvSpPr>
            <a:spLocks noGrp="1"/>
          </p:cNvSpPr>
          <p:nvPr>
            <p:ph idx="1"/>
          </p:nvPr>
        </p:nvSpPr>
        <p:spPr/>
        <p:txBody>
          <a:bodyPr/>
          <a:lstStyle/>
          <a:p>
            <a:endParaRPr lang="en-GB" dirty="0"/>
          </a:p>
        </p:txBody>
      </p:sp>
      <p:sp>
        <p:nvSpPr>
          <p:cNvPr id="4" name="Footer Placeholder 3">
            <a:extLst>
              <a:ext uri="{FF2B5EF4-FFF2-40B4-BE49-F238E27FC236}">
                <a16:creationId xmlns:a16="http://schemas.microsoft.com/office/drawing/2014/main" id="{AF4BCBAC-1AF1-4D42-BA0C-BBE67754DD17}"/>
              </a:ext>
            </a:extLst>
          </p:cNvPr>
          <p:cNvSpPr>
            <a:spLocks noGrp="1"/>
          </p:cNvSpPr>
          <p:nvPr>
            <p:ph type="ftr" sz="quarter" idx="11"/>
          </p:nvPr>
        </p:nvSpPr>
        <p:spPr/>
        <p:txBody>
          <a:bodyPr/>
          <a:lstStyle/>
          <a:p>
            <a:fld id="{E4047B39-41E2-4F10-9005-DF43143C0530}" type="slidenum">
              <a:rPr lang="en-GB" smtClean="0"/>
              <a:t>5</a:t>
            </a:fld>
            <a:r>
              <a:rPr lang="en-GB" dirty="0"/>
              <a:t> | Market consultation CSI Mechanical Manipulation System</a:t>
            </a:r>
          </a:p>
        </p:txBody>
      </p:sp>
      <p:pic>
        <p:nvPicPr>
          <p:cNvPr id="5" name="Content Placeholder 63">
            <a:extLst>
              <a:ext uri="{FF2B5EF4-FFF2-40B4-BE49-F238E27FC236}">
                <a16:creationId xmlns:a16="http://schemas.microsoft.com/office/drawing/2014/main" id="{74EC9A1D-29BA-4236-8724-AC381C3B6985}"/>
              </a:ext>
            </a:extLst>
          </p:cNvPr>
          <p:cNvPicPr>
            <a:picLocks noChangeAspect="1"/>
          </p:cNvPicPr>
          <p:nvPr/>
        </p:nvPicPr>
        <p:blipFill>
          <a:blip r:embed="rId2"/>
          <a:stretch>
            <a:fillRect/>
          </a:stretch>
        </p:blipFill>
        <p:spPr>
          <a:xfrm>
            <a:off x="610706" y="1567495"/>
            <a:ext cx="2884138" cy="3021013"/>
          </a:xfrm>
          <a:prstGeom prst="rect">
            <a:avLst/>
          </a:prstGeom>
        </p:spPr>
      </p:pic>
      <p:pic>
        <p:nvPicPr>
          <p:cNvPr id="6" name="Picture 5">
            <a:extLst>
              <a:ext uri="{FF2B5EF4-FFF2-40B4-BE49-F238E27FC236}">
                <a16:creationId xmlns:a16="http://schemas.microsoft.com/office/drawing/2014/main" id="{0CB23A9F-62B1-4B72-9882-D217F30D0057}"/>
              </a:ext>
            </a:extLst>
          </p:cNvPr>
          <p:cNvPicPr>
            <a:picLocks noChangeAspect="1"/>
          </p:cNvPicPr>
          <p:nvPr/>
        </p:nvPicPr>
        <p:blipFill>
          <a:blip r:embed="rId3"/>
          <a:stretch>
            <a:fillRect/>
          </a:stretch>
        </p:blipFill>
        <p:spPr>
          <a:xfrm>
            <a:off x="4771378" y="1619999"/>
            <a:ext cx="3492597" cy="3155147"/>
          </a:xfrm>
          <a:prstGeom prst="rect">
            <a:avLst/>
          </a:prstGeom>
        </p:spPr>
      </p:pic>
      <p:sp>
        <p:nvSpPr>
          <p:cNvPr id="7" name="Callout: Bent Line 6">
            <a:extLst>
              <a:ext uri="{FF2B5EF4-FFF2-40B4-BE49-F238E27FC236}">
                <a16:creationId xmlns:a16="http://schemas.microsoft.com/office/drawing/2014/main" id="{5FB5AD65-0C1F-4B64-B40A-76D4A35D97E1}"/>
              </a:ext>
            </a:extLst>
          </p:cNvPr>
          <p:cNvSpPr/>
          <p:nvPr/>
        </p:nvSpPr>
        <p:spPr>
          <a:xfrm>
            <a:off x="3494844" y="3879850"/>
            <a:ext cx="1401005" cy="737754"/>
          </a:xfrm>
          <a:prstGeom prst="borderCallout2">
            <a:avLst>
              <a:gd name="adj1" fmla="val 66369"/>
              <a:gd name="adj2" fmla="val 95332"/>
              <a:gd name="adj3" fmla="val 65621"/>
              <a:gd name="adj4" fmla="val 119512"/>
              <a:gd name="adj5" fmla="val 50025"/>
              <a:gd name="adj6" fmla="val 1343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t>Department </a:t>
            </a:r>
          </a:p>
          <a:p>
            <a:pPr algn="ctr"/>
            <a:r>
              <a:rPr lang="en-GB" sz="1200" dirty="0"/>
              <a:t>Space Systems Engineering</a:t>
            </a:r>
          </a:p>
        </p:txBody>
      </p:sp>
    </p:spTree>
    <p:extLst>
      <p:ext uri="{BB962C8B-B14F-4D97-AF65-F5344CB8AC3E}">
        <p14:creationId xmlns:p14="http://schemas.microsoft.com/office/powerpoint/2010/main" val="201870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en-GB" dirty="0"/>
              <a:t>INDUSTRY, example project</a:t>
            </a:r>
          </a:p>
          <a:p>
            <a:pPr lvl="1"/>
            <a:r>
              <a:rPr lang="en-GB" sz="2924" dirty="0"/>
              <a:t>TROPOMI WILL ANSWER PRESSING QUESTIONS ABOUT CLIMATE CHANGE</a:t>
            </a:r>
          </a:p>
        </p:txBody>
      </p:sp>
      <p:sp>
        <p:nvSpPr>
          <p:cNvPr id="3" name="Text Placeholder 2">
            <a:extLst>
              <a:ext uri="{FF2B5EF4-FFF2-40B4-BE49-F238E27FC236}">
                <a16:creationId xmlns:a16="http://schemas.microsoft.com/office/drawing/2014/main" id="{673DC5FF-DCCC-40B3-9C97-33DE5AE3421F}"/>
              </a:ext>
            </a:extLst>
          </p:cNvPr>
          <p:cNvSpPr>
            <a:spLocks noGrp="1"/>
          </p:cNvSpPr>
          <p:nvPr>
            <p:ph type="body" sz="quarter" idx="10"/>
          </p:nvPr>
        </p:nvSpPr>
        <p:spPr>
          <a:xfrm>
            <a:off x="688411" y="2967365"/>
            <a:ext cx="2551251" cy="1284739"/>
          </a:xfrm>
        </p:spPr>
        <p:txBody>
          <a:bodyPr/>
          <a:lstStyle/>
          <a:p>
            <a:r>
              <a:rPr lang="en-GB" dirty="0"/>
              <a:t>CHALLENGE</a:t>
            </a:r>
          </a:p>
          <a:p>
            <a:pPr lvl="1"/>
            <a:r>
              <a:rPr lang="en-GB" dirty="0"/>
              <a:t>Even more specific measurements from space of the air quality and distribution of greenhouse gases worldwide</a:t>
            </a:r>
          </a:p>
        </p:txBody>
      </p:sp>
      <p:sp>
        <p:nvSpPr>
          <p:cNvPr id="4" name="Text Placeholder 3">
            <a:extLst>
              <a:ext uri="{FF2B5EF4-FFF2-40B4-BE49-F238E27FC236}">
                <a16:creationId xmlns:a16="http://schemas.microsoft.com/office/drawing/2014/main" id="{70794FE6-ECFF-46FA-BE7D-D1686A498552}"/>
              </a:ext>
            </a:extLst>
          </p:cNvPr>
          <p:cNvSpPr>
            <a:spLocks noGrp="1"/>
          </p:cNvSpPr>
          <p:nvPr>
            <p:ph type="body" sz="quarter" idx="11"/>
          </p:nvPr>
        </p:nvSpPr>
        <p:spPr>
          <a:xfrm>
            <a:off x="3462412" y="1718538"/>
            <a:ext cx="2571499" cy="2533566"/>
          </a:xfrm>
        </p:spPr>
        <p:txBody>
          <a:bodyPr/>
          <a:lstStyle/>
          <a:p>
            <a:r>
              <a:rPr lang="en-GB" dirty="0"/>
              <a:t>APPROACH</a:t>
            </a:r>
          </a:p>
          <a:p>
            <a:pPr lvl="1"/>
            <a:r>
              <a:rPr lang="en-GB" dirty="0"/>
              <a:t>Collaboration with Airbus Defence &amp; Space Nederland, KNMI and SRON, funded by the ministries of Economic Affairs, Education, Culture &amp; Science, and Infrastructure &amp; Water Management</a:t>
            </a:r>
          </a:p>
          <a:p>
            <a:pPr lvl="1"/>
            <a:r>
              <a:rPr lang="en-GB" dirty="0"/>
              <a:t>Innovative optics allows high resolution in a compact unit</a:t>
            </a:r>
          </a:p>
        </p:txBody>
      </p:sp>
      <p:sp>
        <p:nvSpPr>
          <p:cNvPr id="5" name="Text Placeholder 4">
            <a:extLst>
              <a:ext uri="{FF2B5EF4-FFF2-40B4-BE49-F238E27FC236}">
                <a16:creationId xmlns:a16="http://schemas.microsoft.com/office/drawing/2014/main" id="{17CBE5C8-7B82-4996-8B6E-CA406A652E59}"/>
              </a:ext>
            </a:extLst>
          </p:cNvPr>
          <p:cNvSpPr>
            <a:spLocks noGrp="1"/>
          </p:cNvSpPr>
          <p:nvPr>
            <p:ph type="body" sz="quarter" idx="12"/>
          </p:nvPr>
        </p:nvSpPr>
        <p:spPr/>
        <p:txBody>
          <a:bodyPr/>
          <a:lstStyle/>
          <a:p>
            <a:r>
              <a:rPr lang="en-GB" dirty="0"/>
              <a:t>RESULT</a:t>
            </a:r>
          </a:p>
          <a:p>
            <a:pPr lvl="1"/>
            <a:r>
              <a:rPr lang="en-GB" dirty="0"/>
              <a:t>Within one second pinpoint clearly a strip of 2600 m by 3.5 km and thereby assess the air quality at urban level</a:t>
            </a:r>
          </a:p>
          <a:p>
            <a:pPr lvl="1"/>
            <a:r>
              <a:rPr lang="en-GB" dirty="0"/>
              <a:t>Help answer pressing questions on climate change</a:t>
            </a:r>
          </a:p>
          <a:p>
            <a:pPr lvl="1"/>
            <a:r>
              <a:rPr lang="en-GB" dirty="0"/>
              <a:t>Strengthening the position of the Netherlands as space instrumentation supplier</a:t>
            </a:r>
          </a:p>
        </p:txBody>
      </p:sp>
      <p:pic>
        <p:nvPicPr>
          <p:cNvPr id="7" name="Picture 6">
            <a:extLst>
              <a:ext uri="{FF2B5EF4-FFF2-40B4-BE49-F238E27FC236}">
                <a16:creationId xmlns:a16="http://schemas.microsoft.com/office/drawing/2014/main" id="{0C73C0A0-DFBC-4519-AAC6-61863F89FB0F}"/>
              </a:ext>
            </a:extLst>
          </p:cNvPr>
          <p:cNvPicPr>
            <a:picLocks noChangeAspect="1"/>
          </p:cNvPicPr>
          <p:nvPr/>
        </p:nvPicPr>
        <p:blipFill>
          <a:blip r:embed="rId2"/>
          <a:stretch>
            <a:fillRect/>
          </a:stretch>
        </p:blipFill>
        <p:spPr>
          <a:xfrm>
            <a:off x="698190" y="1708870"/>
            <a:ext cx="2209703" cy="1182889"/>
          </a:xfrm>
          <a:prstGeom prst="rect">
            <a:avLst/>
          </a:prstGeom>
        </p:spPr>
      </p:pic>
      <p:sp>
        <p:nvSpPr>
          <p:cNvPr id="8" name="buthide">
            <a:hlinkHover r:id="" action="ppaction://macro?name=ButtonOverlayHide"/>
            <a:extLst>
              <a:ext uri="{FF2B5EF4-FFF2-40B4-BE49-F238E27FC236}">
                <a16:creationId xmlns:a16="http://schemas.microsoft.com/office/drawing/2014/main" id="{CFA63A1B-0370-4DAF-B2FC-7263516661BA}"/>
              </a:ext>
            </a:extLst>
          </p:cNvPr>
          <p:cNvSpPr/>
          <p:nvPr/>
        </p:nvSpPr>
        <p:spPr>
          <a:xfrm>
            <a:off x="7845929" y="228829"/>
            <a:ext cx="1074315" cy="4857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2" dirty="0"/>
          </a:p>
        </p:txBody>
      </p:sp>
      <p:pic>
        <p:nvPicPr>
          <p:cNvPr id="10" name="butol" hidden="1">
            <a:hlinkClick r:id="rId3" action="ppaction://hlinksldjump"/>
            <a:extLst>
              <a:ext uri="{FF2B5EF4-FFF2-40B4-BE49-F238E27FC236}">
                <a16:creationId xmlns:a16="http://schemas.microsoft.com/office/drawing/2014/main" id="{5BBEE11B-1F76-43A5-92DD-1DAF279BFA24}"/>
              </a:ext>
            </a:extLst>
          </p:cNvPr>
          <p:cNvPicPr>
            <a:picLocks noChangeAspect="1"/>
          </p:cNvPicPr>
          <p:nvPr/>
        </p:nvPicPr>
        <p:blipFill>
          <a:blip r:embed="rId4"/>
          <a:stretch>
            <a:fillRect/>
          </a:stretch>
        </p:blipFill>
        <p:spPr>
          <a:xfrm>
            <a:off x="7997969" y="303972"/>
            <a:ext cx="799797" cy="287926"/>
          </a:xfrm>
          <a:prstGeom prst="rect">
            <a:avLst/>
          </a:prstGeom>
        </p:spPr>
      </p:pic>
    </p:spTree>
    <p:extLst>
      <p:ext uri="{BB962C8B-B14F-4D97-AF65-F5344CB8AC3E}">
        <p14:creationId xmlns:p14="http://schemas.microsoft.com/office/powerpoint/2010/main" val="2068603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9380F-D42C-46C7-95A2-2F26A664D336}"/>
              </a:ext>
            </a:extLst>
          </p:cNvPr>
          <p:cNvSpPr>
            <a:spLocks noGrp="1"/>
          </p:cNvSpPr>
          <p:nvPr>
            <p:ph type="title"/>
          </p:nvPr>
        </p:nvSpPr>
        <p:spPr/>
        <p:txBody>
          <a:bodyPr/>
          <a:lstStyle/>
          <a:p>
            <a:r>
              <a:rPr lang="en-GB" dirty="0"/>
              <a:t>Introduction CSI</a:t>
            </a:r>
          </a:p>
        </p:txBody>
      </p:sp>
      <p:sp>
        <p:nvSpPr>
          <p:cNvPr id="3" name="Content Placeholder 2">
            <a:extLst>
              <a:ext uri="{FF2B5EF4-FFF2-40B4-BE49-F238E27FC236}">
                <a16:creationId xmlns:a16="http://schemas.microsoft.com/office/drawing/2014/main" id="{3BE1871C-BF5B-4118-8436-8A3E9035A1E6}"/>
              </a:ext>
            </a:extLst>
          </p:cNvPr>
          <p:cNvSpPr>
            <a:spLocks noGrp="1"/>
          </p:cNvSpPr>
          <p:nvPr>
            <p:ph idx="1"/>
          </p:nvPr>
        </p:nvSpPr>
        <p:spPr/>
        <p:txBody>
          <a:bodyPr/>
          <a:lstStyle/>
          <a:p>
            <a:r>
              <a:rPr lang="en-GB" dirty="0"/>
              <a:t>TNO is investing in a new Thermal Vacuum Chamber facility for Calibrating Space Instruments</a:t>
            </a:r>
          </a:p>
          <a:p>
            <a:r>
              <a:rPr lang="en-GB" dirty="0"/>
              <a:t>This new facility (the “CSI”) will consist of a </a:t>
            </a:r>
            <a:r>
              <a:rPr lang="en-GB" u="sng" dirty="0"/>
              <a:t>vacuum chamber </a:t>
            </a:r>
            <a:r>
              <a:rPr lang="en-GB" dirty="0"/>
              <a:t>(horizontal cylinder of about 3 m diameter and 4 m length), an </a:t>
            </a:r>
            <a:r>
              <a:rPr lang="en-GB" u="sng" dirty="0"/>
              <a:t>optical stimulus (also known as OGSE) </a:t>
            </a:r>
            <a:r>
              <a:rPr lang="en-GB" dirty="0"/>
              <a:t>unit (inside the vessel) and a </a:t>
            </a:r>
            <a:r>
              <a:rPr lang="en-GB" u="sng" dirty="0"/>
              <a:t>mechanical manipulation system</a:t>
            </a:r>
            <a:r>
              <a:rPr lang="en-GB" dirty="0"/>
              <a:t> to position and align inside the vessel the optical stimulus and the instrument to calibrate.</a:t>
            </a:r>
          </a:p>
          <a:p>
            <a:r>
              <a:rPr lang="en-GB" dirty="0"/>
              <a:t>For the Thermal Vacuum Chamber a European tender is foreseen, to be published mid June 2018.</a:t>
            </a:r>
          </a:p>
          <a:p>
            <a:r>
              <a:rPr lang="en-GB" dirty="0"/>
              <a:t>For the mechanical manipulation a tender is foreseen as well, preceded by a (this) market consultation.</a:t>
            </a:r>
          </a:p>
          <a:p>
            <a:r>
              <a:rPr lang="en-GB" dirty="0"/>
              <a:t>The mechanical manipulation solution(s) will have an impact on the design of the vacuum vessel.</a:t>
            </a:r>
          </a:p>
        </p:txBody>
      </p:sp>
      <p:sp>
        <p:nvSpPr>
          <p:cNvPr id="4" name="Footer Placeholder 3">
            <a:extLst>
              <a:ext uri="{FF2B5EF4-FFF2-40B4-BE49-F238E27FC236}">
                <a16:creationId xmlns:a16="http://schemas.microsoft.com/office/drawing/2014/main" id="{77F228D3-7E8E-4872-ABDB-5987F77628E9}"/>
              </a:ext>
            </a:extLst>
          </p:cNvPr>
          <p:cNvSpPr>
            <a:spLocks noGrp="1"/>
          </p:cNvSpPr>
          <p:nvPr>
            <p:ph type="ftr" sz="quarter" idx="11"/>
          </p:nvPr>
        </p:nvSpPr>
        <p:spPr/>
        <p:txBody>
          <a:bodyPr/>
          <a:lstStyle/>
          <a:p>
            <a:fld id="{B1D8A108-953B-48E6-8D56-B50ED71AC4AA}" type="slidenum">
              <a:rPr lang="en-GB" smtClean="0"/>
              <a:t>7</a:t>
            </a:fld>
            <a:r>
              <a:rPr lang="en-GB" dirty="0"/>
              <a:t> | Market consultation CSI Mechanical Manipulation System</a:t>
            </a:r>
          </a:p>
        </p:txBody>
      </p:sp>
    </p:spTree>
    <p:extLst>
      <p:ext uri="{BB962C8B-B14F-4D97-AF65-F5344CB8AC3E}">
        <p14:creationId xmlns:p14="http://schemas.microsoft.com/office/powerpoint/2010/main" val="276713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0551B-49FC-40DA-8369-BBBB9D20A3BA}"/>
              </a:ext>
            </a:extLst>
          </p:cNvPr>
          <p:cNvSpPr>
            <a:spLocks noGrp="1"/>
          </p:cNvSpPr>
          <p:nvPr>
            <p:ph type="title"/>
          </p:nvPr>
        </p:nvSpPr>
        <p:spPr/>
        <p:txBody>
          <a:bodyPr/>
          <a:lstStyle/>
          <a:p>
            <a:r>
              <a:rPr lang="en-GB" dirty="0"/>
              <a:t>Manipulation needed</a:t>
            </a:r>
          </a:p>
        </p:txBody>
      </p:sp>
      <p:sp>
        <p:nvSpPr>
          <p:cNvPr id="3" name="Content Placeholder 2">
            <a:extLst>
              <a:ext uri="{FF2B5EF4-FFF2-40B4-BE49-F238E27FC236}">
                <a16:creationId xmlns:a16="http://schemas.microsoft.com/office/drawing/2014/main" id="{A7B8884D-4106-4B64-9AF9-2FDBCBB6963D}"/>
              </a:ext>
            </a:extLst>
          </p:cNvPr>
          <p:cNvSpPr>
            <a:spLocks noGrp="1"/>
          </p:cNvSpPr>
          <p:nvPr>
            <p:ph idx="1"/>
          </p:nvPr>
        </p:nvSpPr>
        <p:spPr>
          <a:xfrm>
            <a:off x="424800" y="1746000"/>
            <a:ext cx="3961570" cy="3021263"/>
          </a:xfrm>
        </p:spPr>
        <p:txBody>
          <a:bodyPr/>
          <a:lstStyle/>
          <a:p>
            <a:r>
              <a:rPr lang="en-GB" dirty="0"/>
              <a:t>Rotation +/- 180° at instrument location</a:t>
            </a:r>
          </a:p>
          <a:p>
            <a:endParaRPr lang="en-GB" dirty="0"/>
          </a:p>
          <a:p>
            <a:endParaRPr lang="en-GB" dirty="0"/>
          </a:p>
          <a:p>
            <a:endParaRPr lang="en-GB" dirty="0"/>
          </a:p>
          <a:p>
            <a:r>
              <a:rPr lang="en-GB" dirty="0"/>
              <a:t>Tilt of instrument +/- 5°, wish +/- 7.5°</a:t>
            </a:r>
          </a:p>
          <a:p>
            <a:endParaRPr lang="en-GB" dirty="0"/>
          </a:p>
          <a:p>
            <a:endParaRPr lang="en-GB" dirty="0"/>
          </a:p>
          <a:p>
            <a:endParaRPr lang="en-GB" dirty="0"/>
          </a:p>
          <a:p>
            <a:endParaRPr lang="en-GB" dirty="0"/>
          </a:p>
          <a:p>
            <a:r>
              <a:rPr lang="en-GB" dirty="0"/>
              <a:t>X and Y +/- 250 mm at instrument, or at OGSE, or combined at both locations</a:t>
            </a:r>
          </a:p>
        </p:txBody>
      </p:sp>
      <p:sp>
        <p:nvSpPr>
          <p:cNvPr id="4" name="Footer Placeholder 3">
            <a:extLst>
              <a:ext uri="{FF2B5EF4-FFF2-40B4-BE49-F238E27FC236}">
                <a16:creationId xmlns:a16="http://schemas.microsoft.com/office/drawing/2014/main" id="{2A8E2CCC-5F56-454D-9B4E-6C69F64B5240}"/>
              </a:ext>
            </a:extLst>
          </p:cNvPr>
          <p:cNvSpPr>
            <a:spLocks noGrp="1"/>
          </p:cNvSpPr>
          <p:nvPr>
            <p:ph type="ftr" sz="quarter" idx="11"/>
          </p:nvPr>
        </p:nvSpPr>
        <p:spPr/>
        <p:txBody>
          <a:bodyPr/>
          <a:lstStyle/>
          <a:p>
            <a:fld id="{62438947-47C2-4B70-BE9E-66D69BD823CC}" type="slidenum">
              <a:rPr lang="en-GB" smtClean="0"/>
              <a:t>8</a:t>
            </a:fld>
            <a:r>
              <a:rPr lang="en-GB" dirty="0"/>
              <a:t> | Market consultation CSI Mechanical Manipulation System</a:t>
            </a:r>
          </a:p>
        </p:txBody>
      </p:sp>
      <p:sp>
        <p:nvSpPr>
          <p:cNvPr id="5" name="Rectangle: Rounded Corners 4">
            <a:extLst>
              <a:ext uri="{FF2B5EF4-FFF2-40B4-BE49-F238E27FC236}">
                <a16:creationId xmlns:a16="http://schemas.microsoft.com/office/drawing/2014/main" id="{61B372A9-DF4D-4775-8374-E74FE45113A8}"/>
              </a:ext>
            </a:extLst>
          </p:cNvPr>
          <p:cNvSpPr/>
          <p:nvPr/>
        </p:nvSpPr>
        <p:spPr>
          <a:xfrm>
            <a:off x="5094513" y="1746000"/>
            <a:ext cx="838773" cy="501888"/>
          </a:xfrm>
          <a:prstGeom prst="roundRect">
            <a:avLst/>
          </a:prstGeom>
          <a:solidFill>
            <a:schemeClr val="bg2">
              <a:lumMod val="60000"/>
              <a:lumOff val="40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t>instrument</a:t>
            </a:r>
          </a:p>
        </p:txBody>
      </p:sp>
      <p:sp>
        <p:nvSpPr>
          <p:cNvPr id="6" name="Arrow: Curved Left 5">
            <a:extLst>
              <a:ext uri="{FF2B5EF4-FFF2-40B4-BE49-F238E27FC236}">
                <a16:creationId xmlns:a16="http://schemas.microsoft.com/office/drawing/2014/main" id="{057C683F-11DF-4383-BFA0-ACFA414AB504}"/>
              </a:ext>
            </a:extLst>
          </p:cNvPr>
          <p:cNvSpPr/>
          <p:nvPr/>
        </p:nvSpPr>
        <p:spPr>
          <a:xfrm>
            <a:off x="6036413" y="1685321"/>
            <a:ext cx="302508" cy="627888"/>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7" name="Arrow: Curved Right 6">
            <a:extLst>
              <a:ext uri="{FF2B5EF4-FFF2-40B4-BE49-F238E27FC236}">
                <a16:creationId xmlns:a16="http://schemas.microsoft.com/office/drawing/2014/main" id="{5BE874B1-5737-41DC-B659-6D0B49E79AD7}"/>
              </a:ext>
            </a:extLst>
          </p:cNvPr>
          <p:cNvSpPr/>
          <p:nvPr/>
        </p:nvSpPr>
        <p:spPr>
          <a:xfrm>
            <a:off x="4688878" y="1685321"/>
            <a:ext cx="302508" cy="623245"/>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8" name="TextBox 7">
            <a:extLst>
              <a:ext uri="{FF2B5EF4-FFF2-40B4-BE49-F238E27FC236}">
                <a16:creationId xmlns:a16="http://schemas.microsoft.com/office/drawing/2014/main" id="{1051A877-D853-409A-9C10-742FA2C13B9F}"/>
              </a:ext>
            </a:extLst>
          </p:cNvPr>
          <p:cNvSpPr txBox="1"/>
          <p:nvPr/>
        </p:nvSpPr>
        <p:spPr>
          <a:xfrm>
            <a:off x="5094513" y="1412154"/>
            <a:ext cx="941900" cy="276999"/>
          </a:xfrm>
          <a:prstGeom prst="rect">
            <a:avLst/>
          </a:prstGeom>
          <a:noFill/>
        </p:spPr>
        <p:txBody>
          <a:bodyPr wrap="square" rtlCol="0">
            <a:spAutoFit/>
          </a:bodyPr>
          <a:lstStyle/>
          <a:p>
            <a:r>
              <a:rPr lang="en-GB" sz="1200" dirty="0"/>
              <a:t>Top view</a:t>
            </a:r>
          </a:p>
        </p:txBody>
      </p:sp>
      <p:sp>
        <p:nvSpPr>
          <p:cNvPr id="9" name="Rectangle: Rounded Corners 8">
            <a:extLst>
              <a:ext uri="{FF2B5EF4-FFF2-40B4-BE49-F238E27FC236}">
                <a16:creationId xmlns:a16="http://schemas.microsoft.com/office/drawing/2014/main" id="{A4CED783-AD8D-4EEE-950F-07E40F86B973}"/>
              </a:ext>
            </a:extLst>
          </p:cNvPr>
          <p:cNvSpPr/>
          <p:nvPr/>
        </p:nvSpPr>
        <p:spPr>
          <a:xfrm>
            <a:off x="5094513" y="2770729"/>
            <a:ext cx="838773" cy="501888"/>
          </a:xfrm>
          <a:prstGeom prst="roundRect">
            <a:avLst/>
          </a:prstGeom>
          <a:solidFill>
            <a:schemeClr val="bg2">
              <a:lumMod val="60000"/>
              <a:lumOff val="40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t>instrument</a:t>
            </a:r>
          </a:p>
        </p:txBody>
      </p:sp>
      <p:sp>
        <p:nvSpPr>
          <p:cNvPr id="10" name="Arrow: Curved Left 9">
            <a:extLst>
              <a:ext uri="{FF2B5EF4-FFF2-40B4-BE49-F238E27FC236}">
                <a16:creationId xmlns:a16="http://schemas.microsoft.com/office/drawing/2014/main" id="{779FEF76-06F7-4F63-B0C1-2E748CFD7BD5}"/>
              </a:ext>
            </a:extLst>
          </p:cNvPr>
          <p:cNvSpPr/>
          <p:nvPr/>
        </p:nvSpPr>
        <p:spPr>
          <a:xfrm>
            <a:off x="6036413" y="2710050"/>
            <a:ext cx="302508" cy="627888"/>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11" name="Arrow: Curved Right 10">
            <a:extLst>
              <a:ext uri="{FF2B5EF4-FFF2-40B4-BE49-F238E27FC236}">
                <a16:creationId xmlns:a16="http://schemas.microsoft.com/office/drawing/2014/main" id="{1984BA3E-B6B4-46AD-ACA8-83A678DDE20C}"/>
              </a:ext>
            </a:extLst>
          </p:cNvPr>
          <p:cNvSpPr/>
          <p:nvPr/>
        </p:nvSpPr>
        <p:spPr>
          <a:xfrm>
            <a:off x="4688878" y="2710050"/>
            <a:ext cx="302508" cy="623245"/>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12" name="TextBox 11">
            <a:extLst>
              <a:ext uri="{FF2B5EF4-FFF2-40B4-BE49-F238E27FC236}">
                <a16:creationId xmlns:a16="http://schemas.microsoft.com/office/drawing/2014/main" id="{E83BB9E6-C9C7-4A61-9806-00D1F536D017}"/>
              </a:ext>
            </a:extLst>
          </p:cNvPr>
          <p:cNvSpPr txBox="1"/>
          <p:nvPr/>
        </p:nvSpPr>
        <p:spPr>
          <a:xfrm>
            <a:off x="5094513" y="2436883"/>
            <a:ext cx="941900" cy="276999"/>
          </a:xfrm>
          <a:prstGeom prst="rect">
            <a:avLst/>
          </a:prstGeom>
          <a:noFill/>
        </p:spPr>
        <p:txBody>
          <a:bodyPr wrap="square" rtlCol="0">
            <a:spAutoFit/>
          </a:bodyPr>
          <a:lstStyle/>
          <a:p>
            <a:r>
              <a:rPr lang="en-GB" sz="1200" dirty="0"/>
              <a:t>side view</a:t>
            </a:r>
          </a:p>
        </p:txBody>
      </p:sp>
      <p:sp>
        <p:nvSpPr>
          <p:cNvPr id="13" name="Rectangle: Rounded Corners 12">
            <a:extLst>
              <a:ext uri="{FF2B5EF4-FFF2-40B4-BE49-F238E27FC236}">
                <a16:creationId xmlns:a16="http://schemas.microsoft.com/office/drawing/2014/main" id="{E5E4EB84-4A8F-41AE-8197-6F744F0C5D3F}"/>
              </a:ext>
            </a:extLst>
          </p:cNvPr>
          <p:cNvSpPr/>
          <p:nvPr/>
        </p:nvSpPr>
        <p:spPr>
          <a:xfrm>
            <a:off x="5094512" y="3983753"/>
            <a:ext cx="838773" cy="501888"/>
          </a:xfrm>
          <a:prstGeom prst="roundRect">
            <a:avLst/>
          </a:prstGeom>
          <a:solidFill>
            <a:schemeClr val="bg2">
              <a:lumMod val="60000"/>
              <a:lumOff val="40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t>Instrument/ OGSE</a:t>
            </a:r>
          </a:p>
        </p:txBody>
      </p:sp>
      <p:sp>
        <p:nvSpPr>
          <p:cNvPr id="14" name="TextBox 13">
            <a:extLst>
              <a:ext uri="{FF2B5EF4-FFF2-40B4-BE49-F238E27FC236}">
                <a16:creationId xmlns:a16="http://schemas.microsoft.com/office/drawing/2014/main" id="{90ABFFC4-49A5-4D51-9C03-F4BC9215CBD8}"/>
              </a:ext>
            </a:extLst>
          </p:cNvPr>
          <p:cNvSpPr txBox="1"/>
          <p:nvPr/>
        </p:nvSpPr>
        <p:spPr>
          <a:xfrm>
            <a:off x="5122011" y="3637601"/>
            <a:ext cx="941900" cy="276999"/>
          </a:xfrm>
          <a:prstGeom prst="rect">
            <a:avLst/>
          </a:prstGeom>
          <a:noFill/>
        </p:spPr>
        <p:txBody>
          <a:bodyPr wrap="square" rtlCol="0">
            <a:spAutoFit/>
          </a:bodyPr>
          <a:lstStyle/>
          <a:p>
            <a:r>
              <a:rPr lang="en-GB" sz="1200" dirty="0"/>
              <a:t>Top view</a:t>
            </a:r>
          </a:p>
        </p:txBody>
      </p:sp>
      <p:sp>
        <p:nvSpPr>
          <p:cNvPr id="15" name="Rectangle: Rounded Corners 14">
            <a:extLst>
              <a:ext uri="{FF2B5EF4-FFF2-40B4-BE49-F238E27FC236}">
                <a16:creationId xmlns:a16="http://schemas.microsoft.com/office/drawing/2014/main" id="{8DDEE156-3A8A-4F63-882A-B001121198C8}"/>
              </a:ext>
            </a:extLst>
          </p:cNvPr>
          <p:cNvSpPr/>
          <p:nvPr/>
        </p:nvSpPr>
        <p:spPr>
          <a:xfrm>
            <a:off x="7336970" y="3981042"/>
            <a:ext cx="838773" cy="501888"/>
          </a:xfrm>
          <a:prstGeom prst="roundRect">
            <a:avLst/>
          </a:prstGeom>
          <a:solidFill>
            <a:schemeClr val="bg2">
              <a:lumMod val="60000"/>
              <a:lumOff val="40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t>Instrument/ OGSE</a:t>
            </a:r>
          </a:p>
        </p:txBody>
      </p:sp>
      <p:sp>
        <p:nvSpPr>
          <p:cNvPr id="16" name="TextBox 15">
            <a:extLst>
              <a:ext uri="{FF2B5EF4-FFF2-40B4-BE49-F238E27FC236}">
                <a16:creationId xmlns:a16="http://schemas.microsoft.com/office/drawing/2014/main" id="{AF4F503F-B98C-4AAB-91DF-FBD9782F8721}"/>
              </a:ext>
            </a:extLst>
          </p:cNvPr>
          <p:cNvSpPr txBox="1"/>
          <p:nvPr/>
        </p:nvSpPr>
        <p:spPr>
          <a:xfrm>
            <a:off x="7364469" y="3634890"/>
            <a:ext cx="941900" cy="276999"/>
          </a:xfrm>
          <a:prstGeom prst="rect">
            <a:avLst/>
          </a:prstGeom>
          <a:noFill/>
        </p:spPr>
        <p:txBody>
          <a:bodyPr wrap="square" rtlCol="0">
            <a:spAutoFit/>
          </a:bodyPr>
          <a:lstStyle/>
          <a:p>
            <a:r>
              <a:rPr lang="en-GB" sz="1200" dirty="0"/>
              <a:t>side view</a:t>
            </a:r>
          </a:p>
        </p:txBody>
      </p:sp>
      <p:sp>
        <p:nvSpPr>
          <p:cNvPr id="17" name="Arrow: Up-Down 16">
            <a:extLst>
              <a:ext uri="{FF2B5EF4-FFF2-40B4-BE49-F238E27FC236}">
                <a16:creationId xmlns:a16="http://schemas.microsoft.com/office/drawing/2014/main" id="{F8490106-7358-4017-B67E-D1DA75BE52D7}"/>
              </a:ext>
            </a:extLst>
          </p:cNvPr>
          <p:cNvSpPr/>
          <p:nvPr/>
        </p:nvSpPr>
        <p:spPr>
          <a:xfrm>
            <a:off x="6050153" y="3851897"/>
            <a:ext cx="144384" cy="855374"/>
          </a:xfrm>
          <a:prstGeom prst="upDown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Arrow: Up-Down 17">
            <a:extLst>
              <a:ext uri="{FF2B5EF4-FFF2-40B4-BE49-F238E27FC236}">
                <a16:creationId xmlns:a16="http://schemas.microsoft.com/office/drawing/2014/main" id="{F79ACF14-85D0-4B0C-9AF5-E45C3555443D}"/>
              </a:ext>
            </a:extLst>
          </p:cNvPr>
          <p:cNvSpPr/>
          <p:nvPr/>
        </p:nvSpPr>
        <p:spPr>
          <a:xfrm>
            <a:off x="8372834" y="3815813"/>
            <a:ext cx="144384" cy="855374"/>
          </a:xfrm>
          <a:prstGeom prst="upDown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20" name="Straight Connector 19">
            <a:extLst>
              <a:ext uri="{FF2B5EF4-FFF2-40B4-BE49-F238E27FC236}">
                <a16:creationId xmlns:a16="http://schemas.microsoft.com/office/drawing/2014/main" id="{133B17A4-822C-44A4-8FF4-981E5620FFF9}"/>
              </a:ext>
            </a:extLst>
          </p:cNvPr>
          <p:cNvCxnSpPr/>
          <p:nvPr/>
        </p:nvCxnSpPr>
        <p:spPr>
          <a:xfrm>
            <a:off x="6792685" y="3637601"/>
            <a:ext cx="0" cy="140151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072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0CBD-F2A8-4C5B-AE71-FD51A4727323}"/>
              </a:ext>
            </a:extLst>
          </p:cNvPr>
          <p:cNvSpPr>
            <a:spLocks noGrp="1"/>
          </p:cNvSpPr>
          <p:nvPr>
            <p:ph type="title"/>
          </p:nvPr>
        </p:nvSpPr>
        <p:spPr/>
        <p:txBody>
          <a:bodyPr/>
          <a:lstStyle/>
          <a:p>
            <a:r>
              <a:rPr lang="en-GB" dirty="0"/>
              <a:t>Boundaries </a:t>
            </a:r>
          </a:p>
        </p:txBody>
      </p:sp>
      <p:sp>
        <p:nvSpPr>
          <p:cNvPr id="3" name="Content Placeholder 2">
            <a:extLst>
              <a:ext uri="{FF2B5EF4-FFF2-40B4-BE49-F238E27FC236}">
                <a16:creationId xmlns:a16="http://schemas.microsoft.com/office/drawing/2014/main" id="{4F23DBE2-89F4-4124-826B-8864F0C72BE1}"/>
              </a:ext>
            </a:extLst>
          </p:cNvPr>
          <p:cNvSpPr>
            <a:spLocks noGrp="1"/>
          </p:cNvSpPr>
          <p:nvPr>
            <p:ph idx="1"/>
          </p:nvPr>
        </p:nvSpPr>
        <p:spPr/>
        <p:txBody>
          <a:bodyPr/>
          <a:lstStyle/>
          <a:p>
            <a:r>
              <a:rPr lang="en-GB" dirty="0"/>
              <a:t>OGSE weight &gt; 100 kg, &lt;200 kg</a:t>
            </a:r>
          </a:p>
          <a:p>
            <a:pPr lvl="1"/>
            <a:r>
              <a:rPr lang="en-GB" dirty="0"/>
              <a:t>Maximum dimensions 1 by 1 by 2 meter</a:t>
            </a:r>
          </a:p>
          <a:p>
            <a:r>
              <a:rPr lang="en-GB" dirty="0"/>
              <a:t>Instrument weight  &lt; 160 kg</a:t>
            </a:r>
          </a:p>
          <a:p>
            <a:pPr lvl="1"/>
            <a:r>
              <a:rPr lang="en-GB" dirty="0"/>
              <a:t>Maximum dimensions 1.2 by 1.2 by 0.6 meter (volume claim due to rotation is cube of 1.2 m)</a:t>
            </a:r>
          </a:p>
          <a:p>
            <a:r>
              <a:rPr lang="en-GB" dirty="0"/>
              <a:t>Expected is that rotation of instrument is done with an in-vacuum rotation table</a:t>
            </a:r>
          </a:p>
          <a:p>
            <a:r>
              <a:rPr lang="en-GB" dirty="0"/>
              <a:t>Operation temperature: -60°C (TBD) to + 45°C</a:t>
            </a:r>
          </a:p>
          <a:p>
            <a:r>
              <a:rPr lang="en-GB" dirty="0"/>
              <a:t>Non operation temperature: -XX°C to + 120°C</a:t>
            </a:r>
          </a:p>
          <a:p>
            <a:pPr lvl="1"/>
            <a:r>
              <a:rPr lang="en-GB" dirty="0"/>
              <a:t>Counter measures for temperature are allowed, please put forward these counter options</a:t>
            </a:r>
          </a:p>
          <a:p>
            <a:r>
              <a:rPr lang="en-GB" dirty="0"/>
              <a:t>Positioning of instrument to OGSE </a:t>
            </a:r>
            <a:r>
              <a:rPr lang="en-GB" u="sng" dirty="0"/>
              <a:t>relative</a:t>
            </a:r>
            <a:r>
              <a:rPr lang="en-GB" dirty="0"/>
              <a:t> to each other shall preferably be controlled by manipulation system</a:t>
            </a:r>
          </a:p>
          <a:p>
            <a:r>
              <a:rPr lang="en-GB" dirty="0"/>
              <a:t>Z-axes is the optical axes of the system</a:t>
            </a:r>
          </a:p>
          <a:p>
            <a:endParaRPr lang="en-GB" dirty="0"/>
          </a:p>
        </p:txBody>
      </p:sp>
      <p:sp>
        <p:nvSpPr>
          <p:cNvPr id="4" name="Footer Placeholder 3">
            <a:extLst>
              <a:ext uri="{FF2B5EF4-FFF2-40B4-BE49-F238E27FC236}">
                <a16:creationId xmlns:a16="http://schemas.microsoft.com/office/drawing/2014/main" id="{68B95C78-D1DC-49A6-BD06-A3A14274A367}"/>
              </a:ext>
            </a:extLst>
          </p:cNvPr>
          <p:cNvSpPr>
            <a:spLocks noGrp="1"/>
          </p:cNvSpPr>
          <p:nvPr>
            <p:ph type="ftr" sz="quarter" idx="11"/>
          </p:nvPr>
        </p:nvSpPr>
        <p:spPr/>
        <p:txBody>
          <a:bodyPr/>
          <a:lstStyle/>
          <a:p>
            <a:fld id="{91479590-7195-4D88-8CD6-378C00941253}" type="slidenum">
              <a:rPr lang="en-GB" smtClean="0"/>
              <a:t>9</a:t>
            </a:fld>
            <a:r>
              <a:rPr lang="en-GB" dirty="0"/>
              <a:t> | Market consultation CSI Mechanical Manipulation System</a:t>
            </a:r>
          </a:p>
        </p:txBody>
      </p:sp>
    </p:spTree>
    <p:extLst>
      <p:ext uri="{BB962C8B-B14F-4D97-AF65-F5344CB8AC3E}">
        <p14:creationId xmlns:p14="http://schemas.microsoft.com/office/powerpoint/2010/main" val="250630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NO">
  <a:themeElements>
    <a:clrScheme name="Aangepast 2">
      <a:dk1>
        <a:sysClr val="windowText" lastClr="000000"/>
      </a:dk1>
      <a:lt1>
        <a:sysClr val="window" lastClr="FFFFFF"/>
      </a:lt1>
      <a:dk2>
        <a:srgbClr val="71A4C3"/>
      </a:dk2>
      <a:lt2>
        <a:srgbClr val="9C9C9C"/>
      </a:lt2>
      <a:accent1>
        <a:srgbClr val="ED8000"/>
      </a:accent1>
      <a:accent2>
        <a:srgbClr val="CB1325"/>
      </a:accent2>
      <a:accent3>
        <a:srgbClr val="FFCB00"/>
      </a:accent3>
      <a:accent4>
        <a:srgbClr val="649EC9"/>
      </a:accent4>
      <a:accent5>
        <a:srgbClr val="D6277A"/>
      </a:accent5>
      <a:accent6>
        <a:srgbClr val="93A800"/>
      </a:accent6>
      <a:hlink>
        <a:srgbClr val="71A4C3"/>
      </a:hlink>
      <a:folHlink>
        <a:srgbClr val="71A4C3"/>
      </a:folHlink>
    </a:clrScheme>
    <a:fontScheme name="TN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Team Document" ma:contentTypeID="0x010100A35317DCC28344A7B82488658A034A5C0100EDD3EDEBFDABD248ABB1C84B6E6FD441" ma:contentTypeVersion="6" ma:contentTypeDescription=" " ma:contentTypeScope="" ma:versionID="69c6a0c8074fde899200c0d93a5effc9">
  <xsd:schema xmlns:xsd="http://www.w3.org/2001/XMLSchema" xmlns:xs="http://www.w3.org/2001/XMLSchema" xmlns:p="http://schemas.microsoft.com/office/2006/metadata/properties" xmlns:ns2="5773e66d-641b-4b43-999c-e297ac087e37" xmlns:ns3="2f6a910d-138e-42c1-8e8a-320c1b7cf3f7" xmlns:ns5="7d327776-0a9c-4c34-8d0f-c56daa23deba" targetNamespace="http://schemas.microsoft.com/office/2006/metadata/properties" ma:root="true" ma:fieldsID="bb19142202d0e5e290ea507a51497e58" ns2:_="" ns3:_="" ns5:_="">
    <xsd:import namespace="5773e66d-641b-4b43-999c-e297ac087e37"/>
    <xsd:import namespace="2f6a910d-138e-42c1-8e8a-320c1b7cf3f7"/>
    <xsd:import namespace="7d327776-0a9c-4c34-8d0f-c56daa23deba"/>
    <xsd:element name="properties">
      <xsd:complexType>
        <xsd:sequence>
          <xsd:element name="documentManagement">
            <xsd:complexType>
              <xsd:all>
                <xsd:element ref="ns2:_dlc_DocId" minOccurs="0"/>
                <xsd:element ref="ns2:_dlc_DocIdUrl" minOccurs="0"/>
                <xsd:element ref="ns2:_dlc_DocIdPersistId" minOccurs="0"/>
                <xsd:element ref="ns3:TNOC_ClusterName" minOccurs="0"/>
                <xsd:element ref="ns3:TNOC_ClusterId" minOccurs="0"/>
                <xsd:element ref="ns2:h15fbb78f4cb41d290e72f301ea2865f" minOccurs="0"/>
                <xsd:element ref="ns2:TaxCatchAll" minOccurs="0"/>
                <xsd:element ref="ns2:TaxCatchAllLabel" minOccurs="0"/>
                <xsd:element ref="ns2:n2a7a23bcc2241cb9261f9a914c7c1bb" minOccurs="0"/>
                <xsd:element ref="ns2:lca20d149a844688b6abf34073d5c21d" minOccurs="0"/>
                <xsd:element ref="ns2:cf581d8792c646118aad2c2c4ecdfa8c" minOccurs="0"/>
                <xsd:element ref="ns2:bac4ab11065f4f6c809c820c57e320e5" minOccurs="0"/>
                <xsd:element ref="ns5:MediaServiceMetadata" minOccurs="0"/>
                <xsd:element ref="ns5:MediaServiceFastMetadata" minOccurs="0"/>
                <xsd:element ref="ns5:MediaServiceDateTaken" minOccurs="0"/>
                <xsd:element ref="ns5:MediaServiceAutoTags" minOccurs="0"/>
                <xsd:element ref="ns5: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73e66d-641b-4b43-999c-e297ac087e3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15fbb78f4cb41d290e72f301ea2865f" ma:index="13" nillable="true" ma:taxonomy="true" ma:internalName="h15fbb78f4cb41d290e72f301ea2865f" ma:taxonomyFieldName="TNOC_ClusterType" ma:displayName="Cluster type" ma:default="1;#Project|fa11c4c9-105f-402c-bb40-9a56b4989397" ma:fieldId="{115fbb78-f4cb-41d2-90e7-2f301ea2865f}" ma:sspId="7378aa68-586f-4892-bb77-0985b40f41a6" ma:termSetId="e7feef8e-5ede-44cd-b7d5-7ed7dacef0b4"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4c2fa315-96f7-4ff2-b1fd-f897fbd09636}" ma:internalName="TaxCatchAll" ma:showField="CatchAllData" ma:web="5773e66d-641b-4b43-999c-e297ac087e37">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4c2fa315-96f7-4ff2-b1fd-f897fbd09636}" ma:internalName="TaxCatchAllLabel" ma:readOnly="true" ma:showField="CatchAllDataLabel" ma:web="5773e66d-641b-4b43-999c-e297ac087e37">
      <xsd:complexType>
        <xsd:complexContent>
          <xsd:extension base="dms:MultiChoiceLookup">
            <xsd:sequence>
              <xsd:element name="Value" type="dms:Lookup" maxOccurs="unbounded" minOccurs="0" nillable="true"/>
            </xsd:sequence>
          </xsd:extension>
        </xsd:complexContent>
      </xsd:complexType>
    </xsd:element>
    <xsd:element name="n2a7a23bcc2241cb9261f9a914c7c1bb" ma:index="17" nillable="true" ma:taxonomy="true" ma:internalName="n2a7a23bcc2241cb9261f9a914c7c1bb" ma:taxonomyFieldName="TNOC_DocumentClassification" ma:displayName="Document classification" ma:default="5;#TNO Internal|1a23c89f-ef54-4907-86fd-8242403ff722" ma:fieldId="{72a7a23b-cc22-41cb-9261-f9a914c7c1bb}" ma:sspId="7378aa68-586f-4892-bb77-0985b40f41a6" ma:termSetId="ff8f31fd-7572-41dc-9fe4-bd4c6d280f39" ma:anchorId="00000000-0000-0000-0000-000000000000" ma:open="false" ma:isKeyword="false">
      <xsd:complexType>
        <xsd:sequence>
          <xsd:element ref="pc:Terms" minOccurs="0" maxOccurs="1"/>
        </xsd:sequence>
      </xsd:complexType>
    </xsd:element>
    <xsd:element name="lca20d149a844688b6abf34073d5c21d" ma:index="19" nillable="true" ma:taxonomy="true" ma:internalName="lca20d149a844688b6abf34073d5c21d" ma:taxonomyFieldName="TNOC_DocumentType" ma:displayName="Document type" ma:fieldId="{5ca20d14-9a84-4688-b6ab-f34073d5c21d}" ma:sspId="7378aa68-586f-4892-bb77-0985b40f41a6" ma:termSetId="e8a13a9e-c4f3-4184-b8d9-8210abad4948" ma:anchorId="00000000-0000-0000-0000-000000000000" ma:open="false" ma:isKeyword="false">
      <xsd:complexType>
        <xsd:sequence>
          <xsd:element ref="pc:Terms" minOccurs="0" maxOccurs="1"/>
        </xsd:sequence>
      </xsd:complexType>
    </xsd:element>
    <xsd:element name="cf581d8792c646118aad2c2c4ecdfa8c" ma:index="22" nillable="true" ma:taxonomy="true" ma:internalName="cf581d8792c646118aad2c2c4ecdfa8c" ma:taxonomyFieldName="TNOC_DocumentSetType" ma:displayName="Document set type" ma:readOnly="false" ma:fieldId="{cf581d87-92c6-4611-8aad-2c2c4ecdfa8c}" ma:sspId="7378aa68-586f-4892-bb77-0985b40f41a6" ma:termSetId="a8d4306b-62bf-468f-9587-ff078c864327" ma:anchorId="00000000-0000-0000-0000-000000000000" ma:open="false" ma:isKeyword="false">
      <xsd:complexType>
        <xsd:sequence>
          <xsd:element ref="pc:Terms" minOccurs="0" maxOccurs="1"/>
        </xsd:sequence>
      </xsd:complexType>
    </xsd:element>
    <xsd:element name="bac4ab11065f4f6c809c820c57e320e5" ma:index="24" nillable="true" ma:taxonomy="true" ma:internalName="bac4ab11065f4f6c809c820c57e320e5" ma:taxonomyFieldName="TNOC_DocumentCategory" ma:displayName="Document category" ma:fieldId="{bac4ab11-065f-4f6c-809c-820c57e320e5}" ma:sspId="7378aa68-586f-4892-bb77-0985b40f41a6" ma:termSetId="94d42b6a-4155-4fa6-95e9-087bc306ceb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f6a910d-138e-42c1-8e8a-320c1b7cf3f7" elementFormDefault="qualified">
    <xsd:import namespace="http://schemas.microsoft.com/office/2006/documentManagement/types"/>
    <xsd:import namespace="http://schemas.microsoft.com/office/infopath/2007/PartnerControls"/>
    <xsd:element name="TNOC_ClusterName" ma:index="11" nillable="true" ma:displayName="Cluster name" ma:default="IEBVA TOF CSI" ma:internalName="TNOC_ClusterName">
      <xsd:simpleType>
        <xsd:restriction base="dms:Text">
          <xsd:maxLength value="255"/>
        </xsd:restriction>
      </xsd:simpleType>
    </xsd:element>
    <xsd:element name="TNOC_ClusterId" ma:index="12" nillable="true" ma:displayName="Cluster ID" ma:default="060.30029" ma:internalName="TNOC_Cluster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327776-0a9c-4c34-8d0f-c56daa23deba" elementFormDefault="qualified">
    <xsd:import namespace="http://schemas.microsoft.com/office/2006/documentManagement/types"/>
    <xsd:import namespace="http://schemas.microsoft.com/office/infopath/2007/PartnerControls"/>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MediaServiceAutoTags" ma:internalName="MediaServiceAutoTags"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1"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NOC_ClusterName xmlns="2f6a910d-138e-42c1-8e8a-320c1b7cf3f7">IEBVA TOF CSI</TNOC_ClusterName>
    <TNOC_ClusterId xmlns="2f6a910d-138e-42c1-8e8a-320c1b7cf3f7">060.30029</TNOC_ClusterId>
    <cf581d8792c646118aad2c2c4ecdfa8c xmlns="5773e66d-641b-4b43-999c-e297ac087e37">
      <Terms xmlns="http://schemas.microsoft.com/office/infopath/2007/PartnerControls"/>
    </cf581d8792c646118aad2c2c4ecdfa8c>
    <n2a7a23bcc2241cb9261f9a914c7c1bb xmlns="5773e66d-641b-4b43-999c-e297ac087e37">
      <Terms xmlns="http://schemas.microsoft.com/office/infopath/2007/PartnerControls">
        <TermInfo xmlns="http://schemas.microsoft.com/office/infopath/2007/PartnerControls">
          <TermName xmlns="http://schemas.microsoft.com/office/infopath/2007/PartnerControls">TNO Internal</TermName>
          <TermId xmlns="http://schemas.microsoft.com/office/infopath/2007/PartnerControls">1a23c89f-ef54-4907-86fd-8242403ff722</TermId>
        </TermInfo>
      </Terms>
    </n2a7a23bcc2241cb9261f9a914c7c1bb>
    <lca20d149a844688b6abf34073d5c21d xmlns="5773e66d-641b-4b43-999c-e297ac087e37">
      <Terms xmlns="http://schemas.microsoft.com/office/infopath/2007/PartnerControls"/>
    </lca20d149a844688b6abf34073d5c21d>
    <TaxCatchAll xmlns="5773e66d-641b-4b43-999c-e297ac087e37">
      <Value>5</Value>
      <Value>1</Value>
    </TaxCatchAll>
    <bac4ab11065f4f6c809c820c57e320e5 xmlns="5773e66d-641b-4b43-999c-e297ac087e37">
      <Terms xmlns="http://schemas.microsoft.com/office/infopath/2007/PartnerControls"/>
    </bac4ab11065f4f6c809c820c57e320e5>
    <h15fbb78f4cb41d290e72f301ea2865f xmlns="5773e66d-641b-4b43-999c-e297ac087e37">
      <Terms xmlns="http://schemas.microsoft.com/office/infopath/2007/PartnerControls">
        <TermInfo xmlns="http://schemas.microsoft.com/office/infopath/2007/PartnerControls">
          <TermName xmlns="http://schemas.microsoft.com/office/infopath/2007/PartnerControls">Project</TermName>
          <TermId xmlns="http://schemas.microsoft.com/office/infopath/2007/PartnerControls">fa11c4c9-105f-402c-bb40-9a56b4989397</TermId>
        </TermInfo>
      </Terms>
    </h15fbb78f4cb41d290e72f301ea2865f>
    <_dlc_DocId xmlns="5773e66d-641b-4b43-999c-e297ac087e37">7UDSJ45XPUMK-496325992-502</_dlc_DocId>
    <_dlc_DocIdUrl xmlns="5773e66d-641b-4b43-999c-e297ac087e37">
      <Url>https://365tno.sharepoint.com/teams/P060.30029/_layouts/15/DocIdRedir.aspx?ID=7UDSJ45XPUMK-496325992-502</Url>
      <Description>7UDSJ45XPUMK-496325992-502</Description>
    </_dlc_DocIdUrl>
  </documentManagement>
</p:properties>
</file>

<file path=customXml/itemProps1.xml><?xml version="1.0" encoding="utf-8"?>
<ds:datastoreItem xmlns:ds="http://schemas.openxmlformats.org/officeDocument/2006/customXml" ds:itemID="{FE962CA2-8A11-409C-8DDE-180CBE4F7A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73e66d-641b-4b43-999c-e297ac087e37"/>
    <ds:schemaRef ds:uri="2f6a910d-138e-42c1-8e8a-320c1b7cf3f7"/>
    <ds:schemaRef ds:uri="7d327776-0a9c-4c34-8d0f-c56daa23de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133211-0554-4BB4-94C2-BCA6B437DEEE}">
  <ds:schemaRefs>
    <ds:schemaRef ds:uri="http://schemas.microsoft.com/sharepoint/events"/>
  </ds:schemaRefs>
</ds:datastoreItem>
</file>

<file path=customXml/itemProps3.xml><?xml version="1.0" encoding="utf-8"?>
<ds:datastoreItem xmlns:ds="http://schemas.openxmlformats.org/officeDocument/2006/customXml" ds:itemID="{7D987FF8-C24B-4DFF-A8A6-44E094E8960C}">
  <ds:schemaRefs>
    <ds:schemaRef ds:uri="http://schemas.microsoft.com/sharepoint/v3/contenttype/forms"/>
  </ds:schemaRefs>
</ds:datastoreItem>
</file>

<file path=customXml/itemProps4.xml><?xml version="1.0" encoding="utf-8"?>
<ds:datastoreItem xmlns:ds="http://schemas.openxmlformats.org/officeDocument/2006/customXml" ds:itemID="{0E533200-ECC9-4D11-8539-D7C624B6C9B6}">
  <ds:schemaRefs>
    <ds:schemaRef ds:uri="2f6a910d-138e-42c1-8e8a-320c1b7cf3f7"/>
    <ds:schemaRef ds:uri="http://purl.org/dc/elements/1.1/"/>
    <ds:schemaRef ds:uri="7d327776-0a9c-4c34-8d0f-c56daa23deba"/>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5773e66d-641b-4b43-999c-e297ac087e37"/>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TNO_16_9</Template>
  <TotalTime>352</TotalTime>
  <Words>801</Words>
  <Application>Microsoft Office PowerPoint</Application>
  <PresentationFormat>On-screen Show (16:9)</PresentationFormat>
  <Paragraphs>113</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ＭＳ Ｐゴシック</vt:lpstr>
      <vt:lpstr>Arial</vt:lpstr>
      <vt:lpstr>Arial Black</vt:lpstr>
      <vt:lpstr>Calibri</vt:lpstr>
      <vt:lpstr>Franklin Gothic Heavy</vt:lpstr>
      <vt:lpstr>TNO</vt:lpstr>
      <vt:lpstr>Market consultation CSI Mechanical Manipulation System TNO</vt:lpstr>
      <vt:lpstr>Outline</vt:lpstr>
      <vt:lpstr>Introduction TNO</vt:lpstr>
      <vt:lpstr>Introduction TNO</vt:lpstr>
      <vt:lpstr>Introduction TNO</vt:lpstr>
      <vt:lpstr>PowerPoint Presentation</vt:lpstr>
      <vt:lpstr>Introduction CSI</vt:lpstr>
      <vt:lpstr>Manipulation needed</vt:lpstr>
      <vt:lpstr>Boundaries </vt:lpstr>
      <vt:lpstr>Boundaries</vt:lpstr>
      <vt:lpstr>Option 1: manipulation all in vacuum</vt:lpstr>
      <vt:lpstr>Option 2: manipulation in ambient</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consultation CSI manipulation TNO</dc:title>
  <dc:creator>TNO</dc:creator>
  <cp:lastModifiedBy>Driessen, F.P.G. (Frank)</cp:lastModifiedBy>
  <cp:revision>4</cp:revision>
  <dcterms:created xsi:type="dcterms:W3CDTF">2018-04-10T06:01:19Z</dcterms:created>
  <dcterms:modified xsi:type="dcterms:W3CDTF">2018-04-18T11:32:22Z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TNO_169</vt:lpwstr>
  </property>
  <property fmtid="{D5CDD505-2E9C-101B-9397-08002B2CF9AE}" pid="3" name="do_LanguageID">
    <vt:lpwstr>2057</vt:lpwstr>
  </property>
  <property fmtid="{D5CDD505-2E9C-101B-9397-08002B2CF9AE}" pid="4" name="do_Title">
    <vt:lpwstr>Market consultation CSI Mechanical Manipulation System</vt:lpwstr>
  </property>
  <property fmtid="{D5CDD505-2E9C-101B-9397-08002B2CF9AE}" pid="5" name="do_Subtitle">
    <vt:lpwstr/>
  </property>
  <property fmtid="{D5CDD505-2E9C-101B-9397-08002B2CF9AE}" pid="6" name="do_Speaker">
    <vt:lpwstr>TNO</vt:lpwstr>
  </property>
  <property fmtid="{D5CDD505-2E9C-101B-9397-08002B2CF9AE}" pid="7" name="do_Date">
    <vt:lpwstr>False</vt:lpwstr>
  </property>
  <property fmtid="{D5CDD505-2E9C-101B-9397-08002B2CF9AE}" pid="8" name="do_DateHandout">
    <vt:lpwstr>False</vt:lpwstr>
  </property>
  <property fmtid="{D5CDD505-2E9C-101B-9397-08002B2CF9AE}" pid="9" name="do_DateValue">
    <vt:lpwstr>20-04-2018</vt:lpwstr>
  </property>
  <property fmtid="{D5CDD505-2E9C-101B-9397-08002B2CF9AE}" pid="10" name="do_SlideNumber">
    <vt:lpwstr>True</vt:lpwstr>
  </property>
  <property fmtid="{D5CDD505-2E9C-101B-9397-08002B2CF9AE}" pid="11" name="do_SlideNumberHandout">
    <vt:lpwstr>True</vt:lpwstr>
  </property>
  <property fmtid="{D5CDD505-2E9C-101B-9397-08002B2CF9AE}" pid="12" name="do_Language">
    <vt:lpwstr>2057</vt:lpwstr>
  </property>
  <property fmtid="{D5CDD505-2E9C-101B-9397-08002B2CF9AE}" pid="13" name="ContentTypeId">
    <vt:lpwstr>0x010100A35317DCC28344A7B82488658A034A5C0100EDD3EDEBFDABD248ABB1C84B6E6FD441</vt:lpwstr>
  </property>
  <property fmtid="{D5CDD505-2E9C-101B-9397-08002B2CF9AE}" pid="14" name="TNOC_DocumentClassification">
    <vt:lpwstr>5;#TNO Internal|1a23c89f-ef54-4907-86fd-8242403ff722</vt:lpwstr>
  </property>
  <property fmtid="{D5CDD505-2E9C-101B-9397-08002B2CF9AE}" pid="15" name="TNOC_DocumentType">
    <vt:lpwstr/>
  </property>
  <property fmtid="{D5CDD505-2E9C-101B-9397-08002B2CF9AE}" pid="16" name="TNOC_DocumentCategory">
    <vt:lpwstr/>
  </property>
  <property fmtid="{D5CDD505-2E9C-101B-9397-08002B2CF9AE}" pid="17" name="TNOC_ClusterType">
    <vt:lpwstr>1;#Project|fa11c4c9-105f-402c-bb40-9a56b4989397</vt:lpwstr>
  </property>
  <property fmtid="{D5CDD505-2E9C-101B-9397-08002B2CF9AE}" pid="18" name="TNOC_DocumentSetType">
    <vt:lpwstr/>
  </property>
  <property fmtid="{D5CDD505-2E9C-101B-9397-08002B2CF9AE}" pid="19" name="_dlc_DocIdItemGuid">
    <vt:lpwstr>5e900a75-303e-4e06-9f84-4616d3133e6c</vt:lpwstr>
  </property>
</Properties>
</file>