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5" r:id="rId2"/>
    <p:sldId id="287" r:id="rId3"/>
    <p:sldId id="288" r:id="rId4"/>
    <p:sldId id="289" r:id="rId5"/>
    <p:sldId id="290" r:id="rId6"/>
    <p:sldId id="291" r:id="rId7"/>
  </p:sldIdLst>
  <p:sldSz cx="9144000" cy="6858000" type="screen4x3"/>
  <p:notesSz cx="7007225" cy="92884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9D8"/>
    <a:srgbClr val="DFE2FF"/>
    <a:srgbClr val="003882"/>
    <a:srgbClr val="B1C808"/>
    <a:srgbClr val="013668"/>
    <a:srgbClr val="9EBF08"/>
    <a:srgbClr val="003295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20" autoAdjust="0"/>
    <p:restoredTop sz="94687" autoAdjust="0"/>
  </p:normalViewPr>
  <p:slideViewPr>
    <p:cSldViewPr>
      <p:cViewPr>
        <p:scale>
          <a:sx n="90" d="100"/>
          <a:sy n="90" d="100"/>
        </p:scale>
        <p:origin x="-1056" y="-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332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3325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fld id="{324D1954-98C5-4F7E-B44C-03BC2BF1296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3437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1663"/>
            <a:ext cx="5137150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Klik om de tekststijl van het model te bewerken</a:t>
            </a:r>
          </a:p>
          <a:p>
            <a:pPr lvl="1"/>
            <a:r>
              <a:rPr lang="en-US" noProof="0" smtClean="0"/>
              <a:t>Tweede niveau</a:t>
            </a:r>
          </a:p>
          <a:p>
            <a:pPr lvl="2"/>
            <a:r>
              <a:rPr lang="en-US" noProof="0" smtClean="0"/>
              <a:t>Derde niveau</a:t>
            </a:r>
          </a:p>
          <a:p>
            <a:pPr lvl="3"/>
            <a:r>
              <a:rPr lang="en-US" noProof="0" smtClean="0"/>
              <a:t>Vierde niveau</a:t>
            </a:r>
          </a:p>
          <a:p>
            <a:pPr lvl="4"/>
            <a:r>
              <a:rPr lang="en-US" noProof="0" smtClean="0"/>
              <a:t>Vijfde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332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3325"/>
            <a:ext cx="30368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fld id="{2EB45749-6643-4E3B-8DEB-D8820EC1682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C526E5-C4B9-42F7-A4A7-FA6AD1C938C1}" type="slidenum">
              <a:rPr lang="en-US" smtClean="0">
                <a:ea typeface="ＭＳ Ｐゴシック"/>
                <a:cs typeface="ＭＳ Ｐゴシック"/>
              </a:rPr>
              <a:pPr/>
              <a:t>1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1C7439-02BA-4E16-982B-8BA34B247642}" type="slidenum">
              <a:rPr lang="en-US" smtClean="0"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7952D-7DBD-48C0-B0D1-03B7208F2C2F}" type="slidenum">
              <a:rPr lang="en-US" smtClean="0">
                <a:ea typeface="ＭＳ Ｐゴシック"/>
                <a:cs typeface="ＭＳ Ｐゴシック"/>
              </a:rPr>
              <a:pPr/>
              <a:t>3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83762B-002B-4EA3-A313-192983FF7969}" type="slidenum">
              <a:rPr lang="en-US" smtClean="0">
                <a:ea typeface="ＭＳ Ｐゴシック"/>
                <a:cs typeface="ＭＳ Ｐゴシック"/>
              </a:rPr>
              <a:pPr/>
              <a:t>4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2CA120-5BD3-4F04-933F-03168FE2BF26}" type="slidenum">
              <a:rPr lang="en-US" smtClean="0">
                <a:ea typeface="ＭＳ Ｐゴシック"/>
                <a:cs typeface="ＭＳ Ｐゴシック"/>
              </a:rPr>
              <a:pPr/>
              <a:t>5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CA31D-D8A2-4A90-AB9D-B682A11B5047}" type="slidenum">
              <a:rPr lang="en-US" smtClean="0">
                <a:ea typeface="ＭＳ Ｐゴシック"/>
                <a:cs typeface="ＭＳ Ｐゴシック"/>
              </a:rPr>
              <a:pPr/>
              <a:t>6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>
              <a:ea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195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38700" y="1981200"/>
            <a:ext cx="36195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10350" y="609600"/>
            <a:ext cx="1847850" cy="52578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066800" y="609600"/>
            <a:ext cx="5391150" cy="52578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609600"/>
            <a:ext cx="7391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Titelstijl van model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391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882"/>
          </a:solidFill>
          <a:latin typeface="Times" pitchFamily="64" charset="0"/>
          <a:ea typeface="ＭＳ Ｐゴシック" pitchFamily="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3882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882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3882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882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3882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88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88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88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882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ChangeArrowheads="1"/>
          </p:cNvSpPr>
          <p:nvPr/>
        </p:nvSpPr>
        <p:spPr bwMode="auto">
          <a:xfrm>
            <a:off x="0" y="6096000"/>
            <a:ext cx="9144000" cy="3048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nl-NL" sz="1600" b="1"/>
              <a:t>Samen werken aan een schoner Nederland</a:t>
            </a: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52400"/>
          </a:xfrm>
          <a:prstGeom prst="rect">
            <a:avLst/>
          </a:prstGeom>
          <a:solidFill>
            <a:srgbClr val="00388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524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pic>
        <p:nvPicPr>
          <p:cNvPr id="15364" name="Picture 5" descr="logo_toepassing-RG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29613" y="5016500"/>
            <a:ext cx="814387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00113" y="2636838"/>
            <a:ext cx="7620000" cy="838200"/>
          </a:xfrm>
        </p:spPr>
        <p:txBody>
          <a:bodyPr/>
          <a:lstStyle/>
          <a:p>
            <a:pPr algn="ctr" eaLnBrk="1" hangingPunct="1"/>
            <a:r>
              <a:rPr lang="nl-NL" sz="4000" smtClean="0">
                <a:latin typeface="Arial" charset="0"/>
              </a:rPr>
              <a:t>Meetmethode ANWB</a:t>
            </a:r>
          </a:p>
        </p:txBody>
      </p:sp>
      <p:cxnSp>
        <p:nvCxnSpPr>
          <p:cNvPr id="15366" name="AutoShape 7"/>
          <p:cNvCxnSpPr>
            <a:cxnSpLocks noChangeShapeType="1"/>
          </p:cNvCxnSpPr>
          <p:nvPr/>
        </p:nvCxnSpPr>
        <p:spPr bwMode="auto">
          <a:xfrm>
            <a:off x="762000" y="609600"/>
            <a:ext cx="0" cy="5405438"/>
          </a:xfrm>
          <a:prstGeom prst="straightConnector1">
            <a:avLst/>
          </a:prstGeom>
          <a:noFill/>
          <a:ln w="63500" cap="rnd">
            <a:solidFill>
              <a:srgbClr val="DFE2FF"/>
            </a:solidFill>
            <a:prstDash val="sysDot"/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0" y="6096000"/>
            <a:ext cx="9144000" cy="3048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nl-NL" sz="1600" b="1"/>
              <a:t>Samen werken aan een schoner Nederland</a:t>
            </a:r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52400"/>
          </a:xfrm>
          <a:prstGeom prst="rect">
            <a:avLst/>
          </a:prstGeom>
          <a:solidFill>
            <a:srgbClr val="00388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524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pic>
        <p:nvPicPr>
          <p:cNvPr id="17412" name="Picture 5" descr="logo_toepassing-RG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29613" y="5016500"/>
            <a:ext cx="814387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620000" cy="838200"/>
          </a:xfrm>
        </p:spPr>
        <p:txBody>
          <a:bodyPr/>
          <a:lstStyle/>
          <a:p>
            <a:pPr algn="ctr" eaLnBrk="1" hangingPunct="1"/>
            <a:r>
              <a:rPr lang="nl-NL" sz="2800" smtClean="0">
                <a:latin typeface="Arial" charset="0"/>
              </a:rPr>
              <a:t> Score 1</a:t>
            </a:r>
            <a:endParaRPr lang="nl-NL" sz="2800" i="1" smtClean="0">
              <a:latin typeface="Arial" charset="0"/>
            </a:endParaRPr>
          </a:p>
        </p:txBody>
      </p:sp>
      <p:cxnSp>
        <p:nvCxnSpPr>
          <p:cNvPr id="17414" name="AutoShape 7"/>
          <p:cNvCxnSpPr>
            <a:cxnSpLocks noChangeShapeType="1"/>
          </p:cNvCxnSpPr>
          <p:nvPr/>
        </p:nvCxnSpPr>
        <p:spPr bwMode="auto">
          <a:xfrm>
            <a:off x="762000" y="609600"/>
            <a:ext cx="0" cy="5405438"/>
          </a:xfrm>
          <a:prstGeom prst="straightConnector1">
            <a:avLst/>
          </a:prstGeom>
          <a:noFill/>
          <a:ln w="63500" cap="rnd">
            <a:solidFill>
              <a:srgbClr val="DFE2FF"/>
            </a:solidFill>
            <a:prstDash val="sysDot"/>
            <a:round/>
            <a:headEnd/>
            <a:tailEnd/>
          </a:ln>
        </p:spPr>
      </p:cxnSp>
      <p:pic>
        <p:nvPicPr>
          <p:cNvPr id="17415" name="Picture 9" descr="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1484313"/>
            <a:ext cx="6116638" cy="45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ChangeArrowheads="1"/>
          </p:cNvSpPr>
          <p:nvPr/>
        </p:nvSpPr>
        <p:spPr bwMode="auto">
          <a:xfrm>
            <a:off x="0" y="6096000"/>
            <a:ext cx="9144000" cy="3048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nl-NL" sz="1600" b="1"/>
              <a:t>Samen werken aan een schoner Nederland</a:t>
            </a:r>
          </a:p>
        </p:txBody>
      </p:sp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52400"/>
          </a:xfrm>
          <a:prstGeom prst="rect">
            <a:avLst/>
          </a:prstGeom>
          <a:solidFill>
            <a:srgbClr val="00388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524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pic>
        <p:nvPicPr>
          <p:cNvPr id="19460" name="Picture 5" descr="logo_toepassing-RG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29613" y="5016500"/>
            <a:ext cx="814387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620000" cy="838200"/>
          </a:xfrm>
        </p:spPr>
        <p:txBody>
          <a:bodyPr/>
          <a:lstStyle/>
          <a:p>
            <a:pPr algn="ctr" eaLnBrk="1" hangingPunct="1"/>
            <a:r>
              <a:rPr lang="nl-NL" sz="2800" smtClean="0">
                <a:latin typeface="Arial" charset="0"/>
              </a:rPr>
              <a:t> Score 2</a:t>
            </a:r>
            <a:endParaRPr lang="nl-NL" sz="2800" i="1" smtClean="0">
              <a:latin typeface="Arial" charset="0"/>
            </a:endParaRPr>
          </a:p>
        </p:txBody>
      </p:sp>
      <p:cxnSp>
        <p:nvCxnSpPr>
          <p:cNvPr id="19462" name="AutoShape 7"/>
          <p:cNvCxnSpPr>
            <a:cxnSpLocks noChangeShapeType="1"/>
          </p:cNvCxnSpPr>
          <p:nvPr/>
        </p:nvCxnSpPr>
        <p:spPr bwMode="auto">
          <a:xfrm>
            <a:off x="762000" y="609600"/>
            <a:ext cx="0" cy="5405438"/>
          </a:xfrm>
          <a:prstGeom prst="straightConnector1">
            <a:avLst/>
          </a:prstGeom>
          <a:noFill/>
          <a:ln w="63500" cap="rnd">
            <a:solidFill>
              <a:srgbClr val="DFE2FF"/>
            </a:solidFill>
            <a:prstDash val="sysDot"/>
            <a:round/>
            <a:headEnd/>
            <a:tailEnd/>
          </a:ln>
        </p:spPr>
      </p:cxnSp>
      <p:pic>
        <p:nvPicPr>
          <p:cNvPr id="19463" name="Picture 9" descr="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1428750"/>
            <a:ext cx="5761037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0" y="6096000"/>
            <a:ext cx="9144000" cy="3048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nl-NL" sz="1600" b="1"/>
              <a:t>Samen werken aan een schoner Nederland</a:t>
            </a: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52400"/>
          </a:xfrm>
          <a:prstGeom prst="rect">
            <a:avLst/>
          </a:prstGeom>
          <a:solidFill>
            <a:srgbClr val="00388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524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pic>
        <p:nvPicPr>
          <p:cNvPr id="21508" name="Picture 5" descr="logo_toepassing-RG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29613" y="5016500"/>
            <a:ext cx="814387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620000" cy="838200"/>
          </a:xfrm>
        </p:spPr>
        <p:txBody>
          <a:bodyPr/>
          <a:lstStyle/>
          <a:p>
            <a:pPr algn="ctr" eaLnBrk="1" hangingPunct="1"/>
            <a:r>
              <a:rPr lang="nl-NL" sz="2800" smtClean="0">
                <a:latin typeface="Arial" charset="0"/>
              </a:rPr>
              <a:t> Score 3</a:t>
            </a:r>
            <a:endParaRPr lang="nl-NL" sz="2800" i="1" smtClean="0">
              <a:latin typeface="Arial" charset="0"/>
            </a:endParaRPr>
          </a:p>
        </p:txBody>
      </p:sp>
      <p:cxnSp>
        <p:nvCxnSpPr>
          <p:cNvPr id="21510" name="AutoShape 7"/>
          <p:cNvCxnSpPr>
            <a:cxnSpLocks noChangeShapeType="1"/>
          </p:cNvCxnSpPr>
          <p:nvPr/>
        </p:nvCxnSpPr>
        <p:spPr bwMode="auto">
          <a:xfrm>
            <a:off x="762000" y="609600"/>
            <a:ext cx="0" cy="5405438"/>
          </a:xfrm>
          <a:prstGeom prst="straightConnector1">
            <a:avLst/>
          </a:prstGeom>
          <a:noFill/>
          <a:ln w="63500" cap="rnd">
            <a:solidFill>
              <a:srgbClr val="DFE2FF"/>
            </a:solidFill>
            <a:prstDash val="sysDot"/>
            <a:round/>
            <a:headEnd/>
            <a:tailEnd/>
          </a:ln>
        </p:spPr>
      </p:cxnSp>
      <p:pic>
        <p:nvPicPr>
          <p:cNvPr id="21511" name="Picture 9" descr="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1412875"/>
            <a:ext cx="6119812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ChangeArrowheads="1"/>
          </p:cNvSpPr>
          <p:nvPr/>
        </p:nvSpPr>
        <p:spPr bwMode="auto">
          <a:xfrm>
            <a:off x="0" y="6096000"/>
            <a:ext cx="9144000" cy="3048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nl-NL" sz="1600" b="1"/>
              <a:t>Samen werken aan een schoner Nederland</a:t>
            </a:r>
          </a:p>
        </p:txBody>
      </p:sp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52400"/>
          </a:xfrm>
          <a:prstGeom prst="rect">
            <a:avLst/>
          </a:prstGeom>
          <a:solidFill>
            <a:srgbClr val="00388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524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pic>
        <p:nvPicPr>
          <p:cNvPr id="23556" name="Picture 5" descr="logo_toepassing-RG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29613" y="5016500"/>
            <a:ext cx="814387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620000" cy="838200"/>
          </a:xfrm>
        </p:spPr>
        <p:txBody>
          <a:bodyPr/>
          <a:lstStyle/>
          <a:p>
            <a:pPr algn="ctr" eaLnBrk="1" hangingPunct="1"/>
            <a:r>
              <a:rPr lang="nl-NL" sz="2800" smtClean="0">
                <a:latin typeface="Arial" charset="0"/>
              </a:rPr>
              <a:t> Score 4</a:t>
            </a:r>
            <a:endParaRPr lang="nl-NL" sz="2800" i="1" smtClean="0">
              <a:latin typeface="Arial" charset="0"/>
            </a:endParaRPr>
          </a:p>
        </p:txBody>
      </p:sp>
      <p:cxnSp>
        <p:nvCxnSpPr>
          <p:cNvPr id="23558" name="AutoShape 7"/>
          <p:cNvCxnSpPr>
            <a:cxnSpLocks noChangeShapeType="1"/>
          </p:cNvCxnSpPr>
          <p:nvPr/>
        </p:nvCxnSpPr>
        <p:spPr bwMode="auto">
          <a:xfrm>
            <a:off x="762000" y="609600"/>
            <a:ext cx="0" cy="5405438"/>
          </a:xfrm>
          <a:prstGeom prst="straightConnector1">
            <a:avLst/>
          </a:prstGeom>
          <a:noFill/>
          <a:ln w="63500" cap="rnd">
            <a:solidFill>
              <a:srgbClr val="DFE2FF"/>
            </a:solidFill>
            <a:prstDash val="sysDot"/>
            <a:round/>
            <a:headEnd/>
            <a:tailEnd/>
          </a:ln>
        </p:spPr>
      </p:cxnSp>
      <p:pic>
        <p:nvPicPr>
          <p:cNvPr id="23559" name="Picture 9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1484313"/>
            <a:ext cx="60483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ChangeArrowheads="1"/>
          </p:cNvSpPr>
          <p:nvPr/>
        </p:nvSpPr>
        <p:spPr bwMode="auto">
          <a:xfrm>
            <a:off x="0" y="6096000"/>
            <a:ext cx="9144000" cy="3048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nl-NL" sz="1600" b="1"/>
              <a:t>Samen werken aan een schoner Nederland</a:t>
            </a:r>
          </a:p>
        </p:txBody>
      </p:sp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0" y="381000"/>
            <a:ext cx="9144000" cy="152400"/>
          </a:xfrm>
          <a:prstGeom prst="rect">
            <a:avLst/>
          </a:prstGeom>
          <a:solidFill>
            <a:srgbClr val="00388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152400"/>
          </a:xfrm>
          <a:prstGeom prst="rect">
            <a:avLst/>
          </a:prstGeom>
          <a:solidFill>
            <a:srgbClr val="B1C80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nl-NL"/>
          </a:p>
        </p:txBody>
      </p:sp>
      <p:pic>
        <p:nvPicPr>
          <p:cNvPr id="25604" name="Picture 5" descr="logo_toepassing-RG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29613" y="5016500"/>
            <a:ext cx="814387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6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620000" cy="838200"/>
          </a:xfrm>
        </p:spPr>
        <p:txBody>
          <a:bodyPr/>
          <a:lstStyle/>
          <a:p>
            <a:pPr algn="ctr" eaLnBrk="1" hangingPunct="1"/>
            <a:r>
              <a:rPr lang="nl-NL" sz="2800" smtClean="0">
                <a:latin typeface="Arial" charset="0"/>
              </a:rPr>
              <a:t> Score 5</a:t>
            </a:r>
            <a:endParaRPr lang="nl-NL" sz="2800" i="1" smtClean="0">
              <a:latin typeface="Arial" charset="0"/>
            </a:endParaRPr>
          </a:p>
        </p:txBody>
      </p:sp>
      <p:cxnSp>
        <p:nvCxnSpPr>
          <p:cNvPr id="25606" name="AutoShape 7"/>
          <p:cNvCxnSpPr>
            <a:cxnSpLocks noChangeShapeType="1"/>
          </p:cNvCxnSpPr>
          <p:nvPr/>
        </p:nvCxnSpPr>
        <p:spPr bwMode="auto">
          <a:xfrm>
            <a:off x="762000" y="609600"/>
            <a:ext cx="0" cy="5405438"/>
          </a:xfrm>
          <a:prstGeom prst="straightConnector1">
            <a:avLst/>
          </a:prstGeom>
          <a:noFill/>
          <a:ln w="63500" cap="rnd">
            <a:solidFill>
              <a:srgbClr val="DFE2FF"/>
            </a:solidFill>
            <a:prstDash val="sysDot"/>
            <a:round/>
            <a:headEnd/>
            <a:tailEnd/>
          </a:ln>
        </p:spPr>
      </p:cxnSp>
      <p:pic>
        <p:nvPicPr>
          <p:cNvPr id="25607" name="Picture 9" descr="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1412875"/>
            <a:ext cx="604837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lgpagina-zwerfafval">
  <a:themeElements>
    <a:clrScheme name="Volgpagina-zwerfafv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olgpagina-zwerfafval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lnDef>
  </a:objectDefaults>
  <a:extraClrSchemeLst>
    <a:extraClrScheme>
      <a:clrScheme name="Volgpagina-zwerfafv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lgpagina-zwerfafv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lgpagina-zwerfafv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lgpagina-zwerfafv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lgpagina-zwerfafv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lgpagina-zwerfafv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lgpagina-zwerfafv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lgpagina-zwerfafv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lgpagina-zwerfafv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lgpagina-zwerfafv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lgpagina-zwerfafv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lgpagina-zwerfafv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54</Words>
  <Application>Microsoft Office PowerPoint</Application>
  <PresentationFormat>Diavoorstelling (4:3)</PresentationFormat>
  <Paragraphs>18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Ontwerpsjabloon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ＭＳ Ｐゴシック</vt:lpstr>
      <vt:lpstr>Times</vt:lpstr>
      <vt:lpstr>Volgpagina-zwerfafval</vt:lpstr>
      <vt:lpstr>Meetmethode ANWB</vt:lpstr>
      <vt:lpstr> Score 1</vt:lpstr>
      <vt:lpstr> Score 2</vt:lpstr>
      <vt:lpstr> Score 3</vt:lpstr>
      <vt:lpstr> Score 4</vt:lpstr>
      <vt:lpstr> Score 5</vt:lpstr>
    </vt:vector>
  </TitlesOfParts>
  <Company>Daan van Velzen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Nederlandschoon</dc:creator>
  <cp:lastModifiedBy>pagterr</cp:lastModifiedBy>
  <cp:revision>56</cp:revision>
  <dcterms:modified xsi:type="dcterms:W3CDTF">2012-10-12T11:56:00Z</dcterms:modified>
</cp:coreProperties>
</file>