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4" r:id="rId3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204" y="-78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Ontzettend</a:t>
            </a:r>
            <a:r>
              <a:rPr lang="nl-NL" baseline="0" dirty="0" smtClean="0"/>
              <a:t> bedankt voor de input en de gastvrije ontvangst die we overal hebben mogen ontvangen. 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15 februari 2018</a:t>
            </a:r>
            <a:endParaRPr lang="nl-NL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 smtClean="0"/>
              <a:t>15 februari 2018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 smtClean="0"/>
              <a:t>15 februari 2018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 smtClean="0"/>
              <a:t>15 februari 2018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 smtClean="0"/>
              <a:t>15 februari 2018</a:t>
            </a:r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5037138" y="6611938"/>
            <a:ext cx="2416175" cy="11906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66725" y="6611938"/>
            <a:ext cx="1905000" cy="11906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2BEF1-DFC9-4EB8-A2E2-487413D1E8F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6" name="shpTitel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21 juni 2011</a:t>
            </a:r>
          </a:p>
        </p:txBody>
      </p:sp>
    </p:spTree>
    <p:extLst>
      <p:ext uri="{BB962C8B-B14F-4D97-AF65-F5344CB8AC3E}">
        <p14:creationId xmlns:p14="http://schemas.microsoft.com/office/powerpoint/2010/main" val="71264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4932040" y="6597000"/>
            <a:ext cx="31536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1000" dirty="0">
                <a:solidFill>
                  <a:schemeClr val="tx1"/>
                </a:solidFill>
                <a:cs typeface="Arial" charset="0"/>
              </a:rPr>
              <a:t>Rijkswaterstaat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6613200"/>
            <a:ext cx="19044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fld id="{DD62E13F-49FF-4F5B-8E2D-F997ACAF2D81}" type="slidenum">
              <a:rPr lang="nl-NL" sz="1000">
                <a:solidFill>
                  <a:schemeClr val="tx1"/>
                </a:solidFill>
                <a:cs typeface="Arial" charset="0"/>
              </a:rPr>
              <a:pPr>
                <a:spcBef>
                  <a:spcPct val="0"/>
                </a:spcBef>
              </a:pPr>
              <a:t>‹nr.›</a:t>
            </a:fld>
            <a:endParaRPr lang="nl-NL" sz="1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15 februari 2018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826428" y="66564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Departementaal VERTROUWELIJK - Persoonsvertrouwelijk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4860032" y="2780928"/>
            <a:ext cx="3456384" cy="1008112"/>
          </a:xfrm>
        </p:spPr>
        <p:txBody>
          <a:bodyPr/>
          <a:lstStyle/>
          <a:p>
            <a:r>
              <a:rPr lang="nl-NL" sz="1800" dirty="0" smtClean="0"/>
              <a:t>Aanvullende informatie m.b.t. selectie n.a.v. de informatiebijeenkomst</a:t>
            </a:r>
            <a:br>
              <a:rPr lang="nl-NL" sz="1800" dirty="0" smtClean="0"/>
            </a:br>
            <a:r>
              <a:rPr lang="nl-NL" sz="1800" dirty="0" smtClean="0"/>
              <a:t/>
            </a:r>
            <a:br>
              <a:rPr lang="nl-NL" sz="1800" dirty="0" smtClean="0"/>
            </a:br>
            <a:r>
              <a:rPr lang="nl-NL" sz="1800" dirty="0" smtClean="0"/>
              <a:t>(</a:t>
            </a:r>
            <a:r>
              <a:rPr lang="nl-NL" sz="1800" dirty="0"/>
              <a:t>het onderwerp </a:t>
            </a:r>
            <a:r>
              <a:rPr lang="nl-NL" sz="1800" dirty="0" smtClean="0"/>
              <a:t>selectie is besproken in één </a:t>
            </a:r>
            <a:r>
              <a:rPr lang="nl-NL" sz="1800" dirty="0"/>
              <a:t>van de vier </a:t>
            </a:r>
            <a:r>
              <a:rPr lang="nl-NL" sz="1800" dirty="0" smtClean="0"/>
              <a:t>groepen)</a:t>
            </a:r>
            <a:endParaRPr lang="nl-NL" sz="1800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4860032" y="3789040"/>
            <a:ext cx="3598863" cy="1665224"/>
          </a:xfrm>
        </p:spPr>
        <p:txBody>
          <a:bodyPr/>
          <a:lstStyle/>
          <a:p>
            <a:endParaRPr lang="nl-NL" sz="1100" dirty="0" smtClean="0"/>
          </a:p>
          <a:p>
            <a:endParaRPr lang="nl-NL" sz="1100" dirty="0"/>
          </a:p>
          <a:p>
            <a:endParaRPr lang="nl-NL" sz="1100" dirty="0" smtClean="0"/>
          </a:p>
          <a:p>
            <a:endParaRPr lang="nl-NL" sz="1100" dirty="0"/>
          </a:p>
          <a:p>
            <a:endParaRPr lang="nl-NL" sz="1100" dirty="0" smtClean="0"/>
          </a:p>
          <a:p>
            <a:r>
              <a:rPr lang="nl-NL" sz="1100" dirty="0" smtClean="0"/>
              <a:t>21 februari 2018</a:t>
            </a:r>
          </a:p>
        </p:txBody>
      </p:sp>
    </p:spTree>
    <p:extLst>
      <p:ext uri="{BB962C8B-B14F-4D97-AF65-F5344CB8AC3E}">
        <p14:creationId xmlns:p14="http://schemas.microsoft.com/office/powerpoint/2010/main" val="21367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altLang="nl-NL" dirty="0" smtClean="0"/>
              <a:t>Aanvullende informatie </a:t>
            </a:r>
            <a:r>
              <a:rPr lang="nl-NL" altLang="nl-NL" dirty="0" err="1" smtClean="0"/>
              <a:t>mbt</a:t>
            </a:r>
            <a:r>
              <a:rPr lang="nl-NL" altLang="nl-NL" dirty="0" smtClean="0"/>
              <a:t> selectie</a:t>
            </a:r>
          </a:p>
        </p:txBody>
      </p:sp>
      <p:sp>
        <p:nvSpPr>
          <p:cNvPr id="512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844824"/>
            <a:ext cx="8402400" cy="4680520"/>
          </a:xfrm>
        </p:spPr>
        <p:txBody>
          <a:bodyPr/>
          <a:lstStyle/>
          <a:p>
            <a:endParaRPr lang="nl-NL" altLang="nl-NL" sz="1600" dirty="0" smtClean="0"/>
          </a:p>
          <a:p>
            <a:r>
              <a:rPr lang="nl-NL" altLang="nl-NL" sz="1600" dirty="0" smtClean="0"/>
              <a:t>Naast </a:t>
            </a:r>
            <a:r>
              <a:rPr lang="nl-NL" altLang="nl-NL" sz="1600" dirty="0" smtClean="0"/>
              <a:t>geschiktheidseisen</a:t>
            </a:r>
            <a:r>
              <a:rPr lang="nl-NL" altLang="nl-NL" sz="1600" dirty="0" smtClean="0"/>
              <a:t>, overweegt Aanbesteder om partijen te selecteren op basis van de visie van het bedrijf op circulaire catering en eventueel op basis van opgedane ervaring op het gebied van circulaire catering.</a:t>
            </a:r>
            <a:endParaRPr lang="nl-NL" altLang="nl-NL" dirty="0" smtClean="0"/>
          </a:p>
          <a:p>
            <a:endParaRPr lang="nl-NL" altLang="nl-NL" dirty="0" smtClean="0"/>
          </a:p>
          <a:p>
            <a:endParaRPr lang="nl-NL" altLang="nl-NL" dirty="0" smtClean="0"/>
          </a:p>
        </p:txBody>
      </p:sp>
      <p:sp>
        <p:nvSpPr>
          <p:cNvPr id="5125" name="Tijdelijke aanduiding voor datum 4"/>
          <p:cNvSpPr>
            <a:spLocks noGrp="1"/>
          </p:cNvSpPr>
          <p:nvPr>
            <p:ph type="dt" sz="quarter" idx="12"/>
          </p:nvPr>
        </p:nvSpPr>
        <p:spPr>
          <a:xfrm>
            <a:off x="7264800" y="6613200"/>
            <a:ext cx="1508400" cy="11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NL" sz="1000" dirty="0" smtClean="0">
                <a:latin typeface="Verdana" pitchFamily="34" charset="0"/>
              </a:rPr>
              <a:t>21 februari 2018</a:t>
            </a:r>
            <a:endParaRPr lang="nl-NL" altLang="nl-NL" sz="10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9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72</Words>
  <Application>Microsoft Office PowerPoint</Application>
  <PresentationFormat>Diavoorstelling (4:3)</PresentationFormat>
  <Paragraphs>14</Paragraphs>
  <Slides>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Rijkswaterstaat</vt:lpstr>
      <vt:lpstr>Aanvullende informatie m.b.t. selectie n.a.v. de informatiebijeenkomst  (het onderwerp selectie is besproken in één van de vier groepen)</vt:lpstr>
      <vt:lpstr>Aanvullende informatie mbt selectie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Heijink, Robert (CD)</dc:creator>
  <cp:lastModifiedBy>Voskuilen, Edwin (CD)</cp:lastModifiedBy>
  <cp:revision>35</cp:revision>
  <dcterms:modified xsi:type="dcterms:W3CDTF">2018-02-21T13:41:55Z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</Properties>
</file>