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a1d34cdf86ed4f48" Type="http://schemas.microsoft.com/office/2006/relationships/ui/extensibility" Target="customUI/customUI.xml"/><Relationship Id="rId5" Type="http://schemas.openxmlformats.org/officeDocument/2006/relationships/custom-properties" Target="docProps/custom.xml"/><Relationship Id="Rafdc7e77197f4eaf" Type="http://schemas.microsoft.com/office/2007/relationships/ui/extensibility" Target="customUI/customUI14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4" r:id="rId3"/>
  </p:sldIdLst>
  <p:sldSz cx="9144000" cy="6858000" type="screen4x3"/>
  <p:notesSz cx="6921500" cy="94234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68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C7"/>
    <a:srgbClr val="F9E11E"/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204" y="-78"/>
      </p:cViewPr>
      <p:guideLst>
        <p:guide orient="horz" pos="2968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3400" y="446088"/>
            <a:ext cx="5867400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3400" y="114300"/>
            <a:ext cx="2998788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33400" y="8951913"/>
            <a:ext cx="601980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613525" y="8951913"/>
            <a:ext cx="22860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fld id="{0E374DAA-8175-4415-A3BA-057B77C0EE0E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827587" y="2786063"/>
            <a:ext cx="3808413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0"/>
              </a:spcBef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826001" y="6527800"/>
            <a:ext cx="3808412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5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3400" y="447675"/>
            <a:ext cx="58674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31813" y="114300"/>
            <a:ext cx="2998787" cy="14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33400" y="933450"/>
            <a:ext cx="4711700" cy="3533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3400" y="4648200"/>
            <a:ext cx="4724400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1813" y="8951913"/>
            <a:ext cx="6097587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615113" y="8951913"/>
            <a:ext cx="230187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fld id="{7C0D88E8-1530-474F-A7AB-EB6DE1C99DCC}" type="slidenum">
              <a:rPr lang="en-US"/>
              <a:pPr/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827587" y="2786063"/>
            <a:ext cx="3808413" cy="12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0"/>
              </a:spcBef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826001" y="6527800"/>
            <a:ext cx="3808412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75645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Ontzettend</a:t>
            </a:r>
            <a:r>
              <a:rPr lang="nl-NL" baseline="0" dirty="0" smtClean="0"/>
              <a:t> bedankt voor de input en de gastvrije ontvangst die we overal hebben mogen ontvangen. 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Eventuele voettekst</a:t>
            </a:r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0D88E8-1530-474F-A7AB-EB6DE1C99DC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1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7" name="Rectangle 189" descr="Bar_Right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F9E11E"/>
          </a:solidFill>
          <a:ln>
            <a:noFill/>
          </a:ln>
          <a:effectLst/>
          <a:extLst/>
        </p:spPr>
        <p:txBody>
          <a:bodyPr wrap="none" lIns="0" tIns="0" rIns="0" bIns="0" anchor="ctr"/>
          <a:lstStyle/>
          <a:p>
            <a:pPr algn="ctr"/>
            <a:endParaRPr lang="nl-NL" sz="2600">
              <a:solidFill>
                <a:schemeClr val="bg1"/>
              </a:solidFill>
            </a:endParaRPr>
          </a:p>
        </p:txBody>
      </p:sp>
      <p:sp>
        <p:nvSpPr>
          <p:cNvPr id="7325" name="Rectangle 157"/>
          <p:cNvSpPr>
            <a:spLocks noChangeArrowheads="1"/>
          </p:cNvSpPr>
          <p:nvPr/>
        </p:nvSpPr>
        <p:spPr bwMode="auto">
          <a:xfrm>
            <a:off x="4933950" y="2474913"/>
            <a:ext cx="359886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0"/>
              </a:spcBef>
            </a:pPr>
            <a:endParaRPr lang="nl-NL" sz="2600">
              <a:solidFill>
                <a:schemeClr val="bg1"/>
              </a:solidFill>
            </a:endParaRPr>
          </a:p>
        </p:txBody>
      </p:sp>
      <p:sp>
        <p:nvSpPr>
          <p:cNvPr id="7339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nl-NL"/>
          </a:p>
        </p:txBody>
      </p:sp>
      <p:pic>
        <p:nvPicPr>
          <p:cNvPr id="7363" name="LogoLandmach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60" y="1175"/>
            <a:ext cx="9130078" cy="199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036400" y="2880000"/>
            <a:ext cx="3598863" cy="856800"/>
          </a:xfrm>
        </p:spPr>
        <p:txBody>
          <a:bodyPr lIns="0" tIns="0" rIns="0" bIns="0" anchor="b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dirty="0"/>
              <a:t>Klik om de stijl te </a:t>
            </a:r>
            <a:r>
              <a:rPr lang="nl-NL" noProof="0" dirty="0" err="1"/>
              <a:t>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036400" y="3780000"/>
            <a:ext cx="3598863" cy="1753200"/>
          </a:xfrm>
        </p:spPr>
        <p:txBody>
          <a:bodyPr lIns="0" tIns="0" rIns="0" bIns="0"/>
          <a:lstStyle>
            <a:lvl1pPr marL="0" indent="0">
              <a:buNone/>
              <a:defRPr sz="1800">
                <a:solidFill>
                  <a:srgbClr val="007BC7"/>
                </a:solidFill>
              </a:defRPr>
            </a:lvl1pPr>
          </a:lstStyle>
          <a:p>
            <a:pPr lvl="0"/>
            <a:r>
              <a:rPr lang="nl-NL" noProof="0" dirty="0"/>
              <a:t>Klik om de </a:t>
            </a:r>
            <a:r>
              <a:rPr lang="nl-NL" noProof="0" dirty="0" err="1"/>
              <a:t>ondertitelstijl</a:t>
            </a:r>
            <a:r>
              <a:rPr lang="nl-NL" noProof="0" dirty="0"/>
              <a:t> van het model te bewerken</a:t>
            </a:r>
          </a:p>
        </p:txBody>
      </p:sp>
      <p:sp>
        <p:nvSpPr>
          <p:cNvPr id="18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5036400" y="6516000"/>
            <a:ext cx="3931200" cy="20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15 februari 2018</a:t>
            </a:r>
            <a:endParaRPr lang="nl-NL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8000" y="1295999"/>
            <a:ext cx="8402400" cy="400110"/>
          </a:xfrm>
        </p:spPr>
        <p:txBody>
          <a:bodyPr/>
          <a:lstStyle>
            <a:lvl1pPr>
              <a:defRPr/>
            </a:lvl1pPr>
          </a:lstStyle>
          <a:p>
            <a:r>
              <a:rPr lang="nl-NL" noProof="0" dirty="0" err="1"/>
              <a:t>Klik</a:t>
            </a:r>
            <a:r>
              <a:rPr lang="nl-NL" noProof="0" dirty="0"/>
              <a:t> </a:t>
            </a:r>
            <a:r>
              <a:rPr lang="nl-NL" noProof="0" dirty="0" err="1"/>
              <a:t>om</a:t>
            </a:r>
            <a:r>
              <a:rPr lang="nl-NL" noProof="0" dirty="0"/>
              <a:t> </a:t>
            </a:r>
            <a:r>
              <a:rPr lang="nl-NL" noProof="0" dirty="0" err="1"/>
              <a:t>een</a:t>
            </a:r>
            <a:r>
              <a:rPr lang="nl-NL" noProof="0" dirty="0"/>
              <a:t> </a:t>
            </a:r>
            <a:r>
              <a:rPr lang="nl-NL" noProof="0" dirty="0" err="1"/>
              <a:t>titel</a:t>
            </a:r>
            <a:r>
              <a:rPr lang="nl-NL" noProof="0" dirty="0"/>
              <a:t> </a:t>
            </a:r>
            <a:r>
              <a:rPr lang="nl-NL" noProof="0" dirty="0" err="1"/>
              <a:t>te</a:t>
            </a:r>
            <a:r>
              <a:rPr lang="nl-NL" noProof="0" dirty="0"/>
              <a:t> </a:t>
            </a:r>
            <a:r>
              <a:rPr lang="nl-NL" noProof="0" dirty="0" err="1"/>
              <a:t>maken</a:t>
            </a:r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0" smtClean="0"/>
              <a:t>15 februari 2018</a:t>
            </a:r>
            <a:endParaRPr lang="nl-NL" noProof="0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/>
          </p:nvPr>
        </p:nvSpPr>
        <p:spPr>
          <a:xfrm>
            <a:off x="468313" y="2070000"/>
            <a:ext cx="8402400" cy="4140000"/>
          </a:xfrm>
        </p:spPr>
        <p:txBody>
          <a:bodyPr/>
          <a:lstStyle>
            <a:lvl4pPr marL="1274763" indent="-285750">
              <a:buFont typeface="Verdana" pitchFamily="34" charset="0"/>
              <a:buChar char="–"/>
              <a:defRPr sz="1800"/>
            </a:lvl4pPr>
            <a:lvl5pPr marL="1631950" indent="-285750">
              <a:buFont typeface="Verdana" pitchFamily="34" charset="0"/>
              <a:buChar char="»"/>
              <a:defRPr/>
            </a:lvl5pPr>
          </a:lstStyle>
          <a:p>
            <a:pPr lvl="0"/>
            <a:r>
              <a:rPr lang="nl-NL" noProof="0" dirty="0" err="1"/>
              <a:t>Klik</a:t>
            </a:r>
            <a:r>
              <a:rPr lang="nl-NL" noProof="0" dirty="0"/>
              <a:t> </a:t>
            </a:r>
            <a:r>
              <a:rPr lang="nl-NL" noProof="0" dirty="0" err="1"/>
              <a:t>om</a:t>
            </a:r>
            <a:r>
              <a:rPr lang="nl-NL" noProof="0" dirty="0"/>
              <a:t> de </a:t>
            </a:r>
            <a:r>
              <a:rPr lang="nl-NL" noProof="0" dirty="0" err="1"/>
              <a:t>modelstijlen</a:t>
            </a:r>
            <a:r>
              <a:rPr lang="nl-NL" noProof="0" dirty="0"/>
              <a:t> </a:t>
            </a:r>
            <a:r>
              <a:rPr lang="nl-NL" noProof="0" dirty="0" err="1"/>
              <a:t>te</a:t>
            </a:r>
            <a:r>
              <a:rPr lang="nl-NL" noProof="0" dirty="0"/>
              <a:t> </a:t>
            </a:r>
            <a:r>
              <a:rPr lang="nl-NL" noProof="0" dirty="0" err="1"/>
              <a:t>bewerken</a:t>
            </a:r>
            <a:endParaRPr lang="nl-NL" noProof="0" dirty="0"/>
          </a:p>
          <a:p>
            <a:pPr lvl="1"/>
            <a:r>
              <a:rPr lang="nl-NL" noProof="0" dirty="0" err="1"/>
              <a:t>Tweede</a:t>
            </a:r>
            <a:r>
              <a:rPr lang="nl-NL" noProof="0" dirty="0"/>
              <a:t> </a:t>
            </a:r>
            <a:r>
              <a:rPr lang="nl-NL" noProof="0" dirty="0" err="1"/>
              <a:t>niveau</a:t>
            </a:r>
            <a:endParaRPr lang="nl-NL" noProof="0" dirty="0"/>
          </a:p>
          <a:p>
            <a:pPr lvl="2"/>
            <a:r>
              <a:rPr lang="nl-NL" noProof="0" dirty="0" err="1"/>
              <a:t>Derde</a:t>
            </a:r>
            <a:r>
              <a:rPr lang="nl-NL" noProof="0" dirty="0"/>
              <a:t> </a:t>
            </a:r>
            <a:r>
              <a:rPr lang="nl-NL" noProof="0" dirty="0" err="1"/>
              <a:t>niveau</a:t>
            </a:r>
            <a:endParaRPr lang="nl-NL" noProof="0" dirty="0"/>
          </a:p>
          <a:p>
            <a:pPr lvl="3"/>
            <a:r>
              <a:rPr lang="nl-NL" noProof="0" dirty="0" err="1"/>
              <a:t>Vierde</a:t>
            </a:r>
            <a:r>
              <a:rPr lang="nl-NL" noProof="0" dirty="0"/>
              <a:t> </a:t>
            </a:r>
            <a:r>
              <a:rPr lang="nl-NL" noProof="0" dirty="0" err="1"/>
              <a:t>niveau</a:t>
            </a:r>
            <a:endParaRPr lang="nl-NL" noProof="0" dirty="0"/>
          </a:p>
          <a:p>
            <a:pPr lvl="4"/>
            <a:r>
              <a:rPr lang="nl-NL" noProof="0" dirty="0" err="1"/>
              <a:t>Vijfde</a:t>
            </a:r>
            <a:r>
              <a:rPr lang="nl-NL" noProof="0" dirty="0"/>
              <a:t> </a:t>
            </a:r>
            <a:r>
              <a:rPr lang="nl-NL" noProof="0" dirty="0" err="1"/>
              <a:t>niveau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5569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noProof="0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0" smtClean="0"/>
              <a:t>15 februari 2018</a:t>
            </a:r>
            <a:endParaRPr lang="nl-NL" noProof="0"/>
          </a:p>
        </p:txBody>
      </p:sp>
      <p:sp>
        <p:nvSpPr>
          <p:cNvPr id="5" name="Tijdelijke aanduiding voor tabel 4"/>
          <p:cNvSpPr>
            <a:spLocks noGrp="1"/>
          </p:cNvSpPr>
          <p:nvPr>
            <p:ph type="tbl" sz="quarter" idx="11"/>
          </p:nvPr>
        </p:nvSpPr>
        <p:spPr>
          <a:xfrm>
            <a:off x="468000" y="2070000"/>
            <a:ext cx="8402400" cy="4140000"/>
          </a:xfrm>
        </p:spPr>
        <p:txBody>
          <a:bodyPr/>
          <a:lstStyle/>
          <a:p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19330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noProof="0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0" smtClean="0"/>
              <a:t>15 februari 2018</a:t>
            </a:r>
            <a:endParaRPr lang="nl-NL" noProof="0"/>
          </a:p>
        </p:txBody>
      </p:sp>
      <p:sp>
        <p:nvSpPr>
          <p:cNvPr id="5" name="Tijdelijke aanduiding voor grafiek 4"/>
          <p:cNvSpPr>
            <a:spLocks noGrp="1"/>
          </p:cNvSpPr>
          <p:nvPr>
            <p:ph type="chart" sz="quarter" idx="11"/>
          </p:nvPr>
        </p:nvSpPr>
        <p:spPr>
          <a:xfrm>
            <a:off x="468313" y="2070000"/>
            <a:ext cx="8402400" cy="4140000"/>
          </a:xfrm>
        </p:spPr>
        <p:txBody>
          <a:bodyPr/>
          <a:lstStyle/>
          <a:p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192900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gdia met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noProof="0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noProof="0" smtClean="0"/>
              <a:t>15 februari 2018</a:t>
            </a:r>
            <a:endParaRPr lang="nl-NL" noProof="0" dirty="0"/>
          </a:p>
        </p:txBody>
      </p:sp>
      <p:sp>
        <p:nvSpPr>
          <p:cNvPr id="5" name="Tijdelijke aanduiding voor illustratie 4"/>
          <p:cNvSpPr>
            <a:spLocks noGrp="1"/>
          </p:cNvSpPr>
          <p:nvPr>
            <p:ph type="clipArt" sz="quarter" idx="11"/>
          </p:nvPr>
        </p:nvSpPr>
        <p:spPr>
          <a:xfrm>
            <a:off x="468312" y="2070000"/>
            <a:ext cx="8402400" cy="4140000"/>
          </a:xfrm>
        </p:spPr>
        <p:txBody>
          <a:bodyPr/>
          <a:lstStyle/>
          <a:p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8975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5037138" y="6611938"/>
            <a:ext cx="2416175" cy="1190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66725" y="6611938"/>
            <a:ext cx="1905000" cy="1190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2BEF1-DFC9-4EB8-A2E2-487413D1E8F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  <p:sp>
        <p:nvSpPr>
          <p:cNvPr id="6" name="shpTitel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altLang="nl-NL"/>
              <a:t>21 juni 2011</a:t>
            </a:r>
          </a:p>
        </p:txBody>
      </p:sp>
    </p:spTree>
    <p:extLst>
      <p:ext uri="{BB962C8B-B14F-4D97-AF65-F5344CB8AC3E}">
        <p14:creationId xmlns:p14="http://schemas.microsoft.com/office/powerpoint/2010/main" val="71264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000"/>
            <a:ext cx="9144000" cy="539750"/>
          </a:xfrm>
          <a:prstGeom prst="rect">
            <a:avLst/>
          </a:prstGeom>
          <a:solidFill>
            <a:srgbClr val="F9E11E"/>
          </a:solidFill>
          <a:ln>
            <a:noFill/>
          </a:ln>
          <a:extLst/>
        </p:spPr>
        <p:txBody>
          <a:bodyPr anchor="ctr"/>
          <a:lstStyle/>
          <a:p>
            <a:pPr algn="ctr" eaLnBrk="1" hangingPunct="1">
              <a:spcBef>
                <a:spcPct val="0"/>
              </a:spcBef>
            </a:pPr>
            <a:endParaRPr lang="nl-NL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000" y="2070000"/>
            <a:ext cx="8402400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 err="1"/>
              <a:t>Klik</a:t>
            </a:r>
            <a:r>
              <a:rPr lang="nl-NL" dirty="0"/>
              <a:t> </a:t>
            </a:r>
            <a:r>
              <a:rPr lang="nl-NL" dirty="0" err="1"/>
              <a:t>om</a:t>
            </a:r>
            <a:r>
              <a:rPr lang="nl-NL" dirty="0"/>
              <a:t> het </a:t>
            </a:r>
            <a:r>
              <a:rPr lang="nl-NL" dirty="0" err="1"/>
              <a:t>opmaakprofiel</a:t>
            </a:r>
            <a:r>
              <a:rPr lang="nl-NL" dirty="0"/>
              <a:t> van de </a:t>
            </a:r>
            <a:r>
              <a:rPr lang="nl-NL" dirty="0" err="1"/>
              <a:t>modeltekst</a:t>
            </a:r>
            <a:r>
              <a:rPr lang="nl-NL" dirty="0"/>
              <a:t> </a:t>
            </a:r>
            <a:r>
              <a:rPr lang="nl-NL" dirty="0" err="1"/>
              <a:t>te</a:t>
            </a:r>
            <a:r>
              <a:rPr lang="nl-NL" dirty="0"/>
              <a:t> </a:t>
            </a:r>
            <a:r>
              <a:rPr lang="nl-NL" dirty="0" err="1"/>
              <a:t>bewerken</a:t>
            </a:r>
            <a:endParaRPr lang="nl-NL" dirty="0"/>
          </a:p>
          <a:p>
            <a:pPr lvl="1"/>
            <a:r>
              <a:rPr lang="nl-NL" dirty="0"/>
              <a:t>Tweede </a:t>
            </a:r>
            <a:r>
              <a:rPr lang="nl-NL" dirty="0" err="1"/>
              <a:t>niveau</a:t>
            </a:r>
            <a:r>
              <a:rPr lang="nl-NL" dirty="0"/>
              <a:t> </a:t>
            </a:r>
          </a:p>
          <a:p>
            <a:pPr lvl="2"/>
            <a:r>
              <a:rPr lang="nl-NL" dirty="0" err="1"/>
              <a:t>Derde</a:t>
            </a:r>
            <a:r>
              <a:rPr lang="nl-NL" dirty="0"/>
              <a:t> niveau</a:t>
            </a:r>
          </a:p>
          <a:p>
            <a:pPr lvl="4"/>
            <a:r>
              <a:rPr lang="nl-NL" dirty="0"/>
              <a:t> Vierde niveau</a:t>
            </a:r>
          </a:p>
          <a:p>
            <a:pPr lvl="5"/>
            <a:r>
              <a:rPr lang="nl-NL" sz="1800" dirty="0"/>
              <a:t>Vijfde niveau</a:t>
            </a:r>
            <a:endParaRPr lang="nl-NL" dirty="0"/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F9E11E"/>
          </a:solidFill>
          <a:ln>
            <a:noFill/>
          </a:ln>
          <a:extLst/>
        </p:spPr>
        <p:txBody>
          <a:bodyPr anchor="ctr"/>
          <a:lstStyle/>
          <a:p>
            <a:pPr algn="ctr" eaLnBrk="1" hangingPunct="1">
              <a:spcBef>
                <a:spcPct val="0"/>
              </a:spcBef>
            </a:pPr>
            <a:endParaRPr lang="nl-NL" sz="18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68000" y="1295999"/>
            <a:ext cx="8402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 noProof="0" dirty="0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4932040" y="6597000"/>
            <a:ext cx="3153600" cy="11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spcBef>
                <a:spcPct val="0"/>
              </a:spcBef>
            </a:pPr>
            <a:r>
              <a:rPr lang="nl-NL" sz="1000" dirty="0">
                <a:solidFill>
                  <a:schemeClr val="tx1"/>
                </a:solidFill>
                <a:cs typeface="Arial" charset="0"/>
              </a:rPr>
              <a:t>Rijkswaterstaat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68000" y="6613200"/>
            <a:ext cx="1904400" cy="11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spcBef>
                <a:spcPct val="0"/>
              </a:spcBef>
            </a:pPr>
            <a:fld id="{DD62E13F-49FF-4F5B-8E2D-F997ACAF2D81}" type="slidenum">
              <a:rPr lang="nl-NL" sz="1000">
                <a:solidFill>
                  <a:schemeClr val="tx1"/>
                </a:solidFill>
                <a:cs typeface="Arial" charset="0"/>
              </a:rPr>
              <a:pPr>
                <a:spcBef>
                  <a:spcPct val="0"/>
                </a:spcBef>
              </a:pPr>
              <a:t>‹nr.›</a:t>
            </a:fld>
            <a:endParaRPr lang="nl-NL" sz="10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109" name="TitelSlide2"/>
          <p:cNvSpPr txBox="1">
            <a:spLocks noChangeArrowheads="1"/>
          </p:cNvSpPr>
          <p:nvPr/>
        </p:nvSpPr>
        <p:spPr bwMode="auto">
          <a:xfrm>
            <a:off x="5036400" y="6613200"/>
            <a:ext cx="2415600" cy="11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>
              <a:spcBef>
                <a:spcPts val="0"/>
              </a:spcBef>
            </a:pPr>
            <a:endParaRPr lang="nl-NL" sz="1000" kern="1200" dirty="0">
              <a:solidFill>
                <a:schemeClr val="tx1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8893175" y="0"/>
            <a:ext cx="25082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nl-NL"/>
          </a:p>
        </p:txBody>
      </p:sp>
      <p:pic>
        <p:nvPicPr>
          <p:cNvPr id="1121" name="LogoLandmacht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35463" y="5215"/>
            <a:ext cx="439737" cy="8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7264800" y="6613200"/>
            <a:ext cx="1508400" cy="11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nl-NL" noProof="0" smtClean="0"/>
              <a:t>15 februari 2018</a:t>
            </a:r>
            <a:endParaRPr lang="nl-NL" noProof="0" dirty="0"/>
          </a:p>
        </p:txBody>
      </p:sp>
      <p:sp>
        <p:nvSpPr>
          <p:cNvPr id="12" name="shpKleurvlakBoven"/>
          <p:cNvSpPr>
            <a:spLocks noChangeArrowheads="1"/>
          </p:cNvSpPr>
          <p:nvPr userDrawn="1"/>
        </p:nvSpPr>
        <p:spPr bwMode="auto">
          <a:xfrm>
            <a:off x="826428" y="6656400"/>
            <a:ext cx="30276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spcBef>
                <a:spcPct val="0"/>
              </a:spcBef>
            </a:pPr>
            <a:r>
              <a:rPr lang="nl-NL" sz="650" b="0" i="0" cap="all" baseline="0" dirty="0">
                <a:solidFill>
                  <a:schemeClr val="tx1"/>
                </a:solidFill>
                <a:cs typeface="Arial" charset="0"/>
              </a:rPr>
              <a:t>RWS Departementaal VERTROUWELIJK - Persoonsvertrouwelijk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aseline="0">
          <a:solidFill>
            <a:srgbClr val="007BC7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ts val="423"/>
        </a:spcBef>
        <a:spcAft>
          <a:spcPct val="0"/>
        </a:spcAft>
        <a:buFont typeface="Arial" pitchFamily="34" charset="0"/>
        <a:buChar char="•"/>
        <a:defRPr sz="1800">
          <a:solidFill>
            <a:srgbClr val="000000"/>
          </a:solidFill>
          <a:latin typeface="+mn-lt"/>
          <a:ea typeface="+mn-ea"/>
          <a:cs typeface="+mn-cs"/>
        </a:defRPr>
      </a:lvl1pPr>
      <a:lvl2pPr marL="741600" indent="-284400" algn="l" rtl="0" eaLnBrk="1" fontAlgn="base" hangingPunct="1">
        <a:spcBef>
          <a:spcPts val="423"/>
        </a:spcBef>
        <a:spcAft>
          <a:spcPct val="0"/>
        </a:spcAft>
        <a:buFont typeface="Verdana" pitchFamily="34" charset="0"/>
        <a:buChar char="–"/>
        <a:defRPr sz="1800">
          <a:solidFill>
            <a:srgbClr val="000000"/>
          </a:solidFill>
          <a:latin typeface="+mn-lt"/>
        </a:defRPr>
      </a:lvl2pPr>
      <a:lvl3pPr marL="965200" indent="-342900" algn="l" rtl="0" eaLnBrk="1" fontAlgn="base" hangingPunct="1">
        <a:spcBef>
          <a:spcPts val="423"/>
        </a:spcBef>
        <a:spcAft>
          <a:spcPct val="0"/>
        </a:spcAft>
        <a:buFont typeface="Arial" pitchFamily="34" charset="0"/>
        <a:buChar char="•"/>
        <a:defRPr sz="1800">
          <a:solidFill>
            <a:srgbClr val="000000"/>
          </a:solidFill>
          <a:latin typeface="+mn-lt"/>
        </a:defRPr>
      </a:lvl3pPr>
      <a:lvl4pPr marL="989013" indent="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None/>
        <a:defRPr sz="2200">
          <a:solidFill>
            <a:srgbClr val="000000"/>
          </a:solidFill>
          <a:latin typeface="+mn-lt"/>
        </a:defRPr>
      </a:lvl4pPr>
      <a:lvl5pPr marL="1631950" indent="-285750" algn="l" rtl="0" eaLnBrk="1" fontAlgn="base" hangingPunct="1">
        <a:spcBef>
          <a:spcPts val="423"/>
        </a:spcBef>
        <a:spcAft>
          <a:spcPct val="0"/>
        </a:spcAft>
        <a:buFont typeface="Verdana" pitchFamily="34" charset="0"/>
        <a:buChar char="–"/>
        <a:defRPr sz="1800" baseline="0">
          <a:solidFill>
            <a:srgbClr val="000000"/>
          </a:solidFill>
          <a:latin typeface="+mn-lt"/>
        </a:defRPr>
      </a:lvl5pPr>
      <a:lvl6pPr marL="1803400" algn="l" rtl="0" eaLnBrk="1" fontAlgn="base" hangingPunct="1">
        <a:spcBef>
          <a:spcPts val="423"/>
        </a:spcBef>
        <a:spcAft>
          <a:spcPct val="0"/>
        </a:spcAft>
        <a:buFont typeface="Verdana" pitchFamily="34" charset="0"/>
        <a:buChar char="»"/>
        <a:defRPr sz="1800" baseline="0">
          <a:solidFill>
            <a:srgbClr val="000000"/>
          </a:solidFill>
          <a:latin typeface="+mn-lt"/>
        </a:defRPr>
      </a:lvl6pPr>
      <a:lvl7pPr marL="22606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7178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1750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4860032" y="2780928"/>
            <a:ext cx="3456384" cy="1008112"/>
          </a:xfrm>
        </p:spPr>
        <p:txBody>
          <a:bodyPr/>
          <a:lstStyle/>
          <a:p>
            <a:r>
              <a:rPr lang="nl-NL" sz="1800" dirty="0" smtClean="0"/>
              <a:t>Aanvullende informatie m.b.t. selectie n.a.v. de informatiebijeenkomst</a:t>
            </a:r>
            <a:br>
              <a:rPr lang="nl-NL" sz="1800" dirty="0" smtClean="0"/>
            </a:b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nl-NL" sz="1800" dirty="0" smtClean="0"/>
              <a:t>(</a:t>
            </a:r>
            <a:r>
              <a:rPr lang="nl-NL" sz="1800" dirty="0"/>
              <a:t>het onderwerp </a:t>
            </a:r>
            <a:r>
              <a:rPr lang="nl-NL" sz="1800" dirty="0" smtClean="0"/>
              <a:t>selectie is besproken in één </a:t>
            </a:r>
            <a:r>
              <a:rPr lang="nl-NL" sz="1800" dirty="0"/>
              <a:t>van de vier </a:t>
            </a:r>
            <a:r>
              <a:rPr lang="nl-NL" sz="1800" dirty="0" smtClean="0"/>
              <a:t>groepen)</a:t>
            </a:r>
            <a:endParaRPr lang="nl-NL" sz="1800" dirty="0"/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>
          <a:xfrm>
            <a:off x="4860032" y="3789040"/>
            <a:ext cx="3598863" cy="1665224"/>
          </a:xfrm>
        </p:spPr>
        <p:txBody>
          <a:bodyPr/>
          <a:lstStyle/>
          <a:p>
            <a:endParaRPr lang="nl-NL" sz="1100" dirty="0" smtClean="0"/>
          </a:p>
          <a:p>
            <a:endParaRPr lang="nl-NL" sz="1100" dirty="0"/>
          </a:p>
          <a:p>
            <a:endParaRPr lang="nl-NL" sz="1100" dirty="0" smtClean="0"/>
          </a:p>
          <a:p>
            <a:endParaRPr lang="nl-NL" sz="1100" dirty="0"/>
          </a:p>
          <a:p>
            <a:endParaRPr lang="nl-NL" sz="1100" dirty="0" smtClean="0"/>
          </a:p>
          <a:p>
            <a:r>
              <a:rPr lang="nl-NL" sz="1100" dirty="0" smtClean="0"/>
              <a:t>21 februari 2018</a:t>
            </a:r>
          </a:p>
        </p:txBody>
      </p:sp>
    </p:spTree>
    <p:extLst>
      <p:ext uri="{BB962C8B-B14F-4D97-AF65-F5344CB8AC3E}">
        <p14:creationId xmlns:p14="http://schemas.microsoft.com/office/powerpoint/2010/main" val="213671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468000" y="1295999"/>
            <a:ext cx="8402400" cy="400110"/>
          </a:xfrm>
        </p:spPr>
        <p:txBody>
          <a:bodyPr/>
          <a:lstStyle/>
          <a:p>
            <a:r>
              <a:rPr lang="nl-NL" altLang="nl-NL" dirty="0" smtClean="0"/>
              <a:t>Aanvullende informatie </a:t>
            </a:r>
            <a:r>
              <a:rPr lang="nl-NL" altLang="nl-NL" dirty="0" err="1" smtClean="0"/>
              <a:t>mbt</a:t>
            </a:r>
            <a:r>
              <a:rPr lang="nl-NL" altLang="nl-NL" dirty="0" smtClean="0"/>
              <a:t> selectie</a:t>
            </a:r>
          </a:p>
        </p:txBody>
      </p:sp>
      <p:sp>
        <p:nvSpPr>
          <p:cNvPr id="512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844824"/>
            <a:ext cx="8402400" cy="4680520"/>
          </a:xfrm>
        </p:spPr>
        <p:txBody>
          <a:bodyPr/>
          <a:lstStyle/>
          <a:p>
            <a:endParaRPr lang="nl-NL" altLang="nl-NL" sz="1600" dirty="0" smtClean="0"/>
          </a:p>
          <a:p>
            <a:r>
              <a:rPr lang="nl-NL" altLang="nl-NL" sz="1600" dirty="0" smtClean="0"/>
              <a:t>Naast </a:t>
            </a:r>
            <a:r>
              <a:rPr lang="nl-NL" altLang="nl-NL" sz="1600" dirty="0" smtClean="0"/>
              <a:t>geschiktheidseisen</a:t>
            </a:r>
            <a:r>
              <a:rPr lang="nl-NL" altLang="nl-NL" sz="1600" dirty="0" smtClean="0"/>
              <a:t>, overweegt Aanbesteder om partijen te selecteren op basis van de visie van het bedrijf op circulaire catering en eventueel op basis van opgedane ervaring op het gebied van circulaire catering.</a:t>
            </a:r>
            <a:endParaRPr lang="nl-NL" altLang="nl-NL" dirty="0" smtClean="0"/>
          </a:p>
          <a:p>
            <a:endParaRPr lang="nl-NL" altLang="nl-NL" dirty="0" smtClean="0"/>
          </a:p>
          <a:p>
            <a:endParaRPr lang="nl-NL" altLang="nl-NL" dirty="0" smtClean="0"/>
          </a:p>
        </p:txBody>
      </p:sp>
      <p:sp>
        <p:nvSpPr>
          <p:cNvPr id="5125" name="Tijdelijke aanduiding voor datum 4"/>
          <p:cNvSpPr>
            <a:spLocks noGrp="1"/>
          </p:cNvSpPr>
          <p:nvPr>
            <p:ph type="dt" sz="quarter" idx="12"/>
          </p:nvPr>
        </p:nvSpPr>
        <p:spPr>
          <a:xfrm>
            <a:off x="7264800" y="6613200"/>
            <a:ext cx="1508400" cy="11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NL" sz="1000" dirty="0" smtClean="0">
                <a:latin typeface="Verdana" pitchFamily="34" charset="0"/>
              </a:rPr>
              <a:t>21 februari 2018</a:t>
            </a:r>
            <a:endParaRPr lang="nl-NL" altLang="nl-NL" sz="1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59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jkswaterstaat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solidFill>
            <a:schemeClr val="tx1"/>
          </a:solidFill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rtlCol="0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noFill/>
        <a:ln>
          <a:solidFill>
            <a:schemeClr val="tx1"/>
          </a:solidFill>
          <a:tailEnd type="arrow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.xml><?xml version="1.0" encoding="utf-8"?>
<customUI xmlns="http://schemas.microsoft.com/office/2006/01/customui">
  <ribbon startFromScratch="false">
    <tabs>
      <tab id="customTab" label="Rijkswaterstaat">
        <group id="customGroup" label="Gegevens aanpassen">
          <control idMso="ViewSlideMasterView" label="Gegevens aanpassen" size="large"/>
          <button idMso="HeaderFooterInsert" label="Datum aanpassen" size="large"/>
        </group>
      </tab>
    </tabs>
  </ribbon>
</customUI>
</file>

<file path=customUI/customUI14.xml><?xml version="1.0" encoding="utf-8"?>
<customUI xmlns="http://schemas.microsoft.com/office/2009/07/customui">
  <ribbon startFromScratch="false">
    <tabs>
      <tab id="customTab" label="Rijkswaterstaat">
        <group id="customGroup" label="Gegevens aanpassen">
          <control idMso="ViewSlideMasterView" label="Gegevens aanpassen" size="large"/>
          <button idMso="HeaderFooterInsert" label="Datum aanpassen" size="large"/>
        </group>
      </tab>
    </tabs>
  </ribbon>
</customUI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72</Words>
  <Application>Microsoft Office PowerPoint</Application>
  <PresentationFormat>Diavoorstelling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Rijkswaterstaat</vt:lpstr>
      <vt:lpstr>Aanvullende informatie m.b.t. selectie n.a.v. de informatiebijeenkomst  (het onderwerp selectie is besproken in één van de vier groepen)</vt:lpstr>
      <vt:lpstr>Aanvullende informatie mbt selectie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Heijink, Robert (CD)</dc:creator>
  <cp:lastModifiedBy>Voskuilen, Edwin (CD)</cp:lastModifiedBy>
  <cp:revision>35</cp:revision>
  <dcterms:modified xsi:type="dcterms:W3CDTF">2018-02-21T13:41:55Z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Marking</vt:lpwstr>
  </property>
  <property fmtid="{D5CDD505-2E9C-101B-9397-08002B2CF9AE}" pid="9" name="Datum">
    <vt:filetime>1999-12-31T22:00:00Z</vt:filetime>
  </property>
</Properties>
</file>