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a1d34cdf86ed4f48" Type="http://schemas.microsoft.com/office/2006/relationships/ui/extensibility" Target="customUI/customUI.xml"/><Relationship Id="rId5" Type="http://schemas.openxmlformats.org/officeDocument/2006/relationships/custom-properties" Target="docProps/custom.xml"/><Relationship Id="Rafdc7e77197f4eaf" Type="http://schemas.microsoft.com/office/2007/relationships/ui/extensibility" Target="customUI/customUI14.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
  </p:notesMasterIdLst>
  <p:handoutMasterIdLst>
    <p:handoutMasterId r:id="rId5"/>
  </p:handoutMasterIdLst>
  <p:sldIdLst>
    <p:sldId id="261" r:id="rId2"/>
    <p:sldId id="264" r:id="rId3"/>
  </p:sldIdLst>
  <p:sldSz cx="9144000" cy="6858000" type="screen4x3"/>
  <p:notesSz cx="6921500" cy="9423400"/>
  <p:defaultTextStyle>
    <a:defPPr>
      <a:defRPr lang="en-US"/>
    </a:defPPr>
    <a:lvl1pPr algn="l" rtl="0" eaLnBrk="0" fontAlgn="base" hangingPunct="0">
      <a:spcBef>
        <a:spcPct val="50000"/>
      </a:spcBef>
      <a:spcAft>
        <a:spcPct val="0"/>
      </a:spcAft>
      <a:defRPr sz="2200" kern="1200">
        <a:solidFill>
          <a:schemeClr val="tx1"/>
        </a:solidFill>
        <a:latin typeface="Verdana" pitchFamily="34" charset="0"/>
        <a:ea typeface="+mn-ea"/>
        <a:cs typeface="+mn-cs"/>
      </a:defRPr>
    </a:lvl1pPr>
    <a:lvl2pPr marL="457200" algn="l" rtl="0" eaLnBrk="0" fontAlgn="base" hangingPunct="0">
      <a:spcBef>
        <a:spcPct val="50000"/>
      </a:spcBef>
      <a:spcAft>
        <a:spcPct val="0"/>
      </a:spcAft>
      <a:defRPr sz="2200" kern="1200">
        <a:solidFill>
          <a:schemeClr val="tx1"/>
        </a:solidFill>
        <a:latin typeface="Verdana" pitchFamily="34" charset="0"/>
        <a:ea typeface="+mn-ea"/>
        <a:cs typeface="+mn-cs"/>
      </a:defRPr>
    </a:lvl2pPr>
    <a:lvl3pPr marL="914400" algn="l" rtl="0" eaLnBrk="0" fontAlgn="base" hangingPunct="0">
      <a:spcBef>
        <a:spcPct val="50000"/>
      </a:spcBef>
      <a:spcAft>
        <a:spcPct val="0"/>
      </a:spcAft>
      <a:defRPr sz="2200" kern="1200">
        <a:solidFill>
          <a:schemeClr val="tx1"/>
        </a:solidFill>
        <a:latin typeface="Verdana" pitchFamily="34" charset="0"/>
        <a:ea typeface="+mn-ea"/>
        <a:cs typeface="+mn-cs"/>
      </a:defRPr>
    </a:lvl3pPr>
    <a:lvl4pPr marL="1371600" algn="l" rtl="0" eaLnBrk="0" fontAlgn="base" hangingPunct="0">
      <a:spcBef>
        <a:spcPct val="50000"/>
      </a:spcBef>
      <a:spcAft>
        <a:spcPct val="0"/>
      </a:spcAft>
      <a:defRPr sz="2200" kern="1200">
        <a:solidFill>
          <a:schemeClr val="tx1"/>
        </a:solidFill>
        <a:latin typeface="Verdana" pitchFamily="34" charset="0"/>
        <a:ea typeface="+mn-ea"/>
        <a:cs typeface="+mn-cs"/>
      </a:defRPr>
    </a:lvl4pPr>
    <a:lvl5pPr marL="1828800" algn="l" rtl="0" eaLnBrk="0" fontAlgn="base" hangingPunct="0">
      <a:spcBef>
        <a:spcPct val="50000"/>
      </a:spcBef>
      <a:spcAft>
        <a:spcPct val="0"/>
      </a:spcAft>
      <a:defRPr sz="2200" kern="1200">
        <a:solidFill>
          <a:schemeClr val="tx1"/>
        </a:solidFill>
        <a:latin typeface="Verdana" pitchFamily="34" charset="0"/>
        <a:ea typeface="+mn-ea"/>
        <a:cs typeface="+mn-cs"/>
      </a:defRPr>
    </a:lvl5pPr>
    <a:lvl6pPr marL="2286000" algn="l" defTabSz="914400" rtl="0" eaLnBrk="1" latinLnBrk="0" hangingPunct="1">
      <a:defRPr sz="2200" kern="1200">
        <a:solidFill>
          <a:schemeClr val="tx1"/>
        </a:solidFill>
        <a:latin typeface="Verdana" pitchFamily="34" charset="0"/>
        <a:ea typeface="+mn-ea"/>
        <a:cs typeface="+mn-cs"/>
      </a:defRPr>
    </a:lvl6pPr>
    <a:lvl7pPr marL="2743200" algn="l" defTabSz="914400" rtl="0" eaLnBrk="1" latinLnBrk="0" hangingPunct="1">
      <a:defRPr sz="2200" kern="1200">
        <a:solidFill>
          <a:schemeClr val="tx1"/>
        </a:solidFill>
        <a:latin typeface="Verdana" pitchFamily="34" charset="0"/>
        <a:ea typeface="+mn-ea"/>
        <a:cs typeface="+mn-cs"/>
      </a:defRPr>
    </a:lvl7pPr>
    <a:lvl8pPr marL="3200400" algn="l" defTabSz="914400" rtl="0" eaLnBrk="1" latinLnBrk="0" hangingPunct="1">
      <a:defRPr sz="2200" kern="1200">
        <a:solidFill>
          <a:schemeClr val="tx1"/>
        </a:solidFill>
        <a:latin typeface="Verdana" pitchFamily="34" charset="0"/>
        <a:ea typeface="+mn-ea"/>
        <a:cs typeface="+mn-cs"/>
      </a:defRPr>
    </a:lvl8pPr>
    <a:lvl9pPr marL="3657600" algn="l" defTabSz="914400" rtl="0" eaLnBrk="1" latinLnBrk="0" hangingPunct="1">
      <a:defRPr sz="2200" kern="1200">
        <a:solidFill>
          <a:schemeClr val="tx1"/>
        </a:solidFill>
        <a:latin typeface="Verdana"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68">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C7"/>
    <a:srgbClr val="F9E11E"/>
    <a:srgbClr val="B80047"/>
    <a:srgbClr val="000000"/>
    <a:srgbClr val="55286E"/>
    <a:srgbClr val="FFFFFF"/>
    <a:srgbClr val="0E3B6E"/>
    <a:srgbClr val="005187"/>
    <a:srgbClr val="00423C"/>
    <a:srgbClr val="0E61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107" d="100"/>
          <a:sy n="107" d="100"/>
        </p:scale>
        <p:origin x="-1098" y="-78"/>
      </p:cViewPr>
      <p:guideLst>
        <p:guide orient="horz" pos="2160"/>
        <p:guide pos="2880"/>
      </p:guideLst>
    </p:cSldViewPr>
  </p:slideViewPr>
  <p:notesTextViewPr>
    <p:cViewPr>
      <p:scale>
        <a:sx n="100" d="100"/>
        <a:sy n="100" d="100"/>
      </p:scale>
      <p:origin x="0" y="0"/>
    </p:cViewPr>
  </p:notesTextViewPr>
  <p:notesViewPr>
    <p:cSldViewPr>
      <p:cViewPr varScale="1">
        <p:scale>
          <a:sx n="84" d="100"/>
          <a:sy n="84" d="100"/>
        </p:scale>
        <p:origin x="-3204" y="-78"/>
      </p:cViewPr>
      <p:guideLst>
        <p:guide orient="horz" pos="2968"/>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533400" y="446088"/>
            <a:ext cx="5867400"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defTabSz="933450">
              <a:spcBef>
                <a:spcPct val="0"/>
              </a:spcBef>
              <a:defRPr sz="1000">
                <a:latin typeface="Arial" charset="0"/>
              </a:defRPr>
            </a:lvl1pPr>
          </a:lstStyle>
          <a:p>
            <a:endParaRPr lang="nl-NL"/>
          </a:p>
        </p:txBody>
      </p:sp>
      <p:sp>
        <p:nvSpPr>
          <p:cNvPr id="32771" name="Rectangle 3"/>
          <p:cNvSpPr>
            <a:spLocks noGrp="1" noChangeArrowheads="1"/>
          </p:cNvSpPr>
          <p:nvPr>
            <p:ph type="dt" sz="quarter" idx="1"/>
          </p:nvPr>
        </p:nvSpPr>
        <p:spPr bwMode="auto">
          <a:xfrm>
            <a:off x="533400" y="114300"/>
            <a:ext cx="2998788" cy="1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defTabSz="933450">
              <a:spcBef>
                <a:spcPct val="0"/>
              </a:spcBef>
              <a:defRPr sz="800">
                <a:latin typeface="Arial" charset="0"/>
              </a:defRPr>
            </a:lvl1pPr>
          </a:lstStyle>
          <a:p>
            <a:endParaRPr lang="nl-NL"/>
          </a:p>
        </p:txBody>
      </p:sp>
      <p:sp>
        <p:nvSpPr>
          <p:cNvPr id="32772" name="Rectangle 4"/>
          <p:cNvSpPr>
            <a:spLocks noGrp="1" noChangeArrowheads="1"/>
          </p:cNvSpPr>
          <p:nvPr>
            <p:ph type="ftr" sz="quarter" idx="2"/>
          </p:nvPr>
        </p:nvSpPr>
        <p:spPr bwMode="auto">
          <a:xfrm>
            <a:off x="533400" y="8951913"/>
            <a:ext cx="6019800" cy="47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933450">
              <a:spcBef>
                <a:spcPct val="0"/>
              </a:spcBef>
              <a:defRPr sz="1000">
                <a:latin typeface="Arial" charset="0"/>
              </a:defRPr>
            </a:lvl1pPr>
          </a:lstStyle>
          <a:p>
            <a:r>
              <a:rPr lang="nl-NL"/>
              <a:t>Eventuele voettekst</a:t>
            </a:r>
          </a:p>
        </p:txBody>
      </p:sp>
      <p:sp>
        <p:nvSpPr>
          <p:cNvPr id="32773" name="Rectangle 5"/>
          <p:cNvSpPr>
            <a:spLocks noGrp="1" noChangeArrowheads="1"/>
          </p:cNvSpPr>
          <p:nvPr>
            <p:ph type="sldNum" sz="quarter" idx="3"/>
          </p:nvPr>
        </p:nvSpPr>
        <p:spPr bwMode="auto">
          <a:xfrm>
            <a:off x="6613525" y="8951913"/>
            <a:ext cx="228600" cy="47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ctr" defTabSz="933450">
              <a:spcBef>
                <a:spcPct val="0"/>
              </a:spcBef>
              <a:defRPr sz="1000">
                <a:latin typeface="Arial" charset="0"/>
              </a:defRPr>
            </a:lvl1pPr>
          </a:lstStyle>
          <a:p>
            <a:fld id="{0E374DAA-8175-4415-A3BA-057B77C0EE0E}" type="slidenum">
              <a:rPr lang="nl-NL"/>
              <a:pPr/>
              <a:t>‹nr.›</a:t>
            </a:fld>
            <a:endParaRPr lang="nl-NL"/>
          </a:p>
        </p:txBody>
      </p:sp>
      <p:sp>
        <p:nvSpPr>
          <p:cNvPr id="32788" name="RubriceringEnMerking2"/>
          <p:cNvSpPr txBox="1">
            <a:spLocks noChangeArrowheads="1"/>
          </p:cNvSpPr>
          <p:nvPr/>
        </p:nvSpPr>
        <p:spPr bwMode="auto">
          <a:xfrm rot="-5400000">
            <a:off x="4827587" y="2786063"/>
            <a:ext cx="3808413" cy="12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r">
              <a:spcBef>
                <a:spcPct val="0"/>
              </a:spcBef>
            </a:pPr>
            <a:endParaRPr lang="nl-NL" sz="800">
              <a:latin typeface="Arial" charset="0"/>
            </a:endParaRPr>
          </a:p>
        </p:txBody>
      </p:sp>
      <p:sp>
        <p:nvSpPr>
          <p:cNvPr id="32789" name="RubriceringEnMerking"/>
          <p:cNvSpPr txBox="1">
            <a:spLocks noChangeArrowheads="1"/>
          </p:cNvSpPr>
          <p:nvPr/>
        </p:nvSpPr>
        <p:spPr bwMode="auto">
          <a:xfrm rot="-5400000">
            <a:off x="4826001" y="6527800"/>
            <a:ext cx="3808412"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0"/>
              </a:spcBef>
            </a:pPr>
            <a:endParaRPr lang="nl-NL" sz="800">
              <a:latin typeface="Arial" charset="0"/>
            </a:endParaRPr>
          </a:p>
        </p:txBody>
      </p:sp>
    </p:spTree>
    <p:extLst>
      <p:ext uri="{BB962C8B-B14F-4D97-AF65-F5344CB8AC3E}">
        <p14:creationId xmlns:p14="http://schemas.microsoft.com/office/powerpoint/2010/main" val="254635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533400" y="447675"/>
            <a:ext cx="5867400"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defTabSz="933450">
              <a:spcBef>
                <a:spcPct val="0"/>
              </a:spcBef>
              <a:defRPr sz="1000">
                <a:latin typeface="Arial" charset="0"/>
              </a:defRPr>
            </a:lvl1pPr>
          </a:lstStyle>
          <a:p>
            <a:endParaRPr lang="en-US"/>
          </a:p>
        </p:txBody>
      </p:sp>
      <p:sp>
        <p:nvSpPr>
          <p:cNvPr id="5123" name="Rectangle 3"/>
          <p:cNvSpPr>
            <a:spLocks noGrp="1" noChangeArrowheads="1"/>
          </p:cNvSpPr>
          <p:nvPr>
            <p:ph type="dt" idx="1"/>
          </p:nvPr>
        </p:nvSpPr>
        <p:spPr bwMode="auto">
          <a:xfrm>
            <a:off x="531813" y="114300"/>
            <a:ext cx="2998787" cy="14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defTabSz="933450">
              <a:spcBef>
                <a:spcPct val="0"/>
              </a:spcBef>
              <a:defRPr sz="800">
                <a:latin typeface="Arial" charset="0"/>
              </a:defRPr>
            </a:lvl1pPr>
          </a:lstStyle>
          <a:p>
            <a:endParaRPr lang="en-US"/>
          </a:p>
        </p:txBody>
      </p:sp>
      <p:sp>
        <p:nvSpPr>
          <p:cNvPr id="5124" name="Rectangle 4"/>
          <p:cNvSpPr>
            <a:spLocks noGrp="1" noRot="1" noChangeAspect="1" noChangeArrowheads="1" noTextEdit="1"/>
          </p:cNvSpPr>
          <p:nvPr>
            <p:ph type="sldImg" idx="2"/>
          </p:nvPr>
        </p:nvSpPr>
        <p:spPr bwMode="auto">
          <a:xfrm>
            <a:off x="533400" y="933450"/>
            <a:ext cx="4711700" cy="35337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533400" y="4648200"/>
            <a:ext cx="4724400" cy="384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Klik om het opmaakprofiel van de modeltekst te bewerken</a:t>
            </a:r>
          </a:p>
          <a:p>
            <a:pPr lvl="1"/>
            <a:r>
              <a:rPr lang="en-US"/>
              <a:t>Tweede niveau</a:t>
            </a:r>
          </a:p>
          <a:p>
            <a:pPr lvl="2"/>
            <a:r>
              <a:rPr lang="en-US"/>
              <a:t>Derde niveau</a:t>
            </a:r>
          </a:p>
          <a:p>
            <a:pPr lvl="3"/>
            <a:r>
              <a:rPr lang="en-US"/>
              <a:t>Vierde niveau</a:t>
            </a:r>
          </a:p>
          <a:p>
            <a:pPr lvl="4"/>
            <a:r>
              <a:rPr lang="en-US"/>
              <a:t>Vijfde niveau</a:t>
            </a:r>
          </a:p>
        </p:txBody>
      </p:sp>
      <p:sp>
        <p:nvSpPr>
          <p:cNvPr id="5126" name="Rectangle 6"/>
          <p:cNvSpPr>
            <a:spLocks noGrp="1" noChangeArrowheads="1"/>
          </p:cNvSpPr>
          <p:nvPr>
            <p:ph type="ftr" sz="quarter" idx="4"/>
          </p:nvPr>
        </p:nvSpPr>
        <p:spPr bwMode="auto">
          <a:xfrm>
            <a:off x="531813" y="8951913"/>
            <a:ext cx="6097587" cy="47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933450">
              <a:spcBef>
                <a:spcPct val="0"/>
              </a:spcBef>
              <a:defRPr sz="1000">
                <a:latin typeface="Arial" charset="0"/>
              </a:defRPr>
            </a:lvl1pPr>
          </a:lstStyle>
          <a:p>
            <a:r>
              <a:rPr lang="en-US"/>
              <a:t>Eventuele voettekst</a:t>
            </a:r>
          </a:p>
        </p:txBody>
      </p:sp>
      <p:sp>
        <p:nvSpPr>
          <p:cNvPr id="5127" name="Rectangle 7"/>
          <p:cNvSpPr>
            <a:spLocks noGrp="1" noChangeArrowheads="1"/>
          </p:cNvSpPr>
          <p:nvPr>
            <p:ph type="sldNum" sz="quarter" idx="5"/>
          </p:nvPr>
        </p:nvSpPr>
        <p:spPr bwMode="auto">
          <a:xfrm>
            <a:off x="6615113" y="8951913"/>
            <a:ext cx="230187" cy="47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ctr" defTabSz="933450">
              <a:spcBef>
                <a:spcPct val="0"/>
              </a:spcBef>
              <a:defRPr sz="1000">
                <a:latin typeface="Arial" charset="0"/>
              </a:defRPr>
            </a:lvl1pPr>
          </a:lstStyle>
          <a:p>
            <a:fld id="{7C0D88E8-1530-474F-A7AB-EB6DE1C99DCC}" type="slidenum">
              <a:rPr lang="en-US"/>
              <a:pPr/>
              <a:t>‹nr.›</a:t>
            </a:fld>
            <a:endParaRPr lang="en-US"/>
          </a:p>
        </p:txBody>
      </p:sp>
      <p:sp>
        <p:nvSpPr>
          <p:cNvPr id="5139" name="RubriceringEnMerking2"/>
          <p:cNvSpPr txBox="1">
            <a:spLocks noChangeArrowheads="1"/>
          </p:cNvSpPr>
          <p:nvPr/>
        </p:nvSpPr>
        <p:spPr bwMode="auto">
          <a:xfrm rot="-5400000">
            <a:off x="4827587" y="2786063"/>
            <a:ext cx="3808413" cy="12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r">
              <a:spcBef>
                <a:spcPct val="0"/>
              </a:spcBef>
            </a:pPr>
            <a:endParaRPr lang="nl-NL" sz="800">
              <a:latin typeface="Arial" charset="0"/>
            </a:endParaRPr>
          </a:p>
        </p:txBody>
      </p:sp>
      <p:sp>
        <p:nvSpPr>
          <p:cNvPr id="5140" name="RubriceringEnMerking"/>
          <p:cNvSpPr txBox="1">
            <a:spLocks noChangeArrowheads="1"/>
          </p:cNvSpPr>
          <p:nvPr/>
        </p:nvSpPr>
        <p:spPr bwMode="auto">
          <a:xfrm rot="-5400000">
            <a:off x="4826001" y="6527800"/>
            <a:ext cx="3808412"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0"/>
              </a:spcBef>
            </a:pPr>
            <a:endParaRPr lang="nl-NL" sz="800">
              <a:latin typeface="Arial" charset="0"/>
            </a:endParaRPr>
          </a:p>
        </p:txBody>
      </p:sp>
    </p:spTree>
    <p:extLst>
      <p:ext uri="{BB962C8B-B14F-4D97-AF65-F5344CB8AC3E}">
        <p14:creationId xmlns:p14="http://schemas.microsoft.com/office/powerpoint/2010/main" val="757756452"/>
      </p:ext>
    </p:extLst>
  </p:cSld>
  <p:clrMap bg1="lt1" tx1="dk1" bg2="lt2" tx2="dk2" accent1="accent1" accent2="accent2" accent3="accent3" accent4="accent4" accent5="accent5" accent6="accent6" hlink="hlink" folHlink="folHlink"/>
  <p:hf hdr="0" dt="0"/>
  <p:notesStyle>
    <a:lvl1pPr algn="l" rtl="0" eaLnBrk="0" fontAlgn="base" hangingPunct="0">
      <a:lnSpc>
        <a:spcPct val="110000"/>
      </a:lnSpc>
      <a:spcBef>
        <a:spcPct val="0"/>
      </a:spcBef>
      <a:spcAft>
        <a:spcPct val="0"/>
      </a:spcAft>
      <a:defRPr sz="1000" kern="1200">
        <a:solidFill>
          <a:schemeClr val="tx1"/>
        </a:solidFill>
        <a:latin typeface="Arial" charset="0"/>
        <a:ea typeface="+mn-ea"/>
        <a:cs typeface="+mn-cs"/>
      </a:defRPr>
    </a:lvl1pPr>
    <a:lvl2pPr marL="190500" algn="l" rtl="0" eaLnBrk="0" fontAlgn="base" hangingPunct="0">
      <a:lnSpc>
        <a:spcPct val="110000"/>
      </a:lnSpc>
      <a:spcBef>
        <a:spcPct val="0"/>
      </a:spcBef>
      <a:spcAft>
        <a:spcPct val="0"/>
      </a:spcAft>
      <a:defRPr sz="1000" kern="1200">
        <a:solidFill>
          <a:schemeClr val="tx1"/>
        </a:solidFill>
        <a:latin typeface="Arial" charset="0"/>
        <a:ea typeface="+mn-ea"/>
        <a:cs typeface="+mn-cs"/>
      </a:defRPr>
    </a:lvl2pPr>
    <a:lvl3pPr marL="381000" algn="l" rtl="0" eaLnBrk="0" fontAlgn="base" hangingPunct="0">
      <a:lnSpc>
        <a:spcPct val="110000"/>
      </a:lnSpc>
      <a:spcBef>
        <a:spcPct val="0"/>
      </a:spcBef>
      <a:spcAft>
        <a:spcPct val="0"/>
      </a:spcAft>
      <a:defRPr sz="1000" kern="1200">
        <a:solidFill>
          <a:schemeClr val="tx1"/>
        </a:solidFill>
        <a:latin typeface="Arial" charset="0"/>
        <a:ea typeface="+mn-ea"/>
        <a:cs typeface="+mn-cs"/>
      </a:defRPr>
    </a:lvl3pPr>
    <a:lvl4pPr marL="571500" algn="l" rtl="0" eaLnBrk="0" fontAlgn="base" hangingPunct="0">
      <a:lnSpc>
        <a:spcPct val="110000"/>
      </a:lnSpc>
      <a:spcBef>
        <a:spcPct val="0"/>
      </a:spcBef>
      <a:spcAft>
        <a:spcPct val="0"/>
      </a:spcAft>
      <a:defRPr sz="1000" kern="1200">
        <a:solidFill>
          <a:schemeClr val="tx1"/>
        </a:solidFill>
        <a:latin typeface="Arial" charset="0"/>
        <a:ea typeface="+mn-ea"/>
        <a:cs typeface="+mn-cs"/>
      </a:defRPr>
    </a:lvl4pPr>
    <a:lvl5pPr marL="762000" algn="l" rtl="0" eaLnBrk="0" fontAlgn="base" hangingPunct="0">
      <a:lnSpc>
        <a:spcPct val="110000"/>
      </a:lnSpc>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Ontzettend</a:t>
            </a:r>
            <a:r>
              <a:rPr lang="nl-NL" baseline="0" dirty="0" smtClean="0"/>
              <a:t> bedankt voor de input en de gastvrije ontvangst die we overal hebben mogen ontvangen. </a:t>
            </a:r>
            <a:endParaRPr lang="nl-NL" dirty="0"/>
          </a:p>
        </p:txBody>
      </p:sp>
      <p:sp>
        <p:nvSpPr>
          <p:cNvPr id="4" name="Tijdelijke aanduiding voor voettekst 3"/>
          <p:cNvSpPr>
            <a:spLocks noGrp="1"/>
          </p:cNvSpPr>
          <p:nvPr>
            <p:ph type="ftr" sz="quarter" idx="10"/>
          </p:nvPr>
        </p:nvSpPr>
        <p:spPr/>
        <p:txBody>
          <a:bodyPr/>
          <a:lstStyle/>
          <a:p>
            <a:r>
              <a:rPr lang="en-US" smtClean="0"/>
              <a:t>Eventuele voettekst</a:t>
            </a:r>
            <a:endParaRPr lang="en-US"/>
          </a:p>
        </p:txBody>
      </p:sp>
      <p:sp>
        <p:nvSpPr>
          <p:cNvPr id="5" name="Tijdelijke aanduiding voor dianummer 4"/>
          <p:cNvSpPr>
            <a:spLocks noGrp="1"/>
          </p:cNvSpPr>
          <p:nvPr>
            <p:ph type="sldNum" sz="quarter" idx="11"/>
          </p:nvPr>
        </p:nvSpPr>
        <p:spPr/>
        <p:txBody>
          <a:bodyPr/>
          <a:lstStyle/>
          <a:p>
            <a:fld id="{7C0D88E8-1530-474F-A7AB-EB6DE1C99DCC}" type="slidenum">
              <a:rPr lang="en-US" smtClean="0"/>
              <a:pPr/>
              <a:t>2</a:t>
            </a:fld>
            <a:endParaRPr lang="en-US"/>
          </a:p>
        </p:txBody>
      </p:sp>
    </p:spTree>
    <p:extLst>
      <p:ext uri="{BB962C8B-B14F-4D97-AF65-F5344CB8AC3E}">
        <p14:creationId xmlns:p14="http://schemas.microsoft.com/office/powerpoint/2010/main" val="188671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7357" name="Rectangle 189" descr="Bar_Right"/>
          <p:cNvSpPr>
            <a:spLocks noChangeArrowheads="1"/>
          </p:cNvSpPr>
          <p:nvPr/>
        </p:nvSpPr>
        <p:spPr bwMode="auto">
          <a:xfrm>
            <a:off x="4572000" y="0"/>
            <a:ext cx="4572000" cy="6858000"/>
          </a:xfrm>
          <a:prstGeom prst="rect">
            <a:avLst/>
          </a:prstGeom>
          <a:solidFill>
            <a:srgbClr val="F9E11E"/>
          </a:solidFill>
          <a:ln>
            <a:noFill/>
          </a:ln>
          <a:effectLst/>
          <a:extLst/>
        </p:spPr>
        <p:txBody>
          <a:bodyPr wrap="none" lIns="0" tIns="0" rIns="0" bIns="0" anchor="ctr"/>
          <a:lstStyle/>
          <a:p>
            <a:pPr algn="ctr"/>
            <a:endParaRPr lang="nl-NL" sz="2600">
              <a:solidFill>
                <a:schemeClr val="bg1"/>
              </a:solidFill>
            </a:endParaRPr>
          </a:p>
        </p:txBody>
      </p:sp>
      <p:sp>
        <p:nvSpPr>
          <p:cNvPr id="7325" name="Rectangle 157"/>
          <p:cNvSpPr>
            <a:spLocks noChangeArrowheads="1"/>
          </p:cNvSpPr>
          <p:nvPr/>
        </p:nvSpPr>
        <p:spPr bwMode="auto">
          <a:xfrm>
            <a:off x="4933950" y="2474913"/>
            <a:ext cx="3598863"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spcBef>
                <a:spcPct val="0"/>
              </a:spcBef>
            </a:pPr>
            <a:endParaRPr lang="nl-NL" sz="2600">
              <a:solidFill>
                <a:schemeClr val="bg1"/>
              </a:solidFill>
            </a:endParaRPr>
          </a:p>
        </p:txBody>
      </p:sp>
      <p:sp>
        <p:nvSpPr>
          <p:cNvPr id="7339" name="ZwarteBalk" hidden="1"/>
          <p:cNvSpPr>
            <a:spLocks noChangeArrowheads="1"/>
          </p:cNvSpPr>
          <p:nvPr/>
        </p:nvSpPr>
        <p:spPr bwMode="auto">
          <a:xfrm>
            <a:off x="8893175" y="0"/>
            <a:ext cx="250825" cy="68580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nl-NL"/>
          </a:p>
        </p:txBody>
      </p:sp>
      <p:pic>
        <p:nvPicPr>
          <p:cNvPr id="7363" name="LogoLandmacht"/>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960" y="1175"/>
            <a:ext cx="9130078" cy="1999487"/>
          </a:xfrm>
          <a:prstGeom prst="rect">
            <a:avLst/>
          </a:prstGeom>
          <a:noFill/>
          <a:extLst>
            <a:ext uri="{909E8E84-426E-40DD-AFC4-6F175D3DCCD1}">
              <a14:hiddenFill xmlns:a14="http://schemas.microsoft.com/office/drawing/2010/main">
                <a:solidFill>
                  <a:srgbClr val="FFFFFF"/>
                </a:solidFill>
              </a14:hiddenFill>
            </a:ext>
          </a:extLst>
        </p:spPr>
      </p:pic>
      <p:sp>
        <p:nvSpPr>
          <p:cNvPr id="7364" name="Rectangle 196"/>
          <p:cNvSpPr>
            <a:spLocks noGrp="1" noChangeArrowheads="1"/>
          </p:cNvSpPr>
          <p:nvPr>
            <p:ph type="ctrTitle"/>
          </p:nvPr>
        </p:nvSpPr>
        <p:spPr>
          <a:xfrm>
            <a:off x="5036400" y="2880000"/>
            <a:ext cx="3598863" cy="856800"/>
          </a:xfrm>
        </p:spPr>
        <p:txBody>
          <a:bodyPr lIns="0" tIns="0" rIns="0" bIns="0" anchor="b">
            <a:noAutofit/>
          </a:bodyPr>
          <a:lstStyle>
            <a:lvl1pPr>
              <a:defRPr>
                <a:solidFill>
                  <a:schemeClr val="tx1"/>
                </a:solidFill>
              </a:defRPr>
            </a:lvl1pPr>
          </a:lstStyle>
          <a:p>
            <a:pPr lvl="0"/>
            <a:r>
              <a:rPr lang="nl-NL" noProof="0" dirty="0"/>
              <a:t>Klik om de stijl te </a:t>
            </a:r>
            <a:r>
              <a:rPr lang="nl-NL" noProof="0" dirty="0" err="1"/>
              <a:t>bewerken</a:t>
            </a:r>
            <a:endParaRPr lang="nl-NL" noProof="0" dirty="0"/>
          </a:p>
        </p:txBody>
      </p:sp>
      <p:sp>
        <p:nvSpPr>
          <p:cNvPr id="7374" name="Rectangle 206"/>
          <p:cNvSpPr>
            <a:spLocks noGrp="1" noChangeArrowheads="1"/>
          </p:cNvSpPr>
          <p:nvPr>
            <p:ph type="subTitle" idx="1"/>
          </p:nvPr>
        </p:nvSpPr>
        <p:spPr>
          <a:xfrm>
            <a:off x="5036400" y="3780000"/>
            <a:ext cx="3598863" cy="1753200"/>
          </a:xfrm>
        </p:spPr>
        <p:txBody>
          <a:bodyPr lIns="0" tIns="0" rIns="0" bIns="0"/>
          <a:lstStyle>
            <a:lvl1pPr marL="0" indent="0">
              <a:buNone/>
              <a:defRPr sz="1800">
                <a:solidFill>
                  <a:srgbClr val="007BC7"/>
                </a:solidFill>
              </a:defRPr>
            </a:lvl1pPr>
          </a:lstStyle>
          <a:p>
            <a:pPr lvl="0"/>
            <a:r>
              <a:rPr lang="nl-NL" noProof="0" dirty="0"/>
              <a:t>Klik om de </a:t>
            </a:r>
            <a:r>
              <a:rPr lang="nl-NL" noProof="0" dirty="0" err="1"/>
              <a:t>ondertitelstijl</a:t>
            </a:r>
            <a:r>
              <a:rPr lang="nl-NL" noProof="0" dirty="0"/>
              <a:t> van het model te bewerken</a:t>
            </a:r>
          </a:p>
        </p:txBody>
      </p:sp>
      <p:sp>
        <p:nvSpPr>
          <p:cNvPr id="18" name="Date Placeholder 1" descr="Date"/>
          <p:cNvSpPr>
            <a:spLocks noGrp="1"/>
          </p:cNvSpPr>
          <p:nvPr>
            <p:ph type="dt" sz="half" idx="2"/>
          </p:nvPr>
        </p:nvSpPr>
        <p:spPr>
          <a:xfrm>
            <a:off x="5036400" y="6516000"/>
            <a:ext cx="3931200" cy="208800"/>
          </a:xfrm>
          <a:prstGeom prst="rect">
            <a:avLst/>
          </a:prstGeom>
        </p:spPr>
        <p:txBody>
          <a:bodyPr vert="horz" lIns="91440" tIns="45720" rIns="91440" bIns="45720" rtlCol="0" anchor="ctr"/>
          <a:lstStyle>
            <a:lvl1pPr algn="l">
              <a:defRPr sz="1000">
                <a:solidFill>
                  <a:schemeClr val="tx1"/>
                </a:solidFill>
              </a:defRPr>
            </a:lvl1pPr>
          </a:lstStyle>
          <a:p>
            <a:r>
              <a:rPr lang="nl-NL" noProof="0" smtClean="0"/>
              <a:t>15 februari 2018</a:t>
            </a:r>
            <a:endParaRPr lang="nl-NL"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olgdia met opsommin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68000" y="1295999"/>
            <a:ext cx="8402400" cy="400110"/>
          </a:xfrm>
        </p:spPr>
        <p:txBody>
          <a:bodyPr/>
          <a:lstStyle>
            <a:lvl1pPr>
              <a:defRPr/>
            </a:lvl1pPr>
          </a:lstStyle>
          <a:p>
            <a:r>
              <a:rPr lang="nl-NL" noProof="0" dirty="0" err="1"/>
              <a:t>Klik</a:t>
            </a:r>
            <a:r>
              <a:rPr lang="nl-NL" noProof="0" dirty="0"/>
              <a:t> </a:t>
            </a:r>
            <a:r>
              <a:rPr lang="nl-NL" noProof="0" dirty="0" err="1"/>
              <a:t>om</a:t>
            </a:r>
            <a:r>
              <a:rPr lang="nl-NL" noProof="0" dirty="0"/>
              <a:t> </a:t>
            </a:r>
            <a:r>
              <a:rPr lang="nl-NL" noProof="0" dirty="0" err="1"/>
              <a:t>een</a:t>
            </a:r>
            <a:r>
              <a:rPr lang="nl-NL" noProof="0" dirty="0"/>
              <a:t> </a:t>
            </a:r>
            <a:r>
              <a:rPr lang="nl-NL" noProof="0" dirty="0" err="1"/>
              <a:t>titel</a:t>
            </a:r>
            <a:r>
              <a:rPr lang="nl-NL" noProof="0" dirty="0"/>
              <a:t> </a:t>
            </a:r>
            <a:r>
              <a:rPr lang="nl-NL" noProof="0" dirty="0" err="1"/>
              <a:t>te</a:t>
            </a:r>
            <a:r>
              <a:rPr lang="nl-NL" noProof="0" dirty="0"/>
              <a:t> </a:t>
            </a:r>
            <a:r>
              <a:rPr lang="nl-NL" noProof="0" dirty="0" err="1"/>
              <a:t>maken</a:t>
            </a:r>
            <a:endParaRPr lang="nl-NL" noProof="0" dirty="0"/>
          </a:p>
        </p:txBody>
      </p:sp>
      <p:sp>
        <p:nvSpPr>
          <p:cNvPr id="3" name="Tijdelijke aanduiding voor datum 2"/>
          <p:cNvSpPr>
            <a:spLocks noGrp="1"/>
          </p:cNvSpPr>
          <p:nvPr>
            <p:ph type="dt" sz="half" idx="10"/>
          </p:nvPr>
        </p:nvSpPr>
        <p:spPr/>
        <p:txBody>
          <a:bodyPr/>
          <a:lstStyle/>
          <a:p>
            <a:r>
              <a:rPr lang="nl-NL" noProof="0" smtClean="0"/>
              <a:t>15 februari 2018</a:t>
            </a:r>
            <a:endParaRPr lang="nl-NL" noProof="0" dirty="0"/>
          </a:p>
        </p:txBody>
      </p:sp>
      <p:sp>
        <p:nvSpPr>
          <p:cNvPr id="7" name="Tijdelijke aanduiding voor tekst 6"/>
          <p:cNvSpPr>
            <a:spLocks noGrp="1"/>
          </p:cNvSpPr>
          <p:nvPr>
            <p:ph type="body" sz="quarter" idx="11"/>
          </p:nvPr>
        </p:nvSpPr>
        <p:spPr>
          <a:xfrm>
            <a:off x="468313" y="2070000"/>
            <a:ext cx="8402400" cy="4140000"/>
          </a:xfrm>
        </p:spPr>
        <p:txBody>
          <a:bodyPr/>
          <a:lstStyle>
            <a:lvl4pPr marL="1274763" indent="-285750">
              <a:buFont typeface="Verdana" pitchFamily="34" charset="0"/>
              <a:buChar char="–"/>
              <a:defRPr sz="1800"/>
            </a:lvl4pPr>
            <a:lvl5pPr marL="1631950" indent="-285750">
              <a:buFont typeface="Verdana" pitchFamily="34" charset="0"/>
              <a:buChar char="»"/>
              <a:defRPr/>
            </a:lvl5pPr>
          </a:lstStyle>
          <a:p>
            <a:pPr lvl="0"/>
            <a:r>
              <a:rPr lang="nl-NL" noProof="0" dirty="0" err="1"/>
              <a:t>Klik</a:t>
            </a:r>
            <a:r>
              <a:rPr lang="nl-NL" noProof="0" dirty="0"/>
              <a:t> </a:t>
            </a:r>
            <a:r>
              <a:rPr lang="nl-NL" noProof="0" dirty="0" err="1"/>
              <a:t>om</a:t>
            </a:r>
            <a:r>
              <a:rPr lang="nl-NL" noProof="0" dirty="0"/>
              <a:t> de </a:t>
            </a:r>
            <a:r>
              <a:rPr lang="nl-NL" noProof="0" dirty="0" err="1"/>
              <a:t>modelstijlen</a:t>
            </a:r>
            <a:r>
              <a:rPr lang="nl-NL" noProof="0" dirty="0"/>
              <a:t> </a:t>
            </a:r>
            <a:r>
              <a:rPr lang="nl-NL" noProof="0" dirty="0" err="1"/>
              <a:t>te</a:t>
            </a:r>
            <a:r>
              <a:rPr lang="nl-NL" noProof="0" dirty="0"/>
              <a:t> </a:t>
            </a:r>
            <a:r>
              <a:rPr lang="nl-NL" noProof="0" dirty="0" err="1"/>
              <a:t>bewerken</a:t>
            </a:r>
            <a:endParaRPr lang="nl-NL" noProof="0" dirty="0"/>
          </a:p>
          <a:p>
            <a:pPr lvl="1"/>
            <a:r>
              <a:rPr lang="nl-NL" noProof="0" dirty="0" err="1"/>
              <a:t>Tweede</a:t>
            </a:r>
            <a:r>
              <a:rPr lang="nl-NL" noProof="0" dirty="0"/>
              <a:t> </a:t>
            </a:r>
            <a:r>
              <a:rPr lang="nl-NL" noProof="0" dirty="0" err="1"/>
              <a:t>niveau</a:t>
            </a:r>
            <a:endParaRPr lang="nl-NL" noProof="0" dirty="0"/>
          </a:p>
          <a:p>
            <a:pPr lvl="2"/>
            <a:r>
              <a:rPr lang="nl-NL" noProof="0" dirty="0" err="1"/>
              <a:t>Derde</a:t>
            </a:r>
            <a:r>
              <a:rPr lang="nl-NL" noProof="0" dirty="0"/>
              <a:t> </a:t>
            </a:r>
            <a:r>
              <a:rPr lang="nl-NL" noProof="0" dirty="0" err="1"/>
              <a:t>niveau</a:t>
            </a:r>
            <a:endParaRPr lang="nl-NL" noProof="0" dirty="0"/>
          </a:p>
          <a:p>
            <a:pPr lvl="3"/>
            <a:r>
              <a:rPr lang="nl-NL" noProof="0" dirty="0" err="1"/>
              <a:t>Vierde</a:t>
            </a:r>
            <a:r>
              <a:rPr lang="nl-NL" noProof="0" dirty="0"/>
              <a:t> </a:t>
            </a:r>
            <a:r>
              <a:rPr lang="nl-NL" noProof="0" dirty="0" err="1"/>
              <a:t>niveau</a:t>
            </a:r>
            <a:endParaRPr lang="nl-NL" noProof="0" dirty="0"/>
          </a:p>
          <a:p>
            <a:pPr lvl="4"/>
            <a:r>
              <a:rPr lang="nl-NL" noProof="0" dirty="0" err="1"/>
              <a:t>Vijfde</a:t>
            </a:r>
            <a:r>
              <a:rPr lang="nl-NL" noProof="0" dirty="0"/>
              <a:t> </a:t>
            </a:r>
            <a:r>
              <a:rPr lang="nl-NL" noProof="0" dirty="0" err="1"/>
              <a:t>niveau</a:t>
            </a:r>
            <a:endParaRPr lang="nl-NL" noProof="0" dirty="0"/>
          </a:p>
        </p:txBody>
      </p:sp>
    </p:spTree>
    <p:extLst>
      <p:ext uri="{BB962C8B-B14F-4D97-AF65-F5344CB8AC3E}">
        <p14:creationId xmlns:p14="http://schemas.microsoft.com/office/powerpoint/2010/main" val="3556915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olgdia met tabel">
    <p:spTree>
      <p:nvGrpSpPr>
        <p:cNvPr id="1" name=""/>
        <p:cNvGrpSpPr/>
        <p:nvPr/>
      </p:nvGrpSpPr>
      <p:grpSpPr>
        <a:xfrm>
          <a:off x="0" y="0"/>
          <a:ext cx="0" cy="0"/>
          <a:chOff x="0" y="0"/>
          <a:chExt cx="0" cy="0"/>
        </a:xfrm>
      </p:grpSpPr>
      <p:sp>
        <p:nvSpPr>
          <p:cNvPr id="2" name="Titel 1"/>
          <p:cNvSpPr>
            <a:spLocks noGrp="1"/>
          </p:cNvSpPr>
          <p:nvPr>
            <p:ph type="title"/>
          </p:nvPr>
        </p:nvSpPr>
        <p:spPr>
          <a:xfrm>
            <a:off x="468000" y="1295999"/>
            <a:ext cx="8402400" cy="400110"/>
          </a:xfrm>
        </p:spPr>
        <p:txBody>
          <a:bodyPr/>
          <a:lstStyle/>
          <a:p>
            <a:r>
              <a:rPr lang="nl-NL" noProof="0"/>
              <a:t>Klik om de stijl te bewerken</a:t>
            </a:r>
          </a:p>
        </p:txBody>
      </p:sp>
      <p:sp>
        <p:nvSpPr>
          <p:cNvPr id="3" name="Tijdelijke aanduiding voor datum 2"/>
          <p:cNvSpPr>
            <a:spLocks noGrp="1"/>
          </p:cNvSpPr>
          <p:nvPr>
            <p:ph type="dt" sz="half" idx="10"/>
          </p:nvPr>
        </p:nvSpPr>
        <p:spPr/>
        <p:txBody>
          <a:bodyPr/>
          <a:lstStyle/>
          <a:p>
            <a:r>
              <a:rPr lang="nl-NL" noProof="0" smtClean="0"/>
              <a:t>15 februari 2018</a:t>
            </a:r>
            <a:endParaRPr lang="nl-NL" noProof="0"/>
          </a:p>
        </p:txBody>
      </p:sp>
      <p:sp>
        <p:nvSpPr>
          <p:cNvPr id="5" name="Tijdelijke aanduiding voor tabel 4"/>
          <p:cNvSpPr>
            <a:spLocks noGrp="1"/>
          </p:cNvSpPr>
          <p:nvPr>
            <p:ph type="tbl" sz="quarter" idx="11"/>
          </p:nvPr>
        </p:nvSpPr>
        <p:spPr>
          <a:xfrm>
            <a:off x="468000" y="2070000"/>
            <a:ext cx="8402400" cy="4140000"/>
          </a:xfrm>
        </p:spPr>
        <p:txBody>
          <a:bodyPr/>
          <a:lstStyle/>
          <a:p>
            <a:endParaRPr lang="nl-NL" noProof="0"/>
          </a:p>
        </p:txBody>
      </p:sp>
    </p:spTree>
    <p:extLst>
      <p:ext uri="{BB962C8B-B14F-4D97-AF65-F5344CB8AC3E}">
        <p14:creationId xmlns:p14="http://schemas.microsoft.com/office/powerpoint/2010/main" val="1193303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olg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468000" y="1295999"/>
            <a:ext cx="8402400" cy="400110"/>
          </a:xfrm>
        </p:spPr>
        <p:txBody>
          <a:bodyPr/>
          <a:lstStyle/>
          <a:p>
            <a:r>
              <a:rPr lang="nl-NL" noProof="0"/>
              <a:t>Klik om de stijl te bewerken</a:t>
            </a:r>
          </a:p>
        </p:txBody>
      </p:sp>
      <p:sp>
        <p:nvSpPr>
          <p:cNvPr id="3" name="Tijdelijke aanduiding voor datum 2"/>
          <p:cNvSpPr>
            <a:spLocks noGrp="1"/>
          </p:cNvSpPr>
          <p:nvPr>
            <p:ph type="dt" sz="half" idx="10"/>
          </p:nvPr>
        </p:nvSpPr>
        <p:spPr/>
        <p:txBody>
          <a:bodyPr/>
          <a:lstStyle/>
          <a:p>
            <a:r>
              <a:rPr lang="nl-NL" noProof="0" smtClean="0"/>
              <a:t>15 februari 2018</a:t>
            </a:r>
            <a:endParaRPr lang="nl-NL" noProof="0"/>
          </a:p>
        </p:txBody>
      </p:sp>
      <p:sp>
        <p:nvSpPr>
          <p:cNvPr id="5" name="Tijdelijke aanduiding voor grafiek 4"/>
          <p:cNvSpPr>
            <a:spLocks noGrp="1"/>
          </p:cNvSpPr>
          <p:nvPr>
            <p:ph type="chart" sz="quarter" idx="11"/>
          </p:nvPr>
        </p:nvSpPr>
        <p:spPr>
          <a:xfrm>
            <a:off x="468313" y="2070000"/>
            <a:ext cx="8402400" cy="4140000"/>
          </a:xfrm>
        </p:spPr>
        <p:txBody>
          <a:bodyPr/>
          <a:lstStyle/>
          <a:p>
            <a:endParaRPr lang="nl-NL" noProof="0"/>
          </a:p>
        </p:txBody>
      </p:sp>
    </p:spTree>
    <p:extLst>
      <p:ext uri="{BB962C8B-B14F-4D97-AF65-F5344CB8AC3E}">
        <p14:creationId xmlns:p14="http://schemas.microsoft.com/office/powerpoint/2010/main" val="1192900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olgdia met illustratie">
    <p:spTree>
      <p:nvGrpSpPr>
        <p:cNvPr id="1" name=""/>
        <p:cNvGrpSpPr/>
        <p:nvPr/>
      </p:nvGrpSpPr>
      <p:grpSpPr>
        <a:xfrm>
          <a:off x="0" y="0"/>
          <a:ext cx="0" cy="0"/>
          <a:chOff x="0" y="0"/>
          <a:chExt cx="0" cy="0"/>
        </a:xfrm>
      </p:grpSpPr>
      <p:sp>
        <p:nvSpPr>
          <p:cNvPr id="2" name="Titel 1"/>
          <p:cNvSpPr>
            <a:spLocks noGrp="1"/>
          </p:cNvSpPr>
          <p:nvPr>
            <p:ph type="title"/>
          </p:nvPr>
        </p:nvSpPr>
        <p:spPr>
          <a:xfrm>
            <a:off x="468000" y="1295999"/>
            <a:ext cx="8402400" cy="400110"/>
          </a:xfrm>
        </p:spPr>
        <p:txBody>
          <a:bodyPr/>
          <a:lstStyle/>
          <a:p>
            <a:r>
              <a:rPr lang="nl-NL" noProof="0"/>
              <a:t>Klik om de stijl te bewerken</a:t>
            </a:r>
          </a:p>
        </p:txBody>
      </p:sp>
      <p:sp>
        <p:nvSpPr>
          <p:cNvPr id="3" name="Tijdelijke aanduiding voor datum 2"/>
          <p:cNvSpPr>
            <a:spLocks noGrp="1"/>
          </p:cNvSpPr>
          <p:nvPr>
            <p:ph type="dt" sz="half" idx="10"/>
          </p:nvPr>
        </p:nvSpPr>
        <p:spPr/>
        <p:txBody>
          <a:bodyPr/>
          <a:lstStyle/>
          <a:p>
            <a:r>
              <a:rPr lang="nl-NL" noProof="0" smtClean="0"/>
              <a:t>15 februari 2018</a:t>
            </a:r>
            <a:endParaRPr lang="nl-NL" noProof="0" dirty="0"/>
          </a:p>
        </p:txBody>
      </p:sp>
      <p:sp>
        <p:nvSpPr>
          <p:cNvPr id="5" name="Tijdelijke aanduiding voor illustratie 4"/>
          <p:cNvSpPr>
            <a:spLocks noGrp="1"/>
          </p:cNvSpPr>
          <p:nvPr>
            <p:ph type="clipArt" sz="quarter" idx="11"/>
          </p:nvPr>
        </p:nvSpPr>
        <p:spPr>
          <a:xfrm>
            <a:off x="468312" y="2070000"/>
            <a:ext cx="8402400" cy="4140000"/>
          </a:xfrm>
        </p:spPr>
        <p:txBody>
          <a:bodyPr/>
          <a:lstStyle/>
          <a:p>
            <a:endParaRPr lang="nl-NL" noProof="0"/>
          </a:p>
        </p:txBody>
      </p:sp>
    </p:spTree>
    <p:extLst>
      <p:ext uri="{BB962C8B-B14F-4D97-AF65-F5344CB8AC3E}">
        <p14:creationId xmlns:p14="http://schemas.microsoft.com/office/powerpoint/2010/main" val="98975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ftr" sz="quarter" idx="10"/>
          </p:nvPr>
        </p:nvSpPr>
        <p:spPr>
          <a:xfrm>
            <a:off x="5037138" y="6611938"/>
            <a:ext cx="2416175" cy="119062"/>
          </a:xfrm>
          <a:prstGeom prst="rect">
            <a:avLst/>
          </a:prstGeom>
          <a:ln/>
        </p:spPr>
        <p:txBody>
          <a:bodyPr/>
          <a:lstStyle>
            <a:lvl1pPr>
              <a:defRPr/>
            </a:lvl1pPr>
          </a:lstStyle>
          <a:p>
            <a:pPr>
              <a:defRPr/>
            </a:pPr>
            <a:endParaRPr lang="nl-NL" altLang="nl-NL"/>
          </a:p>
        </p:txBody>
      </p:sp>
      <p:sp>
        <p:nvSpPr>
          <p:cNvPr id="5" name="Rectangle 7"/>
          <p:cNvSpPr>
            <a:spLocks noGrp="1" noChangeArrowheads="1"/>
          </p:cNvSpPr>
          <p:nvPr>
            <p:ph type="sldNum" sz="quarter" idx="11"/>
          </p:nvPr>
        </p:nvSpPr>
        <p:spPr>
          <a:xfrm>
            <a:off x="466725" y="6611938"/>
            <a:ext cx="1905000" cy="119062"/>
          </a:xfrm>
          <a:prstGeom prst="rect">
            <a:avLst/>
          </a:prstGeom>
          <a:ln/>
        </p:spPr>
        <p:txBody>
          <a:bodyPr/>
          <a:lstStyle>
            <a:lvl1pPr>
              <a:defRPr/>
            </a:lvl1pPr>
          </a:lstStyle>
          <a:p>
            <a:pPr>
              <a:defRPr/>
            </a:pPr>
            <a:fld id="{1672BEF1-DFC9-4EB8-A2E2-487413D1E8FE}" type="slidenum">
              <a:rPr lang="nl-NL" altLang="nl-NL"/>
              <a:pPr>
                <a:defRPr/>
              </a:pPr>
              <a:t>‹nr.›</a:t>
            </a:fld>
            <a:endParaRPr lang="nl-NL" altLang="nl-NL"/>
          </a:p>
        </p:txBody>
      </p:sp>
      <p:sp>
        <p:nvSpPr>
          <p:cNvPr id="6" name="shpTitel"/>
          <p:cNvSpPr>
            <a:spLocks noGrp="1" noChangeArrowheads="1"/>
          </p:cNvSpPr>
          <p:nvPr>
            <p:ph type="dt" sz="half" idx="12"/>
          </p:nvPr>
        </p:nvSpPr>
        <p:spPr>
          <a:ln/>
        </p:spPr>
        <p:txBody>
          <a:bodyPr/>
          <a:lstStyle>
            <a:lvl1pPr>
              <a:defRPr/>
            </a:lvl1pPr>
          </a:lstStyle>
          <a:p>
            <a:pPr>
              <a:defRPr/>
            </a:pPr>
            <a:r>
              <a:rPr lang="nl-NL" altLang="nl-NL"/>
              <a:t>21 juni 2011</a:t>
            </a:r>
          </a:p>
        </p:txBody>
      </p:sp>
    </p:spTree>
    <p:extLst>
      <p:ext uri="{BB962C8B-B14F-4D97-AF65-F5344CB8AC3E}">
        <p14:creationId xmlns:p14="http://schemas.microsoft.com/office/powerpoint/2010/main" val="712642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7" name="shpKleurvlakOnder" descr="Bar_Bottom"/>
          <p:cNvSpPr>
            <a:spLocks noChangeArrowheads="1"/>
          </p:cNvSpPr>
          <p:nvPr/>
        </p:nvSpPr>
        <p:spPr bwMode="auto">
          <a:xfrm>
            <a:off x="0" y="6318000"/>
            <a:ext cx="9144000" cy="539750"/>
          </a:xfrm>
          <a:prstGeom prst="rect">
            <a:avLst/>
          </a:prstGeom>
          <a:solidFill>
            <a:srgbClr val="F9E11E"/>
          </a:solidFill>
          <a:ln>
            <a:noFill/>
          </a:ln>
          <a:extLst/>
        </p:spPr>
        <p:txBody>
          <a:bodyPr anchor="ctr"/>
          <a:lstStyle/>
          <a:p>
            <a:pPr algn="ctr" eaLnBrk="1" hangingPunct="1">
              <a:spcBef>
                <a:spcPct val="0"/>
              </a:spcBef>
            </a:pPr>
            <a:endParaRPr lang="nl-NL" sz="1800">
              <a:solidFill>
                <a:srgbClr val="FFFFFF"/>
              </a:solidFill>
              <a:cs typeface="Arial" charset="0"/>
            </a:endParaRPr>
          </a:p>
        </p:txBody>
      </p:sp>
      <p:sp>
        <p:nvSpPr>
          <p:cNvPr id="1070" name="Rectangle 46"/>
          <p:cNvSpPr>
            <a:spLocks noGrp="1" noChangeArrowheads="1"/>
          </p:cNvSpPr>
          <p:nvPr>
            <p:ph type="body" idx="1"/>
          </p:nvPr>
        </p:nvSpPr>
        <p:spPr bwMode="auto">
          <a:xfrm>
            <a:off x="468000" y="2070000"/>
            <a:ext cx="8402400" cy="41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nl-NL" dirty="0" err="1"/>
              <a:t>Klik</a:t>
            </a:r>
            <a:r>
              <a:rPr lang="nl-NL" dirty="0"/>
              <a:t> </a:t>
            </a:r>
            <a:r>
              <a:rPr lang="nl-NL" dirty="0" err="1"/>
              <a:t>om</a:t>
            </a:r>
            <a:r>
              <a:rPr lang="nl-NL" dirty="0"/>
              <a:t> het </a:t>
            </a:r>
            <a:r>
              <a:rPr lang="nl-NL" dirty="0" err="1"/>
              <a:t>opmaakprofiel</a:t>
            </a:r>
            <a:r>
              <a:rPr lang="nl-NL" dirty="0"/>
              <a:t> van de </a:t>
            </a:r>
            <a:r>
              <a:rPr lang="nl-NL" dirty="0" err="1"/>
              <a:t>modeltekst</a:t>
            </a:r>
            <a:r>
              <a:rPr lang="nl-NL" dirty="0"/>
              <a:t> </a:t>
            </a:r>
            <a:r>
              <a:rPr lang="nl-NL" dirty="0" err="1"/>
              <a:t>te</a:t>
            </a:r>
            <a:r>
              <a:rPr lang="nl-NL" dirty="0"/>
              <a:t> </a:t>
            </a:r>
            <a:r>
              <a:rPr lang="nl-NL" dirty="0" err="1"/>
              <a:t>bewerken</a:t>
            </a:r>
            <a:endParaRPr lang="nl-NL" dirty="0"/>
          </a:p>
          <a:p>
            <a:pPr lvl="1"/>
            <a:r>
              <a:rPr lang="nl-NL" dirty="0"/>
              <a:t>Tweede </a:t>
            </a:r>
            <a:r>
              <a:rPr lang="nl-NL" dirty="0" err="1"/>
              <a:t>niveau</a:t>
            </a:r>
            <a:r>
              <a:rPr lang="nl-NL" dirty="0"/>
              <a:t> </a:t>
            </a:r>
          </a:p>
          <a:p>
            <a:pPr lvl="2"/>
            <a:r>
              <a:rPr lang="nl-NL" dirty="0" err="1"/>
              <a:t>Derde</a:t>
            </a:r>
            <a:r>
              <a:rPr lang="nl-NL" dirty="0"/>
              <a:t> niveau</a:t>
            </a:r>
          </a:p>
          <a:p>
            <a:pPr lvl="4"/>
            <a:r>
              <a:rPr lang="nl-NL" dirty="0"/>
              <a:t> Vierde niveau</a:t>
            </a:r>
          </a:p>
          <a:p>
            <a:pPr lvl="5"/>
            <a:r>
              <a:rPr lang="nl-NL" sz="1800" dirty="0"/>
              <a:t>Vijfde niveau</a:t>
            </a:r>
            <a:endParaRPr lang="nl-NL" dirty="0"/>
          </a:p>
        </p:txBody>
      </p:sp>
      <p:sp>
        <p:nvSpPr>
          <p:cNvPr id="1095" name="shpTekst" descr="Bar_Top"/>
          <p:cNvSpPr>
            <a:spLocks noChangeArrowheads="1"/>
          </p:cNvSpPr>
          <p:nvPr/>
        </p:nvSpPr>
        <p:spPr bwMode="auto">
          <a:xfrm>
            <a:off x="0" y="0"/>
            <a:ext cx="9144000" cy="1071563"/>
          </a:xfrm>
          <a:prstGeom prst="rect">
            <a:avLst/>
          </a:prstGeom>
          <a:solidFill>
            <a:srgbClr val="F9E11E"/>
          </a:solidFill>
          <a:ln>
            <a:noFill/>
          </a:ln>
          <a:extLst/>
        </p:spPr>
        <p:txBody>
          <a:bodyPr anchor="ctr"/>
          <a:lstStyle/>
          <a:p>
            <a:pPr algn="ctr" eaLnBrk="1" hangingPunct="1">
              <a:spcBef>
                <a:spcPct val="0"/>
              </a:spcBef>
            </a:pPr>
            <a:endParaRPr lang="nl-NL" sz="1800" dirty="0">
              <a:solidFill>
                <a:srgbClr val="FFFFFF"/>
              </a:solidFill>
              <a:cs typeface="Arial" charset="0"/>
            </a:endParaRPr>
          </a:p>
        </p:txBody>
      </p:sp>
      <p:sp>
        <p:nvSpPr>
          <p:cNvPr id="1069" name="Rectangle 45"/>
          <p:cNvSpPr>
            <a:spLocks noGrp="1" noChangeArrowheads="1"/>
          </p:cNvSpPr>
          <p:nvPr>
            <p:ph type="title"/>
          </p:nvPr>
        </p:nvSpPr>
        <p:spPr bwMode="auto">
          <a:xfrm>
            <a:off x="468000" y="1295999"/>
            <a:ext cx="8402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endParaRPr lang="nl-NL" noProof="0" dirty="0"/>
          </a:p>
        </p:txBody>
      </p:sp>
      <p:sp>
        <p:nvSpPr>
          <p:cNvPr id="1099" name="shpKleurvlakBoven"/>
          <p:cNvSpPr>
            <a:spLocks noChangeArrowheads="1"/>
          </p:cNvSpPr>
          <p:nvPr/>
        </p:nvSpPr>
        <p:spPr bwMode="auto">
          <a:xfrm>
            <a:off x="4932040" y="6597000"/>
            <a:ext cx="3153600" cy="11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a:spcBef>
                <a:spcPct val="0"/>
              </a:spcBef>
            </a:pPr>
            <a:r>
              <a:rPr lang="nl-NL" sz="1000" dirty="0">
                <a:solidFill>
                  <a:schemeClr val="tx1"/>
                </a:solidFill>
                <a:cs typeface="Arial" charset="0"/>
              </a:rPr>
              <a:t>Rijkswaterstaat</a:t>
            </a:r>
          </a:p>
        </p:txBody>
      </p:sp>
      <p:sp>
        <p:nvSpPr>
          <p:cNvPr id="1100" name="shpBeeldmerk"/>
          <p:cNvSpPr>
            <a:spLocks noChangeArrowheads="1"/>
          </p:cNvSpPr>
          <p:nvPr/>
        </p:nvSpPr>
        <p:spPr bwMode="auto">
          <a:xfrm>
            <a:off x="468000" y="6613200"/>
            <a:ext cx="1904400" cy="11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a:spcBef>
                <a:spcPct val="0"/>
              </a:spcBef>
            </a:pPr>
            <a:fld id="{DD62E13F-49FF-4F5B-8E2D-F997ACAF2D81}" type="slidenum">
              <a:rPr lang="nl-NL" sz="1000">
                <a:solidFill>
                  <a:schemeClr val="tx1"/>
                </a:solidFill>
                <a:cs typeface="Arial" charset="0"/>
              </a:rPr>
              <a:pPr>
                <a:spcBef>
                  <a:spcPct val="0"/>
                </a:spcBef>
              </a:pPr>
              <a:t>‹nr.›</a:t>
            </a:fld>
            <a:endParaRPr lang="nl-NL" sz="1000" dirty="0">
              <a:solidFill>
                <a:schemeClr val="tx1"/>
              </a:solidFill>
              <a:cs typeface="Arial" charset="0"/>
            </a:endParaRPr>
          </a:p>
        </p:txBody>
      </p:sp>
      <p:sp>
        <p:nvSpPr>
          <p:cNvPr id="1109" name="TitelSlide2"/>
          <p:cNvSpPr txBox="1">
            <a:spLocks noChangeArrowheads="1"/>
          </p:cNvSpPr>
          <p:nvPr/>
        </p:nvSpPr>
        <p:spPr bwMode="auto">
          <a:xfrm>
            <a:off x="5036400" y="6613200"/>
            <a:ext cx="2415600" cy="1188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spcBef>
                <a:spcPts val="0"/>
              </a:spcBef>
            </a:pPr>
            <a:endParaRPr lang="nl-NL" sz="1000" kern="1200" dirty="0">
              <a:solidFill>
                <a:schemeClr val="tx1"/>
              </a:solidFill>
              <a:latin typeface="Verdana" pitchFamily="34" charset="0"/>
              <a:ea typeface="+mn-ea"/>
              <a:cs typeface="+mn-cs"/>
            </a:endParaRPr>
          </a:p>
        </p:txBody>
      </p:sp>
      <p:sp>
        <p:nvSpPr>
          <p:cNvPr id="1113" name="ZwarteBalk" hidden="1"/>
          <p:cNvSpPr>
            <a:spLocks noChangeArrowheads="1"/>
          </p:cNvSpPr>
          <p:nvPr/>
        </p:nvSpPr>
        <p:spPr bwMode="auto">
          <a:xfrm>
            <a:off x="8893175" y="0"/>
            <a:ext cx="250825" cy="68580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nl-NL"/>
          </a:p>
        </p:txBody>
      </p:sp>
      <p:pic>
        <p:nvPicPr>
          <p:cNvPr id="1121" name="LogoLandmacht"/>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335463" y="5215"/>
            <a:ext cx="439737" cy="838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Date Placeholder 1" descr="Date"/>
          <p:cNvSpPr>
            <a:spLocks noGrp="1"/>
          </p:cNvSpPr>
          <p:nvPr>
            <p:ph type="dt" sz="half" idx="2"/>
          </p:nvPr>
        </p:nvSpPr>
        <p:spPr>
          <a:xfrm>
            <a:off x="7264800" y="6613200"/>
            <a:ext cx="1508400" cy="118800"/>
          </a:xfrm>
          <a:prstGeom prst="rect">
            <a:avLst/>
          </a:prstGeom>
        </p:spPr>
        <p:txBody>
          <a:bodyPr vert="horz" lIns="91440" tIns="45720" rIns="91440" bIns="45720" rtlCol="0" anchor="ctr"/>
          <a:lstStyle>
            <a:lvl1pPr algn="r">
              <a:defRPr sz="1000">
                <a:solidFill>
                  <a:schemeClr val="tx1"/>
                </a:solidFill>
              </a:defRPr>
            </a:lvl1pPr>
          </a:lstStyle>
          <a:p>
            <a:r>
              <a:rPr lang="nl-NL" noProof="0" smtClean="0"/>
              <a:t>15 februari 2018</a:t>
            </a:r>
            <a:endParaRPr lang="nl-NL" noProof="0" dirty="0"/>
          </a:p>
        </p:txBody>
      </p:sp>
      <p:sp>
        <p:nvSpPr>
          <p:cNvPr id="12" name="shpKleurvlakBoven"/>
          <p:cNvSpPr>
            <a:spLocks noChangeArrowheads="1"/>
          </p:cNvSpPr>
          <p:nvPr userDrawn="1"/>
        </p:nvSpPr>
        <p:spPr bwMode="auto">
          <a:xfrm>
            <a:off x="826428" y="6656400"/>
            <a:ext cx="3027600" cy="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a:spcBef>
                <a:spcPct val="0"/>
              </a:spcBef>
            </a:pPr>
            <a:r>
              <a:rPr lang="nl-NL" sz="650" b="0" i="0" cap="all" baseline="0" dirty="0">
                <a:solidFill>
                  <a:schemeClr val="tx1"/>
                </a:solidFill>
                <a:cs typeface="Arial" charset="0"/>
              </a:rPr>
              <a:t>RWS Departementaal VERTROUWELIJK - Persoonsvertrouwelijk</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p:txStyles>
    <p:titleStyle>
      <a:lvl1pPr algn="l" rtl="0" eaLnBrk="1" fontAlgn="base" hangingPunct="1">
        <a:spcBef>
          <a:spcPct val="0"/>
        </a:spcBef>
        <a:spcAft>
          <a:spcPct val="0"/>
        </a:spcAft>
        <a:defRPr sz="2600" baseline="0">
          <a:solidFill>
            <a:srgbClr val="007BC7"/>
          </a:solidFill>
          <a:latin typeface="+mj-lt"/>
          <a:ea typeface="+mj-ea"/>
          <a:cs typeface="+mj-cs"/>
        </a:defRPr>
      </a:lvl1pPr>
      <a:lvl2pPr algn="l" rtl="0" eaLnBrk="1" fontAlgn="base" hangingPunct="1">
        <a:spcBef>
          <a:spcPct val="0"/>
        </a:spcBef>
        <a:spcAft>
          <a:spcPct val="0"/>
        </a:spcAft>
        <a:defRPr sz="2600">
          <a:solidFill>
            <a:srgbClr val="E17000"/>
          </a:solidFill>
          <a:latin typeface="Verdana" pitchFamily="34" charset="0"/>
        </a:defRPr>
      </a:lvl2pPr>
      <a:lvl3pPr algn="l" rtl="0" eaLnBrk="1" fontAlgn="base" hangingPunct="1">
        <a:spcBef>
          <a:spcPct val="0"/>
        </a:spcBef>
        <a:spcAft>
          <a:spcPct val="0"/>
        </a:spcAft>
        <a:defRPr sz="2600">
          <a:solidFill>
            <a:srgbClr val="E17000"/>
          </a:solidFill>
          <a:latin typeface="Verdana" pitchFamily="34" charset="0"/>
        </a:defRPr>
      </a:lvl3pPr>
      <a:lvl4pPr algn="l" rtl="0" eaLnBrk="1" fontAlgn="base" hangingPunct="1">
        <a:spcBef>
          <a:spcPct val="0"/>
        </a:spcBef>
        <a:spcAft>
          <a:spcPct val="0"/>
        </a:spcAft>
        <a:defRPr sz="2600">
          <a:solidFill>
            <a:srgbClr val="E17000"/>
          </a:solidFill>
          <a:latin typeface="Verdana" pitchFamily="34" charset="0"/>
        </a:defRPr>
      </a:lvl4pPr>
      <a:lvl5pPr algn="l" rtl="0" eaLnBrk="1" fontAlgn="base" hangingPunct="1">
        <a:spcBef>
          <a:spcPct val="0"/>
        </a:spcBef>
        <a:spcAft>
          <a:spcPct val="0"/>
        </a:spcAft>
        <a:defRPr sz="2600">
          <a:solidFill>
            <a:srgbClr val="E17000"/>
          </a:solidFill>
          <a:latin typeface="Verdana" pitchFamily="34" charset="0"/>
        </a:defRPr>
      </a:lvl5pPr>
      <a:lvl6pPr marL="457200" algn="l" rtl="0" eaLnBrk="1" fontAlgn="base" hangingPunct="1">
        <a:spcBef>
          <a:spcPct val="0"/>
        </a:spcBef>
        <a:spcAft>
          <a:spcPct val="0"/>
        </a:spcAft>
        <a:defRPr sz="2600">
          <a:solidFill>
            <a:srgbClr val="E17000"/>
          </a:solidFill>
          <a:latin typeface="Verdana" pitchFamily="34" charset="0"/>
        </a:defRPr>
      </a:lvl6pPr>
      <a:lvl7pPr marL="914400" algn="l" rtl="0" eaLnBrk="1" fontAlgn="base" hangingPunct="1">
        <a:spcBef>
          <a:spcPct val="0"/>
        </a:spcBef>
        <a:spcAft>
          <a:spcPct val="0"/>
        </a:spcAft>
        <a:defRPr sz="2600">
          <a:solidFill>
            <a:srgbClr val="E17000"/>
          </a:solidFill>
          <a:latin typeface="Verdana" pitchFamily="34" charset="0"/>
        </a:defRPr>
      </a:lvl7pPr>
      <a:lvl8pPr marL="1371600" algn="l" rtl="0" eaLnBrk="1" fontAlgn="base" hangingPunct="1">
        <a:spcBef>
          <a:spcPct val="0"/>
        </a:spcBef>
        <a:spcAft>
          <a:spcPct val="0"/>
        </a:spcAft>
        <a:defRPr sz="2600">
          <a:solidFill>
            <a:srgbClr val="E17000"/>
          </a:solidFill>
          <a:latin typeface="Verdana" pitchFamily="34" charset="0"/>
        </a:defRPr>
      </a:lvl8pPr>
      <a:lvl9pPr marL="1828800" algn="l" rtl="0" eaLnBrk="1" fontAlgn="base" hangingPunct="1">
        <a:spcBef>
          <a:spcPct val="0"/>
        </a:spcBef>
        <a:spcAft>
          <a:spcPct val="0"/>
        </a:spcAft>
        <a:defRPr sz="2600">
          <a:solidFill>
            <a:srgbClr val="E17000"/>
          </a:solidFill>
          <a:latin typeface="Verdana" pitchFamily="34" charset="0"/>
        </a:defRPr>
      </a:lvl9pPr>
    </p:titleStyle>
    <p:bodyStyle>
      <a:lvl1pPr marL="342900" indent="-342900" algn="l" rtl="0" eaLnBrk="1" fontAlgn="base" hangingPunct="1">
        <a:spcBef>
          <a:spcPts val="423"/>
        </a:spcBef>
        <a:spcAft>
          <a:spcPct val="0"/>
        </a:spcAft>
        <a:buFont typeface="Arial" pitchFamily="34" charset="0"/>
        <a:buChar char="•"/>
        <a:defRPr sz="1800">
          <a:solidFill>
            <a:srgbClr val="000000"/>
          </a:solidFill>
          <a:latin typeface="+mn-lt"/>
          <a:ea typeface="+mn-ea"/>
          <a:cs typeface="+mn-cs"/>
        </a:defRPr>
      </a:lvl1pPr>
      <a:lvl2pPr marL="741600" indent="-284400" algn="l" rtl="0" eaLnBrk="1" fontAlgn="base" hangingPunct="1">
        <a:spcBef>
          <a:spcPts val="423"/>
        </a:spcBef>
        <a:spcAft>
          <a:spcPct val="0"/>
        </a:spcAft>
        <a:buFont typeface="Verdana" pitchFamily="34" charset="0"/>
        <a:buChar char="–"/>
        <a:defRPr sz="1800">
          <a:solidFill>
            <a:srgbClr val="000000"/>
          </a:solidFill>
          <a:latin typeface="+mn-lt"/>
        </a:defRPr>
      </a:lvl2pPr>
      <a:lvl3pPr marL="965200" indent="-342900" algn="l" rtl="0" eaLnBrk="1" fontAlgn="base" hangingPunct="1">
        <a:spcBef>
          <a:spcPts val="423"/>
        </a:spcBef>
        <a:spcAft>
          <a:spcPct val="0"/>
        </a:spcAft>
        <a:buFont typeface="Arial" pitchFamily="34" charset="0"/>
        <a:buChar char="•"/>
        <a:defRPr sz="1800">
          <a:solidFill>
            <a:srgbClr val="000000"/>
          </a:solidFill>
          <a:latin typeface="+mn-lt"/>
        </a:defRPr>
      </a:lvl3pPr>
      <a:lvl4pPr marL="989013" indent="0" algn="l" rtl="0" eaLnBrk="1" fontAlgn="base" hangingPunct="1">
        <a:spcBef>
          <a:spcPct val="5000"/>
        </a:spcBef>
        <a:spcAft>
          <a:spcPct val="0"/>
        </a:spcAft>
        <a:buFont typeface="Verdana" pitchFamily="34" charset="0"/>
        <a:buNone/>
        <a:defRPr sz="2200">
          <a:solidFill>
            <a:srgbClr val="000000"/>
          </a:solidFill>
          <a:latin typeface="+mn-lt"/>
        </a:defRPr>
      </a:lvl4pPr>
      <a:lvl5pPr marL="1631950" indent="-285750" algn="l" rtl="0" eaLnBrk="1" fontAlgn="base" hangingPunct="1">
        <a:spcBef>
          <a:spcPts val="423"/>
        </a:spcBef>
        <a:spcAft>
          <a:spcPct val="0"/>
        </a:spcAft>
        <a:buFont typeface="Verdana" pitchFamily="34" charset="0"/>
        <a:buChar char="–"/>
        <a:defRPr sz="1800" baseline="0">
          <a:solidFill>
            <a:srgbClr val="000000"/>
          </a:solidFill>
          <a:latin typeface="+mn-lt"/>
        </a:defRPr>
      </a:lvl5pPr>
      <a:lvl6pPr marL="1803400" algn="l" rtl="0" eaLnBrk="1" fontAlgn="base" hangingPunct="1">
        <a:spcBef>
          <a:spcPts val="423"/>
        </a:spcBef>
        <a:spcAft>
          <a:spcPct val="0"/>
        </a:spcAft>
        <a:buFont typeface="Verdana" pitchFamily="34" charset="0"/>
        <a:buChar char="»"/>
        <a:defRPr sz="1800" baseline="0">
          <a:solidFill>
            <a:srgbClr val="000000"/>
          </a:solidFill>
          <a:latin typeface="+mn-lt"/>
        </a:defRPr>
      </a:lvl6pPr>
      <a:lvl7pPr marL="2260600" algn="l" rtl="0" eaLnBrk="1" fontAlgn="base" hangingPunct="1">
        <a:spcBef>
          <a:spcPct val="5000"/>
        </a:spcBef>
        <a:spcAft>
          <a:spcPct val="0"/>
        </a:spcAft>
        <a:buFont typeface="Verdana" pitchFamily="34" charset="0"/>
        <a:buChar char="»"/>
        <a:defRPr sz="2200">
          <a:solidFill>
            <a:srgbClr val="000000"/>
          </a:solidFill>
          <a:latin typeface="+mn-lt"/>
        </a:defRPr>
      </a:lvl7pPr>
      <a:lvl8pPr marL="2717800" algn="l" rtl="0" eaLnBrk="1" fontAlgn="base" hangingPunct="1">
        <a:spcBef>
          <a:spcPct val="5000"/>
        </a:spcBef>
        <a:spcAft>
          <a:spcPct val="0"/>
        </a:spcAft>
        <a:buFont typeface="Verdana" pitchFamily="34" charset="0"/>
        <a:buChar char="»"/>
        <a:defRPr sz="2200">
          <a:solidFill>
            <a:srgbClr val="000000"/>
          </a:solidFill>
          <a:latin typeface="+mn-lt"/>
        </a:defRPr>
      </a:lvl8pPr>
      <a:lvl9pPr marL="3175000" algn="l" rtl="0" eaLnBrk="1" fontAlgn="base" hangingPunct="1">
        <a:spcBef>
          <a:spcPct val="5000"/>
        </a:spcBef>
        <a:spcAft>
          <a:spcPct val="0"/>
        </a:spcAft>
        <a:buFont typeface="Verdana" pitchFamily="34" charset="0"/>
        <a:buChar char="»"/>
        <a:defRPr sz="2200">
          <a:solidFill>
            <a:srgbClr val="000000"/>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4860032" y="2780928"/>
            <a:ext cx="3456384" cy="1008112"/>
          </a:xfrm>
        </p:spPr>
        <p:txBody>
          <a:bodyPr/>
          <a:lstStyle/>
          <a:p>
            <a:r>
              <a:rPr lang="nl-NL" sz="1800" dirty="0" smtClean="0"/>
              <a:t>Aanvullende sheet m.b.t. definitie Circulaire Catering</a:t>
            </a:r>
            <a:br>
              <a:rPr lang="nl-NL" sz="1800" dirty="0" smtClean="0"/>
            </a:br>
            <a:r>
              <a:rPr lang="nl-NL" sz="1800" dirty="0" smtClean="0"/>
              <a:t/>
            </a:r>
            <a:br>
              <a:rPr lang="nl-NL" sz="1800" dirty="0" smtClean="0"/>
            </a:br>
            <a:endParaRPr lang="nl-NL" sz="1800" dirty="0"/>
          </a:p>
        </p:txBody>
      </p:sp>
      <p:sp>
        <p:nvSpPr>
          <p:cNvPr id="6" name="Ondertitel 5"/>
          <p:cNvSpPr>
            <a:spLocks noGrp="1"/>
          </p:cNvSpPr>
          <p:nvPr>
            <p:ph type="subTitle" idx="1"/>
          </p:nvPr>
        </p:nvSpPr>
        <p:spPr>
          <a:xfrm>
            <a:off x="4860032" y="3789040"/>
            <a:ext cx="3598863" cy="1665224"/>
          </a:xfrm>
        </p:spPr>
        <p:txBody>
          <a:bodyPr/>
          <a:lstStyle/>
          <a:p>
            <a:endParaRPr lang="nl-NL" sz="1100" dirty="0" smtClean="0"/>
          </a:p>
          <a:p>
            <a:endParaRPr lang="nl-NL" sz="1100" dirty="0"/>
          </a:p>
          <a:p>
            <a:endParaRPr lang="nl-NL" sz="1100" dirty="0" smtClean="0"/>
          </a:p>
          <a:p>
            <a:endParaRPr lang="nl-NL" sz="1100" dirty="0"/>
          </a:p>
          <a:p>
            <a:endParaRPr lang="nl-NL" sz="1100" dirty="0" smtClean="0"/>
          </a:p>
          <a:p>
            <a:r>
              <a:rPr lang="nl-NL" sz="1100" dirty="0" smtClean="0"/>
              <a:t>21 februari 2018</a:t>
            </a:r>
          </a:p>
        </p:txBody>
      </p:sp>
    </p:spTree>
    <p:extLst>
      <p:ext uri="{BB962C8B-B14F-4D97-AF65-F5344CB8AC3E}">
        <p14:creationId xmlns:p14="http://schemas.microsoft.com/office/powerpoint/2010/main" val="2136715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a:xfrm>
            <a:off x="468000" y="1295999"/>
            <a:ext cx="8402400" cy="400110"/>
          </a:xfrm>
        </p:spPr>
        <p:txBody>
          <a:bodyPr/>
          <a:lstStyle/>
          <a:p>
            <a:r>
              <a:rPr lang="nl-NL" altLang="nl-NL" dirty="0" smtClean="0"/>
              <a:t>Definitie Circulaire Catering </a:t>
            </a:r>
          </a:p>
        </p:txBody>
      </p:sp>
      <p:sp>
        <p:nvSpPr>
          <p:cNvPr id="5123" name="Tijdelijke aanduiding voor inhoud 2"/>
          <p:cNvSpPr>
            <a:spLocks noGrp="1"/>
          </p:cNvSpPr>
          <p:nvPr>
            <p:ph idx="1"/>
          </p:nvPr>
        </p:nvSpPr>
        <p:spPr>
          <a:xfrm>
            <a:off x="467544" y="1844824"/>
            <a:ext cx="8402400" cy="4680520"/>
          </a:xfrm>
        </p:spPr>
        <p:txBody>
          <a:bodyPr/>
          <a:lstStyle/>
          <a:p>
            <a:endParaRPr lang="nl-NL" altLang="nl-NL" sz="1600" dirty="0" smtClean="0"/>
          </a:p>
          <a:p>
            <a:pPr marL="0" indent="0">
              <a:lnSpc>
                <a:spcPct val="115000"/>
              </a:lnSpc>
              <a:spcAft>
                <a:spcPts val="0"/>
              </a:spcAft>
              <a:buNone/>
              <a:tabLst>
                <a:tab pos="144145" algn="l"/>
                <a:tab pos="288290" algn="l"/>
                <a:tab pos="431800" algn="l"/>
              </a:tabLst>
            </a:pPr>
            <a:r>
              <a:rPr lang="nl-NL" sz="1000" b="1" dirty="0">
                <a:ea typeface="DejaVu Sans"/>
                <a:cs typeface="Times New Roman"/>
              </a:rPr>
              <a:t>Circulaire </a:t>
            </a:r>
            <a:r>
              <a:rPr lang="nl-NL" sz="1000" b="1" dirty="0" smtClean="0">
                <a:ea typeface="DejaVu Sans"/>
                <a:cs typeface="Times New Roman"/>
              </a:rPr>
              <a:t>catering:</a:t>
            </a:r>
            <a:endParaRPr lang="nl-NL" sz="1000" dirty="0">
              <a:ea typeface="DejaVu Sans"/>
              <a:cs typeface="Times New Roman"/>
            </a:endParaRPr>
          </a:p>
          <a:p>
            <a:pPr marL="0" indent="0">
              <a:lnSpc>
                <a:spcPct val="115000"/>
              </a:lnSpc>
              <a:spcAft>
                <a:spcPts val="0"/>
              </a:spcAft>
              <a:buNone/>
              <a:tabLst>
                <a:tab pos="144145" algn="l"/>
                <a:tab pos="288290" algn="l"/>
                <a:tab pos="431800" algn="l"/>
              </a:tabLst>
            </a:pPr>
            <a:r>
              <a:rPr lang="nl-NL" sz="1000" dirty="0">
                <a:ea typeface="DejaVu Sans"/>
                <a:cs typeface="Times New Roman"/>
              </a:rPr>
              <a:t>Als het gaat om Circulaire catering wil Aanbesteder van verbruik van grondstoffen en hulpbronnen (lineair systeem) naar minimaliseren van </a:t>
            </a:r>
            <a:r>
              <a:rPr lang="nl-NL" sz="1000" dirty="0" err="1" smtClean="0">
                <a:ea typeface="DejaVu Sans"/>
                <a:cs typeface="Times New Roman"/>
              </a:rPr>
              <a:t>waardevernietiging</a:t>
            </a:r>
            <a:r>
              <a:rPr lang="nl-NL" sz="1000" dirty="0" smtClean="0">
                <a:ea typeface="DejaVu Sans"/>
                <a:cs typeface="Times New Roman"/>
              </a:rPr>
              <a:t> </a:t>
            </a:r>
            <a:r>
              <a:rPr lang="nl-NL" sz="1000" dirty="0">
                <a:ea typeface="DejaVu Sans"/>
                <a:cs typeface="Times New Roman"/>
              </a:rPr>
              <a:t>en een zo efficiënt mogelijk gebruik van grondstoffen en hulpbronnen waarbij zoveel mogelijk wordt hergebruikt en tot waardevermeerdering leidt (circulair systeem). Aanbesteder wil dat producten en materialen een zo lang mogelijke levensduur hebben, en de waarde van materialen en producten zoveel mogelijk behouden. Aanbesteder wil dat materialen, grondstoffen en producten </a:t>
            </a:r>
            <a:r>
              <a:rPr lang="nl-NL" sz="1000" dirty="0" smtClean="0">
                <a:ea typeface="DejaVu Sans"/>
                <a:cs typeface="Times New Roman"/>
              </a:rPr>
              <a:t>optimaal gebruikt </a:t>
            </a:r>
            <a:r>
              <a:rPr lang="nl-NL" sz="1000" dirty="0">
                <a:ea typeface="DejaVu Sans"/>
                <a:cs typeface="Times New Roman"/>
              </a:rPr>
              <a:t>worden en niet leiden tot afval (gesloten systeem) maar zo hergebruikt kunnen worden dat het leidt tot gelijkwaardige producten. Dit kan in de catering tot uiting komen in verschillende </a:t>
            </a:r>
            <a:r>
              <a:rPr lang="nl-NL" sz="1000" dirty="0" smtClean="0">
                <a:ea typeface="DejaVu Sans"/>
                <a:cs typeface="Times New Roman"/>
              </a:rPr>
              <a:t>aspecten, zoals: </a:t>
            </a:r>
            <a:endParaRPr lang="nl-NL" sz="1000" dirty="0">
              <a:ea typeface="DejaVu Sans"/>
              <a:cs typeface="Times New Roman"/>
            </a:endParaRPr>
          </a:p>
          <a:p>
            <a:pPr lvl="0">
              <a:lnSpc>
                <a:spcPct val="115000"/>
              </a:lnSpc>
              <a:spcAft>
                <a:spcPts val="0"/>
              </a:spcAft>
              <a:buFont typeface="Courier New"/>
              <a:buChar char="o"/>
              <a:tabLst>
                <a:tab pos="144145" algn="l"/>
                <a:tab pos="288290" algn="l"/>
                <a:tab pos="431800" algn="l"/>
                <a:tab pos="144145" algn="l"/>
                <a:tab pos="288290" algn="l"/>
              </a:tabLst>
            </a:pPr>
            <a:r>
              <a:rPr lang="nl-NL" sz="1000" dirty="0">
                <a:ea typeface="DejaVu Sans"/>
                <a:cs typeface="Times New Roman"/>
              </a:rPr>
              <a:t>Bij de inkoop: kiezen voor producenten die circulaire principes toepassen of daar maximaal naar streven.</a:t>
            </a:r>
          </a:p>
          <a:p>
            <a:pPr lvl="0">
              <a:lnSpc>
                <a:spcPct val="115000"/>
              </a:lnSpc>
              <a:spcAft>
                <a:spcPts val="0"/>
              </a:spcAft>
              <a:buFont typeface="Courier New"/>
              <a:buChar char="o"/>
              <a:tabLst>
                <a:tab pos="144145" algn="l"/>
                <a:tab pos="288290" algn="l"/>
                <a:tab pos="431800" algn="l"/>
                <a:tab pos="144145" algn="l"/>
                <a:tab pos="288290" algn="l"/>
              </a:tabLst>
            </a:pPr>
            <a:r>
              <a:rPr lang="nl-NL" sz="1000" dirty="0">
                <a:ea typeface="DejaVu Sans"/>
                <a:cs typeface="Times New Roman"/>
              </a:rPr>
              <a:t>Bij de productie: bodemvruchtbaarheid blijft behouden, gesloten </a:t>
            </a:r>
            <a:r>
              <a:rPr lang="nl-NL" sz="1000" dirty="0" smtClean="0">
                <a:ea typeface="DejaVu Sans"/>
                <a:cs typeface="Times New Roman"/>
              </a:rPr>
              <a:t>watersystemen </a:t>
            </a:r>
            <a:r>
              <a:rPr lang="nl-NL" sz="1000" dirty="0">
                <a:ea typeface="DejaVu Sans"/>
                <a:cs typeface="Times New Roman"/>
              </a:rPr>
              <a:t>en behoud van biodiversiteit. Daarnaast betekent dit dat er zoveel mogelijk gebruikt wordt gemaakt van recyclebare biobased grondstoffen bij verpakkingsmaterialen en disposables. Dat er wordt gekozen voor minimaal belastende productieprocessen.</a:t>
            </a:r>
          </a:p>
          <a:p>
            <a:pPr lvl="0">
              <a:lnSpc>
                <a:spcPct val="115000"/>
              </a:lnSpc>
              <a:spcAft>
                <a:spcPts val="0"/>
              </a:spcAft>
              <a:buFont typeface="Courier New"/>
              <a:buChar char="o"/>
              <a:tabLst>
                <a:tab pos="144145" algn="l"/>
                <a:tab pos="288290" algn="l"/>
                <a:tab pos="431800" algn="l"/>
                <a:tab pos="144145" algn="l"/>
                <a:tab pos="288290" algn="l"/>
              </a:tabLst>
            </a:pPr>
            <a:r>
              <a:rPr lang="nl-NL" sz="1000" dirty="0">
                <a:ea typeface="DejaVu Sans"/>
                <a:cs typeface="Times New Roman"/>
              </a:rPr>
              <a:t>In de bedrijfsvoering: minder voedselverspilling, minder energiegebruik, geen </a:t>
            </a:r>
            <a:r>
              <a:rPr lang="nl-NL" sz="1000" dirty="0" smtClean="0">
                <a:ea typeface="DejaVu Sans"/>
                <a:cs typeface="Times New Roman"/>
              </a:rPr>
              <a:t>afval</a:t>
            </a:r>
            <a:r>
              <a:rPr lang="nl-NL" sz="1000" dirty="0">
                <a:ea typeface="DejaVu Sans"/>
                <a:cs typeface="Times New Roman"/>
              </a:rPr>
              <a:t>. Minimaal belastende bereidingswijze en distributieprocessen. Minimale belastende inrichting/materialen.</a:t>
            </a:r>
          </a:p>
          <a:p>
            <a:pPr lvl="0">
              <a:lnSpc>
                <a:spcPct val="115000"/>
              </a:lnSpc>
              <a:spcAft>
                <a:spcPts val="0"/>
              </a:spcAft>
              <a:buFont typeface="Courier New"/>
              <a:buChar char="o"/>
              <a:tabLst>
                <a:tab pos="144145" algn="l"/>
                <a:tab pos="288290" algn="l"/>
                <a:tab pos="431800" algn="l"/>
                <a:tab pos="144145" algn="l"/>
                <a:tab pos="288290" algn="l"/>
              </a:tabLst>
            </a:pPr>
            <a:r>
              <a:rPr lang="nl-NL" sz="1000" dirty="0">
                <a:ea typeface="DejaVu Sans"/>
                <a:cs typeface="Times New Roman"/>
              </a:rPr>
              <a:t>In de assortimentskeuze: meer plantaardige eiwitten en minder dierlijke eiwitten, minder bewerkt voedsel, meer vers, meer uit het seizoen en </a:t>
            </a:r>
            <a:r>
              <a:rPr lang="nl-NL" sz="1000" dirty="0" smtClean="0">
                <a:ea typeface="DejaVu Sans"/>
                <a:cs typeface="Times New Roman"/>
              </a:rPr>
              <a:t>bij voorkeur </a:t>
            </a:r>
            <a:r>
              <a:rPr lang="nl-NL" sz="1000" dirty="0">
                <a:ea typeface="DejaVu Sans"/>
                <a:cs typeface="Times New Roman"/>
              </a:rPr>
              <a:t>lokaal geproduceerd.</a:t>
            </a:r>
          </a:p>
          <a:p>
            <a:pPr lvl="0">
              <a:lnSpc>
                <a:spcPct val="115000"/>
              </a:lnSpc>
              <a:spcAft>
                <a:spcPts val="0"/>
              </a:spcAft>
              <a:buFont typeface="Courier New"/>
              <a:buChar char="o"/>
              <a:tabLst>
                <a:tab pos="144145" algn="l"/>
                <a:tab pos="288290" algn="l"/>
                <a:tab pos="431800" algn="l"/>
                <a:tab pos="144145" algn="l"/>
                <a:tab pos="288290" algn="l"/>
              </a:tabLst>
            </a:pPr>
            <a:r>
              <a:rPr lang="nl-NL" sz="1000" dirty="0">
                <a:ea typeface="DejaVu Sans"/>
                <a:cs typeface="Times New Roman"/>
              </a:rPr>
              <a:t>In de omgang met reststromen: optimaal gebruik van reststromen, zoals </a:t>
            </a:r>
            <a:r>
              <a:rPr lang="nl-NL" sz="1000" dirty="0" smtClean="0">
                <a:ea typeface="DejaVu Sans"/>
                <a:cs typeface="Times New Roman"/>
              </a:rPr>
              <a:t>koffiedik</a:t>
            </a:r>
            <a:r>
              <a:rPr lang="nl-NL" sz="1000" dirty="0">
                <a:ea typeface="DejaVu Sans"/>
                <a:cs typeface="Times New Roman"/>
              </a:rPr>
              <a:t>, tomatenstengels, bietenpulp en oud brood. Hierdoor gaat zo min mogelijk biomassa verloren.</a:t>
            </a:r>
          </a:p>
          <a:p>
            <a:endParaRPr lang="nl-NL" altLang="nl-NL" dirty="0" smtClean="0"/>
          </a:p>
          <a:p>
            <a:endParaRPr lang="nl-NL" altLang="nl-NL" dirty="0" smtClean="0"/>
          </a:p>
        </p:txBody>
      </p:sp>
      <p:sp>
        <p:nvSpPr>
          <p:cNvPr id="5125" name="Tijdelijke aanduiding voor datum 4"/>
          <p:cNvSpPr>
            <a:spLocks noGrp="1"/>
          </p:cNvSpPr>
          <p:nvPr>
            <p:ph type="dt"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nl-NL" altLang="nl-NL" sz="1000" dirty="0" smtClean="0">
                <a:latin typeface="Verdana" pitchFamily="34" charset="0"/>
              </a:rPr>
              <a:t>21 februari 2018</a:t>
            </a:r>
            <a:endParaRPr lang="nl-NL" altLang="nl-NL" sz="1000" dirty="0">
              <a:latin typeface="Verdana" pitchFamily="34" charset="0"/>
            </a:endParaRPr>
          </a:p>
        </p:txBody>
      </p:sp>
    </p:spTree>
    <p:extLst>
      <p:ext uri="{BB962C8B-B14F-4D97-AF65-F5344CB8AC3E}">
        <p14:creationId xmlns:p14="http://schemas.microsoft.com/office/powerpoint/2010/main" val="3462594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Rijkswaterstaat">
  <a:themeElements>
    <a:clrScheme name="landmachtNL1 1">
      <a:dk1>
        <a:srgbClr val="000000"/>
      </a:dk1>
      <a:lt1>
        <a:srgbClr val="FFFFFF"/>
      </a:lt1>
      <a:dk2>
        <a:srgbClr val="E17000"/>
      </a:dk2>
      <a:lt2>
        <a:srgbClr val="9ACCD4"/>
      </a:lt2>
      <a:accent1>
        <a:srgbClr val="2494C5"/>
      </a:accent1>
      <a:accent2>
        <a:srgbClr val="9ACCD4"/>
      </a:accent2>
      <a:accent3>
        <a:srgbClr val="FFFFFF"/>
      </a:accent3>
      <a:accent4>
        <a:srgbClr val="000000"/>
      </a:accent4>
      <a:accent5>
        <a:srgbClr val="ACC8DF"/>
      </a:accent5>
      <a:accent6>
        <a:srgbClr val="8BB9C0"/>
      </a:accent6>
      <a:hlink>
        <a:srgbClr val="004228"/>
      </a:hlink>
      <a:folHlink>
        <a:srgbClr val="E17000"/>
      </a:folHlink>
    </a:clrScheme>
    <a:fontScheme name="landmachtNL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rtlCol="0" anchor="b" anchorCtr="0" compatLnSpc="1">
        <a:prstTxWarp prst="textNoShape">
          <a:avLst/>
        </a:prstTxWarp>
      </a:bodyPr>
      <a:lstStyle>
        <a:defPPr marL="0" marR="0" indent="0" algn="l" defTabSz="914400" rtl="0" eaLnBrk="0" fontAlgn="base" latinLnBrk="0" hangingPunct="0">
          <a:lnSpc>
            <a:spcPct val="100000"/>
          </a:lnSpc>
          <a:spcBef>
            <a:spcPct val="50000"/>
          </a:spcBef>
          <a:spcAft>
            <a:spcPct val="0"/>
          </a:spcAft>
          <a:buClrTx/>
          <a:buSzTx/>
          <a:buFontTx/>
          <a:buNone/>
          <a:tabLst/>
          <a:defRPr kumimoji="0" sz="2200" b="0" i="0" u="none" strike="noStrike" cap="none" normalizeH="0" baseline="0" smtClean="0">
            <a:ln>
              <a:noFill/>
            </a:ln>
            <a:solidFill>
              <a:schemeClr val="tx1"/>
            </a:solidFill>
            <a:effectLst/>
            <a:latin typeface="Verdana" pitchFamily="34" charset="0"/>
          </a:defRPr>
        </a:defPPr>
      </a:lstStyle>
    </a:spDef>
    <a:lnDef>
      <a:spPr bwMode="auto">
        <a:noFill/>
        <a:ln>
          <a:solidFill>
            <a:schemeClr val="tx1"/>
          </a:solidFill>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landmachtNL1 1">
        <a:dk1>
          <a:srgbClr val="000000"/>
        </a:dk1>
        <a:lt1>
          <a:srgbClr val="FFFFFF"/>
        </a:lt1>
        <a:dk2>
          <a:srgbClr val="E17000"/>
        </a:dk2>
        <a:lt2>
          <a:srgbClr val="9ACCD4"/>
        </a:lt2>
        <a:accent1>
          <a:srgbClr val="2494C5"/>
        </a:accent1>
        <a:accent2>
          <a:srgbClr val="9ACCD4"/>
        </a:accent2>
        <a:accent3>
          <a:srgbClr val="FFFFFF"/>
        </a:accent3>
        <a:accent4>
          <a:srgbClr val="000000"/>
        </a:accent4>
        <a:accent5>
          <a:srgbClr val="ACC8DF"/>
        </a:accent5>
        <a:accent6>
          <a:srgbClr val="8BB9C0"/>
        </a:accent6>
        <a:hlink>
          <a:srgbClr val="004228"/>
        </a:hlink>
        <a:folHlink>
          <a:srgbClr val="E17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customUI.xml><?xml version="1.0" encoding="utf-8"?>
<customUI xmlns="http://schemas.microsoft.com/office/2006/01/customui">
  <ribbon startFromScratch="false">
    <tabs>
      <tab id="customTab" label="Rijkswaterstaat">
        <group id="customGroup" label="Gegevens aanpassen">
          <control idMso="ViewSlideMasterView" label="Gegevens aanpassen" size="large"/>
          <button idMso="HeaderFooterInsert" label="Datum aanpassen" size="large"/>
        </group>
      </tab>
    </tabs>
  </ribbon>
</customUI>
</file>

<file path=customUI/customUI14.xml><?xml version="1.0" encoding="utf-8"?>
<customUI xmlns="http://schemas.microsoft.com/office/2009/07/customui">
  <ribbon startFromScratch="false">
    <tabs>
      <tab id="customTab" label="Rijkswaterstaat">
        <group id="customGroup" label="Gegevens aanpassen">
          <control idMso="ViewSlideMasterView" label="Gegevens aanpassen" size="large"/>
          <button idMso="HeaderFooterInsert" label="Datum aanpassen" size="large"/>
        </group>
      </tab>
    </tabs>
  </ribbon>
</customUI>
</file>

<file path=docProps/app.xml><?xml version="1.0" encoding="utf-8"?>
<Properties xmlns="http://schemas.openxmlformats.org/officeDocument/2006/extended-properties" xmlns:vt="http://schemas.openxmlformats.org/officeDocument/2006/docPropsVTypes">
  <Template/>
  <TotalTime>276</TotalTime>
  <Words>294</Words>
  <Application>Microsoft Office PowerPoint</Application>
  <PresentationFormat>Diavoorstelling (4:3)</PresentationFormat>
  <Paragraphs>20</Paragraphs>
  <Slides>2</Slides>
  <Notes>1</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Rijkswaterstaat</vt:lpstr>
      <vt:lpstr>Aanvullende sheet m.b.t. definitie Circulaire Catering  </vt:lpstr>
      <vt:lpstr>Definitie Circulaire Catering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Heijink, Robert (CD)</dc:creator>
  <cp:lastModifiedBy>Voskuilen, Edwin (CD)</cp:lastModifiedBy>
  <cp:revision>36</cp:revision>
  <dcterms:modified xsi:type="dcterms:W3CDTF">2018-02-21T13:45:51Z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eur">
    <vt:lpwstr>Auteur</vt:lpwstr>
  </property>
  <property fmtid="{D5CDD505-2E9C-101B-9397-08002B2CF9AE}" pid="3" name="Functie">
    <vt:lpwstr>Functie</vt:lpwstr>
  </property>
  <property fmtid="{D5CDD505-2E9C-101B-9397-08002B2CF9AE}" pid="4" name="Titel">
    <vt:lpwstr>Titel</vt:lpwstr>
  </property>
  <property fmtid="{D5CDD505-2E9C-101B-9397-08002B2CF9AE}" pid="5" name="Subtitel">
    <vt:lpwstr>Subtitel</vt:lpwstr>
  </property>
  <property fmtid="{D5CDD505-2E9C-101B-9397-08002B2CF9AE}" pid="6" name="Afdeling">
    <vt:lpwstr>Afdeling</vt:lpwstr>
  </property>
  <property fmtid="{D5CDD505-2E9C-101B-9397-08002B2CF9AE}" pid="7" name="Merking">
    <vt:lpwstr>Merking</vt:lpwstr>
  </property>
  <property fmtid="{D5CDD505-2E9C-101B-9397-08002B2CF9AE}" pid="8" name="Rubricering">
    <vt:lpwstr>Marking</vt:lpwstr>
  </property>
  <property fmtid="{D5CDD505-2E9C-101B-9397-08002B2CF9AE}" pid="9" name="Datum">
    <vt:filetime>1999-12-31T22:00:00Z</vt:filetime>
  </property>
</Properties>
</file>