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4"/>
  </p:sldMasterIdLst>
  <p:notesMasterIdLst>
    <p:notesMasterId r:id="rId6"/>
  </p:notesMasterIdLst>
  <p:handoutMasterIdLst>
    <p:handoutMasterId r:id="rId7"/>
  </p:handoutMasterIdLst>
  <p:sldIdLst>
    <p:sldId id="291" r:id="rId5"/>
  </p:sldIdLst>
  <p:sldSz cx="9144000" cy="5143500" type="screen16x9"/>
  <p:notesSz cx="6669088" cy="9872663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80BFA01C-CD74-7845-B021-672224978863}">
          <p14:sldIdLst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go-van Vliet,Eveline E.J." initials="MVE" lastIdx="1" clrIdx="0">
    <p:extLst>
      <p:ext uri="{19B8F6BF-5375-455C-9EA6-DF929625EA0E}">
        <p15:presenceInfo xmlns:p15="http://schemas.microsoft.com/office/powerpoint/2012/main" userId="S-1-5-21-11087255-1466054374-1897138802-214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66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94" autoAdjust="0"/>
  </p:normalViewPr>
  <p:slideViewPr>
    <p:cSldViewPr snapToGrid="0" snapToObjects="1">
      <p:cViewPr varScale="1">
        <p:scale>
          <a:sx n="154" d="100"/>
          <a:sy n="154" d="100"/>
        </p:scale>
        <p:origin x="420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5046B-E3A6-4E43-9D24-8C38ABDF8202}" type="datetimeFigureOut">
              <a:t>2-3-2018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2CFB6-CBE2-1D40-B0FD-77D0D9479B87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25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47B21-E721-E94E-8C0A-F0532555091A}" type="datetimeFigureOut">
              <a:rPr lang="nl-NL" smtClean="0"/>
              <a:t>2-3-2018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3488"/>
            <a:ext cx="59229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909" y="4751219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ABE2E-621C-5C4E-A155-8FB9D216AC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60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062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894954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289495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027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285598"/>
            <a:ext cx="4040188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285598"/>
            <a:ext cx="4041775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4ED2B493-C1EE-714C-B8A9-F38F4D8CE6E7}" type="datetimeFigureOut">
              <a:rPr lang="nl-NL" smtClean="0"/>
              <a:t>2-3-2018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1738642" y="4767263"/>
            <a:ext cx="4281158" cy="274637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610267" cy="274637"/>
          </a:xfrm>
          <a:prstGeom prst="rect">
            <a:avLst/>
          </a:prstGeom>
        </p:spPr>
        <p:txBody>
          <a:bodyPr/>
          <a:lstStyle/>
          <a:p>
            <a:fld id="{F3BC6476-EA18-C04A-BD06-B622CA55CE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815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22093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" y="0"/>
            <a:ext cx="9134076" cy="5143499"/>
          </a:xfrm>
          <a:prstGeom prst="rect">
            <a:avLst/>
          </a:prstGeom>
        </p:spPr>
      </p:pic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112578" y="4630341"/>
            <a:ext cx="5746004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2112578" y="1204346"/>
            <a:ext cx="6763408" cy="857250"/>
          </a:xfrm>
        </p:spPr>
        <p:txBody>
          <a:bodyPr/>
          <a:lstStyle>
            <a:lvl1pPr algn="r">
              <a:defRPr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4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2112578" y="2107096"/>
            <a:ext cx="6763408" cy="2447865"/>
          </a:xfrm>
        </p:spPr>
        <p:txBody>
          <a:bodyPr/>
          <a:lstStyle>
            <a:lvl1pPr algn="r">
              <a:defRPr sz="2400">
                <a:latin typeface="Arial"/>
                <a:cs typeface="Arial"/>
              </a:defRPr>
            </a:lvl1pPr>
            <a:lvl2pPr algn="r"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43737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" y="0"/>
            <a:ext cx="9134076" cy="51435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Titel van presentatie, </a:t>
            </a:r>
            <a:r>
              <a:rPr lang="nl-NL" dirty="0" err="1" smtClean="0"/>
              <a:t>Arial</a:t>
            </a:r>
            <a:r>
              <a:rPr lang="nl-NL" dirty="0" smtClean="0"/>
              <a:t> 32pt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2874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sjabloon te bewerken</a:t>
            </a:r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956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5" r:id="rId2"/>
    <p:sldLayoutId id="2147483826" r:id="rId3"/>
    <p:sldLayoutId id="2147483830" r:id="rId4"/>
    <p:sldLayoutId id="2147483832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 baseline="0">
          <a:solidFill>
            <a:srgbClr val="66006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Vijfhoek 40"/>
          <p:cNvSpPr/>
          <p:nvPr/>
        </p:nvSpPr>
        <p:spPr>
          <a:xfrm>
            <a:off x="6600500" y="1393183"/>
            <a:ext cx="1671142" cy="1040316"/>
          </a:xfrm>
          <a:prstGeom prst="homePlate">
            <a:avLst>
              <a:gd name="adj" fmla="val 21052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Rachelsmolen</a:t>
            </a:r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5" name="Rechte verbindingslijn 4"/>
          <p:cNvCxnSpPr/>
          <p:nvPr/>
        </p:nvCxnSpPr>
        <p:spPr>
          <a:xfrm flipH="1">
            <a:off x="1557504" y="552569"/>
            <a:ext cx="19018" cy="3912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5"/>
          <p:cNvCxnSpPr/>
          <p:nvPr/>
        </p:nvCxnSpPr>
        <p:spPr>
          <a:xfrm>
            <a:off x="3272731" y="554327"/>
            <a:ext cx="14267" cy="3912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 flipH="1">
            <a:off x="4101304" y="536437"/>
            <a:ext cx="10510" cy="3912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7"/>
          <p:cNvCxnSpPr/>
          <p:nvPr/>
        </p:nvCxnSpPr>
        <p:spPr>
          <a:xfrm>
            <a:off x="6295698" y="536028"/>
            <a:ext cx="0" cy="3912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Vijfhoek 8"/>
          <p:cNvSpPr/>
          <p:nvPr/>
        </p:nvSpPr>
        <p:spPr>
          <a:xfrm>
            <a:off x="1156138" y="851339"/>
            <a:ext cx="412111" cy="257384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H4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Vijfhoek 9"/>
          <p:cNvSpPr/>
          <p:nvPr/>
        </p:nvSpPr>
        <p:spPr>
          <a:xfrm>
            <a:off x="1148823" y="1174047"/>
            <a:ext cx="1915342" cy="268964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R1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Vijfhoek 10"/>
          <p:cNvSpPr/>
          <p:nvPr/>
        </p:nvSpPr>
        <p:spPr>
          <a:xfrm>
            <a:off x="1135117" y="1564841"/>
            <a:ext cx="5139560" cy="288917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Vijfhoek 11"/>
          <p:cNvSpPr/>
          <p:nvPr/>
        </p:nvSpPr>
        <p:spPr>
          <a:xfrm>
            <a:off x="1132492" y="1940413"/>
            <a:ext cx="5139560" cy="288917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S3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Vijfhoek 12"/>
          <p:cNvSpPr/>
          <p:nvPr/>
        </p:nvSpPr>
        <p:spPr>
          <a:xfrm>
            <a:off x="1140612" y="2312743"/>
            <a:ext cx="5065986" cy="288917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TF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Vijfhoek 13"/>
          <p:cNvSpPr/>
          <p:nvPr/>
        </p:nvSpPr>
        <p:spPr>
          <a:xfrm>
            <a:off x="1156138" y="2861797"/>
            <a:ext cx="1811792" cy="288917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P3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Vijfhoek 14"/>
          <p:cNvSpPr/>
          <p:nvPr/>
        </p:nvSpPr>
        <p:spPr>
          <a:xfrm>
            <a:off x="1166647" y="3858000"/>
            <a:ext cx="2850309" cy="270437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Vijfhoek 15"/>
          <p:cNvSpPr/>
          <p:nvPr/>
        </p:nvSpPr>
        <p:spPr>
          <a:xfrm>
            <a:off x="1165970" y="4216989"/>
            <a:ext cx="2850985" cy="270437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hthoek 32"/>
          <p:cNvSpPr/>
          <p:nvPr/>
        </p:nvSpPr>
        <p:spPr>
          <a:xfrm>
            <a:off x="1201299" y="186465"/>
            <a:ext cx="735725" cy="36786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Najaar</a:t>
            </a:r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2018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Vijfhoek 33"/>
          <p:cNvSpPr/>
          <p:nvPr/>
        </p:nvSpPr>
        <p:spPr>
          <a:xfrm>
            <a:off x="3279865" y="868230"/>
            <a:ext cx="4893988" cy="248293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hthoek 35"/>
          <p:cNvSpPr/>
          <p:nvPr/>
        </p:nvSpPr>
        <p:spPr>
          <a:xfrm>
            <a:off x="2912001" y="182644"/>
            <a:ext cx="735725" cy="36786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1-7-2019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hthoek 36"/>
          <p:cNvSpPr/>
          <p:nvPr/>
        </p:nvSpPr>
        <p:spPr>
          <a:xfrm>
            <a:off x="3753045" y="174127"/>
            <a:ext cx="735725" cy="36786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1-7-2020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hthoek 37"/>
          <p:cNvSpPr/>
          <p:nvPr/>
        </p:nvSpPr>
        <p:spPr>
          <a:xfrm>
            <a:off x="5927835" y="168166"/>
            <a:ext cx="735725" cy="36786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1-7-2023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Vijfhoek 38"/>
          <p:cNvSpPr/>
          <p:nvPr/>
        </p:nvSpPr>
        <p:spPr>
          <a:xfrm>
            <a:off x="4101304" y="1199041"/>
            <a:ext cx="4072548" cy="194141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Aanvullende</a:t>
            </a:r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nieuwbouw</a:t>
            </a:r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Rachelsmolen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Punthaak 39"/>
          <p:cNvSpPr/>
          <p:nvPr/>
        </p:nvSpPr>
        <p:spPr>
          <a:xfrm>
            <a:off x="3089908" y="974120"/>
            <a:ext cx="157654" cy="341584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42" name="Vijfhoek 41"/>
          <p:cNvSpPr/>
          <p:nvPr/>
        </p:nvSpPr>
        <p:spPr>
          <a:xfrm>
            <a:off x="3279865" y="3205938"/>
            <a:ext cx="5033818" cy="248339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Nieuwbouw</a:t>
            </a:r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Stappegoor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Punthaak 43"/>
          <p:cNvSpPr/>
          <p:nvPr/>
        </p:nvSpPr>
        <p:spPr>
          <a:xfrm>
            <a:off x="6274918" y="1582402"/>
            <a:ext cx="236480" cy="1013079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45" name="Vijfhoek 44"/>
          <p:cNvSpPr/>
          <p:nvPr/>
        </p:nvSpPr>
        <p:spPr>
          <a:xfrm>
            <a:off x="4085002" y="3863245"/>
            <a:ext cx="4186640" cy="270437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P3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Vijfhoek 45"/>
          <p:cNvSpPr/>
          <p:nvPr/>
        </p:nvSpPr>
        <p:spPr>
          <a:xfrm>
            <a:off x="4092444" y="4216989"/>
            <a:ext cx="4179197" cy="270437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Spoorzone</a:t>
            </a:r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Tilburg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kstvak 46"/>
          <p:cNvSpPr txBox="1"/>
          <p:nvPr/>
        </p:nvSpPr>
        <p:spPr>
          <a:xfrm>
            <a:off x="2259725" y="4489662"/>
            <a:ext cx="388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Fasering</a:t>
            </a:r>
            <a:r>
              <a:rPr lang="en-US" dirty="0" smtClean="0"/>
              <a:t> </a:t>
            </a:r>
            <a:r>
              <a:rPr lang="en-US" dirty="0" err="1" smtClean="0"/>
              <a:t>Nieuwbouw</a:t>
            </a:r>
            <a:endParaRPr lang="nl-NL" dirty="0"/>
          </a:p>
        </p:txBody>
      </p:sp>
      <p:sp>
        <p:nvSpPr>
          <p:cNvPr id="28" name="Vijfhoek 27"/>
          <p:cNvSpPr/>
          <p:nvPr/>
        </p:nvSpPr>
        <p:spPr>
          <a:xfrm>
            <a:off x="1166648" y="3203084"/>
            <a:ext cx="1801282" cy="267898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Punthaak 28"/>
          <p:cNvSpPr/>
          <p:nvPr/>
        </p:nvSpPr>
        <p:spPr>
          <a:xfrm>
            <a:off x="2991558" y="2966663"/>
            <a:ext cx="196699" cy="732633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86744" y="834496"/>
            <a:ext cx="9076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Eindhoven</a:t>
            </a:r>
            <a:endParaRPr lang="nl-N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hthoek 34"/>
          <p:cNvSpPr/>
          <p:nvPr/>
        </p:nvSpPr>
        <p:spPr>
          <a:xfrm>
            <a:off x="183121" y="2871552"/>
            <a:ext cx="647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Tilburg</a:t>
            </a:r>
            <a:endParaRPr lang="nl-N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Rechte verbindingslijn 3"/>
          <p:cNvCxnSpPr/>
          <p:nvPr/>
        </p:nvCxnSpPr>
        <p:spPr>
          <a:xfrm flipV="1">
            <a:off x="176346" y="2754328"/>
            <a:ext cx="8398094" cy="7675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42"/>
          <p:cNvCxnSpPr/>
          <p:nvPr/>
        </p:nvCxnSpPr>
        <p:spPr>
          <a:xfrm flipV="1">
            <a:off x="86744" y="755625"/>
            <a:ext cx="8398094" cy="7675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Vijfhoek 48"/>
          <p:cNvSpPr/>
          <p:nvPr/>
        </p:nvSpPr>
        <p:spPr>
          <a:xfrm>
            <a:off x="1180915" y="3516762"/>
            <a:ext cx="1787015" cy="267898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P4 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Vijfhoek 50"/>
          <p:cNvSpPr/>
          <p:nvPr/>
        </p:nvSpPr>
        <p:spPr>
          <a:xfrm>
            <a:off x="1596350" y="846153"/>
            <a:ext cx="1467815" cy="257384"/>
          </a:xfrm>
          <a:prstGeom prst="homePlat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Automotive Helmond</a:t>
            </a:r>
            <a:endParaRPr lang="nl-NL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84453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E2C9921CA6D84488F72910049F45ED" ma:contentTypeVersion="0" ma:contentTypeDescription="Een nieuw document maken." ma:contentTypeScope="" ma:versionID="29c1a8a5344ffbcbc3ee3283a2efe1b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978a156f712f99d6452530788f7ff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C62209-D9F4-495C-ABA9-A3DBC45757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64D36DA-1E04-42C7-8509-40A06C6189EE}">
  <ds:schemaRefs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B684151-D5C0-49EB-89BF-321D8EC3CD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PPT_Fontys_NL_universeel</Template>
  <TotalTime>0</TotalTime>
  <Words>33</Words>
  <Application>Microsoft Office PowerPoint</Application>
  <PresentationFormat>Diavoorstelling (16:9)</PresentationFormat>
  <Paragraphs>24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Aangepast ontwerp</vt:lpstr>
      <vt:lpstr>PowerPoint-presentatie</vt:lpstr>
    </vt:vector>
  </TitlesOfParts>
  <Company>Fontys Hogescholen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Migo-van Vliet,Eveline E.J.</dc:creator>
  <cp:lastModifiedBy>Rooij,Gert G.L.M. van</cp:lastModifiedBy>
  <cp:revision>21</cp:revision>
  <cp:lastPrinted>2018-03-01T15:44:19Z</cp:lastPrinted>
  <dcterms:created xsi:type="dcterms:W3CDTF">2016-12-05T08:00:56Z</dcterms:created>
  <dcterms:modified xsi:type="dcterms:W3CDTF">2018-03-02T09:48:03Z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0x01010092E2C9921CA6D84488F72910049F45ED</vt:lpwstr>
  </property>
</Properties>
</file>