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1" r:id="rId4"/>
  </p:sldMasterIdLst>
  <p:notesMasterIdLst>
    <p:notesMasterId r:id="rId6"/>
  </p:notesMasterIdLst>
  <p:handoutMasterIdLst>
    <p:handoutMasterId r:id="rId7"/>
  </p:handoutMasterIdLst>
  <p:sldIdLst>
    <p:sldId id="291" r:id="rId5"/>
  </p:sldIdLst>
  <p:sldSz cx="9144000" cy="5143500" type="screen16x9"/>
  <p:notesSz cx="6669088" cy="9872663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80BFA01C-CD74-7845-B021-672224978863}">
          <p14:sldIdLst>
            <p14:sldId id="29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go-van Vliet,Eveline E.J." initials="MVE" lastIdx="1" clrIdx="0">
    <p:extLst>
      <p:ext uri="{19B8F6BF-5375-455C-9EA6-DF929625EA0E}">
        <p15:presenceInfo xmlns:p15="http://schemas.microsoft.com/office/powerpoint/2012/main" userId="S-1-5-21-11087255-1466054374-1897138802-2145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66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94" autoAdjust="0"/>
  </p:normalViewPr>
  <p:slideViewPr>
    <p:cSldViewPr snapToGrid="0" snapToObjects="1">
      <p:cViewPr varScale="1">
        <p:scale>
          <a:sx n="154" d="100"/>
          <a:sy n="154" d="100"/>
        </p:scale>
        <p:origin x="420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5046B-E3A6-4E43-9D24-8C38ABDF8202}" type="datetimeFigureOut">
              <a:t>2-3-2018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777607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2CFB6-CBE2-1D40-B0FD-77D0D9479B87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4257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047B21-E721-E94E-8C0A-F0532555091A}" type="datetimeFigureOut">
              <a:rPr lang="nl-NL" smtClean="0"/>
              <a:t>2-3-2018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1233488"/>
            <a:ext cx="5922962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66909" y="4751219"/>
            <a:ext cx="533527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777607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8ABE2E-621C-5C4E-A155-8FB9D216AC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3600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nl-NL" dirty="0" smtClean="0"/>
              <a:t>Titel </a:t>
            </a:r>
            <a:r>
              <a:rPr lang="nl-NL" dirty="0" err="1" smtClean="0"/>
              <a:t>volgblad</a:t>
            </a:r>
            <a:r>
              <a:rPr lang="nl-NL" dirty="0" smtClean="0"/>
              <a:t> </a:t>
            </a:r>
            <a:r>
              <a:rPr lang="nl-NL" dirty="0" err="1" smtClean="0"/>
              <a:t>Arial</a:t>
            </a:r>
            <a:r>
              <a:rPr lang="nl-NL" dirty="0" smtClean="0"/>
              <a:t> 28pt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/>
            </a:lvl2pPr>
          </a:lstStyle>
          <a:p>
            <a:pPr lvl="0"/>
            <a:r>
              <a:rPr lang="nl-NL" dirty="0" smtClean="0"/>
              <a:t>Klik om de tekststijl van het sjabloon te bewerken</a:t>
            </a:r>
          </a:p>
          <a:p>
            <a:pPr lvl="1"/>
            <a:r>
              <a:rPr lang="nl-NL" dirty="0" smtClean="0"/>
              <a:t>Tweede niveau</a:t>
            </a:r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912139" y="4630341"/>
            <a:ext cx="4870548" cy="273844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970292" y="4641986"/>
            <a:ext cx="829797" cy="273844"/>
          </a:xfrm>
          <a:prstGeom prst="rect">
            <a:avLst/>
          </a:prstGeom>
        </p:spPr>
        <p:txBody>
          <a:bodyPr/>
          <a:lstStyle/>
          <a:p>
            <a:fld id="{CC1A7FFB-7E9A-E347-8F80-8E2C647B3625}" type="slidenum">
              <a:rPr lang="nl-N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062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l-NL" dirty="0" smtClean="0"/>
              <a:t>Titel </a:t>
            </a:r>
            <a:r>
              <a:rPr lang="nl-NL" dirty="0" err="1" smtClean="0"/>
              <a:t>volgblad</a:t>
            </a:r>
            <a:r>
              <a:rPr lang="nl-NL" dirty="0" smtClean="0"/>
              <a:t> </a:t>
            </a:r>
            <a:r>
              <a:rPr lang="nl-NL" dirty="0" err="1" smtClean="0"/>
              <a:t>Arial</a:t>
            </a:r>
            <a:r>
              <a:rPr lang="nl-NL" dirty="0" smtClean="0"/>
              <a:t> 28pt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2894954"/>
          </a:xfrm>
        </p:spPr>
        <p:txBody>
          <a:bodyPr>
            <a:normAutofit/>
          </a:bodyPr>
          <a:lstStyle>
            <a:lvl1pPr>
              <a:defRPr sz="20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2894955"/>
          </a:xfrm>
        </p:spPr>
        <p:txBody>
          <a:bodyPr>
            <a:normAutofit/>
          </a:bodyPr>
          <a:lstStyle>
            <a:lvl1pPr>
              <a:defRPr sz="20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912139" y="4630341"/>
            <a:ext cx="4870548" cy="273844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970292" y="4641986"/>
            <a:ext cx="829797" cy="273844"/>
          </a:xfrm>
          <a:prstGeom prst="rect">
            <a:avLst/>
          </a:prstGeom>
        </p:spPr>
        <p:txBody>
          <a:bodyPr/>
          <a:lstStyle/>
          <a:p>
            <a:fld id="{CC1A7FFB-7E9A-E347-8F80-8E2C647B3625}" type="slidenum">
              <a:rPr lang="nl-N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0278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l-NL" dirty="0" smtClean="0"/>
              <a:t>Titel </a:t>
            </a:r>
            <a:r>
              <a:rPr lang="nl-NL" dirty="0" err="1" smtClean="0"/>
              <a:t>volgblad</a:t>
            </a:r>
            <a:r>
              <a:rPr lang="nl-NL" dirty="0" smtClean="0"/>
              <a:t> </a:t>
            </a:r>
            <a:r>
              <a:rPr lang="nl-NL" dirty="0" err="1" smtClean="0"/>
              <a:t>Arial</a:t>
            </a:r>
            <a:r>
              <a:rPr lang="nl-NL" dirty="0" smtClean="0"/>
              <a:t> 28pt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285598"/>
            <a:ext cx="4040188" cy="29622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1285598"/>
            <a:ext cx="4041775" cy="29622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ED2B493-C1EE-714C-B8A9-F38F4D8CE6E7}" type="datetimeFigureOut">
              <a:rPr lang="nl-NL" smtClean="0"/>
              <a:t>2-3-2018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1738642" y="4767263"/>
            <a:ext cx="4281158" cy="274637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1610267" cy="274637"/>
          </a:xfrm>
          <a:prstGeom prst="rect">
            <a:avLst/>
          </a:prstGeom>
        </p:spPr>
        <p:txBody>
          <a:bodyPr/>
          <a:lstStyle/>
          <a:p>
            <a:fld id="{F3BC6476-EA18-C04A-BD06-B622CA55CE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8157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>
            <a:noAutofit/>
          </a:bodyPr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3220939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" y="0"/>
            <a:ext cx="9134076" cy="5143499"/>
          </a:xfrm>
          <a:prstGeom prst="rect">
            <a:avLst/>
          </a:prstGeom>
        </p:spPr>
      </p:pic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2112578" y="4630341"/>
            <a:ext cx="5746004" cy="273844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046187" y="4641986"/>
            <a:ext cx="829797" cy="273844"/>
          </a:xfrm>
          <a:prstGeom prst="rect">
            <a:avLst/>
          </a:prstGeom>
        </p:spPr>
        <p:txBody>
          <a:bodyPr/>
          <a:lstStyle/>
          <a:p>
            <a:fld id="{CC1A7FFB-7E9A-E347-8F80-8E2C647B3625}" type="slidenum">
              <a:rPr lang="nl-NL"/>
              <a:t>‹nr.›</a:t>
            </a:fld>
            <a:endParaRPr lang="nl-NL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2112578" y="1204346"/>
            <a:ext cx="6763408" cy="857250"/>
          </a:xfrm>
        </p:spPr>
        <p:txBody>
          <a:bodyPr/>
          <a:lstStyle>
            <a:lvl1pPr algn="r">
              <a:defRPr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4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112578" y="2107096"/>
            <a:ext cx="6763408" cy="2447865"/>
          </a:xfrm>
        </p:spPr>
        <p:txBody>
          <a:bodyPr/>
          <a:lstStyle>
            <a:lvl1pPr algn="r">
              <a:defRPr sz="2400">
                <a:latin typeface="Arial"/>
                <a:cs typeface="Arial"/>
              </a:defRPr>
            </a:lvl1pPr>
            <a:lvl2pPr algn="r">
              <a:defRPr sz="2000"/>
            </a:lvl2pPr>
          </a:lstStyle>
          <a:p>
            <a:pPr lvl="0"/>
            <a:r>
              <a:rPr lang="nl-NL" dirty="0" smtClean="0"/>
              <a:t>Klik om de tekststijl van het sjabloon te bewerken</a:t>
            </a:r>
          </a:p>
          <a:p>
            <a:pPr lvl="1"/>
            <a:r>
              <a:rPr lang="nl-NL" dirty="0" smtClean="0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437370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" y="0"/>
            <a:ext cx="9134076" cy="514350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Titel van presentatie, </a:t>
            </a:r>
            <a:r>
              <a:rPr lang="nl-NL" dirty="0" err="1" smtClean="0"/>
              <a:t>Arial</a:t>
            </a:r>
            <a:r>
              <a:rPr lang="nl-NL" dirty="0" smtClean="0"/>
              <a:t> 32pt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2874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tekststijl van het sjabloon te bewerken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912139" y="4630341"/>
            <a:ext cx="487054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970292" y="4641986"/>
            <a:ext cx="82979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CC1A7FFB-7E9A-E347-8F80-8E2C647B362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9956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5" r:id="rId2"/>
    <p:sldLayoutId id="2147483826" r:id="rId3"/>
    <p:sldLayoutId id="2147483830" r:id="rId4"/>
    <p:sldLayoutId id="2147483832" r:id="rId5"/>
  </p:sldLayoutIdLst>
  <p:txStyles>
    <p:titleStyle>
      <a:lvl1pPr algn="l" defTabSz="457200" rtl="0" eaLnBrk="1" latinLnBrk="0" hangingPunct="1">
        <a:spcBef>
          <a:spcPct val="0"/>
        </a:spcBef>
        <a:buNone/>
        <a:defRPr sz="3200" b="1" kern="1200" baseline="0">
          <a:solidFill>
            <a:srgbClr val="660066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Vijfhoek 40"/>
          <p:cNvSpPr/>
          <p:nvPr/>
        </p:nvSpPr>
        <p:spPr>
          <a:xfrm>
            <a:off x="6600500" y="1393183"/>
            <a:ext cx="1671142" cy="1040316"/>
          </a:xfrm>
          <a:prstGeom prst="homePlate">
            <a:avLst>
              <a:gd name="adj" fmla="val 21052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Rachelsmolen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5" name="Rechte verbindingslijn 4"/>
          <p:cNvCxnSpPr/>
          <p:nvPr/>
        </p:nvCxnSpPr>
        <p:spPr>
          <a:xfrm flipH="1">
            <a:off x="1557504" y="552569"/>
            <a:ext cx="19018" cy="39122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5"/>
          <p:cNvCxnSpPr/>
          <p:nvPr/>
        </p:nvCxnSpPr>
        <p:spPr>
          <a:xfrm>
            <a:off x="3272731" y="554327"/>
            <a:ext cx="14267" cy="39122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6"/>
          <p:cNvCxnSpPr/>
          <p:nvPr/>
        </p:nvCxnSpPr>
        <p:spPr>
          <a:xfrm flipH="1">
            <a:off x="4101304" y="536437"/>
            <a:ext cx="10510" cy="39122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Rechte verbindingslijn 7"/>
          <p:cNvCxnSpPr/>
          <p:nvPr/>
        </p:nvCxnSpPr>
        <p:spPr>
          <a:xfrm>
            <a:off x="6295698" y="536028"/>
            <a:ext cx="0" cy="39122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Vijfhoek 8"/>
          <p:cNvSpPr/>
          <p:nvPr/>
        </p:nvSpPr>
        <p:spPr>
          <a:xfrm>
            <a:off x="1156138" y="851339"/>
            <a:ext cx="412111" cy="257384"/>
          </a:xfrm>
          <a:prstGeom prst="homePlat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H4</a:t>
            </a:r>
            <a:endParaRPr lang="nl-NL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Vijfhoek 9"/>
          <p:cNvSpPr/>
          <p:nvPr/>
        </p:nvSpPr>
        <p:spPr>
          <a:xfrm>
            <a:off x="1148823" y="1174047"/>
            <a:ext cx="1915342" cy="268964"/>
          </a:xfrm>
          <a:prstGeom prst="homePlat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R1</a:t>
            </a:r>
            <a:endParaRPr lang="nl-NL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Vijfhoek 10"/>
          <p:cNvSpPr/>
          <p:nvPr/>
        </p:nvSpPr>
        <p:spPr>
          <a:xfrm>
            <a:off x="1135117" y="1564841"/>
            <a:ext cx="5139560" cy="288917"/>
          </a:xfrm>
          <a:prstGeom prst="homePlat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S1</a:t>
            </a:r>
            <a:endParaRPr lang="nl-NL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Vijfhoek 11"/>
          <p:cNvSpPr/>
          <p:nvPr/>
        </p:nvSpPr>
        <p:spPr>
          <a:xfrm>
            <a:off x="1132492" y="1940413"/>
            <a:ext cx="5139560" cy="288917"/>
          </a:xfrm>
          <a:prstGeom prst="homePlat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S3</a:t>
            </a:r>
            <a:endParaRPr lang="nl-NL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Vijfhoek 12"/>
          <p:cNvSpPr/>
          <p:nvPr/>
        </p:nvSpPr>
        <p:spPr>
          <a:xfrm>
            <a:off x="1140612" y="2312743"/>
            <a:ext cx="5065986" cy="288917"/>
          </a:xfrm>
          <a:prstGeom prst="homePlat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TF</a:t>
            </a:r>
            <a:endParaRPr lang="nl-NL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Vijfhoek 13"/>
          <p:cNvSpPr/>
          <p:nvPr/>
        </p:nvSpPr>
        <p:spPr>
          <a:xfrm>
            <a:off x="1156138" y="2861797"/>
            <a:ext cx="1811792" cy="288917"/>
          </a:xfrm>
          <a:prstGeom prst="homePlat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P3</a:t>
            </a:r>
            <a:endParaRPr lang="nl-NL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Vijfhoek 14"/>
          <p:cNvSpPr/>
          <p:nvPr/>
        </p:nvSpPr>
        <p:spPr>
          <a:xfrm>
            <a:off x="1166647" y="3858000"/>
            <a:ext cx="2850309" cy="270437"/>
          </a:xfrm>
          <a:prstGeom prst="homePlat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MD</a:t>
            </a:r>
            <a:endParaRPr lang="nl-NL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Vijfhoek 15"/>
          <p:cNvSpPr/>
          <p:nvPr/>
        </p:nvSpPr>
        <p:spPr>
          <a:xfrm>
            <a:off x="1165970" y="4216989"/>
            <a:ext cx="2850985" cy="270437"/>
          </a:xfrm>
          <a:prstGeom prst="homePlat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endParaRPr lang="nl-NL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hthoek 32"/>
          <p:cNvSpPr/>
          <p:nvPr/>
        </p:nvSpPr>
        <p:spPr>
          <a:xfrm>
            <a:off x="1201299" y="186465"/>
            <a:ext cx="735725" cy="36786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Najaar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2018</a:t>
            </a:r>
            <a:endParaRPr lang="nl-NL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Vijfhoek 33"/>
          <p:cNvSpPr/>
          <p:nvPr/>
        </p:nvSpPr>
        <p:spPr>
          <a:xfrm>
            <a:off x="3279865" y="868230"/>
            <a:ext cx="4893988" cy="248293"/>
          </a:xfrm>
          <a:prstGeom prst="homePlat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endParaRPr lang="nl-NL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hthoek 35"/>
          <p:cNvSpPr/>
          <p:nvPr/>
        </p:nvSpPr>
        <p:spPr>
          <a:xfrm>
            <a:off x="2912001" y="182644"/>
            <a:ext cx="735725" cy="36786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1-7-2019</a:t>
            </a:r>
            <a:endParaRPr lang="nl-NL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hthoek 36"/>
          <p:cNvSpPr/>
          <p:nvPr/>
        </p:nvSpPr>
        <p:spPr>
          <a:xfrm>
            <a:off x="3753045" y="174127"/>
            <a:ext cx="735725" cy="36786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1-7-2020</a:t>
            </a:r>
            <a:endParaRPr lang="nl-NL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hthoek 37"/>
          <p:cNvSpPr/>
          <p:nvPr/>
        </p:nvSpPr>
        <p:spPr>
          <a:xfrm>
            <a:off x="5927835" y="168166"/>
            <a:ext cx="735725" cy="36786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1-7-2023</a:t>
            </a:r>
            <a:endParaRPr lang="nl-NL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Vijfhoek 38"/>
          <p:cNvSpPr/>
          <p:nvPr/>
        </p:nvSpPr>
        <p:spPr>
          <a:xfrm>
            <a:off x="4101304" y="1199041"/>
            <a:ext cx="4072548" cy="194141"/>
          </a:xfrm>
          <a:prstGeom prst="homePlat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Aanvullende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nieuwbouw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Rachelsmolen</a:t>
            </a:r>
            <a:endParaRPr lang="nl-NL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Punthaak 39"/>
          <p:cNvSpPr/>
          <p:nvPr/>
        </p:nvSpPr>
        <p:spPr>
          <a:xfrm>
            <a:off x="3089908" y="974120"/>
            <a:ext cx="157654" cy="341584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42" name="Vijfhoek 41"/>
          <p:cNvSpPr/>
          <p:nvPr/>
        </p:nvSpPr>
        <p:spPr>
          <a:xfrm>
            <a:off x="3279865" y="3205938"/>
            <a:ext cx="5033818" cy="248339"/>
          </a:xfrm>
          <a:prstGeom prst="homePlat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Nieuwbouw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Stappegoor</a:t>
            </a:r>
            <a:endParaRPr lang="nl-NL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Punthaak 43"/>
          <p:cNvSpPr/>
          <p:nvPr/>
        </p:nvSpPr>
        <p:spPr>
          <a:xfrm>
            <a:off x="6274918" y="1582402"/>
            <a:ext cx="236480" cy="1013079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45" name="Vijfhoek 44"/>
          <p:cNvSpPr/>
          <p:nvPr/>
        </p:nvSpPr>
        <p:spPr>
          <a:xfrm>
            <a:off x="4085002" y="3863245"/>
            <a:ext cx="4186640" cy="270437"/>
          </a:xfrm>
          <a:prstGeom prst="homePlat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P3</a:t>
            </a:r>
            <a:endParaRPr lang="nl-NL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Vijfhoek 45"/>
          <p:cNvSpPr/>
          <p:nvPr/>
        </p:nvSpPr>
        <p:spPr>
          <a:xfrm>
            <a:off x="4092444" y="4216989"/>
            <a:ext cx="4179197" cy="270437"/>
          </a:xfrm>
          <a:prstGeom prst="homePlat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Spoorzone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Tilburg</a:t>
            </a:r>
            <a:endParaRPr lang="nl-NL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kstvak 46"/>
          <p:cNvSpPr txBox="1"/>
          <p:nvPr/>
        </p:nvSpPr>
        <p:spPr>
          <a:xfrm>
            <a:off x="2259725" y="4489662"/>
            <a:ext cx="3883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Fasering</a:t>
            </a:r>
            <a:r>
              <a:rPr lang="en-US" dirty="0" smtClean="0"/>
              <a:t> </a:t>
            </a:r>
            <a:r>
              <a:rPr lang="en-US" dirty="0" err="1" smtClean="0"/>
              <a:t>Nieuwbouw</a:t>
            </a:r>
            <a:endParaRPr lang="nl-NL" dirty="0"/>
          </a:p>
        </p:txBody>
      </p:sp>
      <p:sp>
        <p:nvSpPr>
          <p:cNvPr id="28" name="Vijfhoek 27"/>
          <p:cNvSpPr/>
          <p:nvPr/>
        </p:nvSpPr>
        <p:spPr>
          <a:xfrm>
            <a:off x="1166648" y="3203084"/>
            <a:ext cx="1801282" cy="267898"/>
          </a:xfrm>
          <a:prstGeom prst="homePlat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</a:t>
            </a:r>
            <a:endParaRPr lang="nl-NL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Punthaak 28"/>
          <p:cNvSpPr/>
          <p:nvPr/>
        </p:nvSpPr>
        <p:spPr>
          <a:xfrm>
            <a:off x="2991558" y="2966663"/>
            <a:ext cx="196699" cy="732633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86744" y="834496"/>
            <a:ext cx="9076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Eindhoven</a:t>
            </a:r>
            <a:endParaRPr lang="nl-NL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hthoek 34"/>
          <p:cNvSpPr/>
          <p:nvPr/>
        </p:nvSpPr>
        <p:spPr>
          <a:xfrm>
            <a:off x="183121" y="2871552"/>
            <a:ext cx="6470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Tilburg</a:t>
            </a:r>
            <a:endParaRPr lang="nl-NL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Rechte verbindingslijn 3"/>
          <p:cNvCxnSpPr/>
          <p:nvPr/>
        </p:nvCxnSpPr>
        <p:spPr>
          <a:xfrm flipV="1">
            <a:off x="176346" y="2754328"/>
            <a:ext cx="8398094" cy="7675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Rechte verbindingslijn 42"/>
          <p:cNvCxnSpPr/>
          <p:nvPr/>
        </p:nvCxnSpPr>
        <p:spPr>
          <a:xfrm flipV="1">
            <a:off x="86744" y="755625"/>
            <a:ext cx="8398094" cy="7675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Vijfhoek 48"/>
          <p:cNvSpPr/>
          <p:nvPr/>
        </p:nvSpPr>
        <p:spPr>
          <a:xfrm>
            <a:off x="1180915" y="3516762"/>
            <a:ext cx="1787015" cy="267898"/>
          </a:xfrm>
          <a:prstGeom prst="homePlat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P4 </a:t>
            </a:r>
            <a:endParaRPr lang="nl-NL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Vijfhoek 50"/>
          <p:cNvSpPr/>
          <p:nvPr/>
        </p:nvSpPr>
        <p:spPr>
          <a:xfrm>
            <a:off x="1596350" y="846153"/>
            <a:ext cx="1467815" cy="257384"/>
          </a:xfrm>
          <a:prstGeom prst="homePlat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Automotive Helmond</a:t>
            </a:r>
            <a:endParaRPr lang="nl-NL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84453"/>
      </p:ext>
    </p:extLst>
  </p:cSld>
  <p:clrMapOvr>
    <a:masterClrMapping/>
  </p:clrMapOvr>
</p:sld>
</file>

<file path=ppt/theme/theme1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E2C9921CA6D84488F72910049F45ED" ma:contentTypeVersion="0" ma:contentTypeDescription="Een nieuw document maken." ma:contentTypeScope="" ma:versionID="29c1a8a5344ffbcbc3ee3283a2efe1b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978a156f712f99d6452530788f7ffe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C62209-D9F4-495C-ABA9-A3DBC45757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64D36DA-1E04-42C7-8509-40A06C6189EE}">
  <ds:schemaRefs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B684151-D5C0-49EB-89BF-321D8EC3CDB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PPT_Fontys_NL_universeel</Template>
  <TotalTime>0</TotalTime>
  <Words>33</Words>
  <Application>Microsoft Office PowerPoint</Application>
  <PresentationFormat>Diavoorstelling (16:9)</PresentationFormat>
  <Paragraphs>24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Calibri</vt:lpstr>
      <vt:lpstr>Aangepast ontwerp</vt:lpstr>
      <vt:lpstr>PowerPoint-presentatie</vt:lpstr>
    </vt:vector>
  </TitlesOfParts>
  <Company>Fontys Hogescholen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Migo-van Vliet,Eveline E.J.</dc:creator>
  <cp:lastModifiedBy>Rooij,Gert G.L.M. van</cp:lastModifiedBy>
  <cp:revision>21</cp:revision>
  <cp:lastPrinted>2018-03-01T15:44:19Z</cp:lastPrinted>
  <dcterms:created xsi:type="dcterms:W3CDTF">2016-12-05T08:00:56Z</dcterms:created>
  <dcterms:modified xsi:type="dcterms:W3CDTF">2018-03-02T09:48:03Z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0x01010092E2C9921CA6D84488F72910049F45ED</vt:lpwstr>
  </property>
</Properties>
</file>