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a1d34cdf86ed4f48" Type="http://schemas.microsoft.com/office/2006/relationships/ui/extensibility" Target="customUI/customUI.xml"/><Relationship Id="rId5" Type="http://schemas.openxmlformats.org/officeDocument/2006/relationships/custom-properties" Target="docProps/custom.xml"/><Relationship Id="Rafdc7e77197f4eaf" Type="http://schemas.microsoft.com/office/2007/relationships/ui/extensibility" Target="customUI/customUI14.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55" r:id="rId2"/>
  </p:sldMasterIdLst>
  <p:notesMasterIdLst>
    <p:notesMasterId r:id="rId35"/>
  </p:notesMasterIdLst>
  <p:handoutMasterIdLst>
    <p:handoutMasterId r:id="rId36"/>
  </p:handoutMasterIdLst>
  <p:sldIdLst>
    <p:sldId id="289" r:id="rId3"/>
    <p:sldId id="290" r:id="rId4"/>
    <p:sldId id="291" r:id="rId5"/>
    <p:sldId id="292" r:id="rId6"/>
    <p:sldId id="293" r:id="rId7"/>
    <p:sldId id="294" r:id="rId8"/>
    <p:sldId id="261" r:id="rId9"/>
    <p:sldId id="262" r:id="rId10"/>
    <p:sldId id="263" r:id="rId11"/>
    <p:sldId id="264" r:id="rId12"/>
    <p:sldId id="284"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7" r:id="rId26"/>
    <p:sldId id="280" r:id="rId27"/>
    <p:sldId id="285" r:id="rId28"/>
    <p:sldId id="281" r:id="rId29"/>
    <p:sldId id="282" r:id="rId30"/>
    <p:sldId id="283" r:id="rId31"/>
    <p:sldId id="288" r:id="rId32"/>
    <p:sldId id="295" r:id="rId33"/>
    <p:sldId id="296" r:id="rId34"/>
  </p:sldIdLst>
  <p:sldSz cx="9144000" cy="6858000" type="screen4x3"/>
  <p:notesSz cx="6921500" cy="9423400"/>
  <p:defaultTextStyle>
    <a:defPPr>
      <a:defRPr lang="en-US"/>
    </a:defPPr>
    <a:lvl1pPr algn="l" rtl="0" eaLnBrk="0" fontAlgn="base" hangingPunct="0">
      <a:spcBef>
        <a:spcPct val="50000"/>
      </a:spcBef>
      <a:spcAft>
        <a:spcPct val="0"/>
      </a:spcAft>
      <a:defRPr sz="2200" kern="1200">
        <a:solidFill>
          <a:schemeClr val="tx1"/>
        </a:solidFill>
        <a:latin typeface="Verdana" pitchFamily="34" charset="0"/>
        <a:ea typeface="+mn-ea"/>
        <a:cs typeface="+mn-cs"/>
      </a:defRPr>
    </a:lvl1pPr>
    <a:lvl2pPr marL="457200" algn="l" rtl="0" eaLnBrk="0" fontAlgn="base" hangingPunct="0">
      <a:spcBef>
        <a:spcPct val="50000"/>
      </a:spcBef>
      <a:spcAft>
        <a:spcPct val="0"/>
      </a:spcAft>
      <a:defRPr sz="2200" kern="1200">
        <a:solidFill>
          <a:schemeClr val="tx1"/>
        </a:solidFill>
        <a:latin typeface="Verdana" pitchFamily="34" charset="0"/>
        <a:ea typeface="+mn-ea"/>
        <a:cs typeface="+mn-cs"/>
      </a:defRPr>
    </a:lvl2pPr>
    <a:lvl3pPr marL="914400" algn="l" rtl="0" eaLnBrk="0" fontAlgn="base" hangingPunct="0">
      <a:spcBef>
        <a:spcPct val="50000"/>
      </a:spcBef>
      <a:spcAft>
        <a:spcPct val="0"/>
      </a:spcAft>
      <a:defRPr sz="2200" kern="1200">
        <a:solidFill>
          <a:schemeClr val="tx1"/>
        </a:solidFill>
        <a:latin typeface="Verdana" pitchFamily="34" charset="0"/>
        <a:ea typeface="+mn-ea"/>
        <a:cs typeface="+mn-cs"/>
      </a:defRPr>
    </a:lvl3pPr>
    <a:lvl4pPr marL="1371600" algn="l" rtl="0" eaLnBrk="0" fontAlgn="base" hangingPunct="0">
      <a:spcBef>
        <a:spcPct val="50000"/>
      </a:spcBef>
      <a:spcAft>
        <a:spcPct val="0"/>
      </a:spcAft>
      <a:defRPr sz="2200" kern="1200">
        <a:solidFill>
          <a:schemeClr val="tx1"/>
        </a:solidFill>
        <a:latin typeface="Verdana" pitchFamily="34" charset="0"/>
        <a:ea typeface="+mn-ea"/>
        <a:cs typeface="+mn-cs"/>
      </a:defRPr>
    </a:lvl4pPr>
    <a:lvl5pPr marL="1828800" algn="l" rtl="0" eaLnBrk="0" fontAlgn="base" hangingPunct="0">
      <a:spcBef>
        <a:spcPct val="50000"/>
      </a:spcBef>
      <a:spcAft>
        <a:spcPct val="0"/>
      </a:spcAft>
      <a:defRPr sz="2200" kern="1200">
        <a:solidFill>
          <a:schemeClr val="tx1"/>
        </a:solidFill>
        <a:latin typeface="Verdana" pitchFamily="34" charset="0"/>
        <a:ea typeface="+mn-ea"/>
        <a:cs typeface="+mn-cs"/>
      </a:defRPr>
    </a:lvl5pPr>
    <a:lvl6pPr marL="2286000" algn="l" defTabSz="914400" rtl="0" eaLnBrk="1" latinLnBrk="0" hangingPunct="1">
      <a:defRPr sz="2200" kern="1200">
        <a:solidFill>
          <a:schemeClr val="tx1"/>
        </a:solidFill>
        <a:latin typeface="Verdana" pitchFamily="34" charset="0"/>
        <a:ea typeface="+mn-ea"/>
        <a:cs typeface="+mn-cs"/>
      </a:defRPr>
    </a:lvl6pPr>
    <a:lvl7pPr marL="2743200" algn="l" defTabSz="914400" rtl="0" eaLnBrk="1" latinLnBrk="0" hangingPunct="1">
      <a:defRPr sz="2200" kern="1200">
        <a:solidFill>
          <a:schemeClr val="tx1"/>
        </a:solidFill>
        <a:latin typeface="Verdana" pitchFamily="34" charset="0"/>
        <a:ea typeface="+mn-ea"/>
        <a:cs typeface="+mn-cs"/>
      </a:defRPr>
    </a:lvl7pPr>
    <a:lvl8pPr marL="3200400" algn="l" defTabSz="914400" rtl="0" eaLnBrk="1" latinLnBrk="0" hangingPunct="1">
      <a:defRPr sz="2200" kern="1200">
        <a:solidFill>
          <a:schemeClr val="tx1"/>
        </a:solidFill>
        <a:latin typeface="Verdana" pitchFamily="34" charset="0"/>
        <a:ea typeface="+mn-ea"/>
        <a:cs typeface="+mn-cs"/>
      </a:defRPr>
    </a:lvl8pPr>
    <a:lvl9pPr marL="3657600" algn="l" defTabSz="914400" rtl="0" eaLnBrk="1" latinLnBrk="0" hangingPunct="1">
      <a:defRPr sz="22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68">
          <p15:clr>
            <a:srgbClr val="A4A3A4"/>
          </p15:clr>
        </p15:guide>
        <p15:guide id="2" pos="21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BC7"/>
    <a:srgbClr val="F9E11E"/>
    <a:srgbClr val="B80047"/>
    <a:srgbClr val="000000"/>
    <a:srgbClr val="55286E"/>
    <a:srgbClr val="FFFFFF"/>
    <a:srgbClr val="0E3B6E"/>
    <a:srgbClr val="005187"/>
    <a:srgbClr val="00423C"/>
    <a:srgbClr val="0E61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p:restoredTop sz="94600"/>
  </p:normalViewPr>
  <p:slideViewPr>
    <p:cSldViewPr>
      <p:cViewPr varScale="1">
        <p:scale>
          <a:sx n="111" d="100"/>
          <a:sy n="111" d="100"/>
        </p:scale>
        <p:origin x="-1602" y="-78"/>
      </p:cViewPr>
      <p:guideLst>
        <p:guide orient="horz" pos="2160"/>
        <p:guide pos="2880"/>
      </p:guideLst>
    </p:cSldViewPr>
  </p:slideViewPr>
  <p:notesTextViewPr>
    <p:cViewPr>
      <p:scale>
        <a:sx n="100" d="100"/>
        <a:sy n="100" d="100"/>
      </p:scale>
      <p:origin x="0" y="0"/>
    </p:cViewPr>
  </p:notesTextViewPr>
  <p:notesViewPr>
    <p:cSldViewPr>
      <p:cViewPr varScale="1">
        <p:scale>
          <a:sx n="84" d="100"/>
          <a:sy n="84" d="100"/>
        </p:scale>
        <p:origin x="-3204" y="-78"/>
      </p:cViewPr>
      <p:guideLst>
        <p:guide orient="horz" pos="2968"/>
        <p:guide pos="21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FCE456-305D-4697-9EFE-AF248503B125}" type="doc">
      <dgm:prSet loTypeId="urn:microsoft.com/office/officeart/2005/8/layout/cycle2" loCatId="cycle" qsTypeId="urn:microsoft.com/office/officeart/2005/8/quickstyle/simple1" qsCatId="simple" csTypeId="urn:microsoft.com/office/officeart/2005/8/colors/accent6_4" csCatId="accent6" phldr="1"/>
      <dgm:spPr/>
      <dgm:t>
        <a:bodyPr/>
        <a:lstStyle/>
        <a:p>
          <a:endParaRPr lang="nl-NL"/>
        </a:p>
      </dgm:t>
    </dgm:pt>
    <dgm:pt modelId="{71DDECA5-EF4B-43B3-81D4-C80DCA7CA469}">
      <dgm:prSet phldrT="[Tekst]" custT="1"/>
      <dgm:spPr>
        <a:solidFill>
          <a:srgbClr val="92D050"/>
        </a:solidFill>
      </dgm:spPr>
      <dgm:t>
        <a:bodyPr/>
        <a:lstStyle/>
        <a:p>
          <a:r>
            <a:rPr lang="nl-NL" sz="1100" dirty="0" smtClean="0">
              <a:solidFill>
                <a:schemeClr val="accent4"/>
              </a:solidFill>
            </a:rPr>
            <a:t>Productie </a:t>
          </a:r>
          <a:endParaRPr lang="nl-NL" sz="1100" dirty="0">
            <a:solidFill>
              <a:schemeClr val="accent4"/>
            </a:solidFill>
          </a:endParaRPr>
        </a:p>
      </dgm:t>
    </dgm:pt>
    <dgm:pt modelId="{ACA12F4E-E710-4812-AF2E-31D42DF89611}" type="parTrans" cxnId="{789334E6-F6BE-48B0-878D-B06C42525B7B}">
      <dgm:prSet/>
      <dgm:spPr/>
      <dgm:t>
        <a:bodyPr/>
        <a:lstStyle/>
        <a:p>
          <a:endParaRPr lang="nl-NL" sz="1100"/>
        </a:p>
      </dgm:t>
    </dgm:pt>
    <dgm:pt modelId="{2406B801-B853-4B58-817F-CAA92EC266EB}" type="sibTrans" cxnId="{789334E6-F6BE-48B0-878D-B06C42525B7B}">
      <dgm:prSet custT="1"/>
      <dgm:spPr/>
      <dgm:t>
        <a:bodyPr/>
        <a:lstStyle/>
        <a:p>
          <a:endParaRPr lang="nl-NL" sz="1100"/>
        </a:p>
      </dgm:t>
    </dgm:pt>
    <dgm:pt modelId="{BB592148-6363-425B-A92A-C36DFBB749E9}">
      <dgm:prSet phldrT="[Tekst]" custT="1"/>
      <dgm:spPr>
        <a:solidFill>
          <a:srgbClr val="00B0F0"/>
        </a:solidFill>
      </dgm:spPr>
      <dgm:t>
        <a:bodyPr/>
        <a:lstStyle/>
        <a:p>
          <a:r>
            <a:rPr lang="nl-NL" sz="1000" baseline="0" dirty="0" smtClean="0">
              <a:solidFill>
                <a:schemeClr val="accent4"/>
              </a:solidFill>
            </a:rPr>
            <a:t>Be/</a:t>
          </a:r>
        </a:p>
        <a:p>
          <a:r>
            <a:rPr lang="nl-NL" sz="1000" baseline="0" dirty="0" smtClean="0">
              <a:solidFill>
                <a:schemeClr val="accent4"/>
              </a:solidFill>
            </a:rPr>
            <a:t>verwerking</a:t>
          </a:r>
          <a:endParaRPr lang="nl-NL" sz="1000" baseline="0" dirty="0">
            <a:solidFill>
              <a:schemeClr val="accent4"/>
            </a:solidFill>
          </a:endParaRPr>
        </a:p>
      </dgm:t>
    </dgm:pt>
    <dgm:pt modelId="{9E4DFC70-FB0E-4660-8CE7-97C8BB8BADBA}" type="parTrans" cxnId="{AB560E58-BC99-47EA-8330-F71091159534}">
      <dgm:prSet/>
      <dgm:spPr/>
      <dgm:t>
        <a:bodyPr/>
        <a:lstStyle/>
        <a:p>
          <a:endParaRPr lang="nl-NL" sz="1100"/>
        </a:p>
      </dgm:t>
    </dgm:pt>
    <dgm:pt modelId="{5B02C5E2-AA39-4036-AB5A-550C37635481}" type="sibTrans" cxnId="{AB560E58-BC99-47EA-8330-F71091159534}">
      <dgm:prSet custT="1"/>
      <dgm:spPr/>
      <dgm:t>
        <a:bodyPr/>
        <a:lstStyle/>
        <a:p>
          <a:endParaRPr lang="nl-NL" sz="1100"/>
        </a:p>
      </dgm:t>
    </dgm:pt>
    <dgm:pt modelId="{F71FDDB4-0110-48DE-9063-DB65D44EA1A9}">
      <dgm:prSet phldrT="[Tekst]" custT="1"/>
      <dgm:spPr>
        <a:solidFill>
          <a:schemeClr val="accent2">
            <a:lumMod val="75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nl-NL" sz="1100" dirty="0" smtClean="0">
              <a:solidFill>
                <a:schemeClr val="accent4"/>
              </a:solidFill>
            </a:rPr>
            <a:t>Bereiding </a:t>
          </a:r>
        </a:p>
        <a:p>
          <a:pPr defTabSz="400050">
            <a:lnSpc>
              <a:spcPct val="90000"/>
            </a:lnSpc>
            <a:spcBef>
              <a:spcPct val="0"/>
            </a:spcBef>
            <a:spcAft>
              <a:spcPct val="35000"/>
            </a:spcAft>
          </a:pPr>
          <a:endParaRPr lang="nl-NL" sz="1100" dirty="0"/>
        </a:p>
      </dgm:t>
    </dgm:pt>
    <dgm:pt modelId="{723C2961-522E-4658-A12C-35301DEC73DE}" type="parTrans" cxnId="{DDEFF0F9-E334-4ACD-95DD-3159155509FC}">
      <dgm:prSet/>
      <dgm:spPr/>
      <dgm:t>
        <a:bodyPr/>
        <a:lstStyle/>
        <a:p>
          <a:endParaRPr lang="nl-NL" sz="1100"/>
        </a:p>
      </dgm:t>
    </dgm:pt>
    <dgm:pt modelId="{5491D234-B019-43FB-88B4-70D852B113A9}" type="sibTrans" cxnId="{DDEFF0F9-E334-4ACD-95DD-3159155509FC}">
      <dgm:prSet custT="1"/>
      <dgm:spPr/>
      <dgm:t>
        <a:bodyPr/>
        <a:lstStyle/>
        <a:p>
          <a:endParaRPr lang="nl-NL" sz="1100"/>
        </a:p>
      </dgm:t>
    </dgm:pt>
    <dgm:pt modelId="{0ABB7A41-15CB-4CEF-8130-FF0636435464}">
      <dgm:prSet phldrT="[Tekst]" custT="1"/>
      <dgm:spPr>
        <a:solidFill>
          <a:srgbClr val="FF3300"/>
        </a:solidFill>
      </dgm:spPr>
      <dgm:t>
        <a:bodyPr/>
        <a:lstStyle/>
        <a:p>
          <a:r>
            <a:rPr lang="nl-NL" sz="800" dirty="0" smtClean="0">
              <a:solidFill>
                <a:schemeClr val="accent4"/>
              </a:solidFill>
            </a:rPr>
            <a:t>Consumptie</a:t>
          </a:r>
          <a:r>
            <a:rPr lang="nl-NL" sz="1100" dirty="0" smtClean="0"/>
            <a:t> </a:t>
          </a:r>
          <a:endParaRPr lang="nl-NL" sz="1100" dirty="0"/>
        </a:p>
      </dgm:t>
    </dgm:pt>
    <dgm:pt modelId="{BADDB1F3-18FC-4255-BDC9-2ACB2194354D}" type="parTrans" cxnId="{551DB54E-6F8F-440B-AEAB-FAAA9CC42B2F}">
      <dgm:prSet/>
      <dgm:spPr/>
      <dgm:t>
        <a:bodyPr/>
        <a:lstStyle/>
        <a:p>
          <a:endParaRPr lang="nl-NL" sz="1100"/>
        </a:p>
      </dgm:t>
    </dgm:pt>
    <dgm:pt modelId="{9C97A406-B2D7-4EDD-894F-4B7C54F4B884}" type="sibTrans" cxnId="{551DB54E-6F8F-440B-AEAB-FAAA9CC42B2F}">
      <dgm:prSet custT="1"/>
      <dgm:spPr/>
      <dgm:t>
        <a:bodyPr/>
        <a:lstStyle/>
        <a:p>
          <a:endParaRPr lang="nl-NL" sz="1100"/>
        </a:p>
      </dgm:t>
    </dgm:pt>
    <dgm:pt modelId="{8EA36F91-D7D4-4601-ABE8-E0A6601D4D0A}">
      <dgm:prSet phldrT="[Tekst]" custT="1"/>
      <dgm:spPr>
        <a:solidFill>
          <a:schemeClr val="accent6">
            <a:lumMod val="75000"/>
          </a:schemeClr>
        </a:solidFill>
      </dgm:spPr>
      <dgm:t>
        <a:bodyPr/>
        <a:lstStyle/>
        <a:p>
          <a:r>
            <a:rPr lang="nl-NL" sz="1100" dirty="0" smtClean="0">
              <a:solidFill>
                <a:schemeClr val="accent4"/>
              </a:solidFill>
            </a:rPr>
            <a:t>Rest</a:t>
          </a:r>
        </a:p>
        <a:p>
          <a:r>
            <a:rPr lang="nl-NL" sz="1100" dirty="0" smtClean="0">
              <a:solidFill>
                <a:schemeClr val="accent4"/>
              </a:solidFill>
            </a:rPr>
            <a:t>stromen</a:t>
          </a:r>
          <a:endParaRPr lang="nl-NL" sz="1100" dirty="0">
            <a:solidFill>
              <a:schemeClr val="accent4"/>
            </a:solidFill>
          </a:endParaRPr>
        </a:p>
      </dgm:t>
    </dgm:pt>
    <dgm:pt modelId="{090BF98C-8593-41C0-8164-A52C734CA1F5}" type="parTrans" cxnId="{31ECEB5E-E1F5-4BED-9E51-650778070659}">
      <dgm:prSet/>
      <dgm:spPr/>
      <dgm:t>
        <a:bodyPr/>
        <a:lstStyle/>
        <a:p>
          <a:endParaRPr lang="nl-NL" sz="1100"/>
        </a:p>
      </dgm:t>
    </dgm:pt>
    <dgm:pt modelId="{1F335175-83E4-4CF1-97A3-DFB684BEE7F3}" type="sibTrans" cxnId="{31ECEB5E-E1F5-4BED-9E51-650778070659}">
      <dgm:prSet custT="1"/>
      <dgm:spPr/>
      <dgm:t>
        <a:bodyPr/>
        <a:lstStyle/>
        <a:p>
          <a:endParaRPr lang="nl-NL" sz="1100"/>
        </a:p>
      </dgm:t>
    </dgm:pt>
    <dgm:pt modelId="{20B027D5-32D6-4111-9753-08CBFECAF2D6}">
      <dgm:prSet phldrT="[Tekst]" custT="1"/>
      <dgm:spPr>
        <a:solidFill>
          <a:srgbClr val="FFC000"/>
        </a:solidFill>
      </dgm:spPr>
      <dgm:t>
        <a:bodyPr/>
        <a:lstStyle/>
        <a:p>
          <a:r>
            <a:rPr lang="nl-NL" sz="900" dirty="0" smtClean="0">
              <a:solidFill>
                <a:schemeClr val="accent4"/>
              </a:solidFill>
            </a:rPr>
            <a:t>Afvoer</a:t>
          </a:r>
        </a:p>
        <a:p>
          <a:r>
            <a:rPr lang="nl-NL" sz="900" dirty="0" smtClean="0">
              <a:solidFill>
                <a:schemeClr val="accent4"/>
              </a:solidFill>
            </a:rPr>
            <a:t>/verwerking</a:t>
          </a:r>
          <a:endParaRPr lang="nl-NL" sz="900" dirty="0">
            <a:solidFill>
              <a:schemeClr val="accent4"/>
            </a:solidFill>
          </a:endParaRPr>
        </a:p>
      </dgm:t>
    </dgm:pt>
    <dgm:pt modelId="{998073F4-2B19-4948-B321-AD07789C84F4}" type="parTrans" cxnId="{965CF610-BFE8-4A87-9B55-F57762434123}">
      <dgm:prSet/>
      <dgm:spPr/>
      <dgm:t>
        <a:bodyPr/>
        <a:lstStyle/>
        <a:p>
          <a:endParaRPr lang="nl-NL" sz="1100"/>
        </a:p>
      </dgm:t>
    </dgm:pt>
    <dgm:pt modelId="{C15CC3B5-A709-49A9-806C-B60FE95BEFCF}" type="sibTrans" cxnId="{965CF610-BFE8-4A87-9B55-F57762434123}">
      <dgm:prSet custT="1"/>
      <dgm:spPr/>
      <dgm:t>
        <a:bodyPr/>
        <a:lstStyle/>
        <a:p>
          <a:endParaRPr lang="nl-NL" sz="1100"/>
        </a:p>
      </dgm:t>
    </dgm:pt>
    <dgm:pt modelId="{2CD224FA-D19C-433B-8F9F-1EAE77AF51F1}">
      <dgm:prSet phldrT="[Tekst]" custT="1"/>
      <dgm:spPr>
        <a:solidFill>
          <a:schemeClr val="bg2">
            <a:lumMod val="25000"/>
            <a:lumOff val="75000"/>
          </a:schemeClr>
        </a:solidFill>
      </dgm:spPr>
      <dgm:t>
        <a:bodyPr/>
        <a:lstStyle/>
        <a:p>
          <a:r>
            <a:rPr lang="nl-NL" sz="1100" dirty="0" smtClean="0">
              <a:solidFill>
                <a:schemeClr val="accent4"/>
              </a:solidFill>
            </a:rPr>
            <a:t>Inkoop</a:t>
          </a:r>
          <a:endParaRPr lang="nl-NL" sz="1100" dirty="0">
            <a:solidFill>
              <a:schemeClr val="accent4"/>
            </a:solidFill>
          </a:endParaRPr>
        </a:p>
      </dgm:t>
    </dgm:pt>
    <dgm:pt modelId="{421BFE7B-AEEE-4B7B-92C0-FCC6ACECC767}" type="parTrans" cxnId="{AB590836-16FD-45C3-8A22-CE3D3913A7A1}">
      <dgm:prSet/>
      <dgm:spPr/>
      <dgm:t>
        <a:bodyPr/>
        <a:lstStyle/>
        <a:p>
          <a:endParaRPr lang="nl-NL"/>
        </a:p>
      </dgm:t>
    </dgm:pt>
    <dgm:pt modelId="{64950B52-8B99-4602-9762-5B1E1E73ECE2}" type="sibTrans" cxnId="{AB590836-16FD-45C3-8A22-CE3D3913A7A1}">
      <dgm:prSet/>
      <dgm:spPr/>
      <dgm:t>
        <a:bodyPr/>
        <a:lstStyle/>
        <a:p>
          <a:endParaRPr lang="nl-NL"/>
        </a:p>
      </dgm:t>
    </dgm:pt>
    <dgm:pt modelId="{711EFCC8-B7E9-43A7-BE2B-343CCC86A880}" type="pres">
      <dgm:prSet presAssocID="{9AFCE456-305D-4697-9EFE-AF248503B125}" presName="cycle" presStyleCnt="0">
        <dgm:presLayoutVars>
          <dgm:dir/>
          <dgm:resizeHandles val="exact"/>
        </dgm:presLayoutVars>
      </dgm:prSet>
      <dgm:spPr/>
      <dgm:t>
        <a:bodyPr/>
        <a:lstStyle/>
        <a:p>
          <a:endParaRPr lang="nl-NL"/>
        </a:p>
      </dgm:t>
    </dgm:pt>
    <dgm:pt modelId="{B8D39195-3F05-46E6-83A6-07FBBCBF3121}" type="pres">
      <dgm:prSet presAssocID="{71DDECA5-EF4B-43B3-81D4-C80DCA7CA469}" presName="node" presStyleLbl="node1" presStyleIdx="0" presStyleCnt="7" custScaleX="108622" custScaleY="108051" custRadScaleRad="100643" custRadScaleInc="7534">
        <dgm:presLayoutVars>
          <dgm:bulletEnabled val="1"/>
        </dgm:presLayoutVars>
      </dgm:prSet>
      <dgm:spPr/>
      <dgm:t>
        <a:bodyPr/>
        <a:lstStyle/>
        <a:p>
          <a:endParaRPr lang="nl-NL"/>
        </a:p>
      </dgm:t>
    </dgm:pt>
    <dgm:pt modelId="{5C449AE8-0BE7-46F6-A2D0-650A635D9E4D}" type="pres">
      <dgm:prSet presAssocID="{2406B801-B853-4B58-817F-CAA92EC266EB}" presName="sibTrans" presStyleLbl="sibTrans2D1" presStyleIdx="0" presStyleCnt="7"/>
      <dgm:spPr/>
      <dgm:t>
        <a:bodyPr/>
        <a:lstStyle/>
        <a:p>
          <a:endParaRPr lang="nl-NL"/>
        </a:p>
      </dgm:t>
    </dgm:pt>
    <dgm:pt modelId="{CA388074-195C-4372-A23D-CEAEE993D098}" type="pres">
      <dgm:prSet presAssocID="{2406B801-B853-4B58-817F-CAA92EC266EB}" presName="connectorText" presStyleLbl="sibTrans2D1" presStyleIdx="0" presStyleCnt="7"/>
      <dgm:spPr/>
      <dgm:t>
        <a:bodyPr/>
        <a:lstStyle/>
        <a:p>
          <a:endParaRPr lang="nl-NL"/>
        </a:p>
      </dgm:t>
    </dgm:pt>
    <dgm:pt modelId="{2B3D7EA2-5CB4-4C53-9F06-6EB207A5BA0D}" type="pres">
      <dgm:prSet presAssocID="{2CD224FA-D19C-433B-8F9F-1EAE77AF51F1}" presName="node" presStyleLbl="node1" presStyleIdx="1" presStyleCnt="7" custScaleX="115796" custScaleY="109452">
        <dgm:presLayoutVars>
          <dgm:bulletEnabled val="1"/>
        </dgm:presLayoutVars>
      </dgm:prSet>
      <dgm:spPr/>
      <dgm:t>
        <a:bodyPr/>
        <a:lstStyle/>
        <a:p>
          <a:endParaRPr lang="nl-NL"/>
        </a:p>
      </dgm:t>
    </dgm:pt>
    <dgm:pt modelId="{F1AE0765-1612-486E-A6CF-6E1B5858F206}" type="pres">
      <dgm:prSet presAssocID="{64950B52-8B99-4602-9762-5B1E1E73ECE2}" presName="sibTrans" presStyleLbl="sibTrans2D1" presStyleIdx="1" presStyleCnt="7"/>
      <dgm:spPr/>
      <dgm:t>
        <a:bodyPr/>
        <a:lstStyle/>
        <a:p>
          <a:endParaRPr lang="nl-NL"/>
        </a:p>
      </dgm:t>
    </dgm:pt>
    <dgm:pt modelId="{CAB1B0B0-74DA-4C05-932E-BFE4963B51C6}" type="pres">
      <dgm:prSet presAssocID="{64950B52-8B99-4602-9762-5B1E1E73ECE2}" presName="connectorText" presStyleLbl="sibTrans2D1" presStyleIdx="1" presStyleCnt="7"/>
      <dgm:spPr/>
      <dgm:t>
        <a:bodyPr/>
        <a:lstStyle/>
        <a:p>
          <a:endParaRPr lang="nl-NL"/>
        </a:p>
      </dgm:t>
    </dgm:pt>
    <dgm:pt modelId="{D843D506-0B5C-406F-A1DD-1D55E6754E0B}" type="pres">
      <dgm:prSet presAssocID="{BB592148-6363-425B-A92A-C36DFBB749E9}" presName="node" presStyleLbl="node1" presStyleIdx="2" presStyleCnt="7" custScaleX="117989" custScaleY="113570" custRadScaleRad="96473" custRadScaleInc="4081">
        <dgm:presLayoutVars>
          <dgm:bulletEnabled val="1"/>
        </dgm:presLayoutVars>
      </dgm:prSet>
      <dgm:spPr/>
      <dgm:t>
        <a:bodyPr/>
        <a:lstStyle/>
        <a:p>
          <a:endParaRPr lang="nl-NL"/>
        </a:p>
      </dgm:t>
    </dgm:pt>
    <dgm:pt modelId="{A5022AD4-6FA5-4FE3-B3DD-688328C7524E}" type="pres">
      <dgm:prSet presAssocID="{5B02C5E2-AA39-4036-AB5A-550C37635481}" presName="sibTrans" presStyleLbl="sibTrans2D1" presStyleIdx="2" presStyleCnt="7"/>
      <dgm:spPr/>
      <dgm:t>
        <a:bodyPr/>
        <a:lstStyle/>
        <a:p>
          <a:endParaRPr lang="nl-NL"/>
        </a:p>
      </dgm:t>
    </dgm:pt>
    <dgm:pt modelId="{CC39F1A9-DC99-495F-9D07-64473C9B56FF}" type="pres">
      <dgm:prSet presAssocID="{5B02C5E2-AA39-4036-AB5A-550C37635481}" presName="connectorText" presStyleLbl="sibTrans2D1" presStyleIdx="2" presStyleCnt="7"/>
      <dgm:spPr/>
      <dgm:t>
        <a:bodyPr/>
        <a:lstStyle/>
        <a:p>
          <a:endParaRPr lang="nl-NL"/>
        </a:p>
      </dgm:t>
    </dgm:pt>
    <dgm:pt modelId="{FE34717E-2589-4E81-80B5-313C71903FE8}" type="pres">
      <dgm:prSet presAssocID="{F71FDDB4-0110-48DE-9063-DB65D44EA1A9}" presName="node" presStyleLbl="node1" presStyleIdx="3" presStyleCnt="7" custScaleX="110924" custScaleY="103091" custRadScaleRad="99801" custRadScaleInc="-4245">
        <dgm:presLayoutVars>
          <dgm:bulletEnabled val="1"/>
        </dgm:presLayoutVars>
      </dgm:prSet>
      <dgm:spPr/>
      <dgm:t>
        <a:bodyPr/>
        <a:lstStyle/>
        <a:p>
          <a:endParaRPr lang="nl-NL"/>
        </a:p>
      </dgm:t>
    </dgm:pt>
    <dgm:pt modelId="{ADDB042B-36C7-4A71-865B-F9536543AE6E}" type="pres">
      <dgm:prSet presAssocID="{5491D234-B019-43FB-88B4-70D852B113A9}" presName="sibTrans" presStyleLbl="sibTrans2D1" presStyleIdx="3" presStyleCnt="7"/>
      <dgm:spPr/>
      <dgm:t>
        <a:bodyPr/>
        <a:lstStyle/>
        <a:p>
          <a:endParaRPr lang="nl-NL"/>
        </a:p>
      </dgm:t>
    </dgm:pt>
    <dgm:pt modelId="{EFD78969-6693-42F2-9E66-9D162632E7A7}" type="pres">
      <dgm:prSet presAssocID="{5491D234-B019-43FB-88B4-70D852B113A9}" presName="connectorText" presStyleLbl="sibTrans2D1" presStyleIdx="3" presStyleCnt="7"/>
      <dgm:spPr/>
      <dgm:t>
        <a:bodyPr/>
        <a:lstStyle/>
        <a:p>
          <a:endParaRPr lang="nl-NL"/>
        </a:p>
      </dgm:t>
    </dgm:pt>
    <dgm:pt modelId="{68FD3D2F-2CAA-414D-A183-288A527B9D7E}" type="pres">
      <dgm:prSet presAssocID="{0ABB7A41-15CB-4CEF-8130-FF0636435464}" presName="node" presStyleLbl="node1" presStyleIdx="4" presStyleCnt="7" custScaleX="112838" custScaleY="109100">
        <dgm:presLayoutVars>
          <dgm:bulletEnabled val="1"/>
        </dgm:presLayoutVars>
      </dgm:prSet>
      <dgm:spPr/>
      <dgm:t>
        <a:bodyPr/>
        <a:lstStyle/>
        <a:p>
          <a:endParaRPr lang="nl-NL"/>
        </a:p>
      </dgm:t>
    </dgm:pt>
    <dgm:pt modelId="{8D2037E1-F249-49B9-ACE0-865F9ABE7221}" type="pres">
      <dgm:prSet presAssocID="{9C97A406-B2D7-4EDD-894F-4B7C54F4B884}" presName="sibTrans" presStyleLbl="sibTrans2D1" presStyleIdx="4" presStyleCnt="7"/>
      <dgm:spPr/>
      <dgm:t>
        <a:bodyPr/>
        <a:lstStyle/>
        <a:p>
          <a:endParaRPr lang="nl-NL"/>
        </a:p>
      </dgm:t>
    </dgm:pt>
    <dgm:pt modelId="{6AD53DBF-1474-4E9F-8722-242B2D6E2F1F}" type="pres">
      <dgm:prSet presAssocID="{9C97A406-B2D7-4EDD-894F-4B7C54F4B884}" presName="connectorText" presStyleLbl="sibTrans2D1" presStyleIdx="4" presStyleCnt="7"/>
      <dgm:spPr/>
      <dgm:t>
        <a:bodyPr/>
        <a:lstStyle/>
        <a:p>
          <a:endParaRPr lang="nl-NL"/>
        </a:p>
      </dgm:t>
    </dgm:pt>
    <dgm:pt modelId="{5F029BB2-AEBB-48CC-96DC-5A5C5117EB27}" type="pres">
      <dgm:prSet presAssocID="{8EA36F91-D7D4-4601-ABE8-E0A6601D4D0A}" presName="node" presStyleLbl="node1" presStyleIdx="5" presStyleCnt="7" custScaleX="114091" custScaleY="115195">
        <dgm:presLayoutVars>
          <dgm:bulletEnabled val="1"/>
        </dgm:presLayoutVars>
      </dgm:prSet>
      <dgm:spPr/>
      <dgm:t>
        <a:bodyPr/>
        <a:lstStyle/>
        <a:p>
          <a:endParaRPr lang="nl-NL"/>
        </a:p>
      </dgm:t>
    </dgm:pt>
    <dgm:pt modelId="{7DE34616-11C0-43C4-A9BF-96ACC0F6AC09}" type="pres">
      <dgm:prSet presAssocID="{1F335175-83E4-4CF1-97A3-DFB684BEE7F3}" presName="sibTrans" presStyleLbl="sibTrans2D1" presStyleIdx="5" presStyleCnt="7"/>
      <dgm:spPr/>
      <dgm:t>
        <a:bodyPr/>
        <a:lstStyle/>
        <a:p>
          <a:endParaRPr lang="nl-NL"/>
        </a:p>
      </dgm:t>
    </dgm:pt>
    <dgm:pt modelId="{DC76F134-6FC5-48C3-AC3D-36FEACE1BAD2}" type="pres">
      <dgm:prSet presAssocID="{1F335175-83E4-4CF1-97A3-DFB684BEE7F3}" presName="connectorText" presStyleLbl="sibTrans2D1" presStyleIdx="5" presStyleCnt="7"/>
      <dgm:spPr/>
      <dgm:t>
        <a:bodyPr/>
        <a:lstStyle/>
        <a:p>
          <a:endParaRPr lang="nl-NL"/>
        </a:p>
      </dgm:t>
    </dgm:pt>
    <dgm:pt modelId="{EA428EA1-A68F-4656-97D1-EA4A6096DF2B}" type="pres">
      <dgm:prSet presAssocID="{20B027D5-32D6-4111-9753-08CBFECAF2D6}" presName="node" presStyleLbl="node1" presStyleIdx="6" presStyleCnt="7" custScaleX="114186" custScaleY="109452">
        <dgm:presLayoutVars>
          <dgm:bulletEnabled val="1"/>
        </dgm:presLayoutVars>
      </dgm:prSet>
      <dgm:spPr/>
      <dgm:t>
        <a:bodyPr/>
        <a:lstStyle/>
        <a:p>
          <a:endParaRPr lang="nl-NL"/>
        </a:p>
      </dgm:t>
    </dgm:pt>
    <dgm:pt modelId="{EF13FB2A-0F00-4C23-B83B-AB213D98C35F}" type="pres">
      <dgm:prSet presAssocID="{C15CC3B5-A709-49A9-806C-B60FE95BEFCF}" presName="sibTrans" presStyleLbl="sibTrans2D1" presStyleIdx="6" presStyleCnt="7"/>
      <dgm:spPr/>
      <dgm:t>
        <a:bodyPr/>
        <a:lstStyle/>
        <a:p>
          <a:endParaRPr lang="nl-NL"/>
        </a:p>
      </dgm:t>
    </dgm:pt>
    <dgm:pt modelId="{B41FC6A5-AF87-448F-936F-5C876D88FB8C}" type="pres">
      <dgm:prSet presAssocID="{C15CC3B5-A709-49A9-806C-B60FE95BEFCF}" presName="connectorText" presStyleLbl="sibTrans2D1" presStyleIdx="6" presStyleCnt="7"/>
      <dgm:spPr/>
      <dgm:t>
        <a:bodyPr/>
        <a:lstStyle/>
        <a:p>
          <a:endParaRPr lang="nl-NL"/>
        </a:p>
      </dgm:t>
    </dgm:pt>
  </dgm:ptLst>
  <dgm:cxnLst>
    <dgm:cxn modelId="{AFE79C3A-00BF-472A-B5E0-8F170AF7CAD5}" type="presOf" srcId="{5B02C5E2-AA39-4036-AB5A-550C37635481}" destId="{A5022AD4-6FA5-4FE3-B3DD-688328C7524E}" srcOrd="0" destOrd="0" presId="urn:microsoft.com/office/officeart/2005/8/layout/cycle2"/>
    <dgm:cxn modelId="{AB560E58-BC99-47EA-8330-F71091159534}" srcId="{9AFCE456-305D-4697-9EFE-AF248503B125}" destId="{BB592148-6363-425B-A92A-C36DFBB749E9}" srcOrd="2" destOrd="0" parTransId="{9E4DFC70-FB0E-4660-8CE7-97C8BB8BADBA}" sibTransId="{5B02C5E2-AA39-4036-AB5A-550C37635481}"/>
    <dgm:cxn modelId="{AB590836-16FD-45C3-8A22-CE3D3913A7A1}" srcId="{9AFCE456-305D-4697-9EFE-AF248503B125}" destId="{2CD224FA-D19C-433B-8F9F-1EAE77AF51F1}" srcOrd="1" destOrd="0" parTransId="{421BFE7B-AEEE-4B7B-92C0-FCC6ACECC767}" sibTransId="{64950B52-8B99-4602-9762-5B1E1E73ECE2}"/>
    <dgm:cxn modelId="{E6E11F44-58E2-4BDF-BE5B-FFA6A041E67B}" type="presOf" srcId="{C15CC3B5-A709-49A9-806C-B60FE95BEFCF}" destId="{EF13FB2A-0F00-4C23-B83B-AB213D98C35F}" srcOrd="0" destOrd="0" presId="urn:microsoft.com/office/officeart/2005/8/layout/cycle2"/>
    <dgm:cxn modelId="{67854529-5FCD-44FB-808B-E1D7AE6254AA}" type="presOf" srcId="{64950B52-8B99-4602-9762-5B1E1E73ECE2}" destId="{F1AE0765-1612-486E-A6CF-6E1B5858F206}" srcOrd="0" destOrd="0" presId="urn:microsoft.com/office/officeart/2005/8/layout/cycle2"/>
    <dgm:cxn modelId="{FDB43D43-4517-4595-B4A5-9DED94783B72}" type="presOf" srcId="{71DDECA5-EF4B-43B3-81D4-C80DCA7CA469}" destId="{B8D39195-3F05-46E6-83A6-07FBBCBF3121}" srcOrd="0" destOrd="0" presId="urn:microsoft.com/office/officeart/2005/8/layout/cycle2"/>
    <dgm:cxn modelId="{0489A1BA-671D-4F28-9136-D95182E6C6B7}" type="presOf" srcId="{1F335175-83E4-4CF1-97A3-DFB684BEE7F3}" destId="{7DE34616-11C0-43C4-A9BF-96ACC0F6AC09}" srcOrd="0" destOrd="0" presId="urn:microsoft.com/office/officeart/2005/8/layout/cycle2"/>
    <dgm:cxn modelId="{02252D39-D6E0-42CA-BCEF-1665D9365547}" type="presOf" srcId="{5491D234-B019-43FB-88B4-70D852B113A9}" destId="{ADDB042B-36C7-4A71-865B-F9536543AE6E}" srcOrd="0" destOrd="0" presId="urn:microsoft.com/office/officeart/2005/8/layout/cycle2"/>
    <dgm:cxn modelId="{EC01AFF4-9358-4699-BF34-4420F1C6B504}" type="presOf" srcId="{BB592148-6363-425B-A92A-C36DFBB749E9}" destId="{D843D506-0B5C-406F-A1DD-1D55E6754E0B}" srcOrd="0" destOrd="0" presId="urn:microsoft.com/office/officeart/2005/8/layout/cycle2"/>
    <dgm:cxn modelId="{C3BA946E-8848-4DF1-9806-190E535E1FE4}" type="presOf" srcId="{C15CC3B5-A709-49A9-806C-B60FE95BEFCF}" destId="{B41FC6A5-AF87-448F-936F-5C876D88FB8C}" srcOrd="1" destOrd="0" presId="urn:microsoft.com/office/officeart/2005/8/layout/cycle2"/>
    <dgm:cxn modelId="{2A61027C-4C3B-4C05-AEA4-68CA17DF17CD}" type="presOf" srcId="{8EA36F91-D7D4-4601-ABE8-E0A6601D4D0A}" destId="{5F029BB2-AEBB-48CC-96DC-5A5C5117EB27}" srcOrd="0" destOrd="0" presId="urn:microsoft.com/office/officeart/2005/8/layout/cycle2"/>
    <dgm:cxn modelId="{551DB54E-6F8F-440B-AEAB-FAAA9CC42B2F}" srcId="{9AFCE456-305D-4697-9EFE-AF248503B125}" destId="{0ABB7A41-15CB-4CEF-8130-FF0636435464}" srcOrd="4" destOrd="0" parTransId="{BADDB1F3-18FC-4255-BDC9-2ACB2194354D}" sibTransId="{9C97A406-B2D7-4EDD-894F-4B7C54F4B884}"/>
    <dgm:cxn modelId="{081A2DF8-D2FB-4C4A-89DB-E6D4BBD60134}" type="presOf" srcId="{20B027D5-32D6-4111-9753-08CBFECAF2D6}" destId="{EA428EA1-A68F-4656-97D1-EA4A6096DF2B}" srcOrd="0" destOrd="0" presId="urn:microsoft.com/office/officeart/2005/8/layout/cycle2"/>
    <dgm:cxn modelId="{E51AEF21-11B0-408D-B39F-223DA5462846}" type="presOf" srcId="{9AFCE456-305D-4697-9EFE-AF248503B125}" destId="{711EFCC8-B7E9-43A7-BE2B-343CCC86A880}" srcOrd="0" destOrd="0" presId="urn:microsoft.com/office/officeart/2005/8/layout/cycle2"/>
    <dgm:cxn modelId="{DDEFF0F9-E334-4ACD-95DD-3159155509FC}" srcId="{9AFCE456-305D-4697-9EFE-AF248503B125}" destId="{F71FDDB4-0110-48DE-9063-DB65D44EA1A9}" srcOrd="3" destOrd="0" parTransId="{723C2961-522E-4658-A12C-35301DEC73DE}" sibTransId="{5491D234-B019-43FB-88B4-70D852B113A9}"/>
    <dgm:cxn modelId="{A487BE7E-666A-45DD-8906-060AB3830272}" type="presOf" srcId="{5491D234-B019-43FB-88B4-70D852B113A9}" destId="{EFD78969-6693-42F2-9E66-9D162632E7A7}" srcOrd="1" destOrd="0" presId="urn:microsoft.com/office/officeart/2005/8/layout/cycle2"/>
    <dgm:cxn modelId="{F380DD81-8D03-4EBD-B1A9-3C5D47B636DA}" type="presOf" srcId="{2CD224FA-D19C-433B-8F9F-1EAE77AF51F1}" destId="{2B3D7EA2-5CB4-4C53-9F06-6EB207A5BA0D}" srcOrd="0" destOrd="0" presId="urn:microsoft.com/office/officeart/2005/8/layout/cycle2"/>
    <dgm:cxn modelId="{965CF610-BFE8-4A87-9B55-F57762434123}" srcId="{9AFCE456-305D-4697-9EFE-AF248503B125}" destId="{20B027D5-32D6-4111-9753-08CBFECAF2D6}" srcOrd="6" destOrd="0" parTransId="{998073F4-2B19-4948-B321-AD07789C84F4}" sibTransId="{C15CC3B5-A709-49A9-806C-B60FE95BEFCF}"/>
    <dgm:cxn modelId="{31ECEB5E-E1F5-4BED-9E51-650778070659}" srcId="{9AFCE456-305D-4697-9EFE-AF248503B125}" destId="{8EA36F91-D7D4-4601-ABE8-E0A6601D4D0A}" srcOrd="5" destOrd="0" parTransId="{090BF98C-8593-41C0-8164-A52C734CA1F5}" sibTransId="{1F335175-83E4-4CF1-97A3-DFB684BEE7F3}"/>
    <dgm:cxn modelId="{A80F1477-FC9B-4E09-ABC4-198BF45A3B05}" type="presOf" srcId="{64950B52-8B99-4602-9762-5B1E1E73ECE2}" destId="{CAB1B0B0-74DA-4C05-932E-BFE4963B51C6}" srcOrd="1" destOrd="0" presId="urn:microsoft.com/office/officeart/2005/8/layout/cycle2"/>
    <dgm:cxn modelId="{FF482BA2-01B5-4D37-A99B-5914D0BC7DFE}" type="presOf" srcId="{1F335175-83E4-4CF1-97A3-DFB684BEE7F3}" destId="{DC76F134-6FC5-48C3-AC3D-36FEACE1BAD2}" srcOrd="1" destOrd="0" presId="urn:microsoft.com/office/officeart/2005/8/layout/cycle2"/>
    <dgm:cxn modelId="{593D57C5-2A24-4363-BF1F-7119BCADD769}" type="presOf" srcId="{0ABB7A41-15CB-4CEF-8130-FF0636435464}" destId="{68FD3D2F-2CAA-414D-A183-288A527B9D7E}" srcOrd="0" destOrd="0" presId="urn:microsoft.com/office/officeart/2005/8/layout/cycle2"/>
    <dgm:cxn modelId="{EE083426-EDE1-4482-8371-F24C6847EDA1}" type="presOf" srcId="{F71FDDB4-0110-48DE-9063-DB65D44EA1A9}" destId="{FE34717E-2589-4E81-80B5-313C71903FE8}" srcOrd="0" destOrd="0" presId="urn:microsoft.com/office/officeart/2005/8/layout/cycle2"/>
    <dgm:cxn modelId="{4EAE13A1-C731-47D3-883B-7727C69AA3AC}" type="presOf" srcId="{5B02C5E2-AA39-4036-AB5A-550C37635481}" destId="{CC39F1A9-DC99-495F-9D07-64473C9B56FF}" srcOrd="1" destOrd="0" presId="urn:microsoft.com/office/officeart/2005/8/layout/cycle2"/>
    <dgm:cxn modelId="{87BA897C-E66D-44DA-861A-C1FC0DBCDDEE}" type="presOf" srcId="{2406B801-B853-4B58-817F-CAA92EC266EB}" destId="{5C449AE8-0BE7-46F6-A2D0-650A635D9E4D}" srcOrd="0" destOrd="0" presId="urn:microsoft.com/office/officeart/2005/8/layout/cycle2"/>
    <dgm:cxn modelId="{2CEA09B9-E198-49A6-8394-492A188E89BD}" type="presOf" srcId="{9C97A406-B2D7-4EDD-894F-4B7C54F4B884}" destId="{8D2037E1-F249-49B9-ACE0-865F9ABE7221}" srcOrd="0" destOrd="0" presId="urn:microsoft.com/office/officeart/2005/8/layout/cycle2"/>
    <dgm:cxn modelId="{4417B961-FF3A-4BA6-8D99-9107018B6749}" type="presOf" srcId="{2406B801-B853-4B58-817F-CAA92EC266EB}" destId="{CA388074-195C-4372-A23D-CEAEE993D098}" srcOrd="1" destOrd="0" presId="urn:microsoft.com/office/officeart/2005/8/layout/cycle2"/>
    <dgm:cxn modelId="{789334E6-F6BE-48B0-878D-B06C42525B7B}" srcId="{9AFCE456-305D-4697-9EFE-AF248503B125}" destId="{71DDECA5-EF4B-43B3-81D4-C80DCA7CA469}" srcOrd="0" destOrd="0" parTransId="{ACA12F4E-E710-4812-AF2E-31D42DF89611}" sibTransId="{2406B801-B853-4B58-817F-CAA92EC266EB}"/>
    <dgm:cxn modelId="{71391FF8-2D38-49BA-A2BF-2CB782F4944A}" type="presOf" srcId="{9C97A406-B2D7-4EDD-894F-4B7C54F4B884}" destId="{6AD53DBF-1474-4E9F-8722-242B2D6E2F1F}" srcOrd="1" destOrd="0" presId="urn:microsoft.com/office/officeart/2005/8/layout/cycle2"/>
    <dgm:cxn modelId="{83B96A92-EA09-4FFF-B612-625B3C027F47}" type="presParOf" srcId="{711EFCC8-B7E9-43A7-BE2B-343CCC86A880}" destId="{B8D39195-3F05-46E6-83A6-07FBBCBF3121}" srcOrd="0" destOrd="0" presId="urn:microsoft.com/office/officeart/2005/8/layout/cycle2"/>
    <dgm:cxn modelId="{6701374D-2ED6-4F81-8819-9EC19349CA42}" type="presParOf" srcId="{711EFCC8-B7E9-43A7-BE2B-343CCC86A880}" destId="{5C449AE8-0BE7-46F6-A2D0-650A635D9E4D}" srcOrd="1" destOrd="0" presId="urn:microsoft.com/office/officeart/2005/8/layout/cycle2"/>
    <dgm:cxn modelId="{CFA61C4A-77BF-41E1-8C87-6FF811F05237}" type="presParOf" srcId="{5C449AE8-0BE7-46F6-A2D0-650A635D9E4D}" destId="{CA388074-195C-4372-A23D-CEAEE993D098}" srcOrd="0" destOrd="0" presId="urn:microsoft.com/office/officeart/2005/8/layout/cycle2"/>
    <dgm:cxn modelId="{E31614B6-3B4A-4CE7-8243-86BF13A13E93}" type="presParOf" srcId="{711EFCC8-B7E9-43A7-BE2B-343CCC86A880}" destId="{2B3D7EA2-5CB4-4C53-9F06-6EB207A5BA0D}" srcOrd="2" destOrd="0" presId="urn:microsoft.com/office/officeart/2005/8/layout/cycle2"/>
    <dgm:cxn modelId="{C9CF3BB4-E1A5-44EF-B394-D030C2F238F4}" type="presParOf" srcId="{711EFCC8-B7E9-43A7-BE2B-343CCC86A880}" destId="{F1AE0765-1612-486E-A6CF-6E1B5858F206}" srcOrd="3" destOrd="0" presId="urn:microsoft.com/office/officeart/2005/8/layout/cycle2"/>
    <dgm:cxn modelId="{B23BEB36-4543-48AB-8AD0-38D8EBF38607}" type="presParOf" srcId="{F1AE0765-1612-486E-A6CF-6E1B5858F206}" destId="{CAB1B0B0-74DA-4C05-932E-BFE4963B51C6}" srcOrd="0" destOrd="0" presId="urn:microsoft.com/office/officeart/2005/8/layout/cycle2"/>
    <dgm:cxn modelId="{47451A7F-5404-4D54-B26B-74C07826ECB7}" type="presParOf" srcId="{711EFCC8-B7E9-43A7-BE2B-343CCC86A880}" destId="{D843D506-0B5C-406F-A1DD-1D55E6754E0B}" srcOrd="4" destOrd="0" presId="urn:microsoft.com/office/officeart/2005/8/layout/cycle2"/>
    <dgm:cxn modelId="{C6A62592-FFA8-4095-9182-92FF12317F7D}" type="presParOf" srcId="{711EFCC8-B7E9-43A7-BE2B-343CCC86A880}" destId="{A5022AD4-6FA5-4FE3-B3DD-688328C7524E}" srcOrd="5" destOrd="0" presId="urn:microsoft.com/office/officeart/2005/8/layout/cycle2"/>
    <dgm:cxn modelId="{00C14B15-1A6B-41F4-9141-9ECDDDC805A9}" type="presParOf" srcId="{A5022AD4-6FA5-4FE3-B3DD-688328C7524E}" destId="{CC39F1A9-DC99-495F-9D07-64473C9B56FF}" srcOrd="0" destOrd="0" presId="urn:microsoft.com/office/officeart/2005/8/layout/cycle2"/>
    <dgm:cxn modelId="{B02F7FBF-E64E-43F3-85AB-B53985086E6B}" type="presParOf" srcId="{711EFCC8-B7E9-43A7-BE2B-343CCC86A880}" destId="{FE34717E-2589-4E81-80B5-313C71903FE8}" srcOrd="6" destOrd="0" presId="urn:microsoft.com/office/officeart/2005/8/layout/cycle2"/>
    <dgm:cxn modelId="{4A0E19DE-FA64-4489-8002-D3723C42FB7B}" type="presParOf" srcId="{711EFCC8-B7E9-43A7-BE2B-343CCC86A880}" destId="{ADDB042B-36C7-4A71-865B-F9536543AE6E}" srcOrd="7" destOrd="0" presId="urn:microsoft.com/office/officeart/2005/8/layout/cycle2"/>
    <dgm:cxn modelId="{3BD30F07-EE44-45CF-A581-985F2474F30F}" type="presParOf" srcId="{ADDB042B-36C7-4A71-865B-F9536543AE6E}" destId="{EFD78969-6693-42F2-9E66-9D162632E7A7}" srcOrd="0" destOrd="0" presId="urn:microsoft.com/office/officeart/2005/8/layout/cycle2"/>
    <dgm:cxn modelId="{CDC16C71-3362-462C-B06C-7B793919F93B}" type="presParOf" srcId="{711EFCC8-B7E9-43A7-BE2B-343CCC86A880}" destId="{68FD3D2F-2CAA-414D-A183-288A527B9D7E}" srcOrd="8" destOrd="0" presId="urn:microsoft.com/office/officeart/2005/8/layout/cycle2"/>
    <dgm:cxn modelId="{CE92B7AD-7D5F-4241-A621-41B5235458B5}" type="presParOf" srcId="{711EFCC8-B7E9-43A7-BE2B-343CCC86A880}" destId="{8D2037E1-F249-49B9-ACE0-865F9ABE7221}" srcOrd="9" destOrd="0" presId="urn:microsoft.com/office/officeart/2005/8/layout/cycle2"/>
    <dgm:cxn modelId="{6FBB4082-00B7-42A0-93F2-EBD487431352}" type="presParOf" srcId="{8D2037E1-F249-49B9-ACE0-865F9ABE7221}" destId="{6AD53DBF-1474-4E9F-8722-242B2D6E2F1F}" srcOrd="0" destOrd="0" presId="urn:microsoft.com/office/officeart/2005/8/layout/cycle2"/>
    <dgm:cxn modelId="{AB9BDA03-E228-419F-9CE5-416AC76FC4E5}" type="presParOf" srcId="{711EFCC8-B7E9-43A7-BE2B-343CCC86A880}" destId="{5F029BB2-AEBB-48CC-96DC-5A5C5117EB27}" srcOrd="10" destOrd="0" presId="urn:microsoft.com/office/officeart/2005/8/layout/cycle2"/>
    <dgm:cxn modelId="{C8140493-2B88-4799-A636-0B28729B82B3}" type="presParOf" srcId="{711EFCC8-B7E9-43A7-BE2B-343CCC86A880}" destId="{7DE34616-11C0-43C4-A9BF-96ACC0F6AC09}" srcOrd="11" destOrd="0" presId="urn:microsoft.com/office/officeart/2005/8/layout/cycle2"/>
    <dgm:cxn modelId="{444D6722-A50B-4979-9E5E-E782A6D6585C}" type="presParOf" srcId="{7DE34616-11C0-43C4-A9BF-96ACC0F6AC09}" destId="{DC76F134-6FC5-48C3-AC3D-36FEACE1BAD2}" srcOrd="0" destOrd="0" presId="urn:microsoft.com/office/officeart/2005/8/layout/cycle2"/>
    <dgm:cxn modelId="{F9B4EF5E-D84F-4070-B1CD-DA6CE2CA9ED7}" type="presParOf" srcId="{711EFCC8-B7E9-43A7-BE2B-343CCC86A880}" destId="{EA428EA1-A68F-4656-97D1-EA4A6096DF2B}" srcOrd="12" destOrd="0" presId="urn:microsoft.com/office/officeart/2005/8/layout/cycle2"/>
    <dgm:cxn modelId="{1B41F115-E7C8-4BB7-9A4E-E4E81A9F1D41}" type="presParOf" srcId="{711EFCC8-B7E9-43A7-BE2B-343CCC86A880}" destId="{EF13FB2A-0F00-4C23-B83B-AB213D98C35F}" srcOrd="13" destOrd="0" presId="urn:microsoft.com/office/officeart/2005/8/layout/cycle2"/>
    <dgm:cxn modelId="{F08A6E5E-2124-4823-A50E-1B67037E344B}" type="presParOf" srcId="{EF13FB2A-0F00-4C23-B83B-AB213D98C35F}" destId="{B41FC6A5-AF87-448F-936F-5C876D88FB8C}" srcOrd="0" destOrd="0" presId="urn:microsoft.com/office/officeart/2005/8/layout/cycle2"/>
  </dgm:cxnLst>
  <dgm:bg/>
  <dgm:whole>
    <a:ln>
      <a:prstDash val="sysDash"/>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39195-3F05-46E6-83A6-07FBBCBF3121}">
      <dsp:nvSpPr>
        <dsp:cNvPr id="0" name=""/>
        <dsp:cNvSpPr/>
      </dsp:nvSpPr>
      <dsp:spPr>
        <a:xfrm>
          <a:off x="3724355" y="-40111"/>
          <a:ext cx="1047102" cy="1041598"/>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nl-NL" sz="1100" kern="1200" dirty="0" smtClean="0">
              <a:solidFill>
                <a:schemeClr val="accent4"/>
              </a:solidFill>
            </a:rPr>
            <a:t>Productie </a:t>
          </a:r>
          <a:endParaRPr lang="nl-NL" sz="1100" kern="1200" dirty="0">
            <a:solidFill>
              <a:schemeClr val="accent4"/>
            </a:solidFill>
          </a:endParaRPr>
        </a:p>
      </dsp:txBody>
      <dsp:txXfrm>
        <a:off x="3877700" y="112427"/>
        <a:ext cx="740412" cy="736522"/>
      </dsp:txXfrm>
    </dsp:sp>
    <dsp:sp modelId="{5C449AE8-0BE7-46F6-A2D0-650A635D9E4D}">
      <dsp:nvSpPr>
        <dsp:cNvPr id="0" name=""/>
        <dsp:cNvSpPr/>
      </dsp:nvSpPr>
      <dsp:spPr>
        <a:xfrm rot="1603474">
          <a:off x="4769292" y="623569"/>
          <a:ext cx="170985" cy="325345"/>
        </a:xfrm>
        <a:prstGeom prst="rightArrow">
          <a:avLst>
            <a:gd name="adj1" fmla="val 60000"/>
            <a:gd name="adj2" fmla="val 50000"/>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nl-NL" sz="1100" kern="1200"/>
        </a:p>
      </dsp:txBody>
      <dsp:txXfrm>
        <a:off x="4772032" y="677104"/>
        <a:ext cx="119690" cy="195207"/>
      </dsp:txXfrm>
    </dsp:sp>
    <dsp:sp modelId="{2B3D7EA2-5CB4-4C53-9F06-6EB207A5BA0D}">
      <dsp:nvSpPr>
        <dsp:cNvPr id="0" name=""/>
        <dsp:cNvSpPr/>
      </dsp:nvSpPr>
      <dsp:spPr>
        <a:xfrm>
          <a:off x="4937657" y="581425"/>
          <a:ext cx="1116259" cy="1055103"/>
        </a:xfrm>
        <a:prstGeom prst="ellipse">
          <a:avLst/>
        </a:prstGeom>
        <a:solidFill>
          <a:schemeClr val="bg2">
            <a:lumMod val="25000"/>
            <a:lumOff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nl-NL" sz="1100" kern="1200" dirty="0" smtClean="0">
              <a:solidFill>
                <a:schemeClr val="accent4"/>
              </a:solidFill>
            </a:rPr>
            <a:t>Inkoop</a:t>
          </a:r>
          <a:endParaRPr lang="nl-NL" sz="1100" kern="1200" dirty="0">
            <a:solidFill>
              <a:schemeClr val="accent4"/>
            </a:solidFill>
          </a:endParaRPr>
        </a:p>
      </dsp:txBody>
      <dsp:txXfrm>
        <a:off x="5101129" y="735941"/>
        <a:ext cx="789315" cy="746071"/>
      </dsp:txXfrm>
    </dsp:sp>
    <dsp:sp modelId="{F1AE0765-1612-486E-A6CF-6E1B5858F206}">
      <dsp:nvSpPr>
        <dsp:cNvPr id="0" name=""/>
        <dsp:cNvSpPr/>
      </dsp:nvSpPr>
      <dsp:spPr>
        <a:xfrm rot="4785200">
          <a:off x="5522947" y="1644813"/>
          <a:ext cx="198215" cy="325345"/>
        </a:xfrm>
        <a:prstGeom prst="rightArrow">
          <a:avLst>
            <a:gd name="adj1" fmla="val 60000"/>
            <a:gd name="adj2" fmla="val 50000"/>
          </a:avLst>
        </a:prstGeom>
        <a:solidFill>
          <a:schemeClr val="accent6">
            <a:shade val="90000"/>
            <a:hueOff val="-133982"/>
            <a:satOff val="-675"/>
            <a:lumOff val="872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nl-NL" sz="1400" kern="1200"/>
        </a:p>
      </dsp:txBody>
      <dsp:txXfrm>
        <a:off x="5547390" y="1680624"/>
        <a:ext cx="138751" cy="195207"/>
      </dsp:txXfrm>
    </dsp:sp>
    <dsp:sp modelId="{D843D506-0B5C-406F-A1DD-1D55E6754E0B}">
      <dsp:nvSpPr>
        <dsp:cNvPr id="0" name=""/>
        <dsp:cNvSpPr/>
      </dsp:nvSpPr>
      <dsp:spPr>
        <a:xfrm>
          <a:off x="5185106" y="1988917"/>
          <a:ext cx="1137399" cy="1094800"/>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nl-NL" sz="1000" kern="1200" baseline="0" dirty="0" smtClean="0">
              <a:solidFill>
                <a:schemeClr val="accent4"/>
              </a:solidFill>
            </a:rPr>
            <a:t>Be/</a:t>
          </a:r>
        </a:p>
        <a:p>
          <a:pPr lvl="0" algn="ctr" defTabSz="444500">
            <a:lnSpc>
              <a:spcPct val="90000"/>
            </a:lnSpc>
            <a:spcBef>
              <a:spcPct val="0"/>
            </a:spcBef>
            <a:spcAft>
              <a:spcPct val="35000"/>
            </a:spcAft>
          </a:pPr>
          <a:r>
            <a:rPr lang="nl-NL" sz="1000" kern="1200" baseline="0" dirty="0" smtClean="0">
              <a:solidFill>
                <a:schemeClr val="accent4"/>
              </a:solidFill>
            </a:rPr>
            <a:t>verwerking</a:t>
          </a:r>
          <a:endParaRPr lang="nl-NL" sz="1000" kern="1200" baseline="0" dirty="0">
            <a:solidFill>
              <a:schemeClr val="accent4"/>
            </a:solidFill>
          </a:endParaRPr>
        </a:p>
      </dsp:txBody>
      <dsp:txXfrm>
        <a:off x="5351674" y="2149247"/>
        <a:ext cx="804263" cy="774140"/>
      </dsp:txXfrm>
    </dsp:sp>
    <dsp:sp modelId="{A5022AD4-6FA5-4FE3-B3DD-688328C7524E}">
      <dsp:nvSpPr>
        <dsp:cNvPr id="0" name=""/>
        <dsp:cNvSpPr/>
      </dsp:nvSpPr>
      <dsp:spPr>
        <a:xfrm rot="7586019">
          <a:off x="5256996" y="2937997"/>
          <a:ext cx="160441" cy="325345"/>
        </a:xfrm>
        <a:prstGeom prst="rightArrow">
          <a:avLst>
            <a:gd name="adj1" fmla="val 60000"/>
            <a:gd name="adj2" fmla="val 50000"/>
          </a:avLst>
        </a:prstGeom>
        <a:solidFill>
          <a:schemeClr val="accent6">
            <a:shade val="90000"/>
            <a:hueOff val="-267963"/>
            <a:satOff val="-1350"/>
            <a:lumOff val="1744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nl-NL" sz="1100" kern="1200"/>
        </a:p>
      </dsp:txBody>
      <dsp:txXfrm rot="10800000">
        <a:off x="5295355" y="2983704"/>
        <a:ext cx="112309" cy="195207"/>
      </dsp:txXfrm>
    </dsp:sp>
    <dsp:sp modelId="{FE34717E-2589-4E81-80B5-313C71903FE8}">
      <dsp:nvSpPr>
        <dsp:cNvPr id="0" name=""/>
        <dsp:cNvSpPr/>
      </dsp:nvSpPr>
      <dsp:spPr>
        <a:xfrm>
          <a:off x="4407525" y="3138945"/>
          <a:ext cx="1069293" cy="993784"/>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nl-NL" sz="1100" kern="1200" dirty="0" smtClean="0">
              <a:solidFill>
                <a:schemeClr val="accent4"/>
              </a:solidFill>
            </a:rPr>
            <a:t>Bereiding </a:t>
          </a:r>
        </a:p>
        <a:p>
          <a:pPr lvl="0" algn="ctr" defTabSz="400050">
            <a:lnSpc>
              <a:spcPct val="90000"/>
            </a:lnSpc>
            <a:spcBef>
              <a:spcPct val="0"/>
            </a:spcBef>
            <a:spcAft>
              <a:spcPct val="35000"/>
            </a:spcAft>
          </a:pPr>
          <a:endParaRPr lang="nl-NL" sz="1100" kern="1200" dirty="0"/>
        </a:p>
      </dsp:txBody>
      <dsp:txXfrm>
        <a:off x="4564119" y="3284481"/>
        <a:ext cx="756105" cy="702712"/>
      </dsp:txXfrm>
    </dsp:sp>
    <dsp:sp modelId="{ADDB042B-36C7-4A71-865B-F9536543AE6E}">
      <dsp:nvSpPr>
        <dsp:cNvPr id="0" name=""/>
        <dsp:cNvSpPr/>
      </dsp:nvSpPr>
      <dsp:spPr>
        <a:xfrm rot="10760313">
          <a:off x="4110086" y="3481558"/>
          <a:ext cx="210229" cy="325345"/>
        </a:xfrm>
        <a:prstGeom prst="rightArrow">
          <a:avLst>
            <a:gd name="adj1" fmla="val 60000"/>
            <a:gd name="adj2" fmla="val 50000"/>
          </a:avLst>
        </a:prstGeom>
        <a:solidFill>
          <a:schemeClr val="accent6">
            <a:shade val="90000"/>
            <a:hueOff val="-401945"/>
            <a:satOff val="-2025"/>
            <a:lumOff val="261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nl-NL" sz="1100" kern="1200"/>
        </a:p>
      </dsp:txBody>
      <dsp:txXfrm rot="10800000">
        <a:off x="4173153" y="3546263"/>
        <a:ext cx="147160" cy="195207"/>
      </dsp:txXfrm>
    </dsp:sp>
    <dsp:sp modelId="{68FD3D2F-2CAA-414D-A183-288A527B9D7E}">
      <dsp:nvSpPr>
        <dsp:cNvPr id="0" name=""/>
        <dsp:cNvSpPr/>
      </dsp:nvSpPr>
      <dsp:spPr>
        <a:xfrm>
          <a:off x="2923229" y="3127012"/>
          <a:ext cx="1087744" cy="1051710"/>
        </a:xfrm>
        <a:prstGeom prst="ellipse">
          <a:avLst/>
        </a:prstGeom>
        <a:solidFill>
          <a:srgbClr val="FF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nl-NL" sz="800" kern="1200" dirty="0" smtClean="0">
              <a:solidFill>
                <a:schemeClr val="accent4"/>
              </a:solidFill>
            </a:rPr>
            <a:t>Consumptie</a:t>
          </a:r>
          <a:r>
            <a:rPr lang="nl-NL" sz="1100" kern="1200" dirty="0" smtClean="0"/>
            <a:t> </a:t>
          </a:r>
          <a:endParaRPr lang="nl-NL" sz="1100" kern="1200" dirty="0"/>
        </a:p>
      </dsp:txBody>
      <dsp:txXfrm>
        <a:off x="3082525" y="3281031"/>
        <a:ext cx="769152" cy="743672"/>
      </dsp:txXfrm>
    </dsp:sp>
    <dsp:sp modelId="{8D2037E1-F249-49B9-ACE0-865F9ABE7221}">
      <dsp:nvSpPr>
        <dsp:cNvPr id="0" name=""/>
        <dsp:cNvSpPr/>
      </dsp:nvSpPr>
      <dsp:spPr>
        <a:xfrm rot="13885714">
          <a:off x="2929454" y="2936388"/>
          <a:ext cx="192002" cy="325345"/>
        </a:xfrm>
        <a:prstGeom prst="rightArrow">
          <a:avLst>
            <a:gd name="adj1" fmla="val 60000"/>
            <a:gd name="adj2" fmla="val 50000"/>
          </a:avLst>
        </a:prstGeom>
        <a:solidFill>
          <a:schemeClr val="accent6">
            <a:shade val="90000"/>
            <a:hueOff val="-401945"/>
            <a:satOff val="-2025"/>
            <a:lumOff val="261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nl-NL" sz="1100" kern="1200"/>
        </a:p>
      </dsp:txBody>
      <dsp:txXfrm rot="10800000">
        <a:off x="2976211" y="3023974"/>
        <a:ext cx="134401" cy="195207"/>
      </dsp:txXfrm>
    </dsp:sp>
    <dsp:sp modelId="{5F029BB2-AEBB-48CC-96DC-5A5C5117EB27}">
      <dsp:nvSpPr>
        <dsp:cNvPr id="0" name=""/>
        <dsp:cNvSpPr/>
      </dsp:nvSpPr>
      <dsp:spPr>
        <a:xfrm>
          <a:off x="2014340" y="1965497"/>
          <a:ext cx="1099823" cy="1110465"/>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nl-NL" sz="1100" kern="1200" dirty="0" smtClean="0">
              <a:solidFill>
                <a:schemeClr val="accent4"/>
              </a:solidFill>
            </a:rPr>
            <a:t>Rest</a:t>
          </a:r>
        </a:p>
        <a:p>
          <a:pPr lvl="0" algn="ctr" defTabSz="488950">
            <a:lnSpc>
              <a:spcPct val="90000"/>
            </a:lnSpc>
            <a:spcBef>
              <a:spcPct val="0"/>
            </a:spcBef>
            <a:spcAft>
              <a:spcPct val="35000"/>
            </a:spcAft>
          </a:pPr>
          <a:r>
            <a:rPr lang="nl-NL" sz="1100" kern="1200" dirty="0" smtClean="0">
              <a:solidFill>
                <a:schemeClr val="accent4"/>
              </a:solidFill>
            </a:rPr>
            <a:t>stromen</a:t>
          </a:r>
          <a:endParaRPr lang="nl-NL" sz="1100" kern="1200" dirty="0">
            <a:solidFill>
              <a:schemeClr val="accent4"/>
            </a:solidFill>
          </a:endParaRPr>
        </a:p>
      </dsp:txBody>
      <dsp:txXfrm>
        <a:off x="2175405" y="2128121"/>
        <a:ext cx="777693" cy="785217"/>
      </dsp:txXfrm>
    </dsp:sp>
    <dsp:sp modelId="{7DE34616-11C0-43C4-A9BF-96ACC0F6AC09}">
      <dsp:nvSpPr>
        <dsp:cNvPr id="0" name=""/>
        <dsp:cNvSpPr/>
      </dsp:nvSpPr>
      <dsp:spPr>
        <a:xfrm rot="16971429">
          <a:off x="2630492" y="1644666"/>
          <a:ext cx="193172" cy="325345"/>
        </a:xfrm>
        <a:prstGeom prst="rightArrow">
          <a:avLst>
            <a:gd name="adj1" fmla="val 60000"/>
            <a:gd name="adj2" fmla="val 50000"/>
          </a:avLst>
        </a:prstGeom>
        <a:solidFill>
          <a:schemeClr val="accent6">
            <a:shade val="90000"/>
            <a:hueOff val="-267963"/>
            <a:satOff val="-1350"/>
            <a:lumOff val="1744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nl-NL" sz="1100" kern="1200"/>
        </a:p>
      </dsp:txBody>
      <dsp:txXfrm>
        <a:off x="2653020" y="1737985"/>
        <a:ext cx="135220" cy="195207"/>
      </dsp:txXfrm>
    </dsp:sp>
    <dsp:sp modelId="{EA428EA1-A68F-4656-97D1-EA4A6096DF2B}">
      <dsp:nvSpPr>
        <dsp:cNvPr id="0" name=""/>
        <dsp:cNvSpPr/>
      </dsp:nvSpPr>
      <dsp:spPr>
        <a:xfrm>
          <a:off x="2336105" y="581425"/>
          <a:ext cx="1100738" cy="1055103"/>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nl-NL" sz="900" kern="1200" dirty="0" smtClean="0">
              <a:solidFill>
                <a:schemeClr val="accent4"/>
              </a:solidFill>
            </a:rPr>
            <a:t>Afvoer</a:t>
          </a:r>
        </a:p>
        <a:p>
          <a:pPr lvl="0" algn="ctr" defTabSz="400050">
            <a:lnSpc>
              <a:spcPct val="90000"/>
            </a:lnSpc>
            <a:spcBef>
              <a:spcPct val="0"/>
            </a:spcBef>
            <a:spcAft>
              <a:spcPct val="35000"/>
            </a:spcAft>
          </a:pPr>
          <a:r>
            <a:rPr lang="nl-NL" sz="900" kern="1200" dirty="0" smtClean="0">
              <a:solidFill>
                <a:schemeClr val="accent4"/>
              </a:solidFill>
            </a:rPr>
            <a:t>/verwerking</a:t>
          </a:r>
          <a:endParaRPr lang="nl-NL" sz="900" kern="1200" dirty="0">
            <a:solidFill>
              <a:schemeClr val="accent4"/>
            </a:solidFill>
          </a:endParaRPr>
        </a:p>
      </dsp:txBody>
      <dsp:txXfrm>
        <a:off x="2497304" y="735941"/>
        <a:ext cx="778340" cy="746071"/>
      </dsp:txXfrm>
    </dsp:sp>
    <dsp:sp modelId="{EF13FB2A-0F00-4C23-B83B-AB213D98C35F}">
      <dsp:nvSpPr>
        <dsp:cNvPr id="0" name=""/>
        <dsp:cNvSpPr/>
      </dsp:nvSpPr>
      <dsp:spPr>
        <a:xfrm rot="20113624">
          <a:off x="3457808" y="630027"/>
          <a:ext cx="228006" cy="325345"/>
        </a:xfrm>
        <a:prstGeom prst="rightArrow">
          <a:avLst>
            <a:gd name="adj1" fmla="val 60000"/>
            <a:gd name="adj2" fmla="val 50000"/>
          </a:avLst>
        </a:prstGeom>
        <a:solidFill>
          <a:schemeClr val="accent6">
            <a:shade val="90000"/>
            <a:hueOff val="-133982"/>
            <a:satOff val="-675"/>
            <a:lumOff val="872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nl-NL" sz="1100" kern="1200"/>
        </a:p>
      </dsp:txBody>
      <dsp:txXfrm>
        <a:off x="3460955" y="709427"/>
        <a:ext cx="159604" cy="19520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533400" y="446088"/>
            <a:ext cx="586740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defTabSz="933450">
              <a:spcBef>
                <a:spcPct val="0"/>
              </a:spcBef>
              <a:defRPr sz="1000">
                <a:latin typeface="Arial" charset="0"/>
              </a:defRPr>
            </a:lvl1pPr>
          </a:lstStyle>
          <a:p>
            <a:endParaRPr lang="nl-NL"/>
          </a:p>
        </p:txBody>
      </p:sp>
      <p:sp>
        <p:nvSpPr>
          <p:cNvPr id="32771" name="Rectangle 3"/>
          <p:cNvSpPr>
            <a:spLocks noGrp="1" noChangeArrowheads="1"/>
          </p:cNvSpPr>
          <p:nvPr>
            <p:ph type="dt" sz="quarter" idx="1"/>
          </p:nvPr>
        </p:nvSpPr>
        <p:spPr bwMode="auto">
          <a:xfrm>
            <a:off x="533400" y="114300"/>
            <a:ext cx="2998788"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defTabSz="933450">
              <a:spcBef>
                <a:spcPct val="0"/>
              </a:spcBef>
              <a:defRPr sz="800">
                <a:latin typeface="Arial" charset="0"/>
              </a:defRPr>
            </a:lvl1pPr>
          </a:lstStyle>
          <a:p>
            <a:endParaRPr lang="nl-NL"/>
          </a:p>
        </p:txBody>
      </p:sp>
      <p:sp>
        <p:nvSpPr>
          <p:cNvPr id="32772" name="Rectangle 4"/>
          <p:cNvSpPr>
            <a:spLocks noGrp="1" noChangeArrowheads="1"/>
          </p:cNvSpPr>
          <p:nvPr>
            <p:ph type="ftr" sz="quarter" idx="2"/>
          </p:nvPr>
        </p:nvSpPr>
        <p:spPr bwMode="auto">
          <a:xfrm>
            <a:off x="533400" y="8951913"/>
            <a:ext cx="6019800"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defTabSz="933450">
              <a:spcBef>
                <a:spcPct val="0"/>
              </a:spcBef>
              <a:defRPr sz="1000">
                <a:latin typeface="Arial" charset="0"/>
              </a:defRPr>
            </a:lvl1pPr>
          </a:lstStyle>
          <a:p>
            <a:r>
              <a:rPr lang="nl-NL"/>
              <a:t>Eventuele voettekst</a:t>
            </a:r>
          </a:p>
        </p:txBody>
      </p:sp>
      <p:sp>
        <p:nvSpPr>
          <p:cNvPr id="32773" name="Rectangle 5"/>
          <p:cNvSpPr>
            <a:spLocks noGrp="1" noChangeArrowheads="1"/>
          </p:cNvSpPr>
          <p:nvPr>
            <p:ph type="sldNum" sz="quarter" idx="3"/>
          </p:nvPr>
        </p:nvSpPr>
        <p:spPr bwMode="auto">
          <a:xfrm>
            <a:off x="6613525" y="8951913"/>
            <a:ext cx="228600"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ctr" defTabSz="933450">
              <a:spcBef>
                <a:spcPct val="0"/>
              </a:spcBef>
              <a:defRPr sz="1000">
                <a:latin typeface="Arial" charset="0"/>
              </a:defRPr>
            </a:lvl1pPr>
          </a:lstStyle>
          <a:p>
            <a:fld id="{0E374DAA-8175-4415-A3BA-057B77C0EE0E}" type="slidenum">
              <a:rPr lang="nl-NL"/>
              <a:pPr/>
              <a:t>‹nr.›</a:t>
            </a:fld>
            <a:endParaRPr lang="nl-NL"/>
          </a:p>
        </p:txBody>
      </p:sp>
      <p:sp>
        <p:nvSpPr>
          <p:cNvPr id="32788" name="RubriceringEnMerking2"/>
          <p:cNvSpPr txBox="1">
            <a:spLocks noChangeArrowheads="1"/>
          </p:cNvSpPr>
          <p:nvPr/>
        </p:nvSpPr>
        <p:spPr bwMode="auto">
          <a:xfrm rot="-5400000">
            <a:off x="4827587" y="2786063"/>
            <a:ext cx="38084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spcBef>
                <a:spcPct val="0"/>
              </a:spcBef>
            </a:pPr>
            <a:endParaRPr lang="nl-NL" sz="800">
              <a:latin typeface="Arial" charset="0"/>
            </a:endParaRPr>
          </a:p>
        </p:txBody>
      </p:sp>
      <p:sp>
        <p:nvSpPr>
          <p:cNvPr id="32789" name="RubriceringEnMerking"/>
          <p:cNvSpPr txBox="1">
            <a:spLocks noChangeArrowheads="1"/>
          </p:cNvSpPr>
          <p:nvPr/>
        </p:nvSpPr>
        <p:spPr bwMode="auto">
          <a:xfrm rot="-5400000">
            <a:off x="4826001" y="6527800"/>
            <a:ext cx="3808412"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0"/>
              </a:spcBef>
            </a:pPr>
            <a:endParaRPr lang="nl-NL" sz="800">
              <a:latin typeface="Arial" charset="0"/>
            </a:endParaRPr>
          </a:p>
        </p:txBody>
      </p:sp>
    </p:spTree>
    <p:extLst>
      <p:ext uri="{BB962C8B-B14F-4D97-AF65-F5344CB8AC3E}">
        <p14:creationId xmlns:p14="http://schemas.microsoft.com/office/powerpoint/2010/main" val="254635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533400" y="447675"/>
            <a:ext cx="58674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defTabSz="933450">
              <a:spcBef>
                <a:spcPct val="0"/>
              </a:spcBef>
              <a:defRPr sz="1000">
                <a:latin typeface="Arial" charset="0"/>
              </a:defRPr>
            </a:lvl1pPr>
          </a:lstStyle>
          <a:p>
            <a:endParaRPr lang="en-US"/>
          </a:p>
        </p:txBody>
      </p:sp>
      <p:sp>
        <p:nvSpPr>
          <p:cNvPr id="5123" name="Rectangle 3"/>
          <p:cNvSpPr>
            <a:spLocks noGrp="1" noChangeArrowheads="1"/>
          </p:cNvSpPr>
          <p:nvPr>
            <p:ph type="dt" idx="1"/>
          </p:nvPr>
        </p:nvSpPr>
        <p:spPr bwMode="auto">
          <a:xfrm>
            <a:off x="531813" y="114300"/>
            <a:ext cx="2998787" cy="14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defTabSz="933450">
              <a:spcBef>
                <a:spcPct val="0"/>
              </a:spcBef>
              <a:defRPr sz="800">
                <a:latin typeface="Arial" charset="0"/>
              </a:defRPr>
            </a:lvl1pPr>
          </a:lstStyle>
          <a:p>
            <a:endParaRPr lang="en-US"/>
          </a:p>
        </p:txBody>
      </p:sp>
      <p:sp>
        <p:nvSpPr>
          <p:cNvPr id="5124" name="Rectangle 4"/>
          <p:cNvSpPr>
            <a:spLocks noGrp="1" noRot="1" noChangeAspect="1" noChangeArrowheads="1" noTextEdit="1"/>
          </p:cNvSpPr>
          <p:nvPr>
            <p:ph type="sldImg" idx="2"/>
          </p:nvPr>
        </p:nvSpPr>
        <p:spPr bwMode="auto">
          <a:xfrm>
            <a:off x="533400" y="933450"/>
            <a:ext cx="4711700" cy="35337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533400" y="4648200"/>
            <a:ext cx="4724400" cy="384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Klik om het opmaakprofiel van de modeltekst te bewerken</a:t>
            </a:r>
          </a:p>
          <a:p>
            <a:pPr lvl="1"/>
            <a:r>
              <a:rPr lang="en-US"/>
              <a:t>Tweede niveau</a:t>
            </a:r>
          </a:p>
          <a:p>
            <a:pPr lvl="2"/>
            <a:r>
              <a:rPr lang="en-US"/>
              <a:t>Derde niveau</a:t>
            </a:r>
          </a:p>
          <a:p>
            <a:pPr lvl="3"/>
            <a:r>
              <a:rPr lang="en-US"/>
              <a:t>Vierde niveau</a:t>
            </a:r>
          </a:p>
          <a:p>
            <a:pPr lvl="4"/>
            <a:r>
              <a:rPr lang="en-US"/>
              <a:t>Vijfde niveau</a:t>
            </a:r>
          </a:p>
        </p:txBody>
      </p:sp>
      <p:sp>
        <p:nvSpPr>
          <p:cNvPr id="5126" name="Rectangle 6"/>
          <p:cNvSpPr>
            <a:spLocks noGrp="1" noChangeArrowheads="1"/>
          </p:cNvSpPr>
          <p:nvPr>
            <p:ph type="ftr" sz="quarter" idx="4"/>
          </p:nvPr>
        </p:nvSpPr>
        <p:spPr bwMode="auto">
          <a:xfrm>
            <a:off x="531813" y="8951913"/>
            <a:ext cx="6097587"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defTabSz="933450">
              <a:spcBef>
                <a:spcPct val="0"/>
              </a:spcBef>
              <a:defRPr sz="1000">
                <a:latin typeface="Arial" charset="0"/>
              </a:defRPr>
            </a:lvl1pPr>
          </a:lstStyle>
          <a:p>
            <a:r>
              <a:rPr lang="en-US"/>
              <a:t>Eventuele voettekst</a:t>
            </a:r>
          </a:p>
        </p:txBody>
      </p:sp>
      <p:sp>
        <p:nvSpPr>
          <p:cNvPr id="5127" name="Rectangle 7"/>
          <p:cNvSpPr>
            <a:spLocks noGrp="1" noChangeArrowheads="1"/>
          </p:cNvSpPr>
          <p:nvPr>
            <p:ph type="sldNum" sz="quarter" idx="5"/>
          </p:nvPr>
        </p:nvSpPr>
        <p:spPr bwMode="auto">
          <a:xfrm>
            <a:off x="6615113" y="8951913"/>
            <a:ext cx="230187"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ctr" defTabSz="933450">
              <a:spcBef>
                <a:spcPct val="0"/>
              </a:spcBef>
              <a:defRPr sz="1000">
                <a:latin typeface="Arial" charset="0"/>
              </a:defRPr>
            </a:lvl1pPr>
          </a:lstStyle>
          <a:p>
            <a:fld id="{7C0D88E8-1530-474F-A7AB-EB6DE1C99DCC}" type="slidenum">
              <a:rPr lang="en-US"/>
              <a:pPr/>
              <a:t>‹nr.›</a:t>
            </a:fld>
            <a:endParaRPr lang="en-US"/>
          </a:p>
        </p:txBody>
      </p:sp>
      <p:sp>
        <p:nvSpPr>
          <p:cNvPr id="5139" name="RubriceringEnMerking2"/>
          <p:cNvSpPr txBox="1">
            <a:spLocks noChangeArrowheads="1"/>
          </p:cNvSpPr>
          <p:nvPr/>
        </p:nvSpPr>
        <p:spPr bwMode="auto">
          <a:xfrm rot="-5400000">
            <a:off x="4827587" y="2786063"/>
            <a:ext cx="3808413"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spcBef>
                <a:spcPct val="0"/>
              </a:spcBef>
            </a:pPr>
            <a:endParaRPr lang="nl-NL" sz="800">
              <a:latin typeface="Arial" charset="0"/>
            </a:endParaRPr>
          </a:p>
        </p:txBody>
      </p:sp>
      <p:sp>
        <p:nvSpPr>
          <p:cNvPr id="5140" name="RubriceringEnMerking"/>
          <p:cNvSpPr txBox="1">
            <a:spLocks noChangeArrowheads="1"/>
          </p:cNvSpPr>
          <p:nvPr/>
        </p:nvSpPr>
        <p:spPr bwMode="auto">
          <a:xfrm rot="-5400000">
            <a:off x="4826001" y="6527800"/>
            <a:ext cx="3808412"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0"/>
              </a:spcBef>
            </a:pPr>
            <a:endParaRPr lang="nl-NL" sz="800">
              <a:latin typeface="Arial" charset="0"/>
            </a:endParaRPr>
          </a:p>
        </p:txBody>
      </p:sp>
    </p:spTree>
    <p:extLst>
      <p:ext uri="{BB962C8B-B14F-4D97-AF65-F5344CB8AC3E}">
        <p14:creationId xmlns:p14="http://schemas.microsoft.com/office/powerpoint/2010/main" val="757756452"/>
      </p:ext>
    </p:extLst>
  </p:cSld>
  <p:clrMap bg1="lt1" tx1="dk1" bg2="lt2" tx2="dk2" accent1="accent1" accent2="accent2" accent3="accent3" accent4="accent4" accent5="accent5" accent6="accent6" hlink="hlink" folHlink="folHlink"/>
  <p:hf hdr="0" dt="0"/>
  <p:notesStyle>
    <a:lvl1pPr algn="l" rtl="0" eaLnBrk="0" fontAlgn="base" hangingPunct="0">
      <a:lnSpc>
        <a:spcPct val="110000"/>
      </a:lnSpc>
      <a:spcBef>
        <a:spcPct val="0"/>
      </a:spcBef>
      <a:spcAft>
        <a:spcPct val="0"/>
      </a:spcAft>
      <a:defRPr sz="1000" kern="1200">
        <a:solidFill>
          <a:schemeClr val="tx1"/>
        </a:solidFill>
        <a:latin typeface="Arial" charset="0"/>
        <a:ea typeface="+mn-ea"/>
        <a:cs typeface="+mn-cs"/>
      </a:defRPr>
    </a:lvl1pPr>
    <a:lvl2pPr marL="190500" algn="l" rtl="0" eaLnBrk="0" fontAlgn="base" hangingPunct="0">
      <a:lnSpc>
        <a:spcPct val="110000"/>
      </a:lnSpc>
      <a:spcBef>
        <a:spcPct val="0"/>
      </a:spcBef>
      <a:spcAft>
        <a:spcPct val="0"/>
      </a:spcAft>
      <a:defRPr sz="1000" kern="1200">
        <a:solidFill>
          <a:schemeClr val="tx1"/>
        </a:solidFill>
        <a:latin typeface="Arial" charset="0"/>
        <a:ea typeface="+mn-ea"/>
        <a:cs typeface="+mn-cs"/>
      </a:defRPr>
    </a:lvl2pPr>
    <a:lvl3pPr marL="381000" algn="l" rtl="0" eaLnBrk="0" fontAlgn="base" hangingPunct="0">
      <a:lnSpc>
        <a:spcPct val="110000"/>
      </a:lnSpc>
      <a:spcBef>
        <a:spcPct val="0"/>
      </a:spcBef>
      <a:spcAft>
        <a:spcPct val="0"/>
      </a:spcAft>
      <a:defRPr sz="1000" kern="1200">
        <a:solidFill>
          <a:schemeClr val="tx1"/>
        </a:solidFill>
        <a:latin typeface="Arial" charset="0"/>
        <a:ea typeface="+mn-ea"/>
        <a:cs typeface="+mn-cs"/>
      </a:defRPr>
    </a:lvl3pPr>
    <a:lvl4pPr marL="571500" algn="l" rtl="0" eaLnBrk="0" fontAlgn="base" hangingPunct="0">
      <a:lnSpc>
        <a:spcPct val="110000"/>
      </a:lnSpc>
      <a:spcBef>
        <a:spcPct val="0"/>
      </a:spcBef>
      <a:spcAft>
        <a:spcPct val="0"/>
      </a:spcAft>
      <a:defRPr sz="1000" kern="1200">
        <a:solidFill>
          <a:schemeClr val="tx1"/>
        </a:solidFill>
        <a:latin typeface="Arial" charset="0"/>
        <a:ea typeface="+mn-ea"/>
        <a:cs typeface="+mn-cs"/>
      </a:defRPr>
    </a:lvl4pPr>
    <a:lvl5pPr marL="762000" algn="l" rtl="0" eaLnBrk="0" fontAlgn="base" hangingPunct="0">
      <a:lnSpc>
        <a:spcPct val="110000"/>
      </a:lnSpc>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Ontzettend</a:t>
            </a:r>
            <a:r>
              <a:rPr lang="nl-NL" baseline="0" dirty="0" smtClean="0"/>
              <a:t> bedankt voor de input en de gastvrije ontvangst die we overal hebben mogen ontvangen. </a:t>
            </a:r>
            <a:endParaRPr lang="nl-NL" dirty="0"/>
          </a:p>
        </p:txBody>
      </p:sp>
      <p:sp>
        <p:nvSpPr>
          <p:cNvPr id="4" name="Tijdelijke aanduiding voor voettekst 3"/>
          <p:cNvSpPr>
            <a:spLocks noGrp="1"/>
          </p:cNvSpPr>
          <p:nvPr>
            <p:ph type="ftr" sz="quarter" idx="10"/>
          </p:nvPr>
        </p:nvSpPr>
        <p:spPr/>
        <p:txBody>
          <a:bodyPr/>
          <a:lstStyle/>
          <a:p>
            <a:r>
              <a:rPr lang="en-US" smtClean="0"/>
              <a:t>Eventuele voettekst</a:t>
            </a:r>
            <a:endParaRPr lang="en-US"/>
          </a:p>
        </p:txBody>
      </p:sp>
      <p:sp>
        <p:nvSpPr>
          <p:cNvPr id="5" name="Tijdelijke aanduiding voor dianummer 4"/>
          <p:cNvSpPr>
            <a:spLocks noGrp="1"/>
          </p:cNvSpPr>
          <p:nvPr>
            <p:ph type="sldNum" sz="quarter" idx="11"/>
          </p:nvPr>
        </p:nvSpPr>
        <p:spPr/>
        <p:txBody>
          <a:bodyPr/>
          <a:lstStyle/>
          <a:p>
            <a:fld id="{7C0D88E8-1530-474F-A7AB-EB6DE1C99DCC}" type="slidenum">
              <a:rPr lang="en-US" smtClean="0"/>
              <a:pPr/>
              <a:t>10</a:t>
            </a:fld>
            <a:endParaRPr lang="en-US"/>
          </a:p>
        </p:txBody>
      </p:sp>
    </p:spTree>
    <p:extLst>
      <p:ext uri="{BB962C8B-B14F-4D97-AF65-F5344CB8AC3E}">
        <p14:creationId xmlns:p14="http://schemas.microsoft.com/office/powerpoint/2010/main" val="188671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10"/>
          </p:nvPr>
        </p:nvSpPr>
        <p:spPr/>
        <p:txBody>
          <a:bodyPr/>
          <a:lstStyle/>
          <a:p>
            <a:r>
              <a:rPr lang="en-US" smtClean="0"/>
              <a:t>Eventuele voettekst</a:t>
            </a:r>
            <a:endParaRPr lang="en-US"/>
          </a:p>
        </p:txBody>
      </p:sp>
      <p:sp>
        <p:nvSpPr>
          <p:cNvPr id="5" name="Tijdelijke aanduiding voor dianummer 4"/>
          <p:cNvSpPr>
            <a:spLocks noGrp="1"/>
          </p:cNvSpPr>
          <p:nvPr>
            <p:ph type="sldNum" sz="quarter" idx="11"/>
          </p:nvPr>
        </p:nvSpPr>
        <p:spPr/>
        <p:txBody>
          <a:bodyPr/>
          <a:lstStyle/>
          <a:p>
            <a:fld id="{7C0D88E8-1530-474F-A7AB-EB6DE1C99DCC}" type="slidenum">
              <a:rPr lang="en-US" smtClean="0"/>
              <a:pPr/>
              <a:t>12</a:t>
            </a:fld>
            <a:endParaRPr lang="en-US"/>
          </a:p>
        </p:txBody>
      </p:sp>
    </p:spTree>
    <p:extLst>
      <p:ext uri="{BB962C8B-B14F-4D97-AF65-F5344CB8AC3E}">
        <p14:creationId xmlns:p14="http://schemas.microsoft.com/office/powerpoint/2010/main" val="266204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jdelijke aanduiding voor dia-afbeelding 1"/>
          <p:cNvSpPr>
            <a:spLocks noGrp="1" noRot="1" noChangeAspect="1" noTextEdit="1"/>
          </p:cNvSpPr>
          <p:nvPr>
            <p:ph type="sldImg"/>
          </p:nvPr>
        </p:nvSpPr>
        <p:spPr>
          <a:ln/>
        </p:spPr>
      </p:sp>
      <p:sp>
        <p:nvSpPr>
          <p:cNvPr id="21507" name="Tijdelijke aanduiding voor notities 2"/>
          <p:cNvSpPr>
            <a:spLocks noGrp="1"/>
          </p:cNvSpPr>
          <p:nvPr>
            <p:ph type="body" idx="1"/>
          </p:nvPr>
        </p:nvSpPr>
        <p:spPr>
          <a:noFill/>
        </p:spPr>
        <p:txBody>
          <a:bodyPr/>
          <a:lstStyle/>
          <a:p>
            <a:r>
              <a:rPr lang="nl-NL" altLang="nl-NL" smtClean="0"/>
              <a:t>Genieten, Gezond en circulair. Dat zijn de kernwoorden van onze visie op catering. Hiermee combineren wij het belang van onze medewerkers (genieten en gezond) met het belang van de maatschappij en ecologie (circulair). Met circulair gaan we nog een stapje verder dan duurzaamheid. Duurzaamheid speelt hiermee wel een belangrijke rol in het behalen van de circulaire doelstellingen. </a:t>
            </a:r>
          </a:p>
          <a:p>
            <a:endParaRPr lang="nl-NL" altLang="nl-NL" smtClean="0"/>
          </a:p>
          <a:p>
            <a:r>
              <a:rPr lang="nl-NL" altLang="nl-NL" smtClean="0"/>
              <a:t>Dit visie document geeft op hoofdlijnen aan waar we aan denken als we het daarover hebben. Tegelijkertijd weten we dat onze stip op de horizon nog lang niet ver genoeg ligt. Inzichten veranderen door de tijd en met name de kennis rondom het circulaire cateringconcept is nog volop in ontwikkeling. Daarbij weten we nu nog niet precies hoe dit er over 10 jaar uit komt te zien. De hieronder beschreven invulling van onze visie is daarmee dynamisch en de doelstellingen zullen afhankelijk van de ontwikkelingen jaarlijks worden aangescherpt. In de komende jaren zal de lat hoog liggen, de visie zich aanscherpen en resulteren in een duidelijke stip aan de horizon: die van de 100% circulaire catering. </a:t>
            </a:r>
          </a:p>
          <a:p>
            <a:r>
              <a:rPr lang="nl-NL" altLang="nl-NL" smtClean="0"/>
              <a:t> </a:t>
            </a:r>
          </a:p>
          <a:p>
            <a:r>
              <a:rPr lang="nl-NL" altLang="nl-NL" smtClean="0"/>
              <a:t>Die aanscherping willen we samen maken met onze cateringpartner. Daarom zoeken we een partner die dezelfde prioriteiten stelt als wij en bereid is zich bij elk aspect af te vragen “hoe kan dit beter?. Samen willen we dan dit traject naar een gezonde en circulaire catering ingaan.  </a:t>
            </a:r>
          </a:p>
          <a:p>
            <a:endParaRPr lang="nl-NL" altLang="nl-NL" smtClean="0"/>
          </a:p>
        </p:txBody>
      </p:sp>
      <p:sp>
        <p:nvSpPr>
          <p:cNvPr id="21508" name="Tijdelijke aanduiding voor dianumm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4957107-DEED-4F70-B5F5-AB6363686596}" type="slidenum">
              <a:rPr lang="nl-NL" altLang="nl-NL" smtClean="0"/>
              <a:pPr eaLnBrk="1" hangingPunct="1">
                <a:spcBef>
                  <a:spcPct val="0"/>
                </a:spcBef>
              </a:pPr>
              <a:t>18</a:t>
            </a:fld>
            <a:endParaRPr lang="nl-NL" altLang="nl-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a:ln/>
        </p:spPr>
      </p:sp>
      <p:sp>
        <p:nvSpPr>
          <p:cNvPr id="22531" name="Tijdelijke aanduiding voor notities 2"/>
          <p:cNvSpPr>
            <a:spLocks noGrp="1"/>
          </p:cNvSpPr>
          <p:nvPr>
            <p:ph type="body" idx="1"/>
          </p:nvPr>
        </p:nvSpPr>
        <p:spPr>
          <a:noFill/>
        </p:spPr>
        <p:txBody>
          <a:bodyPr/>
          <a:lstStyle/>
          <a:p>
            <a:r>
              <a:rPr lang="nl-NL" altLang="nl-NL" dirty="0" smtClean="0"/>
              <a:t>NB: bij circulair het </a:t>
            </a:r>
            <a:r>
              <a:rPr lang="nl-NL" altLang="nl-NL" dirty="0" err="1" smtClean="0"/>
              <a:t>vitaliteits</a:t>
            </a:r>
            <a:r>
              <a:rPr lang="nl-NL" altLang="nl-NL" dirty="0" smtClean="0"/>
              <a:t>/duurzaamheid beetje meegenomen  (dus energie, water, biodiversiteit, meer plantaardig eiwit</a:t>
            </a:r>
          </a:p>
          <a:p>
            <a:endParaRPr lang="nl-NL" altLang="nl-NL" dirty="0" smtClean="0"/>
          </a:p>
        </p:txBody>
      </p:sp>
      <p:sp>
        <p:nvSpPr>
          <p:cNvPr id="22532" name="Tijdelijke aanduiding voor dianumm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747BA24-7F34-4311-A08E-FC15640965C2}" type="slidenum">
              <a:rPr lang="nl-NL" altLang="nl-NL">
                <a:solidFill>
                  <a:prstClr val="black"/>
                </a:solidFill>
              </a:rPr>
              <a:pPr eaLnBrk="1" hangingPunct="1">
                <a:spcBef>
                  <a:spcPct val="0"/>
                </a:spcBef>
              </a:pPr>
              <a:t>24</a:t>
            </a:fld>
            <a:endParaRPr lang="nl-NL" altLang="nl-NL">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7357" name="Rectangle 189" descr="Bar_Right"/>
          <p:cNvSpPr>
            <a:spLocks noChangeArrowheads="1"/>
          </p:cNvSpPr>
          <p:nvPr/>
        </p:nvSpPr>
        <p:spPr bwMode="auto">
          <a:xfrm>
            <a:off x="4572000" y="0"/>
            <a:ext cx="4572000" cy="6858000"/>
          </a:xfrm>
          <a:prstGeom prst="rect">
            <a:avLst/>
          </a:prstGeom>
          <a:solidFill>
            <a:srgbClr val="F9E11E"/>
          </a:solidFill>
          <a:ln>
            <a:noFill/>
          </a:ln>
          <a:effectLst/>
          <a:extLst/>
        </p:spPr>
        <p:txBody>
          <a:bodyPr wrap="none" lIns="0" tIns="0" rIns="0" bIns="0" anchor="ctr"/>
          <a:lstStyle/>
          <a:p>
            <a:pPr algn="ctr"/>
            <a:endParaRPr lang="nl-NL" sz="2600">
              <a:solidFill>
                <a:schemeClr val="bg1"/>
              </a:solidFill>
            </a:endParaRPr>
          </a:p>
        </p:txBody>
      </p:sp>
      <p:sp>
        <p:nvSpPr>
          <p:cNvPr id="7325" name="Rectangle 157"/>
          <p:cNvSpPr>
            <a:spLocks noChangeArrowheads="1"/>
          </p:cNvSpPr>
          <p:nvPr/>
        </p:nvSpPr>
        <p:spPr bwMode="auto">
          <a:xfrm>
            <a:off x="4933950" y="2474913"/>
            <a:ext cx="3598863"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pPr>
            <a:endParaRPr lang="nl-NL" sz="2600">
              <a:solidFill>
                <a:schemeClr val="bg1"/>
              </a:solidFill>
            </a:endParaRPr>
          </a:p>
        </p:txBody>
      </p:sp>
      <p:sp>
        <p:nvSpPr>
          <p:cNvPr id="7339" name="ZwarteBalk" hidden="1"/>
          <p:cNvSpPr>
            <a:spLocks noChangeArrowheads="1"/>
          </p:cNvSpPr>
          <p:nvPr/>
        </p:nvSpPr>
        <p:spPr bwMode="auto">
          <a:xfrm>
            <a:off x="8893175" y="0"/>
            <a:ext cx="250825" cy="68580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nl-NL"/>
          </a:p>
        </p:txBody>
      </p:sp>
      <p:pic>
        <p:nvPicPr>
          <p:cNvPr id="7363" name="LogoLandmacht"/>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960" y="1175"/>
            <a:ext cx="9130078" cy="1999487"/>
          </a:xfrm>
          <a:prstGeom prst="rect">
            <a:avLst/>
          </a:prstGeom>
          <a:noFill/>
          <a:extLst>
            <a:ext uri="{909E8E84-426E-40DD-AFC4-6F175D3DCCD1}">
              <a14:hiddenFill xmlns:a14="http://schemas.microsoft.com/office/drawing/2010/main">
                <a:solidFill>
                  <a:srgbClr val="FFFFFF"/>
                </a:solidFill>
              </a14:hiddenFill>
            </a:ext>
          </a:extLst>
        </p:spPr>
      </p:pic>
      <p:sp>
        <p:nvSpPr>
          <p:cNvPr id="7364" name="Rectangle 196"/>
          <p:cNvSpPr>
            <a:spLocks noGrp="1" noChangeArrowheads="1"/>
          </p:cNvSpPr>
          <p:nvPr>
            <p:ph type="ctrTitle"/>
          </p:nvPr>
        </p:nvSpPr>
        <p:spPr>
          <a:xfrm>
            <a:off x="5036400" y="2880000"/>
            <a:ext cx="3598863" cy="856800"/>
          </a:xfrm>
        </p:spPr>
        <p:txBody>
          <a:bodyPr lIns="0" tIns="0" rIns="0" bIns="0" anchor="b">
            <a:noAutofit/>
          </a:bodyPr>
          <a:lstStyle>
            <a:lvl1pPr>
              <a:defRPr>
                <a:solidFill>
                  <a:schemeClr val="tx1"/>
                </a:solidFill>
              </a:defRPr>
            </a:lvl1pPr>
          </a:lstStyle>
          <a:p>
            <a:pPr lvl="0"/>
            <a:r>
              <a:rPr lang="nl-NL" noProof="0" dirty="0"/>
              <a:t>Klik om de stijl te </a:t>
            </a:r>
            <a:r>
              <a:rPr lang="nl-NL" noProof="0" dirty="0" err="1"/>
              <a:t>bewerken</a:t>
            </a:r>
            <a:endParaRPr lang="nl-NL" noProof="0" dirty="0"/>
          </a:p>
        </p:txBody>
      </p:sp>
      <p:sp>
        <p:nvSpPr>
          <p:cNvPr id="7374" name="Rectangle 206"/>
          <p:cNvSpPr>
            <a:spLocks noGrp="1" noChangeArrowheads="1"/>
          </p:cNvSpPr>
          <p:nvPr>
            <p:ph type="subTitle" idx="1"/>
          </p:nvPr>
        </p:nvSpPr>
        <p:spPr>
          <a:xfrm>
            <a:off x="5036400" y="3780000"/>
            <a:ext cx="3598863" cy="1753200"/>
          </a:xfrm>
        </p:spPr>
        <p:txBody>
          <a:bodyPr lIns="0" tIns="0" rIns="0" bIns="0"/>
          <a:lstStyle>
            <a:lvl1pPr marL="0" indent="0">
              <a:buNone/>
              <a:defRPr sz="1800">
                <a:solidFill>
                  <a:srgbClr val="007BC7"/>
                </a:solidFill>
              </a:defRPr>
            </a:lvl1pPr>
          </a:lstStyle>
          <a:p>
            <a:pPr lvl="0"/>
            <a:r>
              <a:rPr lang="nl-NL" noProof="0" dirty="0"/>
              <a:t>Klik om de </a:t>
            </a:r>
            <a:r>
              <a:rPr lang="nl-NL" noProof="0" dirty="0" err="1"/>
              <a:t>ondertitelstijl</a:t>
            </a:r>
            <a:r>
              <a:rPr lang="nl-NL" noProof="0" dirty="0"/>
              <a:t> van het model te bewerken</a:t>
            </a:r>
          </a:p>
        </p:txBody>
      </p:sp>
      <p:sp>
        <p:nvSpPr>
          <p:cNvPr id="18" name="Date Placeholder 1" descr="Date"/>
          <p:cNvSpPr>
            <a:spLocks noGrp="1"/>
          </p:cNvSpPr>
          <p:nvPr>
            <p:ph type="dt" sz="half" idx="2"/>
          </p:nvPr>
        </p:nvSpPr>
        <p:spPr>
          <a:xfrm>
            <a:off x="5036400" y="6516000"/>
            <a:ext cx="3931200" cy="208800"/>
          </a:xfrm>
          <a:prstGeom prst="rect">
            <a:avLst/>
          </a:prstGeom>
        </p:spPr>
        <p:txBody>
          <a:bodyPr vert="horz" lIns="91440" tIns="45720" rIns="91440" bIns="45720" rtlCol="0" anchor="ctr"/>
          <a:lstStyle>
            <a:lvl1pPr algn="l">
              <a:defRPr sz="1000">
                <a:solidFill>
                  <a:schemeClr val="tx1"/>
                </a:solidFill>
              </a:defRPr>
            </a:lvl1pPr>
          </a:lstStyle>
          <a:p>
            <a:r>
              <a:rPr lang="nl-NL" noProof="0" smtClean="0"/>
              <a:t>15 februari 2018</a:t>
            </a:r>
            <a:endParaRPr lang="nl-NL"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66725" y="2068513"/>
            <a:ext cx="4124325" cy="4138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743450" y="2068513"/>
            <a:ext cx="4124325" cy="4138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6"/>
          <p:cNvSpPr>
            <a:spLocks noGrp="1" noChangeArrowheads="1"/>
          </p:cNvSpPr>
          <p:nvPr>
            <p:ph type="ftr" sz="quarter" idx="10"/>
          </p:nvPr>
        </p:nvSpPr>
        <p:spPr>
          <a:ln/>
        </p:spPr>
        <p:txBody>
          <a:bodyPr/>
          <a:lstStyle>
            <a:lvl1pPr>
              <a:defRPr/>
            </a:lvl1pPr>
          </a:lstStyle>
          <a:p>
            <a:pPr>
              <a:defRPr/>
            </a:pPr>
            <a:endParaRPr lang="nl-NL" altLang="nl-NL">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C5C75F70-74C4-4105-8CC5-329D2B8E87BB}" type="slidenum">
              <a:rPr lang="nl-NL" altLang="nl-NL">
                <a:solidFill>
                  <a:srgbClr val="000000"/>
                </a:solidFill>
              </a:rPr>
              <a:pPr>
                <a:defRPr/>
              </a:pPr>
              <a:t>‹nr.›</a:t>
            </a:fld>
            <a:endParaRPr lang="nl-NL" altLang="nl-NL">
              <a:solidFill>
                <a:srgbClr val="000000"/>
              </a:solidFill>
            </a:endParaRPr>
          </a:p>
        </p:txBody>
      </p:sp>
      <p:sp>
        <p:nvSpPr>
          <p:cNvPr id="7" name="shpTitel"/>
          <p:cNvSpPr>
            <a:spLocks noGrp="1" noChangeArrowheads="1"/>
          </p:cNvSpPr>
          <p:nvPr>
            <p:ph type="dt" sz="half" idx="12"/>
          </p:nvPr>
        </p:nvSpPr>
        <p:spPr>
          <a:ln/>
        </p:spPr>
        <p:txBody>
          <a:bodyPr/>
          <a:lstStyle>
            <a:lvl1pPr>
              <a:defRPr/>
            </a:lvl1pPr>
          </a:lstStyle>
          <a:p>
            <a:pPr>
              <a:defRPr/>
            </a:pPr>
            <a:r>
              <a:rPr lang="nl-NL" altLang="nl-NL">
                <a:solidFill>
                  <a:srgbClr val="000000"/>
                </a:solidFill>
              </a:rPr>
              <a:t>21 juni 2011</a:t>
            </a:r>
          </a:p>
        </p:txBody>
      </p:sp>
    </p:spTree>
    <p:extLst>
      <p:ext uri="{BB962C8B-B14F-4D97-AF65-F5344CB8AC3E}">
        <p14:creationId xmlns:p14="http://schemas.microsoft.com/office/powerpoint/2010/main" val="1477581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6"/>
          <p:cNvSpPr>
            <a:spLocks noGrp="1" noChangeArrowheads="1"/>
          </p:cNvSpPr>
          <p:nvPr>
            <p:ph type="ftr" sz="quarter" idx="10"/>
          </p:nvPr>
        </p:nvSpPr>
        <p:spPr>
          <a:ln/>
        </p:spPr>
        <p:txBody>
          <a:bodyPr/>
          <a:lstStyle>
            <a:lvl1pPr>
              <a:defRPr/>
            </a:lvl1pPr>
          </a:lstStyle>
          <a:p>
            <a:pPr>
              <a:defRPr/>
            </a:pPr>
            <a:endParaRPr lang="nl-NL" altLang="nl-NL">
              <a:solidFill>
                <a:srgbClr val="000000"/>
              </a:solidFill>
            </a:endParaRPr>
          </a:p>
        </p:txBody>
      </p:sp>
      <p:sp>
        <p:nvSpPr>
          <p:cNvPr id="8" name="Rectangle 7"/>
          <p:cNvSpPr>
            <a:spLocks noGrp="1" noChangeArrowheads="1"/>
          </p:cNvSpPr>
          <p:nvPr>
            <p:ph type="sldNum" sz="quarter" idx="11"/>
          </p:nvPr>
        </p:nvSpPr>
        <p:spPr>
          <a:ln/>
        </p:spPr>
        <p:txBody>
          <a:bodyPr/>
          <a:lstStyle>
            <a:lvl1pPr>
              <a:defRPr/>
            </a:lvl1pPr>
          </a:lstStyle>
          <a:p>
            <a:pPr>
              <a:defRPr/>
            </a:pPr>
            <a:fld id="{E8F11F6A-33AA-42BE-AEA3-57D6CC50F641}" type="slidenum">
              <a:rPr lang="nl-NL" altLang="nl-NL">
                <a:solidFill>
                  <a:srgbClr val="000000"/>
                </a:solidFill>
              </a:rPr>
              <a:pPr>
                <a:defRPr/>
              </a:pPr>
              <a:t>‹nr.›</a:t>
            </a:fld>
            <a:endParaRPr lang="nl-NL" altLang="nl-NL">
              <a:solidFill>
                <a:srgbClr val="000000"/>
              </a:solidFill>
            </a:endParaRPr>
          </a:p>
        </p:txBody>
      </p:sp>
      <p:sp>
        <p:nvSpPr>
          <p:cNvPr id="9" name="shpTitel"/>
          <p:cNvSpPr>
            <a:spLocks noGrp="1" noChangeArrowheads="1"/>
          </p:cNvSpPr>
          <p:nvPr>
            <p:ph type="dt" sz="half" idx="12"/>
          </p:nvPr>
        </p:nvSpPr>
        <p:spPr>
          <a:ln/>
        </p:spPr>
        <p:txBody>
          <a:bodyPr/>
          <a:lstStyle>
            <a:lvl1pPr>
              <a:defRPr/>
            </a:lvl1pPr>
          </a:lstStyle>
          <a:p>
            <a:pPr>
              <a:defRPr/>
            </a:pPr>
            <a:r>
              <a:rPr lang="nl-NL" altLang="nl-NL">
                <a:solidFill>
                  <a:srgbClr val="000000"/>
                </a:solidFill>
              </a:rPr>
              <a:t>21 juni 2011</a:t>
            </a:r>
          </a:p>
        </p:txBody>
      </p:sp>
    </p:spTree>
    <p:extLst>
      <p:ext uri="{BB962C8B-B14F-4D97-AF65-F5344CB8AC3E}">
        <p14:creationId xmlns:p14="http://schemas.microsoft.com/office/powerpoint/2010/main" val="109108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6"/>
          <p:cNvSpPr>
            <a:spLocks noGrp="1" noChangeArrowheads="1"/>
          </p:cNvSpPr>
          <p:nvPr>
            <p:ph type="ftr" sz="quarter" idx="10"/>
          </p:nvPr>
        </p:nvSpPr>
        <p:spPr>
          <a:ln/>
        </p:spPr>
        <p:txBody>
          <a:bodyPr/>
          <a:lstStyle>
            <a:lvl1pPr>
              <a:defRPr/>
            </a:lvl1pPr>
          </a:lstStyle>
          <a:p>
            <a:pPr>
              <a:defRPr/>
            </a:pPr>
            <a:endParaRPr lang="nl-NL" altLang="nl-NL">
              <a:solidFill>
                <a:srgbClr val="000000"/>
              </a:solidFill>
            </a:endParaRPr>
          </a:p>
        </p:txBody>
      </p:sp>
      <p:sp>
        <p:nvSpPr>
          <p:cNvPr id="4" name="Rectangle 7"/>
          <p:cNvSpPr>
            <a:spLocks noGrp="1" noChangeArrowheads="1"/>
          </p:cNvSpPr>
          <p:nvPr>
            <p:ph type="sldNum" sz="quarter" idx="11"/>
          </p:nvPr>
        </p:nvSpPr>
        <p:spPr>
          <a:ln/>
        </p:spPr>
        <p:txBody>
          <a:bodyPr/>
          <a:lstStyle>
            <a:lvl1pPr>
              <a:defRPr/>
            </a:lvl1pPr>
          </a:lstStyle>
          <a:p>
            <a:pPr>
              <a:defRPr/>
            </a:pPr>
            <a:fld id="{95DB4572-F9DF-4A12-B80F-9B8B7EA5BA45}" type="slidenum">
              <a:rPr lang="nl-NL" altLang="nl-NL">
                <a:solidFill>
                  <a:srgbClr val="000000"/>
                </a:solidFill>
              </a:rPr>
              <a:pPr>
                <a:defRPr/>
              </a:pPr>
              <a:t>‹nr.›</a:t>
            </a:fld>
            <a:endParaRPr lang="nl-NL" altLang="nl-NL">
              <a:solidFill>
                <a:srgbClr val="000000"/>
              </a:solidFill>
            </a:endParaRPr>
          </a:p>
        </p:txBody>
      </p:sp>
      <p:sp>
        <p:nvSpPr>
          <p:cNvPr id="5" name="shpTitel"/>
          <p:cNvSpPr>
            <a:spLocks noGrp="1" noChangeArrowheads="1"/>
          </p:cNvSpPr>
          <p:nvPr>
            <p:ph type="dt" sz="half" idx="12"/>
          </p:nvPr>
        </p:nvSpPr>
        <p:spPr>
          <a:ln/>
        </p:spPr>
        <p:txBody>
          <a:bodyPr/>
          <a:lstStyle>
            <a:lvl1pPr>
              <a:defRPr/>
            </a:lvl1pPr>
          </a:lstStyle>
          <a:p>
            <a:pPr>
              <a:defRPr/>
            </a:pPr>
            <a:r>
              <a:rPr lang="nl-NL" altLang="nl-NL">
                <a:solidFill>
                  <a:srgbClr val="000000"/>
                </a:solidFill>
              </a:rPr>
              <a:t>21 juni 2011</a:t>
            </a:r>
          </a:p>
        </p:txBody>
      </p:sp>
    </p:spTree>
    <p:extLst>
      <p:ext uri="{BB962C8B-B14F-4D97-AF65-F5344CB8AC3E}">
        <p14:creationId xmlns:p14="http://schemas.microsoft.com/office/powerpoint/2010/main" val="3713866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nl-NL" altLang="nl-NL">
              <a:solidFill>
                <a:srgbClr val="000000"/>
              </a:solidFill>
            </a:endParaRPr>
          </a:p>
        </p:txBody>
      </p:sp>
      <p:sp>
        <p:nvSpPr>
          <p:cNvPr id="3" name="Rectangle 7"/>
          <p:cNvSpPr>
            <a:spLocks noGrp="1" noChangeArrowheads="1"/>
          </p:cNvSpPr>
          <p:nvPr>
            <p:ph type="sldNum" sz="quarter" idx="11"/>
          </p:nvPr>
        </p:nvSpPr>
        <p:spPr>
          <a:ln/>
        </p:spPr>
        <p:txBody>
          <a:bodyPr/>
          <a:lstStyle>
            <a:lvl1pPr>
              <a:defRPr/>
            </a:lvl1pPr>
          </a:lstStyle>
          <a:p>
            <a:pPr>
              <a:defRPr/>
            </a:pPr>
            <a:fld id="{9F1CDF0C-920A-4DF3-8E2A-41E06988F7BA}" type="slidenum">
              <a:rPr lang="nl-NL" altLang="nl-NL">
                <a:solidFill>
                  <a:srgbClr val="000000"/>
                </a:solidFill>
              </a:rPr>
              <a:pPr>
                <a:defRPr/>
              </a:pPr>
              <a:t>‹nr.›</a:t>
            </a:fld>
            <a:endParaRPr lang="nl-NL" altLang="nl-NL">
              <a:solidFill>
                <a:srgbClr val="000000"/>
              </a:solidFill>
            </a:endParaRPr>
          </a:p>
        </p:txBody>
      </p:sp>
      <p:sp>
        <p:nvSpPr>
          <p:cNvPr id="4" name="shpTitel"/>
          <p:cNvSpPr>
            <a:spLocks noGrp="1" noChangeArrowheads="1"/>
          </p:cNvSpPr>
          <p:nvPr>
            <p:ph type="dt" sz="half" idx="12"/>
          </p:nvPr>
        </p:nvSpPr>
        <p:spPr>
          <a:ln/>
        </p:spPr>
        <p:txBody>
          <a:bodyPr/>
          <a:lstStyle>
            <a:lvl1pPr>
              <a:defRPr/>
            </a:lvl1pPr>
          </a:lstStyle>
          <a:p>
            <a:pPr>
              <a:defRPr/>
            </a:pPr>
            <a:r>
              <a:rPr lang="nl-NL" altLang="nl-NL">
                <a:solidFill>
                  <a:srgbClr val="000000"/>
                </a:solidFill>
              </a:rPr>
              <a:t>21 juni 2011</a:t>
            </a:r>
          </a:p>
        </p:txBody>
      </p:sp>
    </p:spTree>
    <p:extLst>
      <p:ext uri="{BB962C8B-B14F-4D97-AF65-F5344CB8AC3E}">
        <p14:creationId xmlns:p14="http://schemas.microsoft.com/office/powerpoint/2010/main" val="1873391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6"/>
          <p:cNvSpPr>
            <a:spLocks noGrp="1" noChangeArrowheads="1"/>
          </p:cNvSpPr>
          <p:nvPr>
            <p:ph type="ftr" sz="quarter" idx="10"/>
          </p:nvPr>
        </p:nvSpPr>
        <p:spPr>
          <a:ln/>
        </p:spPr>
        <p:txBody>
          <a:bodyPr/>
          <a:lstStyle>
            <a:lvl1pPr>
              <a:defRPr/>
            </a:lvl1pPr>
          </a:lstStyle>
          <a:p>
            <a:pPr>
              <a:defRPr/>
            </a:pPr>
            <a:endParaRPr lang="nl-NL" altLang="nl-NL">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09A1A265-B059-4FA3-ABD0-BA8300A58309}" type="slidenum">
              <a:rPr lang="nl-NL" altLang="nl-NL">
                <a:solidFill>
                  <a:srgbClr val="000000"/>
                </a:solidFill>
              </a:rPr>
              <a:pPr>
                <a:defRPr/>
              </a:pPr>
              <a:t>‹nr.›</a:t>
            </a:fld>
            <a:endParaRPr lang="nl-NL" altLang="nl-NL">
              <a:solidFill>
                <a:srgbClr val="000000"/>
              </a:solidFill>
            </a:endParaRPr>
          </a:p>
        </p:txBody>
      </p:sp>
      <p:sp>
        <p:nvSpPr>
          <p:cNvPr id="7" name="shpTitel"/>
          <p:cNvSpPr>
            <a:spLocks noGrp="1" noChangeArrowheads="1"/>
          </p:cNvSpPr>
          <p:nvPr>
            <p:ph type="dt" sz="half" idx="12"/>
          </p:nvPr>
        </p:nvSpPr>
        <p:spPr>
          <a:ln/>
        </p:spPr>
        <p:txBody>
          <a:bodyPr/>
          <a:lstStyle>
            <a:lvl1pPr>
              <a:defRPr/>
            </a:lvl1pPr>
          </a:lstStyle>
          <a:p>
            <a:pPr>
              <a:defRPr/>
            </a:pPr>
            <a:r>
              <a:rPr lang="nl-NL" altLang="nl-NL">
                <a:solidFill>
                  <a:srgbClr val="000000"/>
                </a:solidFill>
              </a:rPr>
              <a:t>21 juni 2011</a:t>
            </a:r>
          </a:p>
        </p:txBody>
      </p:sp>
    </p:spTree>
    <p:extLst>
      <p:ext uri="{BB962C8B-B14F-4D97-AF65-F5344CB8AC3E}">
        <p14:creationId xmlns:p14="http://schemas.microsoft.com/office/powerpoint/2010/main" val="596654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6"/>
          <p:cNvSpPr>
            <a:spLocks noGrp="1" noChangeArrowheads="1"/>
          </p:cNvSpPr>
          <p:nvPr>
            <p:ph type="ftr" sz="quarter" idx="10"/>
          </p:nvPr>
        </p:nvSpPr>
        <p:spPr>
          <a:ln/>
        </p:spPr>
        <p:txBody>
          <a:bodyPr/>
          <a:lstStyle>
            <a:lvl1pPr>
              <a:defRPr/>
            </a:lvl1pPr>
          </a:lstStyle>
          <a:p>
            <a:pPr>
              <a:defRPr/>
            </a:pPr>
            <a:endParaRPr lang="nl-NL" altLang="nl-NL">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CAF1A9E7-3DEE-4BE9-BA85-5E3990D78296}" type="slidenum">
              <a:rPr lang="nl-NL" altLang="nl-NL">
                <a:solidFill>
                  <a:srgbClr val="000000"/>
                </a:solidFill>
              </a:rPr>
              <a:pPr>
                <a:defRPr/>
              </a:pPr>
              <a:t>‹nr.›</a:t>
            </a:fld>
            <a:endParaRPr lang="nl-NL" altLang="nl-NL">
              <a:solidFill>
                <a:srgbClr val="000000"/>
              </a:solidFill>
            </a:endParaRPr>
          </a:p>
        </p:txBody>
      </p:sp>
      <p:sp>
        <p:nvSpPr>
          <p:cNvPr id="7" name="shpTitel"/>
          <p:cNvSpPr>
            <a:spLocks noGrp="1" noChangeArrowheads="1"/>
          </p:cNvSpPr>
          <p:nvPr>
            <p:ph type="dt" sz="half" idx="12"/>
          </p:nvPr>
        </p:nvSpPr>
        <p:spPr>
          <a:ln/>
        </p:spPr>
        <p:txBody>
          <a:bodyPr/>
          <a:lstStyle>
            <a:lvl1pPr>
              <a:defRPr/>
            </a:lvl1pPr>
          </a:lstStyle>
          <a:p>
            <a:pPr>
              <a:defRPr/>
            </a:pPr>
            <a:r>
              <a:rPr lang="nl-NL" altLang="nl-NL">
                <a:solidFill>
                  <a:srgbClr val="000000"/>
                </a:solidFill>
              </a:rPr>
              <a:t>21 juni 2011</a:t>
            </a:r>
          </a:p>
        </p:txBody>
      </p:sp>
    </p:spTree>
    <p:extLst>
      <p:ext uri="{BB962C8B-B14F-4D97-AF65-F5344CB8AC3E}">
        <p14:creationId xmlns:p14="http://schemas.microsoft.com/office/powerpoint/2010/main" val="3147202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ftr" sz="quarter" idx="10"/>
          </p:nvPr>
        </p:nvSpPr>
        <p:spPr>
          <a:ln/>
        </p:spPr>
        <p:txBody>
          <a:bodyPr/>
          <a:lstStyle>
            <a:lvl1pPr>
              <a:defRPr/>
            </a:lvl1pPr>
          </a:lstStyle>
          <a:p>
            <a:pPr>
              <a:defRPr/>
            </a:pPr>
            <a:endParaRPr lang="nl-NL" altLang="nl-NL">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FA7F5FD1-183D-41B9-A886-409A9DE33D3A}" type="slidenum">
              <a:rPr lang="nl-NL" altLang="nl-NL">
                <a:solidFill>
                  <a:srgbClr val="000000"/>
                </a:solidFill>
              </a:rPr>
              <a:pPr>
                <a:defRPr/>
              </a:pPr>
              <a:t>‹nr.›</a:t>
            </a:fld>
            <a:endParaRPr lang="nl-NL" altLang="nl-NL">
              <a:solidFill>
                <a:srgbClr val="000000"/>
              </a:solidFill>
            </a:endParaRPr>
          </a:p>
        </p:txBody>
      </p:sp>
      <p:sp>
        <p:nvSpPr>
          <p:cNvPr id="6" name="shpTitel"/>
          <p:cNvSpPr>
            <a:spLocks noGrp="1" noChangeArrowheads="1"/>
          </p:cNvSpPr>
          <p:nvPr>
            <p:ph type="dt" sz="half" idx="12"/>
          </p:nvPr>
        </p:nvSpPr>
        <p:spPr>
          <a:ln/>
        </p:spPr>
        <p:txBody>
          <a:bodyPr/>
          <a:lstStyle>
            <a:lvl1pPr>
              <a:defRPr/>
            </a:lvl1pPr>
          </a:lstStyle>
          <a:p>
            <a:pPr>
              <a:defRPr/>
            </a:pPr>
            <a:r>
              <a:rPr lang="nl-NL" altLang="nl-NL">
                <a:solidFill>
                  <a:srgbClr val="000000"/>
                </a:solidFill>
              </a:rPr>
              <a:t>21 juni 2011</a:t>
            </a:r>
          </a:p>
        </p:txBody>
      </p:sp>
    </p:spTree>
    <p:extLst>
      <p:ext uri="{BB962C8B-B14F-4D97-AF65-F5344CB8AC3E}">
        <p14:creationId xmlns:p14="http://schemas.microsoft.com/office/powerpoint/2010/main" val="1108283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67513" y="1295400"/>
            <a:ext cx="2100262" cy="49117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66725" y="1295400"/>
            <a:ext cx="6148388" cy="49117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ftr" sz="quarter" idx="10"/>
          </p:nvPr>
        </p:nvSpPr>
        <p:spPr>
          <a:ln/>
        </p:spPr>
        <p:txBody>
          <a:bodyPr/>
          <a:lstStyle>
            <a:lvl1pPr>
              <a:defRPr/>
            </a:lvl1pPr>
          </a:lstStyle>
          <a:p>
            <a:pPr>
              <a:defRPr/>
            </a:pPr>
            <a:endParaRPr lang="nl-NL" altLang="nl-NL">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918EE6C6-78D2-407C-8F6E-CFC67AC1F671}" type="slidenum">
              <a:rPr lang="nl-NL" altLang="nl-NL">
                <a:solidFill>
                  <a:srgbClr val="000000"/>
                </a:solidFill>
              </a:rPr>
              <a:pPr>
                <a:defRPr/>
              </a:pPr>
              <a:t>‹nr.›</a:t>
            </a:fld>
            <a:endParaRPr lang="nl-NL" altLang="nl-NL">
              <a:solidFill>
                <a:srgbClr val="000000"/>
              </a:solidFill>
            </a:endParaRPr>
          </a:p>
        </p:txBody>
      </p:sp>
      <p:sp>
        <p:nvSpPr>
          <p:cNvPr id="6" name="shpTitel"/>
          <p:cNvSpPr>
            <a:spLocks noGrp="1" noChangeArrowheads="1"/>
          </p:cNvSpPr>
          <p:nvPr>
            <p:ph type="dt" sz="half" idx="12"/>
          </p:nvPr>
        </p:nvSpPr>
        <p:spPr>
          <a:ln/>
        </p:spPr>
        <p:txBody>
          <a:bodyPr/>
          <a:lstStyle>
            <a:lvl1pPr>
              <a:defRPr/>
            </a:lvl1pPr>
          </a:lstStyle>
          <a:p>
            <a:pPr>
              <a:defRPr/>
            </a:pPr>
            <a:r>
              <a:rPr lang="nl-NL" altLang="nl-NL">
                <a:solidFill>
                  <a:srgbClr val="000000"/>
                </a:solidFill>
              </a:rPr>
              <a:t>21 juni 2011</a:t>
            </a:r>
          </a:p>
        </p:txBody>
      </p:sp>
    </p:spTree>
    <p:extLst>
      <p:ext uri="{BB962C8B-B14F-4D97-AF65-F5344CB8AC3E}">
        <p14:creationId xmlns:p14="http://schemas.microsoft.com/office/powerpoint/2010/main" val="3715038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olgdia met opsomm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1295999"/>
            <a:ext cx="8402400" cy="400110"/>
          </a:xfrm>
        </p:spPr>
        <p:txBody>
          <a:bodyPr/>
          <a:lstStyle>
            <a:lvl1pPr>
              <a:defRPr/>
            </a:lvl1pPr>
          </a:lstStyle>
          <a:p>
            <a:r>
              <a:rPr lang="nl-NL" noProof="0" dirty="0" err="1"/>
              <a:t>Klik</a:t>
            </a:r>
            <a:r>
              <a:rPr lang="nl-NL" noProof="0" dirty="0"/>
              <a:t> </a:t>
            </a:r>
            <a:r>
              <a:rPr lang="nl-NL" noProof="0" dirty="0" err="1"/>
              <a:t>om</a:t>
            </a:r>
            <a:r>
              <a:rPr lang="nl-NL" noProof="0" dirty="0"/>
              <a:t> </a:t>
            </a:r>
            <a:r>
              <a:rPr lang="nl-NL" noProof="0" dirty="0" err="1"/>
              <a:t>een</a:t>
            </a:r>
            <a:r>
              <a:rPr lang="nl-NL" noProof="0" dirty="0"/>
              <a:t> </a:t>
            </a:r>
            <a:r>
              <a:rPr lang="nl-NL" noProof="0" dirty="0" err="1"/>
              <a:t>titel</a:t>
            </a:r>
            <a:r>
              <a:rPr lang="nl-NL" noProof="0" dirty="0"/>
              <a:t> </a:t>
            </a:r>
            <a:r>
              <a:rPr lang="nl-NL" noProof="0" dirty="0" err="1"/>
              <a:t>te</a:t>
            </a:r>
            <a:r>
              <a:rPr lang="nl-NL" noProof="0" dirty="0"/>
              <a:t> </a:t>
            </a:r>
            <a:r>
              <a:rPr lang="nl-NL" noProof="0" dirty="0" err="1"/>
              <a:t>maken</a:t>
            </a:r>
            <a:endParaRPr lang="nl-NL" noProof="0" dirty="0"/>
          </a:p>
        </p:txBody>
      </p:sp>
      <p:sp>
        <p:nvSpPr>
          <p:cNvPr id="3" name="Tijdelijke aanduiding voor datum 2"/>
          <p:cNvSpPr>
            <a:spLocks noGrp="1"/>
          </p:cNvSpPr>
          <p:nvPr>
            <p:ph type="dt" sz="half" idx="10"/>
          </p:nvPr>
        </p:nvSpPr>
        <p:spPr/>
        <p:txBody>
          <a:bodyPr/>
          <a:lstStyle/>
          <a:p>
            <a:r>
              <a:rPr lang="nl-NL" noProof="0" smtClean="0"/>
              <a:t>15 februari 2018</a:t>
            </a:r>
            <a:endParaRPr lang="nl-NL" noProof="0" dirty="0"/>
          </a:p>
        </p:txBody>
      </p:sp>
      <p:sp>
        <p:nvSpPr>
          <p:cNvPr id="7" name="Tijdelijke aanduiding voor tekst 6"/>
          <p:cNvSpPr>
            <a:spLocks noGrp="1"/>
          </p:cNvSpPr>
          <p:nvPr>
            <p:ph type="body" sz="quarter" idx="11"/>
          </p:nvPr>
        </p:nvSpPr>
        <p:spPr>
          <a:xfrm>
            <a:off x="468313" y="2070000"/>
            <a:ext cx="8402400" cy="4140000"/>
          </a:xfrm>
        </p:spPr>
        <p:txBody>
          <a:bodyPr/>
          <a:lstStyle>
            <a:lvl4pPr marL="1274763" indent="-285750">
              <a:buFont typeface="Verdana" pitchFamily="34" charset="0"/>
              <a:buChar char="–"/>
              <a:defRPr sz="1800"/>
            </a:lvl4pPr>
            <a:lvl5pPr marL="1631950" indent="-285750">
              <a:buFont typeface="Verdana" pitchFamily="34" charset="0"/>
              <a:buChar char="»"/>
              <a:defRPr/>
            </a:lvl5pPr>
          </a:lstStyle>
          <a:p>
            <a:pPr lvl="0"/>
            <a:r>
              <a:rPr lang="nl-NL" noProof="0" dirty="0" err="1"/>
              <a:t>Klik</a:t>
            </a:r>
            <a:r>
              <a:rPr lang="nl-NL" noProof="0" dirty="0"/>
              <a:t> </a:t>
            </a:r>
            <a:r>
              <a:rPr lang="nl-NL" noProof="0" dirty="0" err="1"/>
              <a:t>om</a:t>
            </a:r>
            <a:r>
              <a:rPr lang="nl-NL" noProof="0" dirty="0"/>
              <a:t> de </a:t>
            </a:r>
            <a:r>
              <a:rPr lang="nl-NL" noProof="0" dirty="0" err="1"/>
              <a:t>modelstijlen</a:t>
            </a:r>
            <a:r>
              <a:rPr lang="nl-NL" noProof="0" dirty="0"/>
              <a:t> </a:t>
            </a:r>
            <a:r>
              <a:rPr lang="nl-NL" noProof="0" dirty="0" err="1"/>
              <a:t>te</a:t>
            </a:r>
            <a:r>
              <a:rPr lang="nl-NL" noProof="0" dirty="0"/>
              <a:t> </a:t>
            </a:r>
            <a:r>
              <a:rPr lang="nl-NL" noProof="0" dirty="0" err="1"/>
              <a:t>bewerken</a:t>
            </a:r>
            <a:endParaRPr lang="nl-NL" noProof="0" dirty="0"/>
          </a:p>
          <a:p>
            <a:pPr lvl="1"/>
            <a:r>
              <a:rPr lang="nl-NL" noProof="0" dirty="0" err="1"/>
              <a:t>Tweede</a:t>
            </a:r>
            <a:r>
              <a:rPr lang="nl-NL" noProof="0" dirty="0"/>
              <a:t> </a:t>
            </a:r>
            <a:r>
              <a:rPr lang="nl-NL" noProof="0" dirty="0" err="1"/>
              <a:t>niveau</a:t>
            </a:r>
            <a:endParaRPr lang="nl-NL" noProof="0" dirty="0"/>
          </a:p>
          <a:p>
            <a:pPr lvl="2"/>
            <a:r>
              <a:rPr lang="nl-NL" noProof="0" dirty="0" err="1"/>
              <a:t>Derde</a:t>
            </a:r>
            <a:r>
              <a:rPr lang="nl-NL" noProof="0" dirty="0"/>
              <a:t> </a:t>
            </a:r>
            <a:r>
              <a:rPr lang="nl-NL" noProof="0" dirty="0" err="1"/>
              <a:t>niveau</a:t>
            </a:r>
            <a:endParaRPr lang="nl-NL" noProof="0" dirty="0"/>
          </a:p>
          <a:p>
            <a:pPr lvl="3"/>
            <a:r>
              <a:rPr lang="nl-NL" noProof="0" dirty="0" err="1"/>
              <a:t>Vierde</a:t>
            </a:r>
            <a:r>
              <a:rPr lang="nl-NL" noProof="0" dirty="0"/>
              <a:t> </a:t>
            </a:r>
            <a:r>
              <a:rPr lang="nl-NL" noProof="0" dirty="0" err="1"/>
              <a:t>niveau</a:t>
            </a:r>
            <a:endParaRPr lang="nl-NL" noProof="0" dirty="0"/>
          </a:p>
          <a:p>
            <a:pPr lvl="4"/>
            <a:r>
              <a:rPr lang="nl-NL" noProof="0" dirty="0" err="1"/>
              <a:t>Vijfde</a:t>
            </a:r>
            <a:r>
              <a:rPr lang="nl-NL" noProof="0" dirty="0"/>
              <a:t> </a:t>
            </a:r>
            <a:r>
              <a:rPr lang="nl-NL" noProof="0" dirty="0" err="1"/>
              <a:t>niveau</a:t>
            </a:r>
            <a:endParaRPr lang="nl-NL" noProof="0" dirty="0"/>
          </a:p>
        </p:txBody>
      </p:sp>
    </p:spTree>
    <p:extLst>
      <p:ext uri="{BB962C8B-B14F-4D97-AF65-F5344CB8AC3E}">
        <p14:creationId xmlns:p14="http://schemas.microsoft.com/office/powerpoint/2010/main" val="3556915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olgdia met tabel">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400110"/>
          </a:xfrm>
        </p:spPr>
        <p:txBody>
          <a:bodyPr/>
          <a:lstStyle/>
          <a:p>
            <a:r>
              <a:rPr lang="nl-NL" noProof="0"/>
              <a:t>Klik om de stijl te bewerken</a:t>
            </a:r>
          </a:p>
        </p:txBody>
      </p:sp>
      <p:sp>
        <p:nvSpPr>
          <p:cNvPr id="3" name="Tijdelijke aanduiding voor datum 2"/>
          <p:cNvSpPr>
            <a:spLocks noGrp="1"/>
          </p:cNvSpPr>
          <p:nvPr>
            <p:ph type="dt" sz="half" idx="10"/>
          </p:nvPr>
        </p:nvSpPr>
        <p:spPr/>
        <p:txBody>
          <a:bodyPr/>
          <a:lstStyle/>
          <a:p>
            <a:r>
              <a:rPr lang="nl-NL" noProof="0" smtClean="0"/>
              <a:t>15 februari 2018</a:t>
            </a:r>
            <a:endParaRPr lang="nl-NL" noProof="0"/>
          </a:p>
        </p:txBody>
      </p:sp>
      <p:sp>
        <p:nvSpPr>
          <p:cNvPr id="5" name="Tijdelijke aanduiding voor tabel 4"/>
          <p:cNvSpPr>
            <a:spLocks noGrp="1"/>
          </p:cNvSpPr>
          <p:nvPr>
            <p:ph type="tbl" sz="quarter" idx="11"/>
          </p:nvPr>
        </p:nvSpPr>
        <p:spPr>
          <a:xfrm>
            <a:off x="468000" y="2070000"/>
            <a:ext cx="8402400" cy="4140000"/>
          </a:xfrm>
        </p:spPr>
        <p:txBody>
          <a:bodyPr/>
          <a:lstStyle/>
          <a:p>
            <a:endParaRPr lang="nl-NL" noProof="0"/>
          </a:p>
        </p:txBody>
      </p:sp>
    </p:spTree>
    <p:extLst>
      <p:ext uri="{BB962C8B-B14F-4D97-AF65-F5344CB8AC3E}">
        <p14:creationId xmlns:p14="http://schemas.microsoft.com/office/powerpoint/2010/main" val="1193303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olgdia met grafiek">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400110"/>
          </a:xfrm>
        </p:spPr>
        <p:txBody>
          <a:bodyPr/>
          <a:lstStyle/>
          <a:p>
            <a:r>
              <a:rPr lang="nl-NL" noProof="0"/>
              <a:t>Klik om de stijl te bewerken</a:t>
            </a:r>
          </a:p>
        </p:txBody>
      </p:sp>
      <p:sp>
        <p:nvSpPr>
          <p:cNvPr id="3" name="Tijdelijke aanduiding voor datum 2"/>
          <p:cNvSpPr>
            <a:spLocks noGrp="1"/>
          </p:cNvSpPr>
          <p:nvPr>
            <p:ph type="dt" sz="half" idx="10"/>
          </p:nvPr>
        </p:nvSpPr>
        <p:spPr/>
        <p:txBody>
          <a:bodyPr/>
          <a:lstStyle/>
          <a:p>
            <a:r>
              <a:rPr lang="nl-NL" noProof="0" smtClean="0"/>
              <a:t>15 februari 2018</a:t>
            </a:r>
            <a:endParaRPr lang="nl-NL" noProof="0"/>
          </a:p>
        </p:txBody>
      </p:sp>
      <p:sp>
        <p:nvSpPr>
          <p:cNvPr id="5" name="Tijdelijke aanduiding voor grafiek 4"/>
          <p:cNvSpPr>
            <a:spLocks noGrp="1"/>
          </p:cNvSpPr>
          <p:nvPr>
            <p:ph type="chart" sz="quarter" idx="11"/>
          </p:nvPr>
        </p:nvSpPr>
        <p:spPr>
          <a:xfrm>
            <a:off x="468313" y="2070000"/>
            <a:ext cx="8402400" cy="4140000"/>
          </a:xfrm>
        </p:spPr>
        <p:txBody>
          <a:bodyPr/>
          <a:lstStyle/>
          <a:p>
            <a:endParaRPr lang="nl-NL" noProof="0"/>
          </a:p>
        </p:txBody>
      </p:sp>
    </p:spTree>
    <p:extLst>
      <p:ext uri="{BB962C8B-B14F-4D97-AF65-F5344CB8AC3E}">
        <p14:creationId xmlns:p14="http://schemas.microsoft.com/office/powerpoint/2010/main" val="1192900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olgdia met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400110"/>
          </a:xfrm>
        </p:spPr>
        <p:txBody>
          <a:bodyPr/>
          <a:lstStyle/>
          <a:p>
            <a:r>
              <a:rPr lang="nl-NL" noProof="0"/>
              <a:t>Klik om de stijl te bewerken</a:t>
            </a:r>
          </a:p>
        </p:txBody>
      </p:sp>
      <p:sp>
        <p:nvSpPr>
          <p:cNvPr id="3" name="Tijdelijke aanduiding voor datum 2"/>
          <p:cNvSpPr>
            <a:spLocks noGrp="1"/>
          </p:cNvSpPr>
          <p:nvPr>
            <p:ph type="dt" sz="half" idx="10"/>
          </p:nvPr>
        </p:nvSpPr>
        <p:spPr/>
        <p:txBody>
          <a:bodyPr/>
          <a:lstStyle/>
          <a:p>
            <a:r>
              <a:rPr lang="nl-NL" noProof="0" smtClean="0"/>
              <a:t>15 februari 2018</a:t>
            </a:r>
            <a:endParaRPr lang="nl-NL" noProof="0" dirty="0"/>
          </a:p>
        </p:txBody>
      </p:sp>
      <p:sp>
        <p:nvSpPr>
          <p:cNvPr id="5" name="Tijdelijke aanduiding voor illustratie 4"/>
          <p:cNvSpPr>
            <a:spLocks noGrp="1"/>
          </p:cNvSpPr>
          <p:nvPr>
            <p:ph type="clipArt" sz="quarter" idx="11"/>
          </p:nvPr>
        </p:nvSpPr>
        <p:spPr>
          <a:xfrm>
            <a:off x="468312" y="2070000"/>
            <a:ext cx="8402400" cy="4140000"/>
          </a:xfrm>
        </p:spPr>
        <p:txBody>
          <a:bodyPr/>
          <a:lstStyle/>
          <a:p>
            <a:endParaRPr lang="nl-NL" noProof="0"/>
          </a:p>
        </p:txBody>
      </p:sp>
    </p:spTree>
    <p:extLst>
      <p:ext uri="{BB962C8B-B14F-4D97-AF65-F5344CB8AC3E}">
        <p14:creationId xmlns:p14="http://schemas.microsoft.com/office/powerpoint/2010/main" val="989751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ftr" sz="quarter" idx="10"/>
          </p:nvPr>
        </p:nvSpPr>
        <p:spPr>
          <a:xfrm>
            <a:off x="5037138" y="6611938"/>
            <a:ext cx="2416175" cy="119062"/>
          </a:xfrm>
          <a:prstGeom prst="rect">
            <a:avLst/>
          </a:prstGeom>
          <a:ln/>
        </p:spPr>
        <p:txBody>
          <a:bodyPr/>
          <a:lstStyle>
            <a:lvl1pPr>
              <a:defRPr/>
            </a:lvl1pPr>
          </a:lstStyle>
          <a:p>
            <a:pPr>
              <a:defRPr/>
            </a:pPr>
            <a:endParaRPr lang="nl-NL" altLang="nl-NL"/>
          </a:p>
        </p:txBody>
      </p:sp>
      <p:sp>
        <p:nvSpPr>
          <p:cNvPr id="5" name="Rectangle 7"/>
          <p:cNvSpPr>
            <a:spLocks noGrp="1" noChangeArrowheads="1"/>
          </p:cNvSpPr>
          <p:nvPr>
            <p:ph type="sldNum" sz="quarter" idx="11"/>
          </p:nvPr>
        </p:nvSpPr>
        <p:spPr>
          <a:xfrm>
            <a:off x="466725" y="6611938"/>
            <a:ext cx="1905000" cy="119062"/>
          </a:xfrm>
          <a:prstGeom prst="rect">
            <a:avLst/>
          </a:prstGeom>
          <a:ln/>
        </p:spPr>
        <p:txBody>
          <a:bodyPr/>
          <a:lstStyle>
            <a:lvl1pPr>
              <a:defRPr/>
            </a:lvl1pPr>
          </a:lstStyle>
          <a:p>
            <a:pPr>
              <a:defRPr/>
            </a:pPr>
            <a:fld id="{1672BEF1-DFC9-4EB8-A2E2-487413D1E8FE}" type="slidenum">
              <a:rPr lang="nl-NL" altLang="nl-NL"/>
              <a:pPr>
                <a:defRPr/>
              </a:pPr>
              <a:t>‹nr.›</a:t>
            </a:fld>
            <a:endParaRPr lang="nl-NL" altLang="nl-NL"/>
          </a:p>
        </p:txBody>
      </p:sp>
      <p:sp>
        <p:nvSpPr>
          <p:cNvPr id="6" name="shpTitel"/>
          <p:cNvSpPr>
            <a:spLocks noGrp="1" noChangeArrowheads="1"/>
          </p:cNvSpPr>
          <p:nvPr>
            <p:ph type="dt" sz="half" idx="12"/>
          </p:nvPr>
        </p:nvSpPr>
        <p:spPr>
          <a:ln/>
        </p:spPr>
        <p:txBody>
          <a:bodyPr/>
          <a:lstStyle>
            <a:lvl1pPr>
              <a:defRPr/>
            </a:lvl1pPr>
          </a:lstStyle>
          <a:p>
            <a:pPr>
              <a:defRPr/>
            </a:pPr>
            <a:r>
              <a:rPr lang="nl-NL" altLang="nl-NL"/>
              <a:t>21 juni 2011</a:t>
            </a:r>
          </a:p>
        </p:txBody>
      </p:sp>
    </p:spTree>
    <p:extLst>
      <p:ext uri="{BB962C8B-B14F-4D97-AF65-F5344CB8AC3E}">
        <p14:creationId xmlns:p14="http://schemas.microsoft.com/office/powerpoint/2010/main" val="712642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pic>
        <p:nvPicPr>
          <p:cNvPr id="4" name="Picture 7" descr="Cover 02_2793c"/>
          <p:cNvPicPr>
            <a:picLocks noChangeAspect="1" noChangeArrowheads="1"/>
          </p:cNvPicPr>
          <p:nvPr userDrawn="1"/>
        </p:nvPicPr>
        <p:blipFill>
          <a:blip r:embed="rId2">
            <a:extLst>
              <a:ext uri="{28A0092B-C50C-407E-A947-70E740481C1C}">
                <a14:useLocalDpi xmlns:a14="http://schemas.microsoft.com/office/drawing/2010/main" val="0"/>
              </a:ext>
            </a:extLst>
          </a:blip>
          <a:srcRect l="11517" r="34003"/>
          <a:stretch>
            <a:fillRect/>
          </a:stretch>
        </p:blipFill>
        <p:spPr bwMode="auto">
          <a:xfrm>
            <a:off x="0" y="0"/>
            <a:ext cx="5024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4562475" y="0"/>
            <a:ext cx="4581525" cy="6858000"/>
          </a:xfrm>
          <a:prstGeom prst="rect">
            <a:avLst/>
          </a:prstGeom>
          <a:solidFill>
            <a:srgbClr val="FBD32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0"/>
              </a:spcBef>
              <a:defRPr/>
            </a:pPr>
            <a:endParaRPr lang="nl-NL" altLang="nl-NL" smtClean="0">
              <a:solidFill>
                <a:srgbClr val="000000"/>
              </a:solidFill>
            </a:endParaRPr>
          </a:p>
        </p:txBody>
      </p:sp>
      <p:pic>
        <p:nvPicPr>
          <p:cNvPr id="6" name="Picture 6" descr="RO_VW_RW_p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4787900" y="2878138"/>
            <a:ext cx="4105275" cy="857250"/>
          </a:xfrm>
        </p:spPr>
        <p:txBody>
          <a:bodyPr bIns="0"/>
          <a:lstStyle>
            <a:lvl1pPr defTabSz="608013" eaLnBrk="0" hangingPunct="0">
              <a:defRPr>
                <a:solidFill>
                  <a:schemeClr val="tx1"/>
                </a:solidFill>
              </a:defRPr>
            </a:lvl1pPr>
          </a:lstStyle>
          <a:p>
            <a:pPr lvl="0"/>
            <a:r>
              <a:rPr lang="en-GB" altLang="nl-NL" noProof="0" smtClean="0"/>
              <a:t>Ondernemingsplan 2015</a:t>
            </a:r>
          </a:p>
        </p:txBody>
      </p:sp>
      <p:sp>
        <p:nvSpPr>
          <p:cNvPr id="4100" name="Rectangle 4"/>
          <p:cNvSpPr>
            <a:spLocks noGrp="1" noChangeArrowheads="1"/>
          </p:cNvSpPr>
          <p:nvPr>
            <p:ph type="subTitle" idx="1"/>
          </p:nvPr>
        </p:nvSpPr>
        <p:spPr>
          <a:xfrm>
            <a:off x="4787900" y="3778250"/>
            <a:ext cx="4105275" cy="1752600"/>
          </a:xfrm>
        </p:spPr>
        <p:txBody>
          <a:bodyPr bIns="0"/>
          <a:lstStyle>
            <a:lvl1pPr marL="0" indent="1588" defTabSz="608013" eaLnBrk="0" hangingPunct="0">
              <a:buFont typeface="Arial" charset="0"/>
              <a:buNone/>
              <a:defRPr sz="1600"/>
            </a:lvl1pPr>
          </a:lstStyle>
          <a:p>
            <a:pPr lvl="0"/>
            <a:r>
              <a:rPr lang="en-GB" altLang="nl-NL" noProof="0" smtClean="0"/>
              <a:t>Één Rijkswaterstaat, elke dag beter</a:t>
            </a:r>
          </a:p>
        </p:txBody>
      </p:sp>
      <p:sp>
        <p:nvSpPr>
          <p:cNvPr id="7" name="Rectangle 5"/>
          <p:cNvSpPr>
            <a:spLocks noGrp="1" noChangeArrowheads="1"/>
          </p:cNvSpPr>
          <p:nvPr>
            <p:ph type="dt" sz="half" idx="10"/>
          </p:nvPr>
        </p:nvSpPr>
        <p:spPr>
          <a:xfrm>
            <a:off x="5037138" y="6515100"/>
            <a:ext cx="3932237" cy="2095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algn="l">
              <a:defRPr/>
            </a:lvl1pPr>
          </a:lstStyle>
          <a:p>
            <a:pPr>
              <a:defRPr/>
            </a:pPr>
            <a:r>
              <a:rPr lang="nl-NL" altLang="nl-NL">
                <a:solidFill>
                  <a:srgbClr val="000000"/>
                </a:solidFill>
              </a:rPr>
              <a:t>21 juni 2011</a:t>
            </a:r>
          </a:p>
        </p:txBody>
      </p:sp>
    </p:spTree>
    <p:extLst>
      <p:ext uri="{BB962C8B-B14F-4D97-AF65-F5344CB8AC3E}">
        <p14:creationId xmlns:p14="http://schemas.microsoft.com/office/powerpoint/2010/main" val="2671500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ftr" sz="quarter" idx="10"/>
          </p:nvPr>
        </p:nvSpPr>
        <p:spPr>
          <a:ln/>
        </p:spPr>
        <p:txBody>
          <a:bodyPr/>
          <a:lstStyle>
            <a:lvl1pPr>
              <a:defRPr/>
            </a:lvl1pPr>
          </a:lstStyle>
          <a:p>
            <a:pPr>
              <a:defRPr/>
            </a:pPr>
            <a:endParaRPr lang="nl-NL" altLang="nl-NL">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D0BBAEE9-137C-4F9E-8EF0-F018D283A4A1}" type="slidenum">
              <a:rPr lang="nl-NL" altLang="nl-NL">
                <a:solidFill>
                  <a:srgbClr val="000000"/>
                </a:solidFill>
              </a:rPr>
              <a:pPr>
                <a:defRPr/>
              </a:pPr>
              <a:t>‹nr.›</a:t>
            </a:fld>
            <a:endParaRPr lang="nl-NL" altLang="nl-NL">
              <a:solidFill>
                <a:srgbClr val="000000"/>
              </a:solidFill>
            </a:endParaRPr>
          </a:p>
        </p:txBody>
      </p:sp>
      <p:sp>
        <p:nvSpPr>
          <p:cNvPr id="6" name="shpTitel"/>
          <p:cNvSpPr>
            <a:spLocks noGrp="1" noChangeArrowheads="1"/>
          </p:cNvSpPr>
          <p:nvPr>
            <p:ph type="dt" sz="half" idx="12"/>
          </p:nvPr>
        </p:nvSpPr>
        <p:spPr>
          <a:ln/>
        </p:spPr>
        <p:txBody>
          <a:bodyPr/>
          <a:lstStyle>
            <a:lvl1pPr>
              <a:defRPr/>
            </a:lvl1pPr>
          </a:lstStyle>
          <a:p>
            <a:pPr>
              <a:defRPr/>
            </a:pPr>
            <a:r>
              <a:rPr lang="nl-NL" altLang="nl-NL">
                <a:solidFill>
                  <a:srgbClr val="000000"/>
                </a:solidFill>
              </a:rPr>
              <a:t>21 juni 2011</a:t>
            </a:r>
          </a:p>
        </p:txBody>
      </p:sp>
    </p:spTree>
    <p:extLst>
      <p:ext uri="{BB962C8B-B14F-4D97-AF65-F5344CB8AC3E}">
        <p14:creationId xmlns:p14="http://schemas.microsoft.com/office/powerpoint/2010/main" val="2886444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6"/>
          <p:cNvSpPr>
            <a:spLocks noGrp="1" noChangeArrowheads="1"/>
          </p:cNvSpPr>
          <p:nvPr>
            <p:ph type="ftr" sz="quarter" idx="10"/>
          </p:nvPr>
        </p:nvSpPr>
        <p:spPr>
          <a:ln/>
        </p:spPr>
        <p:txBody>
          <a:bodyPr/>
          <a:lstStyle>
            <a:lvl1pPr>
              <a:defRPr/>
            </a:lvl1pPr>
          </a:lstStyle>
          <a:p>
            <a:pPr>
              <a:defRPr/>
            </a:pPr>
            <a:endParaRPr lang="nl-NL" altLang="nl-NL">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352DA343-CDC6-49E8-BF18-0F41690145D7}" type="slidenum">
              <a:rPr lang="nl-NL" altLang="nl-NL">
                <a:solidFill>
                  <a:srgbClr val="000000"/>
                </a:solidFill>
              </a:rPr>
              <a:pPr>
                <a:defRPr/>
              </a:pPr>
              <a:t>‹nr.›</a:t>
            </a:fld>
            <a:endParaRPr lang="nl-NL" altLang="nl-NL">
              <a:solidFill>
                <a:srgbClr val="000000"/>
              </a:solidFill>
            </a:endParaRPr>
          </a:p>
        </p:txBody>
      </p:sp>
      <p:sp>
        <p:nvSpPr>
          <p:cNvPr id="6" name="shpTitel"/>
          <p:cNvSpPr>
            <a:spLocks noGrp="1" noChangeArrowheads="1"/>
          </p:cNvSpPr>
          <p:nvPr>
            <p:ph type="dt" sz="half" idx="12"/>
          </p:nvPr>
        </p:nvSpPr>
        <p:spPr>
          <a:ln/>
        </p:spPr>
        <p:txBody>
          <a:bodyPr/>
          <a:lstStyle>
            <a:lvl1pPr>
              <a:defRPr/>
            </a:lvl1pPr>
          </a:lstStyle>
          <a:p>
            <a:pPr>
              <a:defRPr/>
            </a:pPr>
            <a:r>
              <a:rPr lang="nl-NL" altLang="nl-NL">
                <a:solidFill>
                  <a:srgbClr val="000000"/>
                </a:solidFill>
              </a:rPr>
              <a:t>21 juni 2011</a:t>
            </a:r>
          </a:p>
        </p:txBody>
      </p:sp>
    </p:spTree>
    <p:extLst>
      <p:ext uri="{BB962C8B-B14F-4D97-AF65-F5344CB8AC3E}">
        <p14:creationId xmlns:p14="http://schemas.microsoft.com/office/powerpoint/2010/main" val="4032960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7" name="shpKleurvlakOnder" descr="Bar_Bottom"/>
          <p:cNvSpPr>
            <a:spLocks noChangeArrowheads="1"/>
          </p:cNvSpPr>
          <p:nvPr/>
        </p:nvSpPr>
        <p:spPr bwMode="auto">
          <a:xfrm>
            <a:off x="0" y="6318000"/>
            <a:ext cx="9144000" cy="539750"/>
          </a:xfrm>
          <a:prstGeom prst="rect">
            <a:avLst/>
          </a:prstGeom>
          <a:solidFill>
            <a:srgbClr val="F9E11E"/>
          </a:solidFill>
          <a:ln>
            <a:noFill/>
          </a:ln>
          <a:extLst/>
        </p:spPr>
        <p:txBody>
          <a:bodyPr anchor="ctr"/>
          <a:lstStyle/>
          <a:p>
            <a:pPr algn="ctr" eaLnBrk="1" hangingPunct="1">
              <a:spcBef>
                <a:spcPct val="0"/>
              </a:spcBef>
            </a:pPr>
            <a:endParaRPr lang="nl-NL" sz="1800">
              <a:solidFill>
                <a:srgbClr val="FFFFFF"/>
              </a:solidFill>
              <a:cs typeface="Arial" charset="0"/>
            </a:endParaRPr>
          </a:p>
        </p:txBody>
      </p:sp>
      <p:sp>
        <p:nvSpPr>
          <p:cNvPr id="1070" name="Rectangle 46"/>
          <p:cNvSpPr>
            <a:spLocks noGrp="1" noChangeArrowheads="1"/>
          </p:cNvSpPr>
          <p:nvPr>
            <p:ph type="body" idx="1"/>
          </p:nvPr>
        </p:nvSpPr>
        <p:spPr bwMode="auto">
          <a:xfrm>
            <a:off x="468000" y="2070000"/>
            <a:ext cx="8402400" cy="41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l-NL" dirty="0" err="1"/>
              <a:t>Klik</a:t>
            </a:r>
            <a:r>
              <a:rPr lang="nl-NL" dirty="0"/>
              <a:t> </a:t>
            </a:r>
            <a:r>
              <a:rPr lang="nl-NL" dirty="0" err="1"/>
              <a:t>om</a:t>
            </a:r>
            <a:r>
              <a:rPr lang="nl-NL" dirty="0"/>
              <a:t> het </a:t>
            </a:r>
            <a:r>
              <a:rPr lang="nl-NL" dirty="0" err="1"/>
              <a:t>opmaakprofiel</a:t>
            </a:r>
            <a:r>
              <a:rPr lang="nl-NL" dirty="0"/>
              <a:t> van de </a:t>
            </a:r>
            <a:r>
              <a:rPr lang="nl-NL" dirty="0" err="1"/>
              <a:t>modeltekst</a:t>
            </a:r>
            <a:r>
              <a:rPr lang="nl-NL" dirty="0"/>
              <a:t> </a:t>
            </a:r>
            <a:r>
              <a:rPr lang="nl-NL" dirty="0" err="1"/>
              <a:t>te</a:t>
            </a:r>
            <a:r>
              <a:rPr lang="nl-NL" dirty="0"/>
              <a:t> </a:t>
            </a:r>
            <a:r>
              <a:rPr lang="nl-NL" dirty="0" err="1"/>
              <a:t>bewerken</a:t>
            </a:r>
            <a:endParaRPr lang="nl-NL" dirty="0"/>
          </a:p>
          <a:p>
            <a:pPr lvl="1"/>
            <a:r>
              <a:rPr lang="nl-NL" dirty="0"/>
              <a:t>Tweede </a:t>
            </a:r>
            <a:r>
              <a:rPr lang="nl-NL" dirty="0" err="1"/>
              <a:t>niveau</a:t>
            </a:r>
            <a:r>
              <a:rPr lang="nl-NL" dirty="0"/>
              <a:t> </a:t>
            </a:r>
          </a:p>
          <a:p>
            <a:pPr lvl="2"/>
            <a:r>
              <a:rPr lang="nl-NL" dirty="0" err="1"/>
              <a:t>Derde</a:t>
            </a:r>
            <a:r>
              <a:rPr lang="nl-NL" dirty="0"/>
              <a:t> niveau</a:t>
            </a:r>
          </a:p>
          <a:p>
            <a:pPr lvl="4"/>
            <a:r>
              <a:rPr lang="nl-NL" dirty="0"/>
              <a:t> Vierde niveau</a:t>
            </a:r>
          </a:p>
          <a:p>
            <a:pPr lvl="5"/>
            <a:r>
              <a:rPr lang="nl-NL" sz="1800" dirty="0"/>
              <a:t>Vijfde niveau</a:t>
            </a:r>
            <a:endParaRPr lang="nl-NL" dirty="0"/>
          </a:p>
        </p:txBody>
      </p:sp>
      <p:sp>
        <p:nvSpPr>
          <p:cNvPr id="1095" name="shpTekst" descr="Bar_Top"/>
          <p:cNvSpPr>
            <a:spLocks noChangeArrowheads="1"/>
          </p:cNvSpPr>
          <p:nvPr/>
        </p:nvSpPr>
        <p:spPr bwMode="auto">
          <a:xfrm>
            <a:off x="0" y="0"/>
            <a:ext cx="9144000" cy="1071563"/>
          </a:xfrm>
          <a:prstGeom prst="rect">
            <a:avLst/>
          </a:prstGeom>
          <a:solidFill>
            <a:srgbClr val="F9E11E"/>
          </a:solidFill>
          <a:ln>
            <a:noFill/>
          </a:ln>
          <a:extLst/>
        </p:spPr>
        <p:txBody>
          <a:bodyPr anchor="ctr"/>
          <a:lstStyle/>
          <a:p>
            <a:pPr algn="ctr" eaLnBrk="1" hangingPunct="1">
              <a:spcBef>
                <a:spcPct val="0"/>
              </a:spcBef>
            </a:pPr>
            <a:endParaRPr lang="nl-NL" sz="1800" dirty="0">
              <a:solidFill>
                <a:srgbClr val="FFFFFF"/>
              </a:solidFill>
              <a:cs typeface="Arial" charset="0"/>
            </a:endParaRPr>
          </a:p>
        </p:txBody>
      </p:sp>
      <p:sp>
        <p:nvSpPr>
          <p:cNvPr id="1069" name="Rectangle 45"/>
          <p:cNvSpPr>
            <a:spLocks noGrp="1" noChangeArrowheads="1"/>
          </p:cNvSpPr>
          <p:nvPr>
            <p:ph type="title"/>
          </p:nvPr>
        </p:nvSpPr>
        <p:spPr bwMode="auto">
          <a:xfrm>
            <a:off x="468000" y="1295999"/>
            <a:ext cx="8402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endParaRPr lang="nl-NL" noProof="0" dirty="0"/>
          </a:p>
        </p:txBody>
      </p:sp>
      <p:sp>
        <p:nvSpPr>
          <p:cNvPr id="1099" name="shpKleurvlakBoven"/>
          <p:cNvSpPr>
            <a:spLocks noChangeArrowheads="1"/>
          </p:cNvSpPr>
          <p:nvPr/>
        </p:nvSpPr>
        <p:spPr bwMode="auto">
          <a:xfrm>
            <a:off x="4932040" y="6597000"/>
            <a:ext cx="3153600" cy="11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spcBef>
                <a:spcPct val="0"/>
              </a:spcBef>
            </a:pPr>
            <a:r>
              <a:rPr lang="nl-NL" sz="1000" dirty="0">
                <a:solidFill>
                  <a:schemeClr val="tx1"/>
                </a:solidFill>
                <a:cs typeface="Arial" charset="0"/>
              </a:rPr>
              <a:t>Rijkswaterstaat</a:t>
            </a:r>
          </a:p>
        </p:txBody>
      </p:sp>
      <p:sp>
        <p:nvSpPr>
          <p:cNvPr id="1100" name="shpBeeldmerk"/>
          <p:cNvSpPr>
            <a:spLocks noChangeArrowheads="1"/>
          </p:cNvSpPr>
          <p:nvPr/>
        </p:nvSpPr>
        <p:spPr bwMode="auto">
          <a:xfrm>
            <a:off x="468000" y="6613200"/>
            <a:ext cx="1904400" cy="11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spcBef>
                <a:spcPct val="0"/>
              </a:spcBef>
            </a:pPr>
            <a:fld id="{DD62E13F-49FF-4F5B-8E2D-F997ACAF2D81}" type="slidenum">
              <a:rPr lang="nl-NL" sz="1000">
                <a:solidFill>
                  <a:schemeClr val="tx1"/>
                </a:solidFill>
                <a:cs typeface="Arial" charset="0"/>
              </a:rPr>
              <a:pPr>
                <a:spcBef>
                  <a:spcPct val="0"/>
                </a:spcBef>
              </a:pPr>
              <a:t>‹nr.›</a:t>
            </a:fld>
            <a:endParaRPr lang="nl-NL" sz="1000" dirty="0">
              <a:solidFill>
                <a:schemeClr val="tx1"/>
              </a:solidFill>
              <a:cs typeface="Arial" charset="0"/>
            </a:endParaRPr>
          </a:p>
        </p:txBody>
      </p:sp>
      <p:sp>
        <p:nvSpPr>
          <p:cNvPr id="1109" name="TitelSlide2"/>
          <p:cNvSpPr txBox="1">
            <a:spLocks noChangeArrowheads="1"/>
          </p:cNvSpPr>
          <p:nvPr/>
        </p:nvSpPr>
        <p:spPr bwMode="auto">
          <a:xfrm>
            <a:off x="5036400" y="6613200"/>
            <a:ext cx="2415600" cy="1188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spcBef>
                <a:spcPts val="0"/>
              </a:spcBef>
            </a:pPr>
            <a:endParaRPr lang="nl-NL" sz="1000" kern="1200" dirty="0">
              <a:solidFill>
                <a:schemeClr val="tx1"/>
              </a:solidFill>
              <a:latin typeface="Verdana" pitchFamily="34" charset="0"/>
              <a:ea typeface="+mn-ea"/>
              <a:cs typeface="+mn-cs"/>
            </a:endParaRPr>
          </a:p>
        </p:txBody>
      </p:sp>
      <p:sp>
        <p:nvSpPr>
          <p:cNvPr id="1113" name="ZwarteBalk" hidden="1"/>
          <p:cNvSpPr>
            <a:spLocks noChangeArrowheads="1"/>
          </p:cNvSpPr>
          <p:nvPr/>
        </p:nvSpPr>
        <p:spPr bwMode="auto">
          <a:xfrm>
            <a:off x="8893175" y="0"/>
            <a:ext cx="250825" cy="68580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nl-NL"/>
          </a:p>
        </p:txBody>
      </p:sp>
      <p:pic>
        <p:nvPicPr>
          <p:cNvPr id="1121" name="LogoLandmacht"/>
          <p:cNvPicPr>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335463" y="5215"/>
            <a:ext cx="439737" cy="8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ate Placeholder 1" descr="Date"/>
          <p:cNvSpPr>
            <a:spLocks noGrp="1"/>
          </p:cNvSpPr>
          <p:nvPr>
            <p:ph type="dt" sz="half" idx="2"/>
          </p:nvPr>
        </p:nvSpPr>
        <p:spPr>
          <a:xfrm>
            <a:off x="7264800" y="6613200"/>
            <a:ext cx="1508400" cy="118800"/>
          </a:xfrm>
          <a:prstGeom prst="rect">
            <a:avLst/>
          </a:prstGeom>
        </p:spPr>
        <p:txBody>
          <a:bodyPr vert="horz" lIns="91440" tIns="45720" rIns="91440" bIns="45720" rtlCol="0" anchor="ctr"/>
          <a:lstStyle>
            <a:lvl1pPr algn="r">
              <a:defRPr sz="1000">
                <a:solidFill>
                  <a:schemeClr val="tx1"/>
                </a:solidFill>
              </a:defRPr>
            </a:lvl1pPr>
          </a:lstStyle>
          <a:p>
            <a:r>
              <a:rPr lang="nl-NL" noProof="0" smtClean="0"/>
              <a:t>15 februari 2018</a:t>
            </a:r>
            <a:endParaRPr lang="nl-NL" noProof="0" dirty="0"/>
          </a:p>
        </p:txBody>
      </p:sp>
      <p:sp>
        <p:nvSpPr>
          <p:cNvPr id="12" name="shpKleurvlakBoven"/>
          <p:cNvSpPr>
            <a:spLocks noChangeArrowheads="1"/>
          </p:cNvSpPr>
          <p:nvPr userDrawn="1"/>
        </p:nvSpPr>
        <p:spPr bwMode="auto">
          <a:xfrm>
            <a:off x="826428" y="6656400"/>
            <a:ext cx="30276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spcBef>
                <a:spcPct val="0"/>
              </a:spcBef>
            </a:pPr>
            <a:r>
              <a:rPr lang="nl-NL" sz="650" b="0" i="0" cap="all" baseline="0" dirty="0">
                <a:solidFill>
                  <a:schemeClr val="tx1"/>
                </a:solidFill>
                <a:cs typeface="Arial" charset="0"/>
              </a:rPr>
              <a:t>RWS Departementaal VERTROUWELIJK - Persoonsvertrouwelijk</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p:txStyles>
    <p:titleStyle>
      <a:lvl1pPr algn="l" rtl="0" eaLnBrk="1" fontAlgn="base" hangingPunct="1">
        <a:spcBef>
          <a:spcPct val="0"/>
        </a:spcBef>
        <a:spcAft>
          <a:spcPct val="0"/>
        </a:spcAft>
        <a:defRPr sz="2600" baseline="0">
          <a:solidFill>
            <a:srgbClr val="007BC7"/>
          </a:solidFill>
          <a:latin typeface="+mj-lt"/>
          <a:ea typeface="+mj-ea"/>
          <a:cs typeface="+mj-cs"/>
        </a:defRPr>
      </a:lvl1pPr>
      <a:lvl2pPr algn="l" rtl="0" eaLnBrk="1" fontAlgn="base" hangingPunct="1">
        <a:spcBef>
          <a:spcPct val="0"/>
        </a:spcBef>
        <a:spcAft>
          <a:spcPct val="0"/>
        </a:spcAft>
        <a:defRPr sz="2600">
          <a:solidFill>
            <a:srgbClr val="E17000"/>
          </a:solidFill>
          <a:latin typeface="Verdana" pitchFamily="34" charset="0"/>
        </a:defRPr>
      </a:lvl2pPr>
      <a:lvl3pPr algn="l" rtl="0" eaLnBrk="1" fontAlgn="base" hangingPunct="1">
        <a:spcBef>
          <a:spcPct val="0"/>
        </a:spcBef>
        <a:spcAft>
          <a:spcPct val="0"/>
        </a:spcAft>
        <a:defRPr sz="2600">
          <a:solidFill>
            <a:srgbClr val="E17000"/>
          </a:solidFill>
          <a:latin typeface="Verdana" pitchFamily="34" charset="0"/>
        </a:defRPr>
      </a:lvl3pPr>
      <a:lvl4pPr algn="l" rtl="0" eaLnBrk="1" fontAlgn="base" hangingPunct="1">
        <a:spcBef>
          <a:spcPct val="0"/>
        </a:spcBef>
        <a:spcAft>
          <a:spcPct val="0"/>
        </a:spcAft>
        <a:defRPr sz="2600">
          <a:solidFill>
            <a:srgbClr val="E17000"/>
          </a:solidFill>
          <a:latin typeface="Verdana" pitchFamily="34" charset="0"/>
        </a:defRPr>
      </a:lvl4pPr>
      <a:lvl5pPr algn="l" rtl="0" eaLnBrk="1" fontAlgn="base" hangingPunct="1">
        <a:spcBef>
          <a:spcPct val="0"/>
        </a:spcBef>
        <a:spcAft>
          <a:spcPct val="0"/>
        </a:spcAft>
        <a:defRPr sz="2600">
          <a:solidFill>
            <a:srgbClr val="E17000"/>
          </a:solidFill>
          <a:latin typeface="Verdana" pitchFamily="34" charset="0"/>
        </a:defRPr>
      </a:lvl5pPr>
      <a:lvl6pPr marL="457200" algn="l" rtl="0" eaLnBrk="1" fontAlgn="base" hangingPunct="1">
        <a:spcBef>
          <a:spcPct val="0"/>
        </a:spcBef>
        <a:spcAft>
          <a:spcPct val="0"/>
        </a:spcAft>
        <a:defRPr sz="2600">
          <a:solidFill>
            <a:srgbClr val="E17000"/>
          </a:solidFill>
          <a:latin typeface="Verdana" pitchFamily="34" charset="0"/>
        </a:defRPr>
      </a:lvl6pPr>
      <a:lvl7pPr marL="914400" algn="l" rtl="0" eaLnBrk="1" fontAlgn="base" hangingPunct="1">
        <a:spcBef>
          <a:spcPct val="0"/>
        </a:spcBef>
        <a:spcAft>
          <a:spcPct val="0"/>
        </a:spcAft>
        <a:defRPr sz="2600">
          <a:solidFill>
            <a:srgbClr val="E17000"/>
          </a:solidFill>
          <a:latin typeface="Verdana" pitchFamily="34" charset="0"/>
        </a:defRPr>
      </a:lvl7pPr>
      <a:lvl8pPr marL="1371600" algn="l" rtl="0" eaLnBrk="1" fontAlgn="base" hangingPunct="1">
        <a:spcBef>
          <a:spcPct val="0"/>
        </a:spcBef>
        <a:spcAft>
          <a:spcPct val="0"/>
        </a:spcAft>
        <a:defRPr sz="2600">
          <a:solidFill>
            <a:srgbClr val="E17000"/>
          </a:solidFill>
          <a:latin typeface="Verdana" pitchFamily="34" charset="0"/>
        </a:defRPr>
      </a:lvl8pPr>
      <a:lvl9pPr marL="1828800" algn="l" rtl="0" eaLnBrk="1" fontAlgn="base" hangingPunct="1">
        <a:spcBef>
          <a:spcPct val="0"/>
        </a:spcBef>
        <a:spcAft>
          <a:spcPct val="0"/>
        </a:spcAft>
        <a:defRPr sz="2600">
          <a:solidFill>
            <a:srgbClr val="E17000"/>
          </a:solidFill>
          <a:latin typeface="Verdana" pitchFamily="34" charset="0"/>
        </a:defRPr>
      </a:lvl9pPr>
    </p:titleStyle>
    <p:bodyStyle>
      <a:lvl1pPr marL="342900" indent="-342900" algn="l" rtl="0" eaLnBrk="1" fontAlgn="base" hangingPunct="1">
        <a:spcBef>
          <a:spcPts val="423"/>
        </a:spcBef>
        <a:spcAft>
          <a:spcPct val="0"/>
        </a:spcAft>
        <a:buFont typeface="Arial" pitchFamily="34" charset="0"/>
        <a:buChar char="•"/>
        <a:defRPr sz="1800">
          <a:solidFill>
            <a:srgbClr val="000000"/>
          </a:solidFill>
          <a:latin typeface="+mn-lt"/>
          <a:ea typeface="+mn-ea"/>
          <a:cs typeface="+mn-cs"/>
        </a:defRPr>
      </a:lvl1pPr>
      <a:lvl2pPr marL="741600" indent="-284400" algn="l" rtl="0" eaLnBrk="1" fontAlgn="base" hangingPunct="1">
        <a:spcBef>
          <a:spcPts val="423"/>
        </a:spcBef>
        <a:spcAft>
          <a:spcPct val="0"/>
        </a:spcAft>
        <a:buFont typeface="Verdana" pitchFamily="34" charset="0"/>
        <a:buChar char="–"/>
        <a:defRPr sz="1800">
          <a:solidFill>
            <a:srgbClr val="000000"/>
          </a:solidFill>
          <a:latin typeface="+mn-lt"/>
        </a:defRPr>
      </a:lvl2pPr>
      <a:lvl3pPr marL="965200" indent="-342900" algn="l" rtl="0" eaLnBrk="1" fontAlgn="base" hangingPunct="1">
        <a:spcBef>
          <a:spcPts val="423"/>
        </a:spcBef>
        <a:spcAft>
          <a:spcPct val="0"/>
        </a:spcAft>
        <a:buFont typeface="Arial" pitchFamily="34" charset="0"/>
        <a:buChar char="•"/>
        <a:defRPr sz="1800">
          <a:solidFill>
            <a:srgbClr val="000000"/>
          </a:solidFill>
          <a:latin typeface="+mn-lt"/>
        </a:defRPr>
      </a:lvl3pPr>
      <a:lvl4pPr marL="989013" indent="0" algn="l" rtl="0" eaLnBrk="1" fontAlgn="base" hangingPunct="1">
        <a:spcBef>
          <a:spcPct val="5000"/>
        </a:spcBef>
        <a:spcAft>
          <a:spcPct val="0"/>
        </a:spcAft>
        <a:buFont typeface="Verdana" pitchFamily="34" charset="0"/>
        <a:buNone/>
        <a:defRPr sz="2200">
          <a:solidFill>
            <a:srgbClr val="000000"/>
          </a:solidFill>
          <a:latin typeface="+mn-lt"/>
        </a:defRPr>
      </a:lvl4pPr>
      <a:lvl5pPr marL="1631950" indent="-285750" algn="l" rtl="0" eaLnBrk="1" fontAlgn="base" hangingPunct="1">
        <a:spcBef>
          <a:spcPts val="423"/>
        </a:spcBef>
        <a:spcAft>
          <a:spcPct val="0"/>
        </a:spcAft>
        <a:buFont typeface="Verdana" pitchFamily="34" charset="0"/>
        <a:buChar char="–"/>
        <a:defRPr sz="1800" baseline="0">
          <a:solidFill>
            <a:srgbClr val="000000"/>
          </a:solidFill>
          <a:latin typeface="+mn-lt"/>
        </a:defRPr>
      </a:lvl5pPr>
      <a:lvl6pPr marL="1803400" algn="l" rtl="0" eaLnBrk="1" fontAlgn="base" hangingPunct="1">
        <a:spcBef>
          <a:spcPts val="423"/>
        </a:spcBef>
        <a:spcAft>
          <a:spcPct val="0"/>
        </a:spcAft>
        <a:buFont typeface="Verdana" pitchFamily="34" charset="0"/>
        <a:buChar char="»"/>
        <a:defRPr sz="1800" baseline="0">
          <a:solidFill>
            <a:srgbClr val="000000"/>
          </a:solidFill>
          <a:latin typeface="+mn-lt"/>
        </a:defRPr>
      </a:lvl6pPr>
      <a:lvl7pPr marL="2260600" algn="l" rtl="0" eaLnBrk="1" fontAlgn="base" hangingPunct="1">
        <a:spcBef>
          <a:spcPct val="5000"/>
        </a:spcBef>
        <a:spcAft>
          <a:spcPct val="0"/>
        </a:spcAft>
        <a:buFont typeface="Verdana" pitchFamily="34" charset="0"/>
        <a:buChar char="»"/>
        <a:defRPr sz="2200">
          <a:solidFill>
            <a:srgbClr val="000000"/>
          </a:solidFill>
          <a:latin typeface="+mn-lt"/>
        </a:defRPr>
      </a:lvl7pPr>
      <a:lvl8pPr marL="2717800" algn="l" rtl="0" eaLnBrk="1" fontAlgn="base" hangingPunct="1">
        <a:spcBef>
          <a:spcPct val="5000"/>
        </a:spcBef>
        <a:spcAft>
          <a:spcPct val="0"/>
        </a:spcAft>
        <a:buFont typeface="Verdana" pitchFamily="34" charset="0"/>
        <a:buChar char="»"/>
        <a:defRPr sz="2200">
          <a:solidFill>
            <a:srgbClr val="000000"/>
          </a:solidFill>
          <a:latin typeface="+mn-lt"/>
        </a:defRPr>
      </a:lvl8pPr>
      <a:lvl9pPr marL="3175000" algn="l" rtl="0" eaLnBrk="1" fontAlgn="base" hangingPunct="1">
        <a:spcBef>
          <a:spcPct val="5000"/>
        </a:spcBef>
        <a:spcAft>
          <a:spcPct val="0"/>
        </a:spcAft>
        <a:buFont typeface="Verdana" pitchFamily="34" charset="0"/>
        <a:buChar char="»"/>
        <a:defRPr sz="2200">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1011238"/>
          </a:xfrm>
          <a:prstGeom prst="rect">
            <a:avLst/>
          </a:prstGeom>
          <a:solidFill>
            <a:srgbClr val="FBD32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0"/>
              </a:spcBef>
              <a:defRPr/>
            </a:pPr>
            <a:endParaRPr lang="nl-NL" altLang="nl-NL" smtClean="0">
              <a:solidFill>
                <a:srgbClr val="000000"/>
              </a:solidFill>
            </a:endParaRPr>
          </a:p>
        </p:txBody>
      </p:sp>
      <p:sp>
        <p:nvSpPr>
          <p:cNvPr id="1027" name="Rectangle 3"/>
          <p:cNvSpPr>
            <a:spLocks noChangeArrowheads="1"/>
          </p:cNvSpPr>
          <p:nvPr/>
        </p:nvSpPr>
        <p:spPr bwMode="auto">
          <a:xfrm>
            <a:off x="0" y="6350000"/>
            <a:ext cx="9144000" cy="508000"/>
          </a:xfrm>
          <a:prstGeom prst="rect">
            <a:avLst/>
          </a:prstGeom>
          <a:solidFill>
            <a:srgbClr val="FBD32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0"/>
              </a:spcBef>
              <a:defRPr/>
            </a:pPr>
            <a:endParaRPr lang="nl-NL" altLang="nl-NL" smtClean="0">
              <a:solidFill>
                <a:srgbClr val="000000"/>
              </a:solidFill>
            </a:endParaRPr>
          </a:p>
        </p:txBody>
      </p:sp>
      <p:sp>
        <p:nvSpPr>
          <p:cNvPr id="1028" name="Rectangle 4"/>
          <p:cNvSpPr>
            <a:spLocks noGrp="1" noChangeArrowheads="1"/>
          </p:cNvSpPr>
          <p:nvPr>
            <p:ph type="title"/>
          </p:nvPr>
        </p:nvSpPr>
        <p:spPr bwMode="auto">
          <a:xfrm>
            <a:off x="466725" y="1295400"/>
            <a:ext cx="840105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17" numCol="1" anchor="ctr" anchorCtr="0" compatLnSpc="1">
            <a:prstTxWarp prst="textNoShape">
              <a:avLst/>
            </a:prstTxWarp>
          </a:bodyPr>
          <a:lstStyle/>
          <a:p>
            <a:pPr lvl="0"/>
            <a:r>
              <a:rPr lang="nl-NL" altLang="nl-NL" smtClean="0"/>
              <a:t>Klik om het opmaakprofiel van de modeltitel te bewerken</a:t>
            </a:r>
          </a:p>
        </p:txBody>
      </p:sp>
      <p:sp>
        <p:nvSpPr>
          <p:cNvPr id="1029" name="Rectangle 5"/>
          <p:cNvSpPr>
            <a:spLocks noGrp="1" noChangeArrowheads="1"/>
          </p:cNvSpPr>
          <p:nvPr>
            <p:ph type="body" idx="1"/>
          </p:nvPr>
        </p:nvSpPr>
        <p:spPr bwMode="auto">
          <a:xfrm>
            <a:off x="466725" y="2068513"/>
            <a:ext cx="8401050" cy="413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17" numCol="1" anchor="t" anchorCtr="0" compatLnSpc="1">
            <a:prstTxWarp prst="textNoShape">
              <a:avLst/>
            </a:prstTxWarp>
          </a:bodyPr>
          <a:lstStyle/>
          <a:p>
            <a:pPr lvl="0"/>
            <a:r>
              <a:rPr lang="nl-NL" altLang="nl-NL" smtClean="0"/>
              <a:t>Klik om de opmaakprofielen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3078" name="Rectangle 6"/>
          <p:cNvSpPr>
            <a:spLocks noGrp="1" noChangeArrowheads="1"/>
          </p:cNvSpPr>
          <p:nvPr>
            <p:ph type="ftr" sz="quarter" idx="3"/>
          </p:nvPr>
        </p:nvSpPr>
        <p:spPr bwMode="auto">
          <a:xfrm>
            <a:off x="5037138" y="6611938"/>
            <a:ext cx="2416175" cy="119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lvl1pPr defTabSz="608013" eaLnBrk="0" hangingPunct="0">
              <a:defRPr sz="1000">
                <a:latin typeface="+mn-lt"/>
                <a:cs typeface="Arial" charset="0"/>
              </a:defRPr>
            </a:lvl1pPr>
          </a:lstStyle>
          <a:p>
            <a:pPr>
              <a:spcBef>
                <a:spcPct val="0"/>
              </a:spcBef>
              <a:defRPr/>
            </a:pPr>
            <a:endParaRPr lang="nl-NL" altLang="nl-NL">
              <a:solidFill>
                <a:srgbClr val="000000"/>
              </a:solidFill>
            </a:endParaRPr>
          </a:p>
        </p:txBody>
      </p:sp>
      <p:sp>
        <p:nvSpPr>
          <p:cNvPr id="3079" name="Rectangle 7"/>
          <p:cNvSpPr>
            <a:spLocks noGrp="1" noChangeArrowheads="1"/>
          </p:cNvSpPr>
          <p:nvPr>
            <p:ph type="sldNum" sz="quarter" idx="4"/>
          </p:nvPr>
        </p:nvSpPr>
        <p:spPr bwMode="auto">
          <a:xfrm>
            <a:off x="466725" y="6611938"/>
            <a:ext cx="1905000" cy="11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sz="1000">
                <a:latin typeface="+mn-lt"/>
                <a:cs typeface="Arial" charset="0"/>
              </a:defRPr>
            </a:lvl1pPr>
          </a:lstStyle>
          <a:p>
            <a:pPr eaLnBrk="1" hangingPunct="1">
              <a:spcBef>
                <a:spcPct val="0"/>
              </a:spcBef>
              <a:defRPr/>
            </a:pPr>
            <a:fld id="{35618F4A-0DE5-489E-9DB4-0D27EDEF02FF}" type="slidenum">
              <a:rPr lang="nl-NL" altLang="nl-NL">
                <a:solidFill>
                  <a:srgbClr val="000000"/>
                </a:solidFill>
              </a:rPr>
              <a:pPr eaLnBrk="1" hangingPunct="1">
                <a:spcBef>
                  <a:spcPct val="0"/>
                </a:spcBef>
                <a:defRPr/>
              </a:pPr>
              <a:t>‹nr.›</a:t>
            </a:fld>
            <a:endParaRPr lang="nl-NL" altLang="nl-NL">
              <a:solidFill>
                <a:srgbClr val="000000"/>
              </a:solidFill>
            </a:endParaRPr>
          </a:p>
        </p:txBody>
      </p:sp>
      <p:sp>
        <p:nvSpPr>
          <p:cNvPr id="11" name="shpTitel"/>
          <p:cNvSpPr>
            <a:spLocks noGrp="1" noChangeArrowheads="1"/>
          </p:cNvSpPr>
          <p:nvPr>
            <p:ph type="dt" sz="half" idx="2"/>
          </p:nvPr>
        </p:nvSpPr>
        <p:spPr bwMode="auto">
          <a:xfrm>
            <a:off x="7264400" y="6611938"/>
            <a:ext cx="1508125"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r" defTabSz="608013" eaLnBrk="0" hangingPunct="0">
              <a:defRPr sz="1000">
                <a:latin typeface="+mn-lt"/>
                <a:cs typeface="Arial" charset="0"/>
              </a:defRPr>
            </a:lvl1pPr>
          </a:lstStyle>
          <a:p>
            <a:pPr>
              <a:spcBef>
                <a:spcPct val="0"/>
              </a:spcBef>
              <a:defRPr/>
            </a:pPr>
            <a:r>
              <a:rPr lang="nl-NL" altLang="nl-NL">
                <a:solidFill>
                  <a:srgbClr val="000000"/>
                </a:solidFill>
              </a:rPr>
              <a:t>21 juni 2011</a:t>
            </a:r>
          </a:p>
        </p:txBody>
      </p:sp>
      <p:pic>
        <p:nvPicPr>
          <p:cNvPr id="1033" name="Picture 9" descr="RO_VW_diap"/>
          <p:cNvPicPr>
            <a:picLocks noChangeAspect="1" noChangeArrowheads="1"/>
          </p:cNvPicPr>
          <p:nvPr/>
        </p:nvPicPr>
        <p:blipFill>
          <a:blip r:embed="rId13" cstate="print">
            <a:extLst>
              <a:ext uri="{28A0092B-C50C-407E-A947-70E740481C1C}">
                <a14:useLocalDpi xmlns:a14="http://schemas.microsoft.com/office/drawing/2010/main" val="0"/>
              </a:ext>
            </a:extLst>
          </a:blip>
          <a:srcRect l="46451" t="15443" r="46289" b="20656"/>
          <a:stretch>
            <a:fillRect/>
          </a:stretch>
        </p:blipFill>
        <p:spPr bwMode="auto">
          <a:xfrm>
            <a:off x="4376738" y="0"/>
            <a:ext cx="3937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Rectangle 10"/>
          <p:cNvSpPr>
            <a:spLocks noChangeArrowheads="1"/>
          </p:cNvSpPr>
          <p:nvPr/>
        </p:nvSpPr>
        <p:spPr bwMode="auto">
          <a:xfrm>
            <a:off x="2271713" y="6434138"/>
            <a:ext cx="2414587" cy="119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608013">
              <a:defRPr>
                <a:solidFill>
                  <a:schemeClr val="tx1"/>
                </a:solidFill>
                <a:latin typeface="Arial" charset="0"/>
              </a:defRPr>
            </a:lvl1pPr>
            <a:lvl2pPr marL="303213" defTabSz="608013">
              <a:defRPr>
                <a:solidFill>
                  <a:schemeClr val="tx1"/>
                </a:solidFill>
                <a:latin typeface="Arial" charset="0"/>
              </a:defRPr>
            </a:lvl2pPr>
            <a:lvl3pPr marL="608013" defTabSz="608013">
              <a:defRPr>
                <a:solidFill>
                  <a:schemeClr val="tx1"/>
                </a:solidFill>
                <a:latin typeface="Arial" charset="0"/>
              </a:defRPr>
            </a:lvl3pPr>
            <a:lvl4pPr marL="911225" defTabSz="608013">
              <a:defRPr>
                <a:solidFill>
                  <a:schemeClr val="tx1"/>
                </a:solidFill>
                <a:latin typeface="Arial" charset="0"/>
              </a:defRPr>
            </a:lvl4pPr>
            <a:lvl5pPr marL="1214438" defTabSz="608013">
              <a:defRPr>
                <a:solidFill>
                  <a:schemeClr val="tx1"/>
                </a:solidFill>
                <a:latin typeface="Arial" charset="0"/>
              </a:defRPr>
            </a:lvl5pPr>
            <a:lvl6pPr marL="1671638" defTabSz="608013" fontAlgn="base">
              <a:spcBef>
                <a:spcPct val="0"/>
              </a:spcBef>
              <a:spcAft>
                <a:spcPct val="0"/>
              </a:spcAft>
              <a:defRPr>
                <a:solidFill>
                  <a:schemeClr val="tx1"/>
                </a:solidFill>
                <a:latin typeface="Arial" charset="0"/>
              </a:defRPr>
            </a:lvl6pPr>
            <a:lvl7pPr marL="2128838" defTabSz="608013" fontAlgn="base">
              <a:spcBef>
                <a:spcPct val="0"/>
              </a:spcBef>
              <a:spcAft>
                <a:spcPct val="0"/>
              </a:spcAft>
              <a:defRPr>
                <a:solidFill>
                  <a:schemeClr val="tx1"/>
                </a:solidFill>
                <a:latin typeface="Arial" charset="0"/>
              </a:defRPr>
            </a:lvl7pPr>
            <a:lvl8pPr marL="2586038" defTabSz="608013" fontAlgn="base">
              <a:spcBef>
                <a:spcPct val="0"/>
              </a:spcBef>
              <a:spcAft>
                <a:spcPct val="0"/>
              </a:spcAft>
              <a:defRPr>
                <a:solidFill>
                  <a:schemeClr val="tx1"/>
                </a:solidFill>
                <a:latin typeface="Arial" charset="0"/>
              </a:defRPr>
            </a:lvl8pPr>
            <a:lvl9pPr marL="3043238" defTabSz="608013" fontAlgn="base">
              <a:spcBef>
                <a:spcPct val="0"/>
              </a:spcBef>
              <a:spcAft>
                <a:spcPct val="0"/>
              </a:spcAft>
              <a:defRPr>
                <a:solidFill>
                  <a:schemeClr val="tx1"/>
                </a:solidFill>
                <a:latin typeface="Arial" charset="0"/>
              </a:defRPr>
            </a:lvl9pPr>
          </a:lstStyle>
          <a:p>
            <a:pPr>
              <a:spcBef>
                <a:spcPct val="0"/>
              </a:spcBef>
              <a:defRPr/>
            </a:pPr>
            <a:endParaRPr lang="en-US" altLang="nl-NL" sz="1000" smtClean="0">
              <a:solidFill>
                <a:srgbClr val="FFFFFF"/>
              </a:solidFill>
              <a:latin typeface="Verdana" pitchFamily="34" charset="0"/>
              <a:cs typeface="Arial" charset="0"/>
            </a:endParaRPr>
          </a:p>
        </p:txBody>
      </p:sp>
      <p:sp>
        <p:nvSpPr>
          <p:cNvPr id="3083" name="Text Box 11"/>
          <p:cNvSpPr txBox="1">
            <a:spLocks noChangeArrowheads="1"/>
          </p:cNvSpPr>
          <p:nvPr/>
        </p:nvSpPr>
        <p:spPr bwMode="auto">
          <a:xfrm>
            <a:off x="5037138" y="6423025"/>
            <a:ext cx="3154362" cy="119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608013">
              <a:defRPr>
                <a:solidFill>
                  <a:schemeClr val="tx1"/>
                </a:solidFill>
                <a:latin typeface="Arial" charset="0"/>
              </a:defRPr>
            </a:lvl1pPr>
            <a:lvl2pPr marL="303213" defTabSz="608013">
              <a:defRPr>
                <a:solidFill>
                  <a:schemeClr val="tx1"/>
                </a:solidFill>
                <a:latin typeface="Arial" charset="0"/>
              </a:defRPr>
            </a:lvl2pPr>
            <a:lvl3pPr marL="608013" defTabSz="608013">
              <a:defRPr>
                <a:solidFill>
                  <a:schemeClr val="tx1"/>
                </a:solidFill>
                <a:latin typeface="Arial" charset="0"/>
              </a:defRPr>
            </a:lvl3pPr>
            <a:lvl4pPr marL="911225" defTabSz="608013">
              <a:defRPr>
                <a:solidFill>
                  <a:schemeClr val="tx1"/>
                </a:solidFill>
                <a:latin typeface="Arial" charset="0"/>
              </a:defRPr>
            </a:lvl4pPr>
            <a:lvl5pPr marL="1214438" defTabSz="608013">
              <a:defRPr>
                <a:solidFill>
                  <a:schemeClr val="tx1"/>
                </a:solidFill>
                <a:latin typeface="Arial" charset="0"/>
              </a:defRPr>
            </a:lvl5pPr>
            <a:lvl6pPr marL="1671638" defTabSz="608013" fontAlgn="base">
              <a:spcBef>
                <a:spcPct val="0"/>
              </a:spcBef>
              <a:spcAft>
                <a:spcPct val="0"/>
              </a:spcAft>
              <a:defRPr>
                <a:solidFill>
                  <a:schemeClr val="tx1"/>
                </a:solidFill>
                <a:latin typeface="Arial" charset="0"/>
              </a:defRPr>
            </a:lvl6pPr>
            <a:lvl7pPr marL="2128838" defTabSz="608013" fontAlgn="base">
              <a:spcBef>
                <a:spcPct val="0"/>
              </a:spcBef>
              <a:spcAft>
                <a:spcPct val="0"/>
              </a:spcAft>
              <a:defRPr>
                <a:solidFill>
                  <a:schemeClr val="tx1"/>
                </a:solidFill>
                <a:latin typeface="Arial" charset="0"/>
              </a:defRPr>
            </a:lvl7pPr>
            <a:lvl8pPr marL="2586038" defTabSz="608013" fontAlgn="base">
              <a:spcBef>
                <a:spcPct val="0"/>
              </a:spcBef>
              <a:spcAft>
                <a:spcPct val="0"/>
              </a:spcAft>
              <a:defRPr>
                <a:solidFill>
                  <a:schemeClr val="tx1"/>
                </a:solidFill>
                <a:latin typeface="Arial" charset="0"/>
              </a:defRPr>
            </a:lvl8pPr>
            <a:lvl9pPr marL="3043238" defTabSz="608013" fontAlgn="base">
              <a:spcBef>
                <a:spcPct val="0"/>
              </a:spcBef>
              <a:spcAft>
                <a:spcPct val="0"/>
              </a:spcAft>
              <a:defRPr>
                <a:solidFill>
                  <a:schemeClr val="tx1"/>
                </a:solidFill>
                <a:latin typeface="Arial" charset="0"/>
              </a:defRPr>
            </a:lvl9pPr>
          </a:lstStyle>
          <a:p>
            <a:pPr>
              <a:spcBef>
                <a:spcPct val="0"/>
              </a:spcBef>
              <a:defRPr/>
            </a:pPr>
            <a:r>
              <a:rPr lang="nl-NL" altLang="nl-NL" sz="1000" smtClean="0">
                <a:solidFill>
                  <a:srgbClr val="000000"/>
                </a:solidFill>
                <a:latin typeface="Verdana" pitchFamily="34" charset="0"/>
                <a:cs typeface="Arial" charset="0"/>
              </a:rPr>
              <a:t>Rijkswaterstaat</a:t>
            </a:r>
          </a:p>
        </p:txBody>
      </p:sp>
    </p:spTree>
    <p:extLst>
      <p:ext uri="{BB962C8B-B14F-4D97-AF65-F5344CB8AC3E}">
        <p14:creationId xmlns:p14="http://schemas.microsoft.com/office/powerpoint/2010/main" val="101831815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hdr="0" ftr="0"/>
  <p:txStyles>
    <p:titleStyle>
      <a:lvl1pPr algn="l" rtl="0" eaLnBrk="0" fontAlgn="base" hangingPunct="0">
        <a:spcBef>
          <a:spcPct val="0"/>
        </a:spcBef>
        <a:spcAft>
          <a:spcPct val="0"/>
        </a:spcAft>
        <a:defRPr sz="2600">
          <a:solidFill>
            <a:schemeClr val="bg2"/>
          </a:solidFill>
          <a:latin typeface="+mj-lt"/>
          <a:ea typeface="+mj-ea"/>
          <a:cs typeface="+mj-cs"/>
        </a:defRPr>
      </a:lvl1pPr>
      <a:lvl2pPr algn="l" rtl="0" eaLnBrk="0" fontAlgn="base" hangingPunct="0">
        <a:spcBef>
          <a:spcPct val="0"/>
        </a:spcBef>
        <a:spcAft>
          <a:spcPct val="0"/>
        </a:spcAft>
        <a:defRPr sz="2600">
          <a:solidFill>
            <a:schemeClr val="bg2"/>
          </a:solidFill>
          <a:latin typeface="Verdana" pitchFamily="34" charset="0"/>
        </a:defRPr>
      </a:lvl2pPr>
      <a:lvl3pPr algn="l" rtl="0" eaLnBrk="0" fontAlgn="base" hangingPunct="0">
        <a:spcBef>
          <a:spcPct val="0"/>
        </a:spcBef>
        <a:spcAft>
          <a:spcPct val="0"/>
        </a:spcAft>
        <a:defRPr sz="2600">
          <a:solidFill>
            <a:schemeClr val="bg2"/>
          </a:solidFill>
          <a:latin typeface="Verdana" pitchFamily="34" charset="0"/>
        </a:defRPr>
      </a:lvl3pPr>
      <a:lvl4pPr algn="l" rtl="0" eaLnBrk="0" fontAlgn="base" hangingPunct="0">
        <a:spcBef>
          <a:spcPct val="0"/>
        </a:spcBef>
        <a:spcAft>
          <a:spcPct val="0"/>
        </a:spcAft>
        <a:defRPr sz="2600">
          <a:solidFill>
            <a:schemeClr val="bg2"/>
          </a:solidFill>
          <a:latin typeface="Verdana" pitchFamily="34" charset="0"/>
        </a:defRPr>
      </a:lvl4pPr>
      <a:lvl5pPr algn="l" rtl="0" eaLnBrk="0" fontAlgn="base" hangingPunct="0">
        <a:spcBef>
          <a:spcPct val="0"/>
        </a:spcBef>
        <a:spcAft>
          <a:spcPct val="0"/>
        </a:spcAft>
        <a:defRPr sz="2600">
          <a:solidFill>
            <a:schemeClr val="bg2"/>
          </a:solidFill>
          <a:latin typeface="Verdana" pitchFamily="34" charset="0"/>
        </a:defRPr>
      </a:lvl5pPr>
      <a:lvl6pPr marL="457200" algn="l" rtl="0" fontAlgn="base">
        <a:spcBef>
          <a:spcPct val="0"/>
        </a:spcBef>
        <a:spcAft>
          <a:spcPct val="0"/>
        </a:spcAft>
        <a:defRPr sz="2600">
          <a:solidFill>
            <a:schemeClr val="bg2"/>
          </a:solidFill>
          <a:latin typeface="Verdana" pitchFamily="34" charset="0"/>
        </a:defRPr>
      </a:lvl6pPr>
      <a:lvl7pPr marL="914400" algn="l" rtl="0" fontAlgn="base">
        <a:spcBef>
          <a:spcPct val="0"/>
        </a:spcBef>
        <a:spcAft>
          <a:spcPct val="0"/>
        </a:spcAft>
        <a:defRPr sz="2600">
          <a:solidFill>
            <a:schemeClr val="bg2"/>
          </a:solidFill>
          <a:latin typeface="Verdana" pitchFamily="34" charset="0"/>
        </a:defRPr>
      </a:lvl7pPr>
      <a:lvl8pPr marL="1371600" algn="l" rtl="0" fontAlgn="base">
        <a:spcBef>
          <a:spcPct val="0"/>
        </a:spcBef>
        <a:spcAft>
          <a:spcPct val="0"/>
        </a:spcAft>
        <a:defRPr sz="2600">
          <a:solidFill>
            <a:schemeClr val="bg2"/>
          </a:solidFill>
          <a:latin typeface="Verdana" pitchFamily="34" charset="0"/>
        </a:defRPr>
      </a:lvl8pPr>
      <a:lvl9pPr marL="1828800" algn="l" rtl="0" fontAlgn="base">
        <a:spcBef>
          <a:spcPct val="0"/>
        </a:spcBef>
        <a:spcAft>
          <a:spcPct val="0"/>
        </a:spcAft>
        <a:defRPr sz="2600">
          <a:solidFill>
            <a:schemeClr val="bg2"/>
          </a:solidFill>
          <a:latin typeface="Verdana" pitchFamily="34"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lvl="0" indent="0" algn="ctr">
              <a:buNone/>
            </a:pPr>
            <a:r>
              <a:rPr lang="nl-NL" sz="4400" dirty="0" smtClean="0"/>
              <a:t>Duurzaam </a:t>
            </a:r>
            <a:r>
              <a:rPr lang="nl-NL" sz="4400" dirty="0"/>
              <a:t>is hetzelfde als circulair </a:t>
            </a:r>
            <a:endParaRPr lang="nl-NL" sz="4400" dirty="0" smtClean="0"/>
          </a:p>
          <a:p>
            <a:pPr marL="0" lvl="0" indent="0" algn="ctr">
              <a:buNone/>
            </a:pPr>
            <a:endParaRPr lang="nl-NL" sz="4400" dirty="0"/>
          </a:p>
          <a:p>
            <a:pPr marL="0" lvl="0" indent="0">
              <a:buNone/>
            </a:pPr>
            <a:r>
              <a:rPr lang="nl-NL" sz="4400" dirty="0" smtClean="0"/>
              <a:t>Eens 					Oneens</a:t>
            </a:r>
            <a:endParaRPr lang="nl-NL" sz="4400" dirty="0"/>
          </a:p>
          <a:p>
            <a:pPr marL="0" indent="0">
              <a:buNone/>
            </a:pPr>
            <a:endParaRPr lang="nl-NL" dirty="0"/>
          </a:p>
        </p:txBody>
      </p:sp>
      <p:sp>
        <p:nvSpPr>
          <p:cNvPr id="4" name="Tijdelijke aanduiding voor datum 3"/>
          <p:cNvSpPr>
            <a:spLocks noGrp="1"/>
          </p:cNvSpPr>
          <p:nvPr>
            <p:ph type="dt" sz="half" idx="10"/>
          </p:nvPr>
        </p:nvSpPr>
        <p:spPr/>
        <p:txBody>
          <a:bodyPr/>
          <a:lstStyle/>
          <a:p>
            <a:fld id="{AB3A49D2-2692-462F-983A-6983BB1F109D}" type="datetime1">
              <a:rPr lang="nl-NL" smtClean="0"/>
              <a:t>21-2-2018</a:t>
            </a:fld>
            <a:endParaRPr lang="nl-NL"/>
          </a:p>
        </p:txBody>
      </p:sp>
      <p:sp>
        <p:nvSpPr>
          <p:cNvPr id="5" name="Tijdelijke aanduiding voor dianummer 4"/>
          <p:cNvSpPr>
            <a:spLocks noGrp="1"/>
          </p:cNvSpPr>
          <p:nvPr>
            <p:ph type="sldNum" sz="quarter" idx="12"/>
          </p:nvPr>
        </p:nvSpPr>
        <p:spPr/>
        <p:txBody>
          <a:bodyPr/>
          <a:lstStyle/>
          <a:p>
            <a:fld id="{792AF880-F059-4D24-B61C-69EA5386B4DE}" type="slidenum">
              <a:rPr lang="nl-NL" smtClean="0"/>
              <a:t>1</a:t>
            </a:fld>
            <a:endParaRPr lang="nl-NL"/>
          </a:p>
        </p:txBody>
      </p:sp>
      <p:cxnSp>
        <p:nvCxnSpPr>
          <p:cNvPr id="7" name="Rechte verbindingslijn met pijl 6"/>
          <p:cNvCxnSpPr/>
          <p:nvPr/>
        </p:nvCxnSpPr>
        <p:spPr>
          <a:xfrm>
            <a:off x="2181225" y="4324350"/>
            <a:ext cx="3638550"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79644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r>
              <a:rPr lang="nl-NL" altLang="nl-NL" dirty="0" smtClean="0"/>
              <a:t>Terugblik marktonderzoek en werkbezoeken</a:t>
            </a:r>
          </a:p>
        </p:txBody>
      </p:sp>
      <p:sp>
        <p:nvSpPr>
          <p:cNvPr id="5123" name="Tijdelijke aanduiding voor inhoud 2"/>
          <p:cNvSpPr>
            <a:spLocks noGrp="1"/>
          </p:cNvSpPr>
          <p:nvPr>
            <p:ph idx="1"/>
          </p:nvPr>
        </p:nvSpPr>
        <p:spPr>
          <a:xfrm>
            <a:off x="467544" y="1844824"/>
            <a:ext cx="8402400" cy="4680520"/>
          </a:xfrm>
        </p:spPr>
        <p:txBody>
          <a:bodyPr/>
          <a:lstStyle/>
          <a:p>
            <a:r>
              <a:rPr lang="nl-NL" altLang="nl-NL" sz="1600" dirty="0" smtClean="0"/>
              <a:t>Veel verschillen in projecten en concepten, veel ontwikkelingen, alles is in beweging.</a:t>
            </a:r>
          </a:p>
          <a:p>
            <a:r>
              <a:rPr lang="nl-NL" altLang="nl-NL" sz="1600" dirty="0" smtClean="0"/>
              <a:t>Geef zelf een goede definitie van circulaire catering, geef aan wat je doelen zijn.</a:t>
            </a:r>
          </a:p>
          <a:p>
            <a:r>
              <a:rPr lang="nl-NL" altLang="nl-NL" sz="1600" dirty="0" smtClean="0"/>
              <a:t>Nu is nog niet bekend wat er over een jaar te koop is, er zijn veel ontwikkelingen, houdt het contract flexibel.</a:t>
            </a:r>
          </a:p>
          <a:p>
            <a:r>
              <a:rPr lang="nl-NL" altLang="nl-NL" sz="1600" dirty="0" smtClean="0"/>
              <a:t>Werken met jaarplannen en jaarlijks vaststellen </a:t>
            </a:r>
            <a:r>
              <a:rPr lang="nl-NL" altLang="nl-NL" sz="1600" dirty="0" err="1" smtClean="0"/>
              <a:t>KPI’s</a:t>
            </a:r>
            <a:r>
              <a:rPr lang="nl-NL" altLang="nl-NL" sz="1600" dirty="0" smtClean="0"/>
              <a:t>.</a:t>
            </a:r>
          </a:p>
          <a:p>
            <a:r>
              <a:rPr lang="nl-NL" altLang="nl-NL" sz="1600" dirty="0" smtClean="0"/>
              <a:t>Beoordeling minder op inhoud en meer op proces, hoe wil je werken (per locatie)?</a:t>
            </a:r>
          </a:p>
          <a:p>
            <a:r>
              <a:rPr lang="nl-NL" altLang="nl-NL" sz="1600" dirty="0" smtClean="0"/>
              <a:t>De samenwerking tussen opdrachtgever en opdrachtnemer is cruciaal,  circulair werken betekent ook veranderingen voor de opdrachtgever.</a:t>
            </a:r>
          </a:p>
          <a:p>
            <a:r>
              <a:rPr lang="nl-NL" altLang="nl-NL" sz="1600" dirty="0"/>
              <a:t>Budget vraagt mogelijk investeringen bij de </a:t>
            </a:r>
            <a:r>
              <a:rPr lang="nl-NL" altLang="nl-NL" sz="1600" dirty="0" smtClean="0"/>
              <a:t>start, </a:t>
            </a:r>
            <a:r>
              <a:rPr lang="nl-NL" altLang="nl-NL" sz="1600" dirty="0"/>
              <a:t>maar ook terugverdienmogelijkheden over een langere </a:t>
            </a:r>
            <a:r>
              <a:rPr lang="nl-NL" altLang="nl-NL" sz="1600" dirty="0" smtClean="0"/>
              <a:t>periode.</a:t>
            </a:r>
          </a:p>
          <a:p>
            <a:r>
              <a:rPr lang="nl-NL" altLang="nl-NL" sz="1600" dirty="0" smtClean="0"/>
              <a:t>Samenwerking in de keten en met innovatieve derden is nodig.</a:t>
            </a:r>
          </a:p>
          <a:p>
            <a:r>
              <a:rPr lang="nl-NL" altLang="nl-NL" sz="1600" dirty="0" smtClean="0"/>
              <a:t>Bedankt !</a:t>
            </a:r>
            <a:endParaRPr lang="nl-NL" altLang="nl-NL" sz="1600" dirty="0"/>
          </a:p>
          <a:p>
            <a:endParaRPr lang="nl-NL" altLang="nl-NL" dirty="0" smtClean="0"/>
          </a:p>
          <a:p>
            <a:endParaRPr lang="nl-NL" altLang="nl-NL" dirty="0" smtClean="0"/>
          </a:p>
          <a:p>
            <a:endParaRPr lang="nl-NL" altLang="nl-NL" dirty="0" smtClean="0"/>
          </a:p>
        </p:txBody>
      </p:sp>
      <p:sp>
        <p:nvSpPr>
          <p:cNvPr id="5125" name="Tijdelijke aanduiding voor datum 4"/>
          <p:cNvSpPr>
            <a:spLocks noGrp="1"/>
          </p:cNvSpPr>
          <p:nvPr>
            <p:ph type="dt"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nl-NL" altLang="nl-NL" sz="1000" dirty="0" smtClean="0">
                <a:latin typeface="Verdana" pitchFamily="34" charset="0"/>
              </a:rPr>
              <a:t>15 februari 2018</a:t>
            </a:r>
            <a:endParaRPr lang="nl-NL" altLang="nl-NL" sz="1000" dirty="0">
              <a:latin typeface="Verdana" pitchFamily="34" charset="0"/>
            </a:endParaRPr>
          </a:p>
        </p:txBody>
      </p:sp>
    </p:spTree>
    <p:extLst>
      <p:ext uri="{BB962C8B-B14F-4D97-AF65-F5344CB8AC3E}">
        <p14:creationId xmlns:p14="http://schemas.microsoft.com/office/powerpoint/2010/main" val="3462594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1691680" y="2996952"/>
            <a:ext cx="7015591" cy="856800"/>
          </a:xfrm>
        </p:spPr>
        <p:txBody>
          <a:bodyPr/>
          <a:lstStyle/>
          <a:p>
            <a:pPr algn="r"/>
            <a:r>
              <a:rPr lang="nl-NL" dirty="0" smtClean="0"/>
              <a:t>RWS werkt circulair</a:t>
            </a:r>
            <a:br>
              <a:rPr lang="nl-NL" dirty="0" smtClean="0"/>
            </a:br>
            <a:r>
              <a:rPr lang="nl-NL" dirty="0" smtClean="0"/>
              <a:t>dus ook in de catering</a:t>
            </a:r>
            <a:endParaRPr lang="nl-NL" dirty="0"/>
          </a:p>
        </p:txBody>
      </p:sp>
      <p:sp>
        <p:nvSpPr>
          <p:cNvPr id="4" name="Tijdelijke aanduiding voor datum 3"/>
          <p:cNvSpPr>
            <a:spLocks noGrp="1"/>
          </p:cNvSpPr>
          <p:nvPr>
            <p:ph type="dt" sz="half" idx="2"/>
          </p:nvPr>
        </p:nvSpPr>
        <p:spPr/>
        <p:txBody>
          <a:bodyPr/>
          <a:lstStyle/>
          <a:p>
            <a:pPr>
              <a:defRPr/>
            </a:pPr>
            <a:r>
              <a:rPr lang="nl-NL" altLang="nl-NL" dirty="0" smtClean="0"/>
              <a:t>15 februari 2018</a:t>
            </a:r>
            <a:endParaRPr lang="nl-NL" altLang="nl-NL" dirty="0"/>
          </a:p>
        </p:txBody>
      </p:sp>
      <p:pic>
        <p:nvPicPr>
          <p:cNvPr id="7" name="Afbeelding 6"/>
          <p:cNvPicPr>
            <a:picLocks noChangeAspect="1"/>
          </p:cNvPicPr>
          <p:nvPr/>
        </p:nvPicPr>
        <p:blipFill rotWithShape="1">
          <a:blip r:embed="rId2" cstate="print">
            <a:extLst>
              <a:ext uri="{28A0092B-C50C-407E-A947-70E740481C1C}">
                <a14:useLocalDpi xmlns:a14="http://schemas.microsoft.com/office/drawing/2010/main" val="0"/>
              </a:ext>
            </a:extLst>
          </a:blip>
          <a:srcRect t="16143" b="16859"/>
          <a:stretch/>
        </p:blipFill>
        <p:spPr>
          <a:xfrm>
            <a:off x="1043608" y="3212976"/>
            <a:ext cx="2160240" cy="727004"/>
          </a:xfrm>
          <a:prstGeom prst="rect">
            <a:avLst/>
          </a:prstGeom>
        </p:spPr>
      </p:pic>
    </p:spTree>
    <p:extLst>
      <p:ext uri="{BB962C8B-B14F-4D97-AF65-F5344CB8AC3E}">
        <p14:creationId xmlns:p14="http://schemas.microsoft.com/office/powerpoint/2010/main" val="4268001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5"/>
          <p:cNvSpPr>
            <a:spLocks noGrp="1"/>
          </p:cNvSpPr>
          <p:nvPr>
            <p:ph type="title"/>
          </p:nvPr>
        </p:nvSpPr>
        <p:spPr>
          <a:xfrm>
            <a:off x="0" y="1295400"/>
            <a:ext cx="9036050" cy="693738"/>
          </a:xfrm>
        </p:spPr>
        <p:txBody>
          <a:bodyPr/>
          <a:lstStyle/>
          <a:p>
            <a:pPr>
              <a:defRPr/>
            </a:pPr>
            <a:r>
              <a:rPr lang="nl-NL" altLang="nl-NL" sz="2400" dirty="0" smtClean="0"/>
              <a:t> </a:t>
            </a:r>
            <a:r>
              <a:rPr lang="nl-NL" altLang="nl-NL" sz="2400" dirty="0" err="1" smtClean="0"/>
              <a:t>Rijksbrede</a:t>
            </a:r>
            <a:r>
              <a:rPr lang="nl-NL" altLang="nl-NL" sz="2400" dirty="0" smtClean="0"/>
              <a:t> programma </a:t>
            </a:r>
            <a:r>
              <a:rPr lang="nl-NL" altLang="nl-NL" sz="2400" b="1" dirty="0" smtClean="0">
                <a:solidFill>
                  <a:schemeClr val="tx2">
                    <a:lumMod val="90000"/>
                    <a:lumOff val="10000"/>
                  </a:schemeClr>
                </a:solidFill>
              </a:rPr>
              <a:t>‘</a:t>
            </a:r>
            <a:r>
              <a:rPr lang="nl-NL" altLang="nl-NL" b="1" i="1" dirty="0" smtClean="0">
                <a:solidFill>
                  <a:schemeClr val="tx2">
                    <a:lumMod val="90000"/>
                    <a:lumOff val="10000"/>
                  </a:schemeClr>
                </a:solidFill>
              </a:rPr>
              <a:t>Nederland Circulair in 2050’</a:t>
            </a:r>
            <a:r>
              <a:rPr lang="nl-NL" altLang="nl-NL" b="1" dirty="0" smtClean="0">
                <a:solidFill>
                  <a:schemeClr val="tx2">
                    <a:lumMod val="90000"/>
                    <a:lumOff val="10000"/>
                  </a:schemeClr>
                </a:solidFill>
              </a:rPr>
              <a:t> </a:t>
            </a:r>
            <a:r>
              <a:rPr lang="nl-NL" altLang="nl-NL" dirty="0" smtClean="0"/>
              <a:t/>
            </a:r>
            <a:br>
              <a:rPr lang="nl-NL" altLang="nl-NL" dirty="0" smtClean="0"/>
            </a:br>
            <a:endParaRPr lang="nl-NL" altLang="nl-NL" dirty="0" smtClean="0"/>
          </a:p>
        </p:txBody>
      </p:sp>
      <p:sp>
        <p:nvSpPr>
          <p:cNvPr id="3" name="Tijdelijke aanduiding voor datum 2"/>
          <p:cNvSpPr>
            <a:spLocks noGrp="1"/>
          </p:cNvSpPr>
          <p:nvPr>
            <p:ph type="dt" sz="quarter" idx="12"/>
          </p:nvPr>
        </p:nvSpPr>
        <p:spPr/>
        <p:txBody>
          <a:bodyPr/>
          <a:lstStyle/>
          <a:p>
            <a:pPr>
              <a:defRPr/>
            </a:pPr>
            <a:r>
              <a:rPr lang="nl-NL" altLang="nl-NL" dirty="0" smtClean="0"/>
              <a:t>15 februari 2018</a:t>
            </a:r>
            <a:endParaRPr lang="nl-NL" altLang="nl-NL" dirty="0"/>
          </a:p>
        </p:txBody>
      </p:sp>
      <p:pic>
        <p:nvPicPr>
          <p:cNvPr id="6149" name="Afbeelding 5" descr="Macintosh HD:Users:gebruiker:Desktop:Dit figuur vervalt?.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31913" y="2420938"/>
            <a:ext cx="7394575" cy="3703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hthoek 8"/>
          <p:cNvSpPr>
            <a:spLocks noChangeArrowheads="1"/>
          </p:cNvSpPr>
          <p:nvPr/>
        </p:nvSpPr>
        <p:spPr bwMode="auto">
          <a:xfrm>
            <a:off x="1116013" y="1844675"/>
            <a:ext cx="7559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a:solidFill>
                  <a:schemeClr val="tx1"/>
                </a:solidFill>
                <a:latin typeface="Verdana" pitchFamily="34" charset="0"/>
              </a:defRPr>
            </a:lvl1pPr>
            <a:lvl2pPr marL="742950" indent="-285750" eaLnBrk="0" hangingPunct="0">
              <a:spcBef>
                <a:spcPct val="20000"/>
              </a:spcBef>
              <a:buChar char="–"/>
              <a:defRPr>
                <a:solidFill>
                  <a:schemeClr val="tx1"/>
                </a:solidFill>
                <a:latin typeface="Verdana" pitchFamily="34" charset="0"/>
              </a:defRPr>
            </a:lvl2pPr>
            <a:lvl3pPr marL="1143000" indent="-228600" eaLnBrk="0" hangingPunct="0">
              <a:spcBef>
                <a:spcPct val="20000"/>
              </a:spcBef>
              <a:buChar char="•"/>
              <a:defRPr>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eaLnBrk="1" hangingPunct="1">
              <a:spcBef>
                <a:spcPct val="0"/>
              </a:spcBef>
              <a:buFontTx/>
              <a:buNone/>
            </a:pPr>
            <a:r>
              <a:rPr lang="nl-NL" altLang="nl-NL" i="1">
                <a:latin typeface="Times New Roman" pitchFamily="18" charset="0"/>
              </a:rPr>
              <a:t>‘</a:t>
            </a:r>
            <a:endParaRPr lang="nl-NL" altLang="nl-NL">
              <a:latin typeface="Times New Roman" pitchFamily="18" charset="0"/>
            </a:endParaRPr>
          </a:p>
        </p:txBody>
      </p:sp>
      <p:sp>
        <p:nvSpPr>
          <p:cNvPr id="6151" name="Rechthoek 9"/>
          <p:cNvSpPr>
            <a:spLocks noChangeArrowheads="1"/>
          </p:cNvSpPr>
          <p:nvPr/>
        </p:nvSpPr>
        <p:spPr bwMode="auto">
          <a:xfrm>
            <a:off x="323850" y="1844675"/>
            <a:ext cx="8135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a:solidFill>
                  <a:schemeClr val="tx1"/>
                </a:solidFill>
                <a:latin typeface="Verdana" pitchFamily="34" charset="0"/>
              </a:defRPr>
            </a:lvl1pPr>
            <a:lvl2pPr eaLnBrk="0" hangingPunct="0">
              <a:spcBef>
                <a:spcPct val="20000"/>
              </a:spcBef>
              <a:buChar char="–"/>
              <a:defRPr>
                <a:solidFill>
                  <a:schemeClr val="tx1"/>
                </a:solidFill>
                <a:latin typeface="Verdana" pitchFamily="34" charset="0"/>
              </a:defRPr>
            </a:lvl2pPr>
            <a:lvl3pPr marL="1143000" indent="-228600" eaLnBrk="0" hangingPunct="0">
              <a:spcBef>
                <a:spcPct val="20000"/>
              </a:spcBef>
              <a:buChar char="•"/>
              <a:defRPr>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lvl="1" eaLnBrk="1" hangingPunct="1">
              <a:spcBef>
                <a:spcPct val="0"/>
              </a:spcBef>
              <a:buFontTx/>
              <a:buNone/>
              <a:defRPr/>
            </a:pPr>
            <a:r>
              <a:rPr lang="nl-NL" altLang="nl-NL" dirty="0" smtClean="0">
                <a:latin typeface="Times New Roman" pitchFamily="18" charset="0"/>
              </a:rPr>
              <a:t>In 2030 </a:t>
            </a:r>
            <a:r>
              <a:rPr lang="nl-NL" altLang="nl-NL" b="1" dirty="0" smtClean="0">
                <a:solidFill>
                  <a:schemeClr val="tx2">
                    <a:lumMod val="90000"/>
                    <a:lumOff val="10000"/>
                  </a:schemeClr>
                </a:solidFill>
                <a:latin typeface="Times New Roman" pitchFamily="18" charset="0"/>
              </a:rPr>
              <a:t>50% minder gebruik van primaire grondstoffen</a:t>
            </a:r>
          </a:p>
        </p:txBody>
      </p:sp>
    </p:spTree>
    <p:extLst>
      <p:ext uri="{BB962C8B-B14F-4D97-AF65-F5344CB8AC3E}">
        <p14:creationId xmlns:p14="http://schemas.microsoft.com/office/powerpoint/2010/main" val="429892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r>
              <a:rPr lang="nl-NL" altLang="nl-NL" dirty="0" smtClean="0"/>
              <a:t>RWS gaat circulair</a:t>
            </a:r>
          </a:p>
        </p:txBody>
      </p:sp>
      <p:sp>
        <p:nvSpPr>
          <p:cNvPr id="5" name="Tijdelijke aanduiding voor datum 4"/>
          <p:cNvSpPr>
            <a:spLocks noGrp="1"/>
          </p:cNvSpPr>
          <p:nvPr>
            <p:ph type="dt" sz="quarter" idx="12"/>
          </p:nvPr>
        </p:nvSpPr>
        <p:spPr/>
        <p:txBody>
          <a:bodyPr/>
          <a:lstStyle/>
          <a:p>
            <a:pPr>
              <a:defRPr/>
            </a:pPr>
            <a:r>
              <a:rPr lang="nl-NL" altLang="nl-NL" dirty="0" smtClean="0"/>
              <a:t>15 februari 2018</a:t>
            </a:r>
            <a:endParaRPr lang="nl-NL" altLang="nl-NL" dirty="0"/>
          </a:p>
        </p:txBody>
      </p:sp>
      <p:sp>
        <p:nvSpPr>
          <p:cNvPr id="7173" name="Vrije vorm 3"/>
          <p:cNvSpPr>
            <a:spLocks/>
          </p:cNvSpPr>
          <p:nvPr/>
        </p:nvSpPr>
        <p:spPr bwMode="auto">
          <a:xfrm>
            <a:off x="1109663" y="1939925"/>
            <a:ext cx="6911975" cy="4105275"/>
          </a:xfrm>
          <a:custGeom>
            <a:avLst/>
            <a:gdLst>
              <a:gd name="T0" fmla="*/ 0 w 6096000"/>
              <a:gd name="T1" fmla="*/ 385976 h 4064000"/>
              <a:gd name="T2" fmla="*/ 1375424 w 6096000"/>
              <a:gd name="T3" fmla="*/ 0 h 4064000"/>
              <a:gd name="T4" fmla="*/ 22896803 w 6096000"/>
              <a:gd name="T5" fmla="*/ 0 h 4064000"/>
              <a:gd name="T6" fmla="*/ 24272225 w 6096000"/>
              <a:gd name="T7" fmla="*/ 385976 h 4064000"/>
              <a:gd name="T8" fmla="*/ 24272225 w 6096000"/>
              <a:gd name="T9" fmla="*/ 4154916 h 4064000"/>
              <a:gd name="T10" fmla="*/ 22896803 w 6096000"/>
              <a:gd name="T11" fmla="*/ 4540891 h 4064000"/>
              <a:gd name="T12" fmla="*/ 1375424 w 6096000"/>
              <a:gd name="T13" fmla="*/ 4540891 h 4064000"/>
              <a:gd name="T14" fmla="*/ 0 w 6096000"/>
              <a:gd name="T15" fmla="*/ 4154916 h 4064000"/>
              <a:gd name="T16" fmla="*/ 0 w 6096000"/>
              <a:gd name="T17" fmla="*/ 385976 h 40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96000" h="4064000">
                <a:moveTo>
                  <a:pt x="0" y="345440"/>
                </a:moveTo>
                <a:cubicBezTo>
                  <a:pt x="0" y="154659"/>
                  <a:pt x="154659" y="0"/>
                  <a:pt x="345440" y="0"/>
                </a:cubicBezTo>
                <a:lnTo>
                  <a:pt x="5750560" y="0"/>
                </a:lnTo>
                <a:cubicBezTo>
                  <a:pt x="5941341" y="0"/>
                  <a:pt x="6096000" y="154659"/>
                  <a:pt x="6096000" y="345440"/>
                </a:cubicBezTo>
                <a:lnTo>
                  <a:pt x="6096000" y="3718560"/>
                </a:lnTo>
                <a:cubicBezTo>
                  <a:pt x="6096000" y="3909341"/>
                  <a:pt x="5941341" y="4064000"/>
                  <a:pt x="5750560" y="4064000"/>
                </a:cubicBezTo>
                <a:lnTo>
                  <a:pt x="345440" y="4064000"/>
                </a:lnTo>
                <a:cubicBezTo>
                  <a:pt x="154659" y="4064000"/>
                  <a:pt x="0" y="3909341"/>
                  <a:pt x="0" y="3718560"/>
                </a:cubicBezTo>
                <a:lnTo>
                  <a:pt x="0" y="345440"/>
                </a:lnTo>
                <a:close/>
              </a:path>
            </a:pathLst>
          </a:custGeom>
          <a:solidFill>
            <a:srgbClr val="0E3B6E">
              <a:alpha val="12157"/>
            </a:srgbClr>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0" tIns="0" rIns="0" bIns="0"/>
          <a:lstStyle/>
          <a:p>
            <a:endParaRPr lang="nl-NL"/>
          </a:p>
        </p:txBody>
      </p:sp>
      <p:pic>
        <p:nvPicPr>
          <p:cNvPr id="7174" name="Afbeelding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03350" y="1922463"/>
            <a:ext cx="6089650" cy="4138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146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468000" y="1295999"/>
            <a:ext cx="8402400" cy="430887"/>
          </a:xfrm>
        </p:spPr>
        <p:txBody>
          <a:bodyPr/>
          <a:lstStyle/>
          <a:p>
            <a:r>
              <a:rPr lang="nl-NL" altLang="nl-NL" sz="2800" dirty="0" smtClean="0"/>
              <a:t>Doelstelling en ambities RWS</a:t>
            </a:r>
          </a:p>
        </p:txBody>
      </p:sp>
      <p:sp>
        <p:nvSpPr>
          <p:cNvPr id="5" name="Tijdelijke aanduiding voor datum 4"/>
          <p:cNvSpPr>
            <a:spLocks noGrp="1"/>
          </p:cNvSpPr>
          <p:nvPr>
            <p:ph type="dt" sz="quarter" idx="12"/>
          </p:nvPr>
        </p:nvSpPr>
        <p:spPr/>
        <p:txBody>
          <a:bodyPr/>
          <a:lstStyle/>
          <a:p>
            <a:pPr>
              <a:defRPr/>
            </a:pPr>
            <a:r>
              <a:rPr lang="nl-NL" altLang="nl-NL" dirty="0" smtClean="0"/>
              <a:t>15 februari 2018</a:t>
            </a:r>
            <a:endParaRPr lang="nl-NL" altLang="nl-NL" dirty="0"/>
          </a:p>
        </p:txBody>
      </p:sp>
      <p:pic>
        <p:nvPicPr>
          <p:cNvPr id="819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0712" t="29242" r="20909" b="6375"/>
          <a:stretch>
            <a:fillRect/>
          </a:stretch>
        </p:blipFill>
        <p:spPr>
          <a:xfrm>
            <a:off x="1835150" y="2492375"/>
            <a:ext cx="5641975" cy="3889375"/>
          </a:xfrm>
          <a:noFill/>
        </p:spPr>
      </p:pic>
      <p:sp>
        <p:nvSpPr>
          <p:cNvPr id="8198" name="Rechthoek 6"/>
          <p:cNvSpPr>
            <a:spLocks noChangeArrowheads="1"/>
          </p:cNvSpPr>
          <p:nvPr/>
        </p:nvSpPr>
        <p:spPr bwMode="auto">
          <a:xfrm>
            <a:off x="2339975" y="1916113"/>
            <a:ext cx="3686175" cy="461962"/>
          </a:xfrm>
          <a:prstGeom prst="rect">
            <a:avLst/>
          </a:prstGeom>
          <a:solidFill>
            <a:srgbClr val="00B0F0">
              <a:alpha val="6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a:solidFill>
                  <a:schemeClr val="tx1"/>
                </a:solidFill>
                <a:latin typeface="Verdana" pitchFamily="34" charset="0"/>
              </a:defRPr>
            </a:lvl1pPr>
            <a:lvl2pPr marL="742950" indent="-285750" eaLnBrk="0" hangingPunct="0">
              <a:spcBef>
                <a:spcPct val="20000"/>
              </a:spcBef>
              <a:buChar char="–"/>
              <a:defRPr>
                <a:solidFill>
                  <a:schemeClr val="tx1"/>
                </a:solidFill>
                <a:latin typeface="Verdana" pitchFamily="34" charset="0"/>
              </a:defRPr>
            </a:lvl2pPr>
            <a:lvl3pPr marL="1143000" indent="-228600" eaLnBrk="0" hangingPunct="0">
              <a:spcBef>
                <a:spcPct val="20000"/>
              </a:spcBef>
              <a:buChar char="•"/>
              <a:defRPr>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ctr" eaLnBrk="1" hangingPunct="1">
              <a:spcBef>
                <a:spcPct val="0"/>
              </a:spcBef>
              <a:buFontTx/>
              <a:buNone/>
            </a:pPr>
            <a:r>
              <a:rPr lang="nl-NL" altLang="nl-NL" i="1">
                <a:latin typeface="Times New Roman" pitchFamily="18" charset="0"/>
              </a:rPr>
              <a:t>RWS werkt circulair in 2030</a:t>
            </a:r>
            <a:endParaRPr lang="nl-NL" altLang="nl-NL">
              <a:latin typeface="Times New Roman" pitchFamily="18" charset="0"/>
            </a:endParaRPr>
          </a:p>
        </p:txBody>
      </p:sp>
    </p:spTree>
    <p:extLst>
      <p:ext uri="{BB962C8B-B14F-4D97-AF65-F5344CB8AC3E}">
        <p14:creationId xmlns:p14="http://schemas.microsoft.com/office/powerpoint/2010/main" val="1584391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468313" y="1157288"/>
            <a:ext cx="8401050" cy="492125"/>
          </a:xfrm>
        </p:spPr>
        <p:txBody>
          <a:bodyPr/>
          <a:lstStyle/>
          <a:p>
            <a:r>
              <a:rPr lang="nl-NL" altLang="nl-NL" smtClean="0"/>
              <a:t>Dat betekent :</a:t>
            </a:r>
          </a:p>
        </p:txBody>
      </p:sp>
      <p:sp>
        <p:nvSpPr>
          <p:cNvPr id="3" name="Tijdelijke aanduiding voor inhoud 2"/>
          <p:cNvSpPr>
            <a:spLocks noGrp="1"/>
          </p:cNvSpPr>
          <p:nvPr>
            <p:ph idx="1"/>
          </p:nvPr>
        </p:nvSpPr>
        <p:spPr>
          <a:xfrm>
            <a:off x="2771775" y="2068513"/>
            <a:ext cx="6096000" cy="3663950"/>
          </a:xfrm>
        </p:spPr>
        <p:txBody>
          <a:bodyPr/>
          <a:lstStyle/>
          <a:p>
            <a:pPr marL="0" indent="0">
              <a:buFontTx/>
              <a:buNone/>
              <a:defRPr/>
            </a:pPr>
            <a:r>
              <a:rPr lang="nl-NL" dirty="0" smtClean="0"/>
              <a:t>	</a:t>
            </a:r>
          </a:p>
          <a:p>
            <a:pPr marL="0" lvl="4" indent="0">
              <a:buFontTx/>
              <a:buNone/>
              <a:defRPr/>
            </a:pPr>
            <a:r>
              <a:rPr lang="nl-NL" dirty="0" smtClean="0"/>
              <a:t>	</a:t>
            </a:r>
            <a:r>
              <a:rPr lang="nl-NL" sz="2400" b="1" dirty="0" smtClean="0">
                <a:solidFill>
                  <a:schemeClr val="tx2">
                    <a:lumMod val="90000"/>
                    <a:lumOff val="10000"/>
                  </a:schemeClr>
                </a:solidFill>
              </a:rPr>
              <a:t>Circulaire netwerken</a:t>
            </a:r>
          </a:p>
          <a:p>
            <a:pPr marL="342900" lvl="4" indent="-342900">
              <a:buFontTx/>
              <a:buChar char="•"/>
              <a:defRPr/>
            </a:pPr>
            <a:endParaRPr lang="nl-NL" dirty="0"/>
          </a:p>
          <a:p>
            <a:pPr marL="342900" lvl="4" indent="-342900">
              <a:buFontTx/>
              <a:buChar char="•"/>
              <a:defRPr/>
            </a:pPr>
            <a:endParaRPr lang="nl-NL" dirty="0" smtClean="0"/>
          </a:p>
          <a:p>
            <a:pPr marL="0" lvl="4" indent="0">
              <a:buFontTx/>
              <a:buNone/>
              <a:defRPr/>
            </a:pPr>
            <a:r>
              <a:rPr lang="nl-NL" dirty="0" smtClean="0"/>
              <a:t>	</a:t>
            </a:r>
          </a:p>
          <a:p>
            <a:pPr marL="0" lvl="4" indent="0">
              <a:buFontTx/>
              <a:buNone/>
              <a:defRPr/>
            </a:pPr>
            <a:r>
              <a:rPr lang="nl-NL" sz="2400" b="1" dirty="0" smtClean="0">
                <a:solidFill>
                  <a:schemeClr val="tx2">
                    <a:lumMod val="90000"/>
                    <a:lumOff val="10000"/>
                  </a:schemeClr>
                </a:solidFill>
              </a:rPr>
              <a:t>	Circulaire bedrijfsvoering</a:t>
            </a:r>
            <a:r>
              <a:rPr lang="nl-NL" dirty="0" smtClean="0"/>
              <a:t>, </a:t>
            </a:r>
          </a:p>
          <a:p>
            <a:pPr marL="0" indent="0">
              <a:buFontTx/>
              <a:buNone/>
              <a:defRPr/>
            </a:pPr>
            <a:r>
              <a:rPr lang="nl-NL" dirty="0"/>
              <a:t>	</a:t>
            </a:r>
            <a:r>
              <a:rPr lang="nl-NL" sz="1400" i="1" dirty="0" smtClean="0"/>
              <a:t>o.a. ICT-apparatuur, catering, kantoorartikelen en 	kantoorinrichting</a:t>
            </a:r>
            <a:r>
              <a:rPr lang="nl-NL" dirty="0" smtClean="0"/>
              <a:t>.</a:t>
            </a:r>
          </a:p>
          <a:p>
            <a:pPr marL="0" indent="0">
              <a:buFontTx/>
              <a:buNone/>
              <a:defRPr/>
            </a:pPr>
            <a:endParaRPr lang="nl-NL" dirty="0"/>
          </a:p>
          <a:p>
            <a:pPr marL="0" indent="0">
              <a:buFontTx/>
              <a:buNone/>
              <a:defRPr/>
            </a:pPr>
            <a:endParaRPr lang="nl-NL" altLang="nl-NL" sz="2000" dirty="0" smtClean="0">
              <a:solidFill>
                <a:srgbClr val="FF0000"/>
              </a:solidFill>
            </a:endParaRPr>
          </a:p>
          <a:p>
            <a:pPr marL="0" indent="0">
              <a:buFontTx/>
              <a:buNone/>
              <a:defRPr/>
            </a:pPr>
            <a:endParaRPr lang="nl-NL" altLang="nl-NL" sz="2000" dirty="0">
              <a:solidFill>
                <a:srgbClr val="FF0000"/>
              </a:solidFill>
            </a:endParaRPr>
          </a:p>
          <a:p>
            <a:pPr marL="0" indent="0">
              <a:buFontTx/>
              <a:buNone/>
              <a:defRPr/>
            </a:pPr>
            <a:endParaRPr lang="nl-NL" sz="2400" dirty="0"/>
          </a:p>
        </p:txBody>
      </p:sp>
      <p:sp>
        <p:nvSpPr>
          <p:cNvPr id="5" name="Tijdelijke aanduiding voor datum 4"/>
          <p:cNvSpPr>
            <a:spLocks noGrp="1"/>
          </p:cNvSpPr>
          <p:nvPr>
            <p:ph type="dt" sz="quarter" idx="12"/>
          </p:nvPr>
        </p:nvSpPr>
        <p:spPr/>
        <p:txBody>
          <a:bodyPr/>
          <a:lstStyle/>
          <a:p>
            <a:pPr>
              <a:defRPr/>
            </a:pPr>
            <a:r>
              <a:rPr lang="nl-NL" altLang="nl-NL" dirty="0" smtClean="0"/>
              <a:t>15 februari 2018</a:t>
            </a:r>
            <a:endParaRPr lang="nl-NL" altLang="nl-NL" dirty="0"/>
          </a:p>
        </p:txBody>
      </p:sp>
      <p:pic>
        <p:nvPicPr>
          <p:cNvPr id="9222" name="Afbeelding 1"/>
          <p:cNvPicPr>
            <a:picLocks noChangeAspect="1"/>
          </p:cNvPicPr>
          <p:nvPr/>
        </p:nvPicPr>
        <p:blipFill>
          <a:blip r:embed="rId2">
            <a:extLst>
              <a:ext uri="{28A0092B-C50C-407E-A947-70E740481C1C}">
                <a14:useLocalDpi xmlns:a14="http://schemas.microsoft.com/office/drawing/2010/main" val="0"/>
              </a:ext>
            </a:extLst>
          </a:blip>
          <a:srcRect t="15356" b="11050"/>
          <a:stretch>
            <a:fillRect/>
          </a:stretch>
        </p:blipFill>
        <p:spPr bwMode="auto">
          <a:xfrm>
            <a:off x="179388" y="1616075"/>
            <a:ext cx="2501900"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kstvak 7"/>
          <p:cNvSpPr txBox="1">
            <a:spLocks noChangeArrowheads="1"/>
          </p:cNvSpPr>
          <p:nvPr/>
        </p:nvSpPr>
        <p:spPr bwMode="auto">
          <a:xfrm>
            <a:off x="482600" y="5640388"/>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a:solidFill>
                  <a:schemeClr val="tx1"/>
                </a:solidFill>
                <a:latin typeface="Verdana" pitchFamily="34" charset="0"/>
              </a:defRPr>
            </a:lvl1pPr>
            <a:lvl2pPr marL="742950" indent="-285750" eaLnBrk="0" hangingPunct="0">
              <a:spcBef>
                <a:spcPct val="20000"/>
              </a:spcBef>
              <a:buChar char="–"/>
              <a:defRPr>
                <a:solidFill>
                  <a:schemeClr val="tx1"/>
                </a:solidFill>
                <a:latin typeface="Verdana" pitchFamily="34" charset="0"/>
              </a:defRPr>
            </a:lvl2pPr>
            <a:lvl3pPr marL="1143000" indent="-228600" eaLnBrk="0" hangingPunct="0">
              <a:spcBef>
                <a:spcPct val="20000"/>
              </a:spcBef>
              <a:buChar char="•"/>
              <a:defRPr>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eaLnBrk="1" hangingPunct="1">
              <a:spcBef>
                <a:spcPct val="0"/>
              </a:spcBef>
              <a:buFontTx/>
              <a:buNone/>
            </a:pPr>
            <a:r>
              <a:rPr lang="nl-NL" altLang="nl-NL" b="1">
                <a:solidFill>
                  <a:srgbClr val="FF3300"/>
                </a:solidFill>
                <a:latin typeface="Times New Roman" pitchFamily="18" charset="0"/>
              </a:rPr>
              <a:t>LEREN DOOR TE EXPERIMENTEREN MET DE SECTOR!</a:t>
            </a:r>
          </a:p>
        </p:txBody>
      </p:sp>
    </p:spTree>
    <p:extLst>
      <p:ext uri="{BB962C8B-B14F-4D97-AF65-F5344CB8AC3E}">
        <p14:creationId xmlns:p14="http://schemas.microsoft.com/office/powerpoint/2010/main" val="1919365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r>
              <a:rPr lang="nl-NL" altLang="nl-NL" smtClean="0"/>
              <a:t>Trends en ontwikkelingen t.a.v. catering </a:t>
            </a:r>
          </a:p>
        </p:txBody>
      </p:sp>
      <p:sp>
        <p:nvSpPr>
          <p:cNvPr id="3" name="Tijdelijke aanduiding voor inhoud 2"/>
          <p:cNvSpPr>
            <a:spLocks noGrp="1"/>
          </p:cNvSpPr>
          <p:nvPr>
            <p:ph idx="1"/>
          </p:nvPr>
        </p:nvSpPr>
        <p:spPr>
          <a:xfrm>
            <a:off x="468313" y="2420938"/>
            <a:ext cx="8401050" cy="4138612"/>
          </a:xfrm>
        </p:spPr>
        <p:txBody>
          <a:bodyPr/>
          <a:lstStyle/>
          <a:p>
            <a:pPr>
              <a:buFont typeface="Wingdings" panose="05000000000000000000" pitchFamily="2" charset="2"/>
              <a:buChar char="v"/>
              <a:defRPr/>
            </a:pPr>
            <a:r>
              <a:rPr lang="nl-NL" dirty="0" smtClean="0"/>
              <a:t>Werknemer verwacht kwalitatieve goede, gezonde, duurzame, betaalbare en gevarieerde lunch</a:t>
            </a:r>
          </a:p>
          <a:p>
            <a:pPr>
              <a:buFont typeface="Wingdings" panose="05000000000000000000" pitchFamily="2" charset="2"/>
              <a:buChar char="v"/>
              <a:defRPr/>
            </a:pPr>
            <a:endParaRPr lang="nl-NL" dirty="0" smtClean="0"/>
          </a:p>
          <a:p>
            <a:pPr>
              <a:buFont typeface="Wingdings" panose="05000000000000000000" pitchFamily="2" charset="2"/>
              <a:buChar char="v"/>
              <a:defRPr/>
            </a:pPr>
            <a:r>
              <a:rPr lang="nl-NL" dirty="0" smtClean="0"/>
              <a:t>Gemiddeld heeft een werknemer tussen de € 2,50 en € 3,- over voor een (complete) lunch.</a:t>
            </a:r>
          </a:p>
          <a:p>
            <a:pPr>
              <a:buFont typeface="Wingdings" panose="05000000000000000000" pitchFamily="2" charset="2"/>
              <a:buChar char="v"/>
              <a:defRPr/>
            </a:pPr>
            <a:endParaRPr lang="nl-NL" dirty="0" smtClean="0"/>
          </a:p>
          <a:p>
            <a:pPr>
              <a:buFont typeface="Wingdings" panose="05000000000000000000" pitchFamily="2" charset="2"/>
              <a:buChar char="v"/>
              <a:defRPr/>
            </a:pPr>
            <a:r>
              <a:rPr lang="nl-NL" dirty="0" smtClean="0"/>
              <a:t>Demografische gegevens spelen grote rol, zowel vergrijzing van het werknemersbestand als het aantrekken </a:t>
            </a:r>
            <a:r>
              <a:rPr lang="nl-NL" dirty="0" err="1" smtClean="0"/>
              <a:t>young</a:t>
            </a:r>
            <a:r>
              <a:rPr lang="nl-NL" dirty="0" smtClean="0"/>
              <a:t> professionals.</a:t>
            </a:r>
          </a:p>
          <a:p>
            <a:pPr>
              <a:buFont typeface="Wingdings" panose="05000000000000000000" pitchFamily="2" charset="2"/>
              <a:buChar char="v"/>
              <a:defRPr/>
            </a:pPr>
            <a:endParaRPr lang="nl-NL" dirty="0" smtClean="0"/>
          </a:p>
          <a:p>
            <a:pPr>
              <a:buFont typeface="Wingdings" panose="05000000000000000000" pitchFamily="2" charset="2"/>
              <a:buChar char="v"/>
              <a:defRPr/>
            </a:pPr>
            <a:r>
              <a:rPr lang="nl-NL" dirty="0" smtClean="0"/>
              <a:t>Meer nadruk op gezonde levensstijl en bijbehorende voeding.</a:t>
            </a:r>
          </a:p>
          <a:p>
            <a:pPr marL="0" indent="0">
              <a:buFontTx/>
              <a:buNone/>
              <a:defRPr/>
            </a:pPr>
            <a:endParaRPr lang="nl-NL" dirty="0"/>
          </a:p>
          <a:p>
            <a:pPr>
              <a:defRPr/>
            </a:pPr>
            <a:endParaRPr lang="nl-NL" dirty="0"/>
          </a:p>
          <a:p>
            <a:pPr marL="0" indent="0">
              <a:buFontTx/>
              <a:buNone/>
              <a:defRPr/>
            </a:pPr>
            <a:endParaRPr lang="nl-NL" dirty="0"/>
          </a:p>
        </p:txBody>
      </p:sp>
      <p:sp>
        <p:nvSpPr>
          <p:cNvPr id="5" name="Tijdelijke aanduiding voor datum 4"/>
          <p:cNvSpPr>
            <a:spLocks noGrp="1"/>
          </p:cNvSpPr>
          <p:nvPr>
            <p:ph type="dt" sz="quarter" idx="12"/>
          </p:nvPr>
        </p:nvSpPr>
        <p:spPr/>
        <p:txBody>
          <a:bodyPr/>
          <a:lstStyle/>
          <a:p>
            <a:pPr>
              <a:defRPr/>
            </a:pPr>
            <a:r>
              <a:rPr lang="nl-NL" altLang="nl-NL" dirty="0" smtClean="0"/>
              <a:t>15 februari 2018</a:t>
            </a:r>
            <a:endParaRPr lang="nl-NL" altLang="nl-NL" dirty="0"/>
          </a:p>
        </p:txBody>
      </p:sp>
    </p:spTree>
    <p:extLst>
      <p:ext uri="{BB962C8B-B14F-4D97-AF65-F5344CB8AC3E}">
        <p14:creationId xmlns:p14="http://schemas.microsoft.com/office/powerpoint/2010/main" val="3953803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323850" y="1268413"/>
            <a:ext cx="8401050" cy="492125"/>
          </a:xfrm>
        </p:spPr>
        <p:txBody>
          <a:bodyPr/>
          <a:lstStyle/>
          <a:p>
            <a:r>
              <a:rPr lang="nl-NL" altLang="nl-NL" sz="2800" dirty="0" smtClean="0"/>
              <a:t> Scope aanbesteding catering Rijkswaterstaat</a:t>
            </a:r>
            <a:endParaRPr lang="nl-NL" altLang="nl-NL" dirty="0" smtClean="0"/>
          </a:p>
        </p:txBody>
      </p:sp>
      <p:sp>
        <p:nvSpPr>
          <p:cNvPr id="3" name="Tijdelijke aanduiding voor inhoud 2"/>
          <p:cNvSpPr>
            <a:spLocks noGrp="1"/>
          </p:cNvSpPr>
          <p:nvPr>
            <p:ph idx="1"/>
          </p:nvPr>
        </p:nvSpPr>
        <p:spPr/>
        <p:txBody>
          <a:bodyPr/>
          <a:lstStyle/>
          <a:p>
            <a:pPr marL="0" indent="0">
              <a:buFontTx/>
              <a:buNone/>
              <a:defRPr/>
            </a:pPr>
            <a:r>
              <a:rPr lang="nl-NL" b="1" dirty="0" smtClean="0"/>
              <a:t>Scope:</a:t>
            </a:r>
          </a:p>
          <a:p>
            <a:pPr marL="0" indent="0">
              <a:buFontTx/>
              <a:buNone/>
              <a:defRPr/>
            </a:pPr>
            <a:r>
              <a:rPr lang="nl-NL" dirty="0" smtClean="0"/>
              <a:t>Aan </a:t>
            </a:r>
            <a:r>
              <a:rPr lang="nl-NL" dirty="0"/>
              <a:t>deze aanbesteding doen de volgende deelnemers mee:</a:t>
            </a:r>
          </a:p>
          <a:p>
            <a:pPr>
              <a:buFont typeface="Wingdings" panose="05000000000000000000" pitchFamily="2" charset="2"/>
              <a:buChar char="v"/>
              <a:defRPr/>
            </a:pPr>
            <a:r>
              <a:rPr lang="nl-NL" dirty="0"/>
              <a:t>CDV Rijkswaterstaat (RWS) met </a:t>
            </a:r>
            <a:r>
              <a:rPr lang="nl-NL" dirty="0" smtClean="0"/>
              <a:t>14 </a:t>
            </a:r>
            <a:r>
              <a:rPr lang="nl-NL" dirty="0"/>
              <a:t>locaties (incl. KNMI)</a:t>
            </a:r>
          </a:p>
          <a:p>
            <a:pPr>
              <a:buFont typeface="Wingdings" panose="05000000000000000000" pitchFamily="2" charset="2"/>
              <a:buChar char="v"/>
              <a:defRPr/>
            </a:pPr>
            <a:r>
              <a:rPr lang="nl-NL" dirty="0"/>
              <a:t>Centraal Justitieel Incasso Bureau (CJIB) met 2 </a:t>
            </a:r>
            <a:r>
              <a:rPr lang="nl-NL" dirty="0" smtClean="0"/>
              <a:t>locaties</a:t>
            </a:r>
          </a:p>
          <a:p>
            <a:pPr>
              <a:buFont typeface="Wingdings" panose="05000000000000000000" pitchFamily="2" charset="2"/>
              <a:buChar char="v"/>
              <a:defRPr/>
            </a:pPr>
            <a:r>
              <a:rPr lang="nl-NL" dirty="0" smtClean="0"/>
              <a:t>In het kader van masterplannen sluit Rijkswaterstaat nieuwe aansluitingen of het sluiten van bestaande voorzieningen niet uit. </a:t>
            </a:r>
            <a:r>
              <a:rPr lang="nl-NL" dirty="0"/>
              <a:t>U</a:t>
            </a:r>
            <a:r>
              <a:rPr lang="nl-NL" dirty="0" smtClean="0"/>
              <a:t>iteraard wordt deze informatie zo spoedig mogelijk gedeeld. </a:t>
            </a:r>
          </a:p>
          <a:p>
            <a:pPr>
              <a:defRPr/>
            </a:pPr>
            <a:endParaRPr lang="nl-NL" dirty="0" smtClean="0"/>
          </a:p>
          <a:p>
            <a:pPr>
              <a:defRPr/>
            </a:pPr>
            <a:endParaRPr lang="nl-NL" dirty="0"/>
          </a:p>
          <a:p>
            <a:pPr>
              <a:defRPr/>
            </a:pPr>
            <a:endParaRPr lang="nl-NL" dirty="0"/>
          </a:p>
        </p:txBody>
      </p:sp>
      <p:sp>
        <p:nvSpPr>
          <p:cNvPr id="5" name="Tijdelijke aanduiding voor datum 4"/>
          <p:cNvSpPr>
            <a:spLocks noGrp="1"/>
          </p:cNvSpPr>
          <p:nvPr>
            <p:ph type="dt" sz="quarter" idx="12"/>
          </p:nvPr>
        </p:nvSpPr>
        <p:spPr/>
        <p:txBody>
          <a:bodyPr/>
          <a:lstStyle/>
          <a:p>
            <a:pPr>
              <a:defRPr/>
            </a:pPr>
            <a:r>
              <a:rPr lang="nl-NL" altLang="nl-NL" dirty="0" smtClean="0"/>
              <a:t>15 februari 2018</a:t>
            </a:r>
            <a:endParaRPr lang="nl-NL" altLang="nl-NL" dirty="0"/>
          </a:p>
        </p:txBody>
      </p:sp>
    </p:spTree>
    <p:extLst>
      <p:ext uri="{BB962C8B-B14F-4D97-AF65-F5344CB8AC3E}">
        <p14:creationId xmlns:p14="http://schemas.microsoft.com/office/powerpoint/2010/main" val="3628107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468000" y="1295999"/>
            <a:ext cx="8402400" cy="2000548"/>
          </a:xfrm>
        </p:spPr>
        <p:txBody>
          <a:bodyPr/>
          <a:lstStyle/>
          <a:p>
            <a:pPr algn="ctr"/>
            <a:r>
              <a:rPr lang="nl-NL" altLang="nl-NL" b="1" dirty="0" smtClean="0"/>
              <a:t/>
            </a:r>
            <a:br>
              <a:rPr lang="nl-NL" altLang="nl-NL" b="1" dirty="0" smtClean="0"/>
            </a:br>
            <a:r>
              <a:rPr lang="nl-NL" altLang="nl-NL" b="1" dirty="0" smtClean="0">
                <a:solidFill>
                  <a:schemeClr val="tx1"/>
                </a:solidFill>
              </a:rPr>
              <a:t>Eten en drinken bij Rijkswaterstaat: </a:t>
            </a:r>
            <a:r>
              <a:rPr lang="nl-NL" altLang="nl-NL" dirty="0" smtClean="0">
                <a:solidFill>
                  <a:schemeClr val="tx1"/>
                </a:solidFill>
              </a:rPr>
              <a:t/>
            </a:r>
            <a:br>
              <a:rPr lang="nl-NL" altLang="nl-NL" dirty="0" smtClean="0">
                <a:solidFill>
                  <a:schemeClr val="tx1"/>
                </a:solidFill>
              </a:rPr>
            </a:br>
            <a:r>
              <a:rPr lang="nl-NL" altLang="nl-NL" b="1" dirty="0" smtClean="0">
                <a:solidFill>
                  <a:schemeClr val="tx1"/>
                </a:solidFill>
              </a:rPr>
              <a:t> </a:t>
            </a:r>
            <a:r>
              <a:rPr lang="nl-NL" altLang="nl-NL" dirty="0" smtClean="0">
                <a:solidFill>
                  <a:schemeClr val="tx1"/>
                </a:solidFill>
              </a:rPr>
              <a:t/>
            </a:r>
            <a:br>
              <a:rPr lang="nl-NL" altLang="nl-NL" dirty="0" smtClean="0">
                <a:solidFill>
                  <a:schemeClr val="tx1"/>
                </a:solidFill>
              </a:rPr>
            </a:br>
            <a:r>
              <a:rPr lang="nl-NL" altLang="nl-NL" b="1" dirty="0" smtClean="0">
                <a:solidFill>
                  <a:srgbClr val="00B0F0"/>
                </a:solidFill>
              </a:rPr>
              <a:t>Genieten, Gezond en Circulair!</a:t>
            </a:r>
            <a:r>
              <a:rPr lang="nl-NL" altLang="nl-NL" dirty="0" smtClean="0"/>
              <a:t/>
            </a:r>
            <a:br>
              <a:rPr lang="nl-NL" altLang="nl-NL" dirty="0" smtClean="0"/>
            </a:br>
            <a:endParaRPr lang="nl-NL" altLang="nl-NL" dirty="0" smtClean="0"/>
          </a:p>
        </p:txBody>
      </p:sp>
      <p:sp>
        <p:nvSpPr>
          <p:cNvPr id="5" name="Tijdelijke aanduiding voor datum 4"/>
          <p:cNvSpPr>
            <a:spLocks noGrp="1"/>
          </p:cNvSpPr>
          <p:nvPr>
            <p:ph type="dt" sz="quarter" idx="12"/>
          </p:nvPr>
        </p:nvSpPr>
        <p:spPr/>
        <p:txBody>
          <a:bodyPr/>
          <a:lstStyle/>
          <a:p>
            <a:pPr>
              <a:defRPr/>
            </a:pPr>
            <a:r>
              <a:rPr lang="nl-NL" altLang="nl-NL" dirty="0" smtClean="0"/>
              <a:t>15 februari 2018</a:t>
            </a:r>
            <a:endParaRPr lang="nl-NL" altLang="nl-NL" dirty="0"/>
          </a:p>
        </p:txBody>
      </p:sp>
      <p:pic>
        <p:nvPicPr>
          <p:cNvPr id="12293" name="Tijdelijke aanduiding voor inhoud 5"/>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771800" y="3356992"/>
            <a:ext cx="3744416" cy="2304256"/>
          </a:xfrm>
        </p:spPr>
      </p:pic>
    </p:spTree>
    <p:extLst>
      <p:ext uri="{BB962C8B-B14F-4D97-AF65-F5344CB8AC3E}">
        <p14:creationId xmlns:p14="http://schemas.microsoft.com/office/powerpoint/2010/main" val="136226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pPr algn="ctr"/>
            <a:r>
              <a:rPr lang="nl-NL" altLang="nl-NL" smtClean="0"/>
              <a:t>Genieten</a:t>
            </a:r>
          </a:p>
        </p:txBody>
      </p:sp>
      <p:sp>
        <p:nvSpPr>
          <p:cNvPr id="3" name="Tijdelijke aanduiding voor inhoud 2"/>
          <p:cNvSpPr>
            <a:spLocks noGrp="1"/>
          </p:cNvSpPr>
          <p:nvPr>
            <p:ph idx="1"/>
          </p:nvPr>
        </p:nvSpPr>
        <p:spPr>
          <a:xfrm>
            <a:off x="395288" y="2192338"/>
            <a:ext cx="3241675" cy="928687"/>
          </a:xfrm>
        </p:spPr>
        <p:txBody>
          <a:bodyPr/>
          <a:lstStyle/>
          <a:p>
            <a:pPr marL="0" indent="0" algn="ctr">
              <a:buFontTx/>
              <a:buNone/>
            </a:pPr>
            <a:r>
              <a:rPr lang="nl-NL" altLang="nl-NL" sz="3200" smtClean="0">
                <a:solidFill>
                  <a:srgbClr val="FF0000"/>
                </a:solidFill>
              </a:rPr>
              <a:t>Lekker eten!</a:t>
            </a:r>
          </a:p>
        </p:txBody>
      </p:sp>
      <p:sp>
        <p:nvSpPr>
          <p:cNvPr id="5" name="Tijdelijke aanduiding voor datum 4"/>
          <p:cNvSpPr>
            <a:spLocks noGrp="1"/>
          </p:cNvSpPr>
          <p:nvPr>
            <p:ph type="dt" sz="quarter" idx="12"/>
          </p:nvPr>
        </p:nvSpPr>
        <p:spPr/>
        <p:txBody>
          <a:bodyPr/>
          <a:lstStyle/>
          <a:p>
            <a:pPr>
              <a:defRPr/>
            </a:pPr>
            <a:r>
              <a:rPr lang="nl-NL" altLang="nl-NL" dirty="0" smtClean="0"/>
              <a:t>15 februari 2018</a:t>
            </a:r>
            <a:endParaRPr lang="nl-NL" altLang="nl-NL" dirty="0"/>
          </a:p>
        </p:txBody>
      </p:sp>
      <p:sp>
        <p:nvSpPr>
          <p:cNvPr id="6" name="Tijdelijke aanduiding voor inhoud 2"/>
          <p:cNvSpPr txBox="1">
            <a:spLocks/>
          </p:cNvSpPr>
          <p:nvPr/>
        </p:nvSpPr>
        <p:spPr bwMode="auto">
          <a:xfrm>
            <a:off x="4932363" y="2308225"/>
            <a:ext cx="3240087"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45717"/>
          <a:lst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lgn="ctr">
              <a:buFontTx/>
              <a:buNone/>
              <a:defRPr/>
            </a:pPr>
            <a:r>
              <a:rPr lang="nl-NL" sz="3200" kern="0" dirty="0" smtClean="0">
                <a:solidFill>
                  <a:schemeClr val="tx2">
                    <a:lumMod val="25000"/>
                    <a:lumOff val="75000"/>
                  </a:schemeClr>
                </a:solidFill>
              </a:rPr>
              <a:t>Op meerdere momenten op de dag!</a:t>
            </a:r>
            <a:endParaRPr lang="nl-NL" sz="3200" kern="0" dirty="0">
              <a:solidFill>
                <a:schemeClr val="tx2">
                  <a:lumMod val="25000"/>
                  <a:lumOff val="75000"/>
                </a:schemeClr>
              </a:solidFill>
            </a:endParaRPr>
          </a:p>
        </p:txBody>
      </p:sp>
      <p:sp>
        <p:nvSpPr>
          <p:cNvPr id="7" name="Tijdelijke aanduiding voor inhoud 2"/>
          <p:cNvSpPr txBox="1">
            <a:spLocks/>
          </p:cNvSpPr>
          <p:nvPr/>
        </p:nvSpPr>
        <p:spPr bwMode="auto">
          <a:xfrm>
            <a:off x="827088" y="3644900"/>
            <a:ext cx="3241675" cy="151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45717"/>
          <a:lst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lgn="ctr">
              <a:buFontTx/>
              <a:buNone/>
              <a:defRPr/>
            </a:pPr>
            <a:r>
              <a:rPr lang="nl-NL" sz="3200" kern="0" dirty="0" smtClean="0">
                <a:solidFill>
                  <a:srgbClr val="00B0F0"/>
                </a:solidFill>
              </a:rPr>
              <a:t>Op meerdere plekken in het gebouw!</a:t>
            </a:r>
            <a:endParaRPr lang="nl-NL" sz="3200" kern="0" dirty="0">
              <a:solidFill>
                <a:srgbClr val="00B0F0"/>
              </a:solidFill>
            </a:endParaRPr>
          </a:p>
        </p:txBody>
      </p:sp>
      <p:sp>
        <p:nvSpPr>
          <p:cNvPr id="8" name="Tijdelijke aanduiding voor inhoud 2"/>
          <p:cNvSpPr txBox="1">
            <a:spLocks/>
          </p:cNvSpPr>
          <p:nvPr/>
        </p:nvSpPr>
        <p:spPr bwMode="auto">
          <a:xfrm>
            <a:off x="4932363" y="4692650"/>
            <a:ext cx="3240087" cy="92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45717"/>
          <a:lst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lgn="ctr">
              <a:buFontTx/>
              <a:buNone/>
              <a:defRPr/>
            </a:pPr>
            <a:r>
              <a:rPr lang="nl-NL" sz="3200" kern="0" dirty="0" smtClean="0">
                <a:solidFill>
                  <a:schemeClr val="accent5">
                    <a:lumMod val="75000"/>
                  </a:schemeClr>
                </a:solidFill>
              </a:rPr>
              <a:t>Even wat anders!</a:t>
            </a:r>
            <a:endParaRPr lang="nl-NL" sz="3200" kern="0" dirty="0">
              <a:solidFill>
                <a:schemeClr val="accent5">
                  <a:lumMod val="75000"/>
                </a:schemeClr>
              </a:solidFill>
            </a:endParaRPr>
          </a:p>
        </p:txBody>
      </p:sp>
    </p:spTree>
    <p:extLst>
      <p:ext uri="{BB962C8B-B14F-4D97-AF65-F5344CB8AC3E}">
        <p14:creationId xmlns:p14="http://schemas.microsoft.com/office/powerpoint/2010/main" val="1030543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lvl="0" indent="0">
              <a:buNone/>
            </a:pPr>
            <a:r>
              <a:rPr lang="nl-NL" sz="2800" dirty="0"/>
              <a:t>Om tot een echt circulair concept te komen is het noodzakelijk om samen te werken met (nieuwe) externe partijen</a:t>
            </a:r>
          </a:p>
          <a:p>
            <a:pPr marL="0" lvl="0" indent="0" algn="ctr">
              <a:buNone/>
            </a:pPr>
            <a:endParaRPr lang="nl-NL" sz="4400" dirty="0"/>
          </a:p>
          <a:p>
            <a:pPr marL="0" lvl="0" indent="0">
              <a:buNone/>
            </a:pPr>
            <a:r>
              <a:rPr lang="nl-NL" sz="4400" dirty="0" smtClean="0"/>
              <a:t>Oneens 					Eens</a:t>
            </a:r>
            <a:endParaRPr lang="nl-NL" sz="4400" dirty="0"/>
          </a:p>
          <a:p>
            <a:pPr marL="0" indent="0">
              <a:buNone/>
            </a:pPr>
            <a:endParaRPr lang="nl-NL" dirty="0"/>
          </a:p>
        </p:txBody>
      </p:sp>
      <p:sp>
        <p:nvSpPr>
          <p:cNvPr id="4" name="Tijdelijke aanduiding voor datum 3"/>
          <p:cNvSpPr>
            <a:spLocks noGrp="1"/>
          </p:cNvSpPr>
          <p:nvPr>
            <p:ph type="dt" sz="half" idx="10"/>
          </p:nvPr>
        </p:nvSpPr>
        <p:spPr/>
        <p:txBody>
          <a:bodyPr/>
          <a:lstStyle/>
          <a:p>
            <a:fld id="{AB3A49D2-2692-462F-983A-6983BB1F109D}" type="datetime1">
              <a:rPr lang="nl-NL" smtClean="0"/>
              <a:t>21-2-2018</a:t>
            </a:fld>
            <a:endParaRPr lang="nl-NL"/>
          </a:p>
        </p:txBody>
      </p:sp>
      <p:sp>
        <p:nvSpPr>
          <p:cNvPr id="5" name="Tijdelijke aanduiding voor dianummer 4"/>
          <p:cNvSpPr>
            <a:spLocks noGrp="1"/>
          </p:cNvSpPr>
          <p:nvPr>
            <p:ph type="sldNum" sz="quarter" idx="12"/>
          </p:nvPr>
        </p:nvSpPr>
        <p:spPr/>
        <p:txBody>
          <a:bodyPr/>
          <a:lstStyle/>
          <a:p>
            <a:fld id="{792AF880-F059-4D24-B61C-69EA5386B4DE}" type="slidenum">
              <a:rPr lang="nl-NL" smtClean="0"/>
              <a:t>2</a:t>
            </a:fld>
            <a:endParaRPr lang="nl-NL"/>
          </a:p>
        </p:txBody>
      </p:sp>
      <p:cxnSp>
        <p:nvCxnSpPr>
          <p:cNvPr id="7" name="Rechte verbindingslijn met pijl 6"/>
          <p:cNvCxnSpPr/>
          <p:nvPr/>
        </p:nvCxnSpPr>
        <p:spPr>
          <a:xfrm>
            <a:off x="3019425" y="4933950"/>
            <a:ext cx="3638550"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42264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pPr algn="ctr"/>
            <a:r>
              <a:rPr lang="nl-NL" altLang="nl-NL" smtClean="0"/>
              <a:t>Gezond</a:t>
            </a:r>
          </a:p>
        </p:txBody>
      </p:sp>
      <p:sp>
        <p:nvSpPr>
          <p:cNvPr id="3" name="Tijdelijke aanduiding voor inhoud 2"/>
          <p:cNvSpPr>
            <a:spLocks noGrp="1"/>
          </p:cNvSpPr>
          <p:nvPr>
            <p:ph idx="1"/>
          </p:nvPr>
        </p:nvSpPr>
        <p:spPr>
          <a:xfrm>
            <a:off x="395288" y="2060575"/>
            <a:ext cx="5976937" cy="863600"/>
          </a:xfrm>
        </p:spPr>
        <p:txBody>
          <a:bodyPr/>
          <a:lstStyle/>
          <a:p>
            <a:pPr marL="0" indent="0">
              <a:buFontTx/>
              <a:buNone/>
              <a:defRPr/>
            </a:pPr>
            <a:r>
              <a:rPr lang="nl-NL" sz="3200" dirty="0" smtClean="0">
                <a:solidFill>
                  <a:schemeClr val="tx2">
                    <a:lumMod val="25000"/>
                    <a:lumOff val="75000"/>
                  </a:schemeClr>
                </a:solidFill>
              </a:rPr>
              <a:t>Gezonde keuze stimuleren </a:t>
            </a:r>
            <a:endParaRPr lang="nl-NL" sz="3200" dirty="0">
              <a:solidFill>
                <a:schemeClr val="tx2">
                  <a:lumMod val="25000"/>
                  <a:lumOff val="75000"/>
                </a:schemeClr>
              </a:solidFill>
            </a:endParaRPr>
          </a:p>
        </p:txBody>
      </p:sp>
      <p:sp>
        <p:nvSpPr>
          <p:cNvPr id="5" name="Tijdelijke aanduiding voor datum 4"/>
          <p:cNvSpPr>
            <a:spLocks noGrp="1"/>
          </p:cNvSpPr>
          <p:nvPr>
            <p:ph type="dt" sz="quarter" idx="12"/>
          </p:nvPr>
        </p:nvSpPr>
        <p:spPr/>
        <p:txBody>
          <a:bodyPr/>
          <a:lstStyle/>
          <a:p>
            <a:pPr>
              <a:defRPr/>
            </a:pPr>
            <a:r>
              <a:rPr lang="nl-NL" altLang="nl-NL" dirty="0" smtClean="0"/>
              <a:t>15 februari 2018</a:t>
            </a:r>
            <a:endParaRPr lang="nl-NL" altLang="nl-NL" dirty="0"/>
          </a:p>
        </p:txBody>
      </p:sp>
      <p:sp>
        <p:nvSpPr>
          <p:cNvPr id="7" name="Tijdelijke aanduiding voor inhoud 2"/>
          <p:cNvSpPr txBox="1">
            <a:spLocks/>
          </p:cNvSpPr>
          <p:nvPr/>
        </p:nvSpPr>
        <p:spPr bwMode="auto">
          <a:xfrm>
            <a:off x="1817688" y="2924175"/>
            <a:ext cx="5184775"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45717"/>
          <a:lst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FontTx/>
              <a:buNone/>
              <a:defRPr/>
            </a:pPr>
            <a:r>
              <a:rPr lang="nl-NL" sz="3200" kern="0" dirty="0" smtClean="0">
                <a:solidFill>
                  <a:srgbClr val="FF0000"/>
                </a:solidFill>
              </a:rPr>
              <a:t>Duurzame inzetbaarheid </a:t>
            </a:r>
            <a:endParaRPr lang="nl-NL" sz="3200" kern="0" dirty="0">
              <a:solidFill>
                <a:srgbClr val="FF0000"/>
              </a:solidFill>
            </a:endParaRPr>
          </a:p>
        </p:txBody>
      </p:sp>
      <p:sp>
        <p:nvSpPr>
          <p:cNvPr id="8" name="Tijdelijke aanduiding voor inhoud 2"/>
          <p:cNvSpPr txBox="1">
            <a:spLocks/>
          </p:cNvSpPr>
          <p:nvPr/>
        </p:nvSpPr>
        <p:spPr bwMode="auto">
          <a:xfrm>
            <a:off x="1817688" y="5230813"/>
            <a:ext cx="60483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45717"/>
          <a:lst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FontTx/>
              <a:buNone/>
              <a:defRPr/>
            </a:pPr>
            <a:r>
              <a:rPr lang="nl-NL" sz="3200" kern="0" dirty="0" smtClean="0">
                <a:solidFill>
                  <a:srgbClr val="00B0F0"/>
                </a:solidFill>
              </a:rPr>
              <a:t>“Zilveren en gouden Kantine”</a:t>
            </a:r>
            <a:endParaRPr lang="nl-NL" sz="3200" kern="0" dirty="0">
              <a:solidFill>
                <a:srgbClr val="00B0F0"/>
              </a:solidFill>
            </a:endParaRPr>
          </a:p>
        </p:txBody>
      </p:sp>
      <p:sp>
        <p:nvSpPr>
          <p:cNvPr id="9" name="Tijdelijke aanduiding voor inhoud 2"/>
          <p:cNvSpPr txBox="1">
            <a:spLocks/>
          </p:cNvSpPr>
          <p:nvPr/>
        </p:nvSpPr>
        <p:spPr bwMode="auto">
          <a:xfrm>
            <a:off x="4410075" y="4005263"/>
            <a:ext cx="4356100" cy="92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45717"/>
          <a:lst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FontTx/>
              <a:buNone/>
              <a:defRPr/>
            </a:pPr>
            <a:r>
              <a:rPr lang="nl-NL" sz="3200" kern="0" dirty="0" smtClean="0">
                <a:solidFill>
                  <a:srgbClr val="F79DF1"/>
                </a:solidFill>
              </a:rPr>
              <a:t>Gezonde Levensstijl  </a:t>
            </a:r>
            <a:endParaRPr lang="nl-NL" sz="3200" kern="0" dirty="0">
              <a:solidFill>
                <a:srgbClr val="F79DF1"/>
              </a:solidFill>
            </a:endParaRPr>
          </a:p>
        </p:txBody>
      </p:sp>
    </p:spTree>
    <p:extLst>
      <p:ext uri="{BB962C8B-B14F-4D97-AF65-F5344CB8AC3E}">
        <p14:creationId xmlns:p14="http://schemas.microsoft.com/office/powerpoint/2010/main" val="3227459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pPr algn="ctr"/>
            <a:r>
              <a:rPr lang="nl-NL" altLang="nl-NL" smtClean="0"/>
              <a:t>RWS Circulair</a:t>
            </a:r>
          </a:p>
        </p:txBody>
      </p:sp>
      <p:sp>
        <p:nvSpPr>
          <p:cNvPr id="15363" name="Tijdelijke aanduiding voor inhoud 2"/>
          <p:cNvSpPr>
            <a:spLocks noGrp="1"/>
          </p:cNvSpPr>
          <p:nvPr>
            <p:ph idx="1"/>
          </p:nvPr>
        </p:nvSpPr>
        <p:spPr>
          <a:xfrm>
            <a:off x="466725" y="2068513"/>
            <a:ext cx="8401050" cy="1431925"/>
          </a:xfrm>
        </p:spPr>
        <p:txBody>
          <a:bodyPr/>
          <a:lstStyle/>
          <a:p>
            <a:pPr>
              <a:buFont typeface="Wingdings" panose="05000000000000000000" pitchFamily="2" charset="2"/>
              <a:buChar char="v"/>
            </a:pPr>
            <a:r>
              <a:rPr lang="nl-NL" altLang="nl-NL" dirty="0" smtClean="0"/>
              <a:t>Het sluiten van de kringloop;</a:t>
            </a:r>
          </a:p>
          <a:p>
            <a:pPr>
              <a:buFont typeface="Wingdings" panose="05000000000000000000" pitchFamily="2" charset="2"/>
              <a:buChar char="v"/>
            </a:pPr>
            <a:r>
              <a:rPr lang="nl-NL" altLang="nl-NL" dirty="0" smtClean="0"/>
              <a:t>Waardebehoud van grondstoffen;</a:t>
            </a:r>
          </a:p>
          <a:p>
            <a:pPr>
              <a:buFont typeface="Wingdings" panose="05000000000000000000" pitchFamily="2" charset="2"/>
              <a:buChar char="v"/>
            </a:pPr>
            <a:r>
              <a:rPr lang="nl-NL" altLang="nl-NL" dirty="0" smtClean="0"/>
              <a:t>Minimaliseren verspilling en verlies van waarde;</a:t>
            </a:r>
          </a:p>
          <a:p>
            <a:pPr>
              <a:buFont typeface="Wingdings" panose="05000000000000000000" pitchFamily="2" charset="2"/>
              <a:buChar char="v"/>
            </a:pPr>
            <a:r>
              <a:rPr lang="nl-NL" altLang="nl-NL" dirty="0" smtClean="0"/>
              <a:t>Vereist nieuwe manier van samenwerken.</a:t>
            </a:r>
          </a:p>
          <a:p>
            <a:endParaRPr lang="nl-NL" altLang="nl-NL" dirty="0" smtClean="0"/>
          </a:p>
          <a:p>
            <a:endParaRPr lang="nl-NL" altLang="nl-NL" dirty="0" smtClean="0"/>
          </a:p>
        </p:txBody>
      </p:sp>
      <p:sp>
        <p:nvSpPr>
          <p:cNvPr id="5" name="Tijdelijke aanduiding voor datum 4"/>
          <p:cNvSpPr>
            <a:spLocks noGrp="1"/>
          </p:cNvSpPr>
          <p:nvPr>
            <p:ph type="dt" sz="quarter" idx="12"/>
          </p:nvPr>
        </p:nvSpPr>
        <p:spPr/>
        <p:txBody>
          <a:bodyPr/>
          <a:lstStyle/>
          <a:p>
            <a:pPr>
              <a:defRPr/>
            </a:pPr>
            <a:r>
              <a:rPr lang="nl-NL" altLang="nl-NL" dirty="0" smtClean="0"/>
              <a:t>15 februari 2018</a:t>
            </a:r>
            <a:endParaRPr lang="nl-NL" altLang="nl-NL" dirty="0"/>
          </a:p>
        </p:txBody>
      </p:sp>
      <p:pic>
        <p:nvPicPr>
          <p:cNvPr id="15366" name="Afbeelding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57438" y="3429000"/>
            <a:ext cx="4716462"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46460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611560" y="1772816"/>
            <a:ext cx="8184778" cy="4464496"/>
          </a:xfrm>
        </p:spPr>
        <p:txBody>
          <a:bodyPr/>
          <a:lstStyle/>
          <a:p>
            <a:r>
              <a:rPr lang="nl-NL" altLang="nl-NL" sz="2800" b="1" dirty="0" smtClean="0">
                <a:solidFill>
                  <a:srgbClr val="00B0F0"/>
                </a:solidFill>
              </a:rPr>
              <a:t>Circulaire catering- </a:t>
            </a:r>
            <a:r>
              <a:rPr lang="nl-NL" altLang="nl-NL" sz="2800" dirty="0" smtClean="0">
                <a:solidFill>
                  <a:srgbClr val="00B0F0"/>
                </a:solidFill>
              </a:rPr>
              <a:t>Als het gaat om circulaire catering willen we van verbruik van grondstoffen en hulpbronnen naar gebruik van grondstoffen en hulpbronnen. We willen de waarde van materialen en producten zoveel mogelijk behouden. We willen producten optimaal gebruiken en geen afval. </a:t>
            </a:r>
          </a:p>
        </p:txBody>
      </p:sp>
      <p:sp>
        <p:nvSpPr>
          <p:cNvPr id="5" name="Tijdelijke aanduiding voor datum 4"/>
          <p:cNvSpPr>
            <a:spLocks noGrp="1"/>
          </p:cNvSpPr>
          <p:nvPr>
            <p:ph type="dt" sz="quarter" idx="12"/>
          </p:nvPr>
        </p:nvSpPr>
        <p:spPr/>
        <p:txBody>
          <a:bodyPr/>
          <a:lstStyle/>
          <a:p>
            <a:pPr>
              <a:defRPr/>
            </a:pPr>
            <a:r>
              <a:rPr lang="nl-NL" altLang="nl-NL" dirty="0" smtClean="0"/>
              <a:t>15 februari 2018</a:t>
            </a:r>
            <a:endParaRPr lang="nl-NL" altLang="nl-NL" dirty="0"/>
          </a:p>
        </p:txBody>
      </p:sp>
    </p:spTree>
    <p:extLst>
      <p:ext uri="{BB962C8B-B14F-4D97-AF65-F5344CB8AC3E}">
        <p14:creationId xmlns:p14="http://schemas.microsoft.com/office/powerpoint/2010/main" val="12486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atum 4"/>
          <p:cNvSpPr>
            <a:spLocks noGrp="1"/>
          </p:cNvSpPr>
          <p:nvPr>
            <p:ph type="dt" sz="quarter" idx="12"/>
          </p:nvPr>
        </p:nvSpPr>
        <p:spPr/>
        <p:txBody>
          <a:bodyPr/>
          <a:lstStyle/>
          <a:p>
            <a:pPr>
              <a:defRPr/>
            </a:pPr>
            <a:r>
              <a:rPr lang="nl-NL" altLang="nl-NL" dirty="0" smtClean="0"/>
              <a:t>15 februari 2018</a:t>
            </a:r>
            <a:endParaRPr lang="nl-NL" altLang="nl-NL" dirty="0"/>
          </a:p>
        </p:txBody>
      </p:sp>
      <p:sp>
        <p:nvSpPr>
          <p:cNvPr id="6" name="Tijdelijke aanduiding voor inhoud 2"/>
          <p:cNvSpPr>
            <a:spLocks noGrp="1"/>
          </p:cNvSpPr>
          <p:nvPr>
            <p:ph idx="1"/>
          </p:nvPr>
        </p:nvSpPr>
        <p:spPr/>
        <p:txBody>
          <a:bodyPr/>
          <a:lstStyle/>
          <a:p>
            <a:pPr>
              <a:buFont typeface="Wingdings" panose="05000000000000000000" pitchFamily="2" charset="2"/>
              <a:buChar char="v"/>
              <a:defRPr/>
            </a:pPr>
            <a:r>
              <a:rPr lang="nl-NL" sz="1400" dirty="0" smtClean="0"/>
              <a:t>H</a:t>
            </a:r>
            <a:r>
              <a:rPr lang="nl-NL" sz="1600" dirty="0" smtClean="0"/>
              <a:t>oe ziet dit er over 8 jaar uit?</a:t>
            </a:r>
          </a:p>
          <a:p>
            <a:pPr>
              <a:buFont typeface="Wingdings" panose="05000000000000000000" pitchFamily="2" charset="2"/>
              <a:buChar char="v"/>
              <a:defRPr/>
            </a:pPr>
            <a:r>
              <a:rPr lang="nl-NL" sz="1600" dirty="0" smtClean="0"/>
              <a:t>Dat willen we als RWS/CJIB samen met de cateraar gaan ontwikkelen</a:t>
            </a:r>
          </a:p>
          <a:p>
            <a:pPr>
              <a:buFont typeface="Wingdings" panose="05000000000000000000" pitchFamily="2" charset="2"/>
              <a:buChar char="v"/>
              <a:defRPr/>
            </a:pPr>
            <a:r>
              <a:rPr lang="nl-NL" sz="1600" dirty="0" smtClean="0"/>
              <a:t>Dus: Uitgangspunten bekend, maar in de uitvoering samen leren en experimenteren</a:t>
            </a:r>
          </a:p>
          <a:p>
            <a:pPr>
              <a:buFont typeface="Wingdings" panose="05000000000000000000" pitchFamily="2" charset="2"/>
              <a:buChar char="v"/>
              <a:defRPr/>
            </a:pPr>
            <a:r>
              <a:rPr lang="nl-NL" sz="1600" dirty="0" smtClean="0"/>
              <a:t>Gestuurd en gemonitord op feiten/impact (bv keteninformatie, milieuwinst) </a:t>
            </a:r>
          </a:p>
          <a:p>
            <a:pPr>
              <a:buFont typeface="Wingdings" panose="05000000000000000000" pitchFamily="2" charset="2"/>
              <a:buChar char="v"/>
              <a:defRPr/>
            </a:pPr>
            <a:endParaRPr lang="nl-NL" sz="1600" dirty="0"/>
          </a:p>
          <a:p>
            <a:pPr marL="0" indent="0">
              <a:buNone/>
              <a:defRPr/>
            </a:pPr>
            <a:r>
              <a:rPr lang="nl-NL" sz="1600" b="1" dirty="0" smtClean="0">
                <a:solidFill>
                  <a:schemeClr val="tx2">
                    <a:lumMod val="90000"/>
                    <a:lumOff val="10000"/>
                  </a:schemeClr>
                </a:solidFill>
              </a:rPr>
              <a:t>Belangrijke punten</a:t>
            </a:r>
            <a:r>
              <a:rPr lang="nl-NL" sz="1600" dirty="0" smtClean="0"/>
              <a:t>:</a:t>
            </a:r>
          </a:p>
          <a:p>
            <a:pPr>
              <a:buFont typeface="Wingdings" panose="05000000000000000000" pitchFamily="2" charset="2"/>
              <a:buChar char="v"/>
              <a:defRPr/>
            </a:pPr>
            <a:endParaRPr lang="nl-NL" sz="1600" dirty="0" smtClean="0"/>
          </a:p>
          <a:p>
            <a:pPr>
              <a:buFont typeface="Wingdings" panose="05000000000000000000" pitchFamily="2" charset="2"/>
              <a:buChar char="v"/>
              <a:defRPr/>
            </a:pPr>
            <a:r>
              <a:rPr lang="nl-NL" sz="1600" dirty="0" smtClean="0"/>
              <a:t>Het gaat over de gehele keten- ketenverantwoordelijkheid</a:t>
            </a:r>
          </a:p>
          <a:p>
            <a:pPr>
              <a:buFont typeface="Wingdings" panose="05000000000000000000" pitchFamily="2" charset="2"/>
              <a:buChar char="v"/>
              <a:defRPr/>
            </a:pPr>
            <a:r>
              <a:rPr lang="nl-NL" sz="1600" dirty="0" smtClean="0"/>
              <a:t>Van verbruik naar gebruik van materialen </a:t>
            </a:r>
          </a:p>
          <a:p>
            <a:pPr>
              <a:buFont typeface="Wingdings" panose="05000000000000000000" pitchFamily="2" charset="2"/>
              <a:buChar char="v"/>
              <a:defRPr/>
            </a:pPr>
            <a:r>
              <a:rPr lang="nl-NL" sz="1600" dirty="0" smtClean="0"/>
              <a:t>Preventie</a:t>
            </a:r>
          </a:p>
          <a:p>
            <a:pPr>
              <a:buFont typeface="Wingdings" panose="05000000000000000000" pitchFamily="2" charset="2"/>
              <a:buChar char="v"/>
              <a:defRPr/>
            </a:pPr>
            <a:r>
              <a:rPr lang="nl-NL" sz="1600" dirty="0" smtClean="0"/>
              <a:t>Proactief waarde toevoegen op meerdere vlakken (PPP)</a:t>
            </a:r>
          </a:p>
        </p:txBody>
      </p:sp>
    </p:spTree>
    <p:extLst>
      <p:ext uri="{BB962C8B-B14F-4D97-AF65-F5344CB8AC3E}">
        <p14:creationId xmlns:p14="http://schemas.microsoft.com/office/powerpoint/2010/main" val="40425106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Rechte verbindingslijn met pijl 20"/>
          <p:cNvCxnSpPr/>
          <p:nvPr/>
        </p:nvCxnSpPr>
        <p:spPr>
          <a:xfrm flipV="1">
            <a:off x="3527425" y="3922713"/>
            <a:ext cx="936625" cy="420687"/>
          </a:xfrm>
          <a:prstGeom prst="straightConnector1">
            <a:avLst/>
          </a:prstGeom>
          <a:ln w="60325">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Rechte verbindingslijn met pijl 22"/>
          <p:cNvCxnSpPr/>
          <p:nvPr/>
        </p:nvCxnSpPr>
        <p:spPr>
          <a:xfrm>
            <a:off x="4643438" y="3922713"/>
            <a:ext cx="936625" cy="457200"/>
          </a:xfrm>
          <a:prstGeom prst="straightConnector1">
            <a:avLst/>
          </a:prstGeom>
          <a:ln w="60325">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436" name="Titel 1"/>
          <p:cNvSpPr>
            <a:spLocks noGrp="1"/>
          </p:cNvSpPr>
          <p:nvPr>
            <p:ph type="title"/>
          </p:nvPr>
        </p:nvSpPr>
        <p:spPr>
          <a:xfrm>
            <a:off x="396875" y="981075"/>
            <a:ext cx="8401050" cy="492125"/>
          </a:xfrm>
        </p:spPr>
        <p:txBody>
          <a:bodyPr/>
          <a:lstStyle/>
          <a:p>
            <a:r>
              <a:rPr lang="nl-NL" altLang="nl-NL" smtClean="0"/>
              <a:t>Circulariteit in alle stappen </a:t>
            </a:r>
          </a:p>
        </p:txBody>
      </p:sp>
      <p:sp>
        <p:nvSpPr>
          <p:cNvPr id="4" name="Tijdelijke aanduiding voor dianummer 3"/>
          <p:cNvSpPr>
            <a:spLocks noGrp="1"/>
          </p:cNvSpPr>
          <p:nvPr>
            <p:ph type="sldNum" sz="quarter" idx="11"/>
          </p:nvPr>
        </p:nvSpPr>
        <p:spPr/>
        <p:txBody>
          <a:bodyPr/>
          <a:lstStyle/>
          <a:p>
            <a:pPr>
              <a:defRPr/>
            </a:pPr>
            <a:fld id="{A0E3A585-D068-4681-8ECA-C52D442A3126}" type="slidenum">
              <a:rPr lang="nl-NL" altLang="nl-NL" smtClean="0">
                <a:solidFill>
                  <a:srgbClr val="000000"/>
                </a:solidFill>
              </a:rPr>
              <a:pPr>
                <a:defRPr/>
              </a:pPr>
              <a:t>24</a:t>
            </a:fld>
            <a:endParaRPr lang="nl-NL" altLang="nl-NL">
              <a:solidFill>
                <a:srgbClr val="000000"/>
              </a:solidFill>
            </a:endParaRPr>
          </a:p>
        </p:txBody>
      </p:sp>
      <p:sp>
        <p:nvSpPr>
          <p:cNvPr id="5" name="Tijdelijke aanduiding voor datum 4"/>
          <p:cNvSpPr>
            <a:spLocks noGrp="1"/>
          </p:cNvSpPr>
          <p:nvPr>
            <p:ph type="dt" sz="quarter" idx="12"/>
          </p:nvPr>
        </p:nvSpPr>
        <p:spPr/>
        <p:txBody>
          <a:bodyPr/>
          <a:lstStyle/>
          <a:p>
            <a:pPr>
              <a:defRPr/>
            </a:pPr>
            <a:r>
              <a:rPr lang="nl-NL" altLang="nl-NL" dirty="0" smtClean="0">
                <a:solidFill>
                  <a:srgbClr val="000000"/>
                </a:solidFill>
              </a:rPr>
              <a:t>15 februari 2018</a:t>
            </a:r>
            <a:endParaRPr lang="nl-NL" altLang="nl-NL" dirty="0">
              <a:solidFill>
                <a:srgbClr val="000000"/>
              </a:solidFill>
            </a:endParaRPr>
          </a:p>
        </p:txBody>
      </p:sp>
      <p:sp>
        <p:nvSpPr>
          <p:cNvPr id="9" name="Ovaal 8"/>
          <p:cNvSpPr/>
          <p:nvPr/>
        </p:nvSpPr>
        <p:spPr>
          <a:xfrm>
            <a:off x="3995738" y="3324225"/>
            <a:ext cx="1223962" cy="10969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defRPr/>
            </a:pPr>
            <a:r>
              <a:rPr lang="nl-NL" sz="1200" b="1" dirty="0">
                <a:solidFill>
                  <a:srgbClr val="000000"/>
                </a:solidFill>
              </a:rPr>
              <a:t>Voedsel</a:t>
            </a:r>
          </a:p>
        </p:txBody>
      </p:sp>
      <p:sp>
        <p:nvSpPr>
          <p:cNvPr id="18440" name="Tekstvak 11"/>
          <p:cNvSpPr txBox="1">
            <a:spLocks noChangeArrowheads="1"/>
          </p:cNvSpPr>
          <p:nvPr/>
        </p:nvSpPr>
        <p:spPr bwMode="auto">
          <a:xfrm>
            <a:off x="6948488" y="249237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a:solidFill>
                  <a:schemeClr val="tx1"/>
                </a:solidFill>
                <a:latin typeface="Verdana" pitchFamily="34" charset="0"/>
              </a:defRPr>
            </a:lvl1pPr>
            <a:lvl2pPr marL="742950" indent="-285750" eaLnBrk="0" hangingPunct="0">
              <a:spcBef>
                <a:spcPct val="20000"/>
              </a:spcBef>
              <a:buChar char="–"/>
              <a:defRPr>
                <a:solidFill>
                  <a:schemeClr val="tx1"/>
                </a:solidFill>
                <a:latin typeface="Verdana" pitchFamily="34" charset="0"/>
              </a:defRPr>
            </a:lvl2pPr>
            <a:lvl3pPr marL="1143000" indent="-228600" eaLnBrk="0" hangingPunct="0">
              <a:spcBef>
                <a:spcPct val="20000"/>
              </a:spcBef>
              <a:buChar char="•"/>
              <a:defRPr>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eaLnBrk="1" hangingPunct="1">
              <a:spcBef>
                <a:spcPct val="0"/>
              </a:spcBef>
              <a:buFontTx/>
              <a:buNone/>
            </a:pPr>
            <a:endParaRPr lang="nl-NL" altLang="nl-NL" sz="2400" smtClean="0">
              <a:solidFill>
                <a:srgbClr val="000000"/>
              </a:solidFill>
              <a:latin typeface="Times New Roman" pitchFamily="18" charset="0"/>
            </a:endParaRPr>
          </a:p>
        </p:txBody>
      </p:sp>
      <p:sp>
        <p:nvSpPr>
          <p:cNvPr id="18" name="Tekstvak 17"/>
          <p:cNvSpPr txBox="1"/>
          <p:nvPr/>
        </p:nvSpPr>
        <p:spPr>
          <a:xfrm>
            <a:off x="6804025" y="1341438"/>
            <a:ext cx="1779588" cy="1014412"/>
          </a:xfrm>
          <a:prstGeom prst="rect">
            <a:avLst/>
          </a:prstGeom>
          <a:noFill/>
        </p:spPr>
        <p:txBody>
          <a:bodyPr>
            <a:spAutoFit/>
          </a:bodyPr>
          <a:lstStyle/>
          <a:p>
            <a:pPr eaLnBrk="1" hangingPunct="1">
              <a:spcBef>
                <a:spcPct val="0"/>
              </a:spcBef>
              <a:defRPr/>
            </a:pPr>
            <a:r>
              <a:rPr lang="nl-NL" sz="1800" b="1" dirty="0">
                <a:solidFill>
                  <a:srgbClr val="3C1508">
                    <a:lumMod val="75000"/>
                    <a:lumOff val="25000"/>
                  </a:srgbClr>
                </a:solidFill>
                <a:latin typeface="Times New Roman" pitchFamily="18" charset="0"/>
              </a:rPr>
              <a:t>Waardebehoud grondstoffen</a:t>
            </a:r>
          </a:p>
          <a:p>
            <a:pPr eaLnBrk="1" hangingPunct="1">
              <a:spcBef>
                <a:spcPct val="0"/>
              </a:spcBef>
              <a:defRPr/>
            </a:pPr>
            <a:endParaRPr lang="nl-NL" sz="2400" dirty="0">
              <a:solidFill>
                <a:srgbClr val="000000"/>
              </a:solidFill>
              <a:latin typeface="Times New Roman" pitchFamily="18" charset="0"/>
            </a:endParaRPr>
          </a:p>
        </p:txBody>
      </p:sp>
      <p:sp>
        <p:nvSpPr>
          <p:cNvPr id="19" name="Tekstvak 18"/>
          <p:cNvSpPr txBox="1"/>
          <p:nvPr/>
        </p:nvSpPr>
        <p:spPr>
          <a:xfrm>
            <a:off x="179388" y="3922713"/>
            <a:ext cx="1655762" cy="923925"/>
          </a:xfrm>
          <a:prstGeom prst="rect">
            <a:avLst/>
          </a:prstGeom>
          <a:noFill/>
        </p:spPr>
        <p:txBody>
          <a:bodyPr>
            <a:spAutoFit/>
          </a:bodyPr>
          <a:lstStyle/>
          <a:p>
            <a:pPr eaLnBrk="1" hangingPunct="1">
              <a:spcBef>
                <a:spcPct val="0"/>
              </a:spcBef>
              <a:defRPr/>
            </a:pPr>
            <a:r>
              <a:rPr lang="nl-NL" sz="1800" b="1" dirty="0">
                <a:solidFill>
                  <a:srgbClr val="3C1508">
                    <a:lumMod val="75000"/>
                    <a:lumOff val="25000"/>
                  </a:srgbClr>
                </a:solidFill>
                <a:latin typeface="Times New Roman" pitchFamily="18" charset="0"/>
              </a:rPr>
              <a:t>Minimaliseren/reduceren  verspilling </a:t>
            </a:r>
          </a:p>
        </p:txBody>
      </p:sp>
      <p:sp>
        <p:nvSpPr>
          <p:cNvPr id="20" name="Tekstvak 19"/>
          <p:cNvSpPr txBox="1"/>
          <p:nvPr/>
        </p:nvSpPr>
        <p:spPr>
          <a:xfrm>
            <a:off x="6804025" y="5300663"/>
            <a:ext cx="2089150" cy="646112"/>
          </a:xfrm>
          <a:prstGeom prst="rect">
            <a:avLst/>
          </a:prstGeom>
          <a:noFill/>
        </p:spPr>
        <p:txBody>
          <a:bodyPr>
            <a:spAutoFit/>
          </a:bodyPr>
          <a:lstStyle/>
          <a:p>
            <a:pPr eaLnBrk="1" hangingPunct="1">
              <a:spcBef>
                <a:spcPct val="0"/>
              </a:spcBef>
              <a:defRPr/>
            </a:pPr>
            <a:r>
              <a:rPr lang="nl-NL" sz="1800" b="1" dirty="0">
                <a:solidFill>
                  <a:srgbClr val="3C1508">
                    <a:lumMod val="75000"/>
                    <a:lumOff val="25000"/>
                  </a:srgbClr>
                </a:solidFill>
                <a:latin typeface="Times New Roman" pitchFamily="18" charset="0"/>
              </a:rPr>
              <a:t>Minimaliseren verlies van waarde</a:t>
            </a:r>
          </a:p>
        </p:txBody>
      </p:sp>
      <p:sp>
        <p:nvSpPr>
          <p:cNvPr id="27" name="Tekstvak 26"/>
          <p:cNvSpPr txBox="1">
            <a:spLocks noChangeArrowheads="1"/>
          </p:cNvSpPr>
          <p:nvPr/>
        </p:nvSpPr>
        <p:spPr bwMode="auto">
          <a:xfrm>
            <a:off x="519113" y="2276475"/>
            <a:ext cx="976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a:solidFill>
                  <a:schemeClr val="tx1"/>
                </a:solidFill>
                <a:latin typeface="Verdana" pitchFamily="34" charset="0"/>
              </a:defRPr>
            </a:lvl1pPr>
            <a:lvl2pPr marL="742950" indent="-285750" eaLnBrk="0" hangingPunct="0">
              <a:spcBef>
                <a:spcPct val="20000"/>
              </a:spcBef>
              <a:buChar char="–"/>
              <a:defRPr>
                <a:solidFill>
                  <a:schemeClr val="tx1"/>
                </a:solidFill>
                <a:latin typeface="Verdana" pitchFamily="34" charset="0"/>
              </a:defRPr>
            </a:lvl2pPr>
            <a:lvl3pPr marL="1143000" indent="-228600" eaLnBrk="0" hangingPunct="0">
              <a:spcBef>
                <a:spcPct val="20000"/>
              </a:spcBef>
              <a:buChar char="•"/>
              <a:defRPr>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eaLnBrk="1" hangingPunct="1">
              <a:spcBef>
                <a:spcPct val="0"/>
              </a:spcBef>
              <a:buFontTx/>
              <a:buNone/>
            </a:pPr>
            <a:r>
              <a:rPr lang="nl-NL" altLang="nl-NL" sz="2400" smtClean="0">
                <a:solidFill>
                  <a:srgbClr val="0070C0"/>
                </a:solidFill>
                <a:latin typeface="Times New Roman" pitchFamily="18" charset="0"/>
              </a:rPr>
              <a:t>water</a:t>
            </a:r>
          </a:p>
        </p:txBody>
      </p:sp>
      <p:sp>
        <p:nvSpPr>
          <p:cNvPr id="28" name="Tekstvak 27"/>
          <p:cNvSpPr txBox="1">
            <a:spLocks noChangeArrowheads="1"/>
          </p:cNvSpPr>
          <p:nvPr/>
        </p:nvSpPr>
        <p:spPr bwMode="auto">
          <a:xfrm>
            <a:off x="7308850" y="2678113"/>
            <a:ext cx="1511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a:solidFill>
                  <a:schemeClr val="tx1"/>
                </a:solidFill>
                <a:latin typeface="Verdana" pitchFamily="34" charset="0"/>
              </a:defRPr>
            </a:lvl1pPr>
            <a:lvl2pPr marL="742950" indent="-285750" eaLnBrk="0" hangingPunct="0">
              <a:spcBef>
                <a:spcPct val="20000"/>
              </a:spcBef>
              <a:buChar char="–"/>
              <a:defRPr>
                <a:solidFill>
                  <a:schemeClr val="tx1"/>
                </a:solidFill>
                <a:latin typeface="Verdana" pitchFamily="34" charset="0"/>
              </a:defRPr>
            </a:lvl2pPr>
            <a:lvl3pPr marL="1143000" indent="-228600" eaLnBrk="0" hangingPunct="0">
              <a:spcBef>
                <a:spcPct val="20000"/>
              </a:spcBef>
              <a:buChar char="•"/>
              <a:defRPr>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eaLnBrk="1" hangingPunct="1">
              <a:spcBef>
                <a:spcPct val="0"/>
              </a:spcBef>
              <a:buFontTx/>
              <a:buNone/>
            </a:pPr>
            <a:r>
              <a:rPr lang="nl-NL" altLang="nl-NL" sz="1800" smtClean="0">
                <a:solidFill>
                  <a:srgbClr val="0070C0"/>
                </a:solidFill>
                <a:latin typeface="Times New Roman" pitchFamily="18" charset="0"/>
              </a:rPr>
              <a:t>Energie/</a:t>
            </a:r>
          </a:p>
          <a:p>
            <a:pPr eaLnBrk="1" hangingPunct="1">
              <a:spcBef>
                <a:spcPct val="0"/>
              </a:spcBef>
              <a:buFontTx/>
              <a:buNone/>
            </a:pPr>
            <a:r>
              <a:rPr lang="nl-NL" altLang="nl-NL" sz="1800" smtClean="0">
                <a:solidFill>
                  <a:srgbClr val="0070C0"/>
                </a:solidFill>
                <a:latin typeface="Times New Roman" pitchFamily="18" charset="0"/>
              </a:rPr>
              <a:t>CO2 reductie</a:t>
            </a:r>
          </a:p>
        </p:txBody>
      </p:sp>
      <p:sp>
        <p:nvSpPr>
          <p:cNvPr id="29" name="Tekstvak 28"/>
          <p:cNvSpPr txBox="1">
            <a:spLocks noChangeArrowheads="1"/>
          </p:cNvSpPr>
          <p:nvPr/>
        </p:nvSpPr>
        <p:spPr bwMode="auto">
          <a:xfrm>
            <a:off x="687388" y="5403850"/>
            <a:ext cx="1657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a:solidFill>
                  <a:schemeClr val="tx1"/>
                </a:solidFill>
                <a:latin typeface="Verdana" pitchFamily="34" charset="0"/>
              </a:defRPr>
            </a:lvl1pPr>
            <a:lvl2pPr marL="742950" indent="-285750" eaLnBrk="0" hangingPunct="0">
              <a:spcBef>
                <a:spcPct val="20000"/>
              </a:spcBef>
              <a:buChar char="–"/>
              <a:defRPr>
                <a:solidFill>
                  <a:schemeClr val="tx1"/>
                </a:solidFill>
                <a:latin typeface="Verdana" pitchFamily="34" charset="0"/>
              </a:defRPr>
            </a:lvl2pPr>
            <a:lvl3pPr marL="1143000" indent="-228600" eaLnBrk="0" hangingPunct="0">
              <a:spcBef>
                <a:spcPct val="20000"/>
              </a:spcBef>
              <a:buChar char="•"/>
              <a:defRPr>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eaLnBrk="1" hangingPunct="1">
              <a:spcBef>
                <a:spcPct val="0"/>
              </a:spcBef>
              <a:buFontTx/>
              <a:buNone/>
            </a:pPr>
            <a:r>
              <a:rPr lang="nl-NL" altLang="nl-NL" sz="2000" smtClean="0">
                <a:solidFill>
                  <a:srgbClr val="0070C0"/>
                </a:solidFill>
                <a:latin typeface="Times New Roman" pitchFamily="18" charset="0"/>
              </a:rPr>
              <a:t>biodiversiteit</a:t>
            </a:r>
          </a:p>
        </p:txBody>
      </p:sp>
      <p:sp>
        <p:nvSpPr>
          <p:cNvPr id="30" name="Tekstvak 29"/>
          <p:cNvSpPr txBox="1">
            <a:spLocks noChangeArrowheads="1"/>
          </p:cNvSpPr>
          <p:nvPr/>
        </p:nvSpPr>
        <p:spPr bwMode="auto">
          <a:xfrm>
            <a:off x="7653338" y="3914775"/>
            <a:ext cx="1490662"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a:solidFill>
                  <a:schemeClr val="tx1"/>
                </a:solidFill>
                <a:latin typeface="Verdana" pitchFamily="34" charset="0"/>
              </a:defRPr>
            </a:lvl1pPr>
            <a:lvl2pPr marL="742950" indent="-285750" eaLnBrk="0" hangingPunct="0">
              <a:spcBef>
                <a:spcPct val="20000"/>
              </a:spcBef>
              <a:buChar char="–"/>
              <a:defRPr>
                <a:solidFill>
                  <a:schemeClr val="tx1"/>
                </a:solidFill>
                <a:latin typeface="Verdana" pitchFamily="34" charset="0"/>
              </a:defRPr>
            </a:lvl2pPr>
            <a:lvl3pPr marL="1143000" indent="-228600" eaLnBrk="0" hangingPunct="0">
              <a:spcBef>
                <a:spcPct val="20000"/>
              </a:spcBef>
              <a:buChar char="•"/>
              <a:defRPr>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eaLnBrk="1" hangingPunct="1">
              <a:spcBef>
                <a:spcPct val="0"/>
              </a:spcBef>
              <a:buFontTx/>
              <a:buNone/>
            </a:pPr>
            <a:r>
              <a:rPr lang="nl-NL" altLang="nl-NL" sz="2000" smtClean="0">
                <a:solidFill>
                  <a:srgbClr val="0070C0"/>
                </a:solidFill>
                <a:latin typeface="Times New Roman" pitchFamily="18" charset="0"/>
              </a:rPr>
              <a:t>meer </a:t>
            </a:r>
          </a:p>
          <a:p>
            <a:pPr eaLnBrk="1" hangingPunct="1">
              <a:spcBef>
                <a:spcPct val="0"/>
              </a:spcBef>
              <a:buFontTx/>
              <a:buNone/>
            </a:pPr>
            <a:r>
              <a:rPr lang="nl-NL" altLang="nl-NL" sz="2000" smtClean="0">
                <a:solidFill>
                  <a:srgbClr val="0070C0"/>
                </a:solidFill>
                <a:latin typeface="Times New Roman" pitchFamily="18" charset="0"/>
              </a:rPr>
              <a:t>plantaardig </a:t>
            </a:r>
          </a:p>
          <a:p>
            <a:pPr eaLnBrk="1" hangingPunct="1">
              <a:spcBef>
                <a:spcPct val="0"/>
              </a:spcBef>
              <a:buFontTx/>
              <a:buNone/>
            </a:pPr>
            <a:r>
              <a:rPr lang="nl-NL" altLang="nl-NL" sz="2000" smtClean="0">
                <a:solidFill>
                  <a:srgbClr val="0070C0"/>
                </a:solidFill>
                <a:latin typeface="Times New Roman" pitchFamily="18" charset="0"/>
              </a:rPr>
              <a:t>eiwit </a:t>
            </a:r>
          </a:p>
        </p:txBody>
      </p:sp>
      <p:graphicFrame>
        <p:nvGraphicFramePr>
          <p:cNvPr id="22" name="Tijdelijke aanduiding voor inhoud 5"/>
          <p:cNvGraphicFramePr>
            <a:graphicFrameLocks noGrp="1"/>
          </p:cNvGraphicFramePr>
          <p:nvPr>
            <p:ph idx="1"/>
            <p:extLst>
              <p:ext uri="{D42A27DB-BD31-4B8C-83A1-F6EECF244321}">
                <p14:modId xmlns:p14="http://schemas.microsoft.com/office/powerpoint/2010/main" val="292811106"/>
              </p:ext>
            </p:extLst>
          </p:nvPr>
        </p:nvGraphicFramePr>
        <p:xfrm>
          <a:off x="401290" y="1845469"/>
          <a:ext cx="8401050" cy="4138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2219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468000" y="1295999"/>
            <a:ext cx="8402400" cy="1200329"/>
          </a:xfrm>
        </p:spPr>
        <p:txBody>
          <a:bodyPr/>
          <a:lstStyle/>
          <a:p>
            <a:r>
              <a:rPr lang="nl-NL" altLang="nl-NL" dirty="0" smtClean="0"/>
              <a:t>He</a:t>
            </a:r>
            <a:r>
              <a:rPr lang="nl-NL" altLang="nl-NL" sz="2400" dirty="0" smtClean="0"/>
              <a:t>t gaat om circulariteit in alle aspecten van de dienst waar cateraar invloed op heeft.</a:t>
            </a:r>
            <a:r>
              <a:rPr lang="nl-NL" altLang="nl-NL" dirty="0" smtClean="0"/>
              <a:t/>
            </a:r>
            <a:br>
              <a:rPr lang="nl-NL" altLang="nl-NL" dirty="0" smtClean="0"/>
            </a:br>
            <a:endParaRPr lang="nl-NL" altLang="nl-NL" dirty="0" smtClean="0"/>
          </a:p>
        </p:txBody>
      </p:sp>
      <p:sp>
        <p:nvSpPr>
          <p:cNvPr id="8195" name="Tijdelijke aanduiding voor inhoud 2"/>
          <p:cNvSpPr>
            <a:spLocks noGrp="1"/>
          </p:cNvSpPr>
          <p:nvPr>
            <p:ph idx="1"/>
          </p:nvPr>
        </p:nvSpPr>
        <p:spPr>
          <a:xfrm>
            <a:off x="107950" y="2068513"/>
            <a:ext cx="8759825" cy="4138612"/>
          </a:xfrm>
        </p:spPr>
        <p:txBody>
          <a:bodyPr/>
          <a:lstStyle/>
          <a:p>
            <a:pPr marL="0" indent="0">
              <a:buFontTx/>
              <a:buNone/>
              <a:defRPr/>
            </a:pPr>
            <a:endParaRPr lang="nl-NL" altLang="nl-NL" dirty="0" smtClean="0"/>
          </a:p>
          <a:p>
            <a:pPr marL="0" indent="0">
              <a:buFontTx/>
              <a:buNone/>
              <a:defRPr/>
            </a:pPr>
            <a:r>
              <a:rPr lang="nl-NL" altLang="nl-NL" b="1" i="1" dirty="0"/>
              <a:t> </a:t>
            </a:r>
            <a:r>
              <a:rPr lang="nl-NL" altLang="nl-NL" b="1" i="1" dirty="0" smtClean="0"/>
              <a:t>   </a:t>
            </a:r>
            <a:r>
              <a:rPr lang="nl-NL" altLang="nl-NL" b="1" i="1" dirty="0" smtClean="0">
                <a:solidFill>
                  <a:schemeClr val="tx2">
                    <a:lumMod val="90000"/>
                    <a:lumOff val="10000"/>
                  </a:schemeClr>
                </a:solidFill>
              </a:rPr>
              <a:t>De omgeving</a:t>
            </a:r>
            <a:r>
              <a:rPr lang="nl-NL" altLang="nl-NL" b="1" i="1" dirty="0" smtClean="0"/>
              <a:t> </a:t>
            </a:r>
            <a:r>
              <a:rPr lang="nl-NL" altLang="nl-NL" dirty="0" smtClean="0"/>
              <a:t>(voor zover nog aan te schaffen, of waar invloed) </a:t>
            </a:r>
          </a:p>
          <a:p>
            <a:pPr marL="0" indent="0">
              <a:buFontTx/>
              <a:buNone/>
              <a:defRPr/>
            </a:pPr>
            <a:r>
              <a:rPr lang="nl-NL" altLang="nl-NL" i="1" dirty="0"/>
              <a:t> </a:t>
            </a:r>
            <a:r>
              <a:rPr lang="nl-NL" altLang="nl-NL" i="1" dirty="0" smtClean="0"/>
              <a:t>   Bijvoorbeeld:</a:t>
            </a:r>
          </a:p>
          <a:p>
            <a:pPr marL="0" indent="0">
              <a:buNone/>
              <a:defRPr/>
            </a:pPr>
            <a:r>
              <a:rPr lang="nl-NL" altLang="nl-NL" i="1" dirty="0"/>
              <a:t>	</a:t>
            </a:r>
            <a:r>
              <a:rPr lang="nl-NL" altLang="nl-NL" i="1" dirty="0" smtClean="0"/>
              <a:t>	</a:t>
            </a:r>
            <a:r>
              <a:rPr lang="nl-NL" altLang="nl-NL" dirty="0" smtClean="0"/>
              <a:t>verpakkingen</a:t>
            </a:r>
          </a:p>
          <a:p>
            <a:pPr marL="457200" lvl="1" indent="0">
              <a:buNone/>
              <a:defRPr/>
            </a:pPr>
            <a:r>
              <a:rPr lang="nl-NL" altLang="nl-NL" dirty="0" smtClean="0"/>
              <a:t>		kleding</a:t>
            </a:r>
          </a:p>
          <a:p>
            <a:pPr marL="457200" lvl="1" indent="0">
              <a:buNone/>
              <a:defRPr/>
            </a:pPr>
            <a:r>
              <a:rPr lang="nl-NL" altLang="nl-NL" dirty="0" smtClean="0"/>
              <a:t>		serviesgoed</a:t>
            </a:r>
          </a:p>
          <a:p>
            <a:pPr marL="457200" lvl="1" indent="0">
              <a:buNone/>
              <a:defRPr/>
            </a:pPr>
            <a:r>
              <a:rPr lang="nl-NL" altLang="nl-NL" dirty="0" smtClean="0"/>
              <a:t>		apparatuur</a:t>
            </a:r>
          </a:p>
          <a:p>
            <a:pPr marL="457200" lvl="1" indent="0">
              <a:buNone/>
              <a:defRPr/>
            </a:pPr>
            <a:r>
              <a:rPr lang="nl-NL" altLang="nl-NL" dirty="0" smtClean="0"/>
              <a:t>		interieur en wat staat er op tafel </a:t>
            </a:r>
          </a:p>
          <a:p>
            <a:pPr marL="457200" lvl="1" indent="0">
              <a:buNone/>
              <a:defRPr/>
            </a:pPr>
            <a:r>
              <a:rPr lang="nl-NL" altLang="nl-NL" dirty="0" smtClean="0"/>
              <a:t>		afval	</a:t>
            </a:r>
          </a:p>
          <a:p>
            <a:pPr marL="457200" lvl="1" indent="0">
              <a:buFontTx/>
              <a:buNone/>
              <a:defRPr/>
            </a:pPr>
            <a:r>
              <a:rPr lang="nl-NL" altLang="nl-NL" b="1" i="1" dirty="0" smtClean="0">
                <a:solidFill>
                  <a:schemeClr val="tx2">
                    <a:lumMod val="90000"/>
                    <a:lumOff val="10000"/>
                  </a:schemeClr>
                </a:solidFill>
              </a:rPr>
              <a:t>Het personeel</a:t>
            </a:r>
            <a:endParaRPr lang="nl-NL" altLang="nl-NL" dirty="0" smtClean="0"/>
          </a:p>
          <a:p>
            <a:pPr marL="457200" lvl="1" indent="0">
              <a:buFontTx/>
              <a:buNone/>
              <a:defRPr/>
            </a:pPr>
            <a:r>
              <a:rPr lang="nl-NL" altLang="nl-NL" dirty="0" smtClean="0"/>
              <a:t>Is goed geïnformeerd en kan klanten helpen/uitleg geven over </a:t>
            </a:r>
          </a:p>
          <a:p>
            <a:pPr marL="457200" lvl="1" indent="0">
              <a:buFontTx/>
              <a:buNone/>
              <a:defRPr/>
            </a:pPr>
            <a:r>
              <a:rPr lang="nl-NL" altLang="nl-NL" dirty="0" smtClean="0"/>
              <a:t>bv assortiment, keuzes en achtergrond.</a:t>
            </a:r>
          </a:p>
          <a:p>
            <a:pPr marL="0" indent="0">
              <a:buFontTx/>
              <a:buNone/>
              <a:defRPr/>
            </a:pPr>
            <a:r>
              <a:rPr lang="nl-NL" altLang="nl-NL" dirty="0" smtClean="0"/>
              <a:t>	</a:t>
            </a:r>
          </a:p>
          <a:p>
            <a:pPr marL="457200" lvl="1" indent="0">
              <a:buFontTx/>
              <a:buNone/>
              <a:defRPr/>
            </a:pPr>
            <a:endParaRPr lang="nl-NL" altLang="nl-NL" dirty="0"/>
          </a:p>
        </p:txBody>
      </p:sp>
      <p:sp>
        <p:nvSpPr>
          <p:cNvPr id="5" name="Tijdelijke aanduiding voor datum 4"/>
          <p:cNvSpPr>
            <a:spLocks noGrp="1"/>
          </p:cNvSpPr>
          <p:nvPr>
            <p:ph type="dt" sz="quarter" idx="12"/>
          </p:nvPr>
        </p:nvSpPr>
        <p:spPr/>
        <p:txBody>
          <a:bodyPr/>
          <a:lstStyle/>
          <a:p>
            <a:pPr>
              <a:defRPr/>
            </a:pPr>
            <a:r>
              <a:rPr lang="nl-NL" altLang="nl-NL" dirty="0" smtClean="0"/>
              <a:t>15 februari 2018</a:t>
            </a:r>
            <a:endParaRPr lang="nl-NL" altLang="nl-NL" dirty="0"/>
          </a:p>
        </p:txBody>
      </p:sp>
    </p:spTree>
    <p:extLst>
      <p:ext uri="{BB962C8B-B14F-4D97-AF65-F5344CB8AC3E}">
        <p14:creationId xmlns:p14="http://schemas.microsoft.com/office/powerpoint/2010/main" val="32550848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nl-NL" dirty="0" smtClean="0"/>
              <a:t>Hoe willen we dat bereiken?</a:t>
            </a:r>
            <a:endParaRPr lang="nl-NL" dirty="0"/>
          </a:p>
        </p:txBody>
      </p:sp>
      <p:sp>
        <p:nvSpPr>
          <p:cNvPr id="4" name="Tijdelijke aanduiding voor datum 3"/>
          <p:cNvSpPr>
            <a:spLocks noGrp="1"/>
          </p:cNvSpPr>
          <p:nvPr>
            <p:ph type="dt" sz="half" idx="2"/>
          </p:nvPr>
        </p:nvSpPr>
        <p:spPr/>
        <p:txBody>
          <a:bodyPr/>
          <a:lstStyle/>
          <a:p>
            <a:pPr>
              <a:defRPr/>
            </a:pPr>
            <a:r>
              <a:rPr lang="nl-NL" altLang="nl-NL" dirty="0" smtClean="0"/>
              <a:t>15 februari 2018</a:t>
            </a:r>
            <a:endParaRPr lang="nl-NL" alt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1615" y="3255241"/>
            <a:ext cx="1143794"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Afbeelding 8"/>
          <p:cNvPicPr>
            <a:picLocks noChangeAspect="1"/>
          </p:cNvPicPr>
          <p:nvPr/>
        </p:nvPicPr>
        <p:blipFill rotWithShape="1">
          <a:blip r:embed="rId3" cstate="print">
            <a:extLst>
              <a:ext uri="{28A0092B-C50C-407E-A947-70E740481C1C}">
                <a14:useLocalDpi xmlns:a14="http://schemas.microsoft.com/office/drawing/2010/main" val="0"/>
              </a:ext>
            </a:extLst>
          </a:blip>
          <a:srcRect l="32735" t="21414" r="32682" b="17225"/>
          <a:stretch/>
        </p:blipFill>
        <p:spPr>
          <a:xfrm>
            <a:off x="2346726" y="3406274"/>
            <a:ext cx="713572" cy="850062"/>
          </a:xfrm>
          <a:prstGeom prst="rect">
            <a:avLst/>
          </a:prstGeom>
        </p:spPr>
      </p:pic>
    </p:spTree>
    <p:extLst>
      <p:ext uri="{BB962C8B-B14F-4D97-AF65-F5344CB8AC3E}">
        <p14:creationId xmlns:p14="http://schemas.microsoft.com/office/powerpoint/2010/main" val="22266702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468000" y="1295999"/>
            <a:ext cx="8402400" cy="1200329"/>
          </a:xfrm>
        </p:spPr>
        <p:txBody>
          <a:bodyPr/>
          <a:lstStyle/>
          <a:p>
            <a:r>
              <a:rPr lang="nl-NL" altLang="nl-NL" dirty="0" smtClean="0"/>
              <a:t>Algemene procedures in relatie tot dienstverlening</a:t>
            </a:r>
            <a:br>
              <a:rPr lang="nl-NL" altLang="nl-NL" dirty="0" smtClean="0"/>
            </a:br>
            <a:endParaRPr lang="nl-NL" altLang="nl-NL" dirty="0" smtClean="0"/>
          </a:p>
        </p:txBody>
      </p:sp>
      <p:sp>
        <p:nvSpPr>
          <p:cNvPr id="14339" name="Tijdelijke aanduiding voor inhoud 2"/>
          <p:cNvSpPr>
            <a:spLocks noGrp="1"/>
          </p:cNvSpPr>
          <p:nvPr>
            <p:ph idx="1"/>
          </p:nvPr>
        </p:nvSpPr>
        <p:spPr>
          <a:xfrm>
            <a:off x="467544" y="2348880"/>
            <a:ext cx="8402400" cy="4140000"/>
          </a:xfrm>
        </p:spPr>
        <p:txBody>
          <a:bodyPr/>
          <a:lstStyle/>
          <a:p>
            <a:pPr>
              <a:buFont typeface="Wingdings" panose="05000000000000000000" pitchFamily="2" charset="2"/>
              <a:buChar char="v"/>
            </a:pPr>
            <a:r>
              <a:rPr lang="nl-NL" altLang="nl-NL" sz="1600" dirty="0" smtClean="0"/>
              <a:t>Mogelijkheid om gebruik te maken van een aanbestedingsprocedure waarbij de verschillende aspecten van die oplossing voorwerp kunnen zijn van onderhandeling(en)</a:t>
            </a:r>
          </a:p>
          <a:p>
            <a:pPr marL="0" indent="0">
              <a:buNone/>
            </a:pPr>
            <a:endParaRPr lang="nl-NL" altLang="nl-NL" sz="1600" dirty="0" smtClean="0"/>
          </a:p>
          <a:p>
            <a:pPr>
              <a:buFont typeface="Wingdings" panose="05000000000000000000" pitchFamily="2" charset="2"/>
              <a:buChar char="v"/>
            </a:pPr>
            <a:r>
              <a:rPr lang="nl-NL" altLang="nl-NL" sz="1600" dirty="0" smtClean="0"/>
              <a:t>Gewenst eindresultaat circulariteit in relatie tot de aard van de aanbesteding</a:t>
            </a:r>
          </a:p>
          <a:p>
            <a:pPr marL="0" indent="0">
              <a:buNone/>
            </a:pPr>
            <a:endParaRPr lang="nl-NL" altLang="nl-NL" sz="1600" dirty="0" smtClean="0"/>
          </a:p>
          <a:p>
            <a:pPr>
              <a:buFont typeface="Wingdings" panose="05000000000000000000" pitchFamily="2" charset="2"/>
              <a:buChar char="v"/>
            </a:pPr>
            <a:r>
              <a:rPr lang="nl-NL" altLang="nl-NL" sz="1600" dirty="0" smtClean="0"/>
              <a:t>Aantal potentiële inschrijvers in relatie tot de transactiekosten en de inschrijvingskosten</a:t>
            </a:r>
          </a:p>
          <a:p>
            <a:pPr marL="0" indent="0">
              <a:buNone/>
            </a:pPr>
            <a:endParaRPr lang="nl-NL" altLang="nl-NL" sz="1600" dirty="0" smtClean="0"/>
          </a:p>
          <a:p>
            <a:pPr>
              <a:buFont typeface="Wingdings" panose="05000000000000000000" pitchFamily="2" charset="2"/>
              <a:buChar char="v"/>
            </a:pPr>
            <a:r>
              <a:rPr lang="nl-NL" altLang="nl-NL" sz="1600" dirty="0" smtClean="0"/>
              <a:t>Belonen van inschrijvers met toegevoegde waarde bij verder door ontwikkelen circulariteit</a:t>
            </a:r>
          </a:p>
          <a:p>
            <a:pPr marL="0" indent="0">
              <a:buNone/>
            </a:pPr>
            <a:endParaRPr lang="nl-NL" altLang="nl-NL" dirty="0" smtClean="0"/>
          </a:p>
        </p:txBody>
      </p:sp>
      <p:sp>
        <p:nvSpPr>
          <p:cNvPr id="5" name="Tijdelijke aanduiding voor datum 4"/>
          <p:cNvSpPr>
            <a:spLocks noGrp="1"/>
          </p:cNvSpPr>
          <p:nvPr>
            <p:ph type="dt" sz="quarter" idx="12"/>
          </p:nvPr>
        </p:nvSpPr>
        <p:spPr/>
        <p:txBody>
          <a:bodyPr/>
          <a:lstStyle/>
          <a:p>
            <a:pPr defTabSz="608013">
              <a:defRPr/>
            </a:pPr>
            <a:r>
              <a:rPr lang="nl-NL" altLang="nl-NL" dirty="0" smtClean="0">
                <a:latin typeface="+mn-lt"/>
              </a:rPr>
              <a:t>15 februari 2018</a:t>
            </a:r>
            <a:endParaRPr lang="nl-NL" altLang="nl-NL" dirty="0">
              <a:latin typeface="+mn-lt"/>
            </a:endParaRPr>
          </a:p>
        </p:txBody>
      </p:sp>
    </p:spTree>
    <p:extLst>
      <p:ext uri="{BB962C8B-B14F-4D97-AF65-F5344CB8AC3E}">
        <p14:creationId xmlns:p14="http://schemas.microsoft.com/office/powerpoint/2010/main" val="18382421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Planning </a:t>
            </a:r>
            <a:r>
              <a:rPr lang="nl-NL" dirty="0" smtClean="0"/>
              <a:t>aanbestedingstraject </a:t>
            </a:r>
            <a:r>
              <a:rPr lang="nl-NL" sz="1800" dirty="0" smtClean="0">
                <a:solidFill>
                  <a:srgbClr val="FF0000"/>
                </a:solidFill>
              </a:rPr>
              <a:t>onder voorbehoud</a:t>
            </a:r>
            <a:endParaRPr lang="nl-NL" sz="1800" dirty="0">
              <a:solidFill>
                <a:srgbClr val="FF0000"/>
              </a:solidFill>
            </a:endParaRP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689249482"/>
              </p:ext>
            </p:extLst>
          </p:nvPr>
        </p:nvGraphicFramePr>
        <p:xfrm>
          <a:off x="683568" y="1844824"/>
          <a:ext cx="6624736" cy="1351216"/>
        </p:xfrm>
        <a:graphic>
          <a:graphicData uri="http://schemas.openxmlformats.org/drawingml/2006/table">
            <a:tbl>
              <a:tblPr>
                <a:tableStyleId>{5C22544A-7EE6-4342-B048-85BDC9FD1C3A}</a:tableStyleId>
              </a:tblPr>
              <a:tblGrid>
                <a:gridCol w="3744416"/>
                <a:gridCol w="2880320"/>
              </a:tblGrid>
              <a:tr h="237220">
                <a:tc>
                  <a:txBody>
                    <a:bodyPr/>
                    <a:lstStyle/>
                    <a:p>
                      <a:pPr>
                        <a:lnSpc>
                          <a:spcPct val="115000"/>
                        </a:lnSpc>
                        <a:spcAft>
                          <a:spcPts val="0"/>
                        </a:spcAft>
                        <a:tabLst>
                          <a:tab pos="144145" algn="l"/>
                          <a:tab pos="288290" algn="l"/>
                          <a:tab pos="431800" algn="l"/>
                        </a:tabLst>
                      </a:pPr>
                      <a:r>
                        <a:rPr lang="nl-NL" sz="900" b="1" dirty="0">
                          <a:effectLst/>
                        </a:rPr>
                        <a:t>Activiteit (Selectiefase)</a:t>
                      </a:r>
                      <a:endParaRPr lang="nl-NL" sz="900" b="1" dirty="0">
                        <a:effectLst/>
                        <a:latin typeface="Verdana"/>
                        <a:ea typeface="DejaVu Sans"/>
                        <a:cs typeface="Times New Roman"/>
                      </a:endParaRPr>
                    </a:p>
                  </a:txBody>
                  <a:tcPr marL="44450" marR="44450" marT="0" marB="0" anchor="ctr"/>
                </a:tc>
                <a:tc>
                  <a:txBody>
                    <a:bodyPr/>
                    <a:lstStyle/>
                    <a:p>
                      <a:pPr algn="r">
                        <a:lnSpc>
                          <a:spcPct val="115000"/>
                        </a:lnSpc>
                        <a:spcAft>
                          <a:spcPts val="0"/>
                        </a:spcAft>
                      </a:pPr>
                      <a:r>
                        <a:rPr lang="nl-NL" sz="900" b="1" dirty="0">
                          <a:effectLst/>
                        </a:rPr>
                        <a:t>Datum en evt. tijdstip</a:t>
                      </a:r>
                      <a:endParaRPr lang="nl-NL" sz="900" b="1" dirty="0">
                        <a:effectLst/>
                        <a:latin typeface="Verdana"/>
                        <a:ea typeface="DejaVu Sans"/>
                        <a:cs typeface="Times New Roman"/>
                      </a:endParaRPr>
                    </a:p>
                  </a:txBody>
                  <a:tcPr marL="44450" marR="44450" marT="0" marB="0" anchor="ctr"/>
                </a:tc>
              </a:tr>
              <a:tr h="230450">
                <a:tc>
                  <a:txBody>
                    <a:bodyPr/>
                    <a:lstStyle/>
                    <a:p>
                      <a:pPr>
                        <a:lnSpc>
                          <a:spcPct val="115000"/>
                        </a:lnSpc>
                        <a:spcAft>
                          <a:spcPts val="0"/>
                        </a:spcAft>
                        <a:tabLst>
                          <a:tab pos="144145" algn="l"/>
                          <a:tab pos="288290" algn="l"/>
                          <a:tab pos="431800" algn="l"/>
                        </a:tabLst>
                      </a:pPr>
                      <a:r>
                        <a:rPr lang="nl-NL" sz="900" dirty="0">
                          <a:effectLst/>
                        </a:rPr>
                        <a:t>Publiceren aankondiging van de opdracht via </a:t>
                      </a:r>
                      <a:r>
                        <a:rPr lang="nl-NL" sz="900" dirty="0" err="1">
                          <a:effectLst/>
                        </a:rPr>
                        <a:t>TenderNed</a:t>
                      </a:r>
                      <a:endParaRPr lang="nl-NL" sz="900" dirty="0">
                        <a:effectLst/>
                        <a:latin typeface="Verdana"/>
                        <a:ea typeface="DejaVu Sans"/>
                        <a:cs typeface="Times New Roman"/>
                      </a:endParaRPr>
                    </a:p>
                  </a:txBody>
                  <a:tcPr marL="44450" marR="44450" marT="0" marB="0" anchor="ctr"/>
                </a:tc>
                <a:tc>
                  <a:txBody>
                    <a:bodyPr/>
                    <a:lstStyle/>
                    <a:p>
                      <a:pPr algn="r">
                        <a:lnSpc>
                          <a:spcPct val="115000"/>
                        </a:lnSpc>
                        <a:spcAft>
                          <a:spcPts val="0"/>
                        </a:spcAft>
                      </a:pPr>
                      <a:r>
                        <a:rPr lang="nl-NL" sz="900" dirty="0">
                          <a:effectLst/>
                        </a:rPr>
                        <a:t>8 maart 2018</a:t>
                      </a:r>
                      <a:endParaRPr lang="nl-NL" sz="900" dirty="0">
                        <a:effectLst/>
                        <a:latin typeface="Verdana"/>
                        <a:ea typeface="DejaVu Sans"/>
                        <a:cs typeface="Times New Roman"/>
                      </a:endParaRPr>
                    </a:p>
                  </a:txBody>
                  <a:tcPr marL="44450" marR="44450" marT="0" marB="0" anchor="ctr"/>
                </a:tc>
              </a:tr>
              <a:tr h="402359">
                <a:tc>
                  <a:txBody>
                    <a:bodyPr/>
                    <a:lstStyle/>
                    <a:p>
                      <a:pPr>
                        <a:lnSpc>
                          <a:spcPts val="1200"/>
                        </a:lnSpc>
                        <a:spcAft>
                          <a:spcPts val="0"/>
                        </a:spcAft>
                        <a:tabLst>
                          <a:tab pos="144145" algn="l"/>
                          <a:tab pos="288290" algn="l"/>
                          <a:tab pos="431800" algn="l"/>
                        </a:tabLst>
                      </a:pPr>
                      <a:endParaRPr lang="nl-NL" sz="900" dirty="0" smtClean="0">
                        <a:effectLst/>
                      </a:endParaRPr>
                    </a:p>
                    <a:p>
                      <a:pPr>
                        <a:lnSpc>
                          <a:spcPts val="1200"/>
                        </a:lnSpc>
                        <a:spcAft>
                          <a:spcPts val="0"/>
                        </a:spcAft>
                        <a:tabLst>
                          <a:tab pos="144145" algn="l"/>
                          <a:tab pos="288290" algn="l"/>
                          <a:tab pos="431800" algn="l"/>
                        </a:tabLst>
                      </a:pPr>
                      <a:r>
                        <a:rPr lang="nl-NL" sz="900" dirty="0" smtClean="0">
                          <a:effectLst/>
                        </a:rPr>
                        <a:t>Uiterste </a:t>
                      </a:r>
                      <a:r>
                        <a:rPr lang="nl-NL" sz="900" dirty="0">
                          <a:effectLst/>
                        </a:rPr>
                        <a:t>datum indienen van </a:t>
                      </a:r>
                      <a:r>
                        <a:rPr lang="nl-NL" sz="900" dirty="0" smtClean="0">
                          <a:effectLst/>
                        </a:rPr>
                        <a:t>Aanmeldingen tot </a:t>
                      </a:r>
                      <a:r>
                        <a:rPr lang="nl-NL" sz="900" dirty="0">
                          <a:effectLst/>
                        </a:rPr>
                        <a:t>deelname</a:t>
                      </a:r>
                      <a:endParaRPr lang="nl-NL" sz="700" dirty="0">
                        <a:effectLst/>
                        <a:latin typeface="Verdana"/>
                        <a:ea typeface="DejaVu Sans"/>
                        <a:cs typeface="Times New Roman"/>
                      </a:endParaRPr>
                    </a:p>
                  </a:txBody>
                  <a:tcPr marL="44450" marR="44450" marT="0" marB="0"/>
                </a:tc>
                <a:tc>
                  <a:txBody>
                    <a:bodyPr/>
                    <a:lstStyle/>
                    <a:p>
                      <a:pPr algn="r">
                        <a:lnSpc>
                          <a:spcPct val="115000"/>
                        </a:lnSpc>
                        <a:spcAft>
                          <a:spcPts val="0"/>
                        </a:spcAft>
                      </a:pPr>
                      <a:endParaRPr lang="nl-NL" sz="900" dirty="0" smtClean="0">
                        <a:effectLst/>
                      </a:endParaRPr>
                    </a:p>
                    <a:p>
                      <a:pPr algn="r">
                        <a:lnSpc>
                          <a:spcPct val="115000"/>
                        </a:lnSpc>
                        <a:spcAft>
                          <a:spcPts val="0"/>
                        </a:spcAft>
                      </a:pPr>
                      <a:r>
                        <a:rPr lang="nl-NL" sz="900" dirty="0" smtClean="0">
                          <a:effectLst/>
                        </a:rPr>
                        <a:t>24 </a:t>
                      </a:r>
                      <a:r>
                        <a:rPr lang="nl-NL" sz="900" dirty="0">
                          <a:effectLst/>
                        </a:rPr>
                        <a:t>april </a:t>
                      </a:r>
                      <a:r>
                        <a:rPr lang="nl-NL" sz="900" dirty="0" smtClean="0">
                          <a:effectLst/>
                        </a:rPr>
                        <a:t>2018</a:t>
                      </a:r>
                      <a:r>
                        <a:rPr lang="nl-NL" sz="900" baseline="0" dirty="0" smtClean="0">
                          <a:effectLst/>
                        </a:rPr>
                        <a:t> </a:t>
                      </a:r>
                      <a:r>
                        <a:rPr lang="nl-NL" sz="900" dirty="0" smtClean="0">
                          <a:effectLst/>
                        </a:rPr>
                        <a:t>om </a:t>
                      </a:r>
                      <a:r>
                        <a:rPr lang="nl-NL" sz="900" dirty="0">
                          <a:effectLst/>
                        </a:rPr>
                        <a:t>12.00 </a:t>
                      </a:r>
                      <a:r>
                        <a:rPr lang="nl-NL" sz="900" dirty="0" smtClean="0">
                          <a:effectLst/>
                        </a:rPr>
                        <a:t>uur</a:t>
                      </a:r>
                      <a:r>
                        <a:rPr lang="nl-NL" sz="900" dirty="0">
                          <a:effectLst/>
                        </a:rPr>
                        <a:t> </a:t>
                      </a:r>
                      <a:endParaRPr lang="nl-NL" sz="900" dirty="0">
                        <a:effectLst/>
                        <a:latin typeface="Verdana"/>
                        <a:ea typeface="DejaVu Sans"/>
                        <a:cs typeface="Times New Roman"/>
                      </a:endParaRPr>
                    </a:p>
                  </a:txBody>
                  <a:tcPr marL="44450" marR="44450" marT="0" marB="0"/>
                </a:tc>
              </a:tr>
              <a:tr h="249727">
                <a:tc>
                  <a:txBody>
                    <a:bodyPr/>
                    <a:lstStyle/>
                    <a:p>
                      <a:pPr>
                        <a:lnSpc>
                          <a:spcPts val="1200"/>
                        </a:lnSpc>
                        <a:spcAft>
                          <a:spcPts val="0"/>
                        </a:spcAft>
                        <a:tabLst>
                          <a:tab pos="144145" algn="l"/>
                          <a:tab pos="288290" algn="l"/>
                          <a:tab pos="431800" algn="l"/>
                        </a:tabLst>
                      </a:pPr>
                      <a:r>
                        <a:rPr lang="nl-NL" sz="900" dirty="0">
                          <a:effectLst/>
                        </a:rPr>
                        <a:t>Verzenden voorgenomen selectiebeslissing</a:t>
                      </a:r>
                      <a:endParaRPr lang="nl-NL" sz="700" dirty="0">
                        <a:effectLst/>
                      </a:endParaRPr>
                    </a:p>
                    <a:p>
                      <a:pPr>
                        <a:lnSpc>
                          <a:spcPts val="1200"/>
                        </a:lnSpc>
                        <a:spcAft>
                          <a:spcPts val="0"/>
                        </a:spcAft>
                        <a:tabLst>
                          <a:tab pos="144145" algn="l"/>
                          <a:tab pos="288290" algn="l"/>
                          <a:tab pos="431800" algn="l"/>
                        </a:tabLst>
                      </a:pPr>
                      <a:r>
                        <a:rPr lang="nl-NL" sz="900" dirty="0">
                          <a:effectLst/>
                        </a:rPr>
                        <a:t> </a:t>
                      </a:r>
                      <a:endParaRPr lang="nl-NL" sz="700" dirty="0">
                        <a:effectLst/>
                        <a:latin typeface="Verdana"/>
                        <a:ea typeface="DejaVu Sans"/>
                        <a:cs typeface="Times New Roman"/>
                      </a:endParaRPr>
                    </a:p>
                  </a:txBody>
                  <a:tcPr marL="44450" marR="44450" marT="0" marB="0"/>
                </a:tc>
                <a:tc>
                  <a:txBody>
                    <a:bodyPr/>
                    <a:lstStyle/>
                    <a:p>
                      <a:pPr algn="r">
                        <a:lnSpc>
                          <a:spcPts val="1200"/>
                        </a:lnSpc>
                        <a:spcAft>
                          <a:spcPts val="0"/>
                        </a:spcAft>
                      </a:pPr>
                      <a:r>
                        <a:rPr lang="nl-NL" sz="900" strike="noStrike" dirty="0" smtClean="0">
                          <a:solidFill>
                            <a:srgbClr val="FF0000"/>
                          </a:solidFill>
                          <a:effectLst/>
                        </a:rPr>
                        <a:t>18 mei </a:t>
                      </a:r>
                      <a:r>
                        <a:rPr lang="nl-NL" sz="900" strike="sngStrike" dirty="0" smtClean="0">
                          <a:effectLst/>
                        </a:rPr>
                        <a:t>7 </a:t>
                      </a:r>
                      <a:r>
                        <a:rPr lang="nl-NL" sz="900" strike="sngStrike" dirty="0">
                          <a:effectLst/>
                        </a:rPr>
                        <a:t>mei </a:t>
                      </a:r>
                      <a:r>
                        <a:rPr lang="nl-NL" sz="900" dirty="0">
                          <a:effectLst/>
                        </a:rPr>
                        <a:t>2018</a:t>
                      </a:r>
                      <a:endParaRPr lang="nl-NL" sz="900" dirty="0">
                        <a:effectLst/>
                        <a:latin typeface="Verdana"/>
                        <a:ea typeface="DejaVu Sans"/>
                        <a:cs typeface="Times New Roman"/>
                      </a:endParaRPr>
                    </a:p>
                  </a:txBody>
                  <a:tcPr marL="44450" marR="44450" marT="0" marB="0"/>
                </a:tc>
              </a:tr>
              <a:tr h="176387">
                <a:tc>
                  <a:txBody>
                    <a:bodyPr/>
                    <a:lstStyle/>
                    <a:p>
                      <a:pPr>
                        <a:lnSpc>
                          <a:spcPts val="1200"/>
                        </a:lnSpc>
                        <a:spcAft>
                          <a:spcPts val="0"/>
                        </a:spcAft>
                        <a:tabLst>
                          <a:tab pos="144145" algn="l"/>
                          <a:tab pos="288290" algn="l"/>
                          <a:tab pos="431800" algn="l"/>
                        </a:tabLst>
                      </a:pPr>
                      <a:r>
                        <a:rPr lang="nl-NL" sz="900">
                          <a:effectLst/>
                        </a:rPr>
                        <a:t>Informatiebijeenkomst geselecteerden </a:t>
                      </a:r>
                      <a:endParaRPr lang="nl-NL" sz="700">
                        <a:effectLst/>
                        <a:latin typeface="Verdana"/>
                        <a:ea typeface="DejaVu Sans"/>
                        <a:cs typeface="Times New Roman"/>
                      </a:endParaRPr>
                    </a:p>
                  </a:txBody>
                  <a:tcPr marL="44450" marR="44450" marT="0" marB="0"/>
                </a:tc>
                <a:tc>
                  <a:txBody>
                    <a:bodyPr/>
                    <a:lstStyle/>
                    <a:p>
                      <a:pPr algn="r">
                        <a:lnSpc>
                          <a:spcPts val="1200"/>
                        </a:lnSpc>
                        <a:spcAft>
                          <a:spcPts val="0"/>
                        </a:spcAft>
                      </a:pPr>
                      <a:r>
                        <a:rPr lang="nl-NL" sz="900" dirty="0" smtClean="0">
                          <a:solidFill>
                            <a:srgbClr val="FF0000"/>
                          </a:solidFill>
                          <a:effectLst/>
                        </a:rPr>
                        <a:t>5 juni </a:t>
                      </a:r>
                      <a:r>
                        <a:rPr lang="nl-NL" sz="900" strike="sngStrike" dirty="0" smtClean="0">
                          <a:effectLst/>
                        </a:rPr>
                        <a:t>16 </a:t>
                      </a:r>
                      <a:r>
                        <a:rPr lang="nl-NL" sz="900" strike="sngStrike" dirty="0">
                          <a:effectLst/>
                        </a:rPr>
                        <a:t>mei </a:t>
                      </a:r>
                      <a:r>
                        <a:rPr lang="nl-NL" sz="900" dirty="0">
                          <a:effectLst/>
                        </a:rPr>
                        <a:t>2018</a:t>
                      </a:r>
                      <a:endParaRPr lang="nl-NL" sz="900" dirty="0">
                        <a:effectLst/>
                        <a:latin typeface="Verdana"/>
                        <a:ea typeface="DejaVu Sans"/>
                        <a:cs typeface="Times New Roman"/>
                      </a:endParaRPr>
                    </a:p>
                  </a:txBody>
                  <a:tcPr marL="44450" marR="44450" marT="0" marB="0"/>
                </a:tc>
              </a:tr>
            </a:tbl>
          </a:graphicData>
        </a:graphic>
      </p:graphicFrame>
      <p:graphicFrame>
        <p:nvGraphicFramePr>
          <p:cNvPr id="5" name="Tabel 4"/>
          <p:cNvGraphicFramePr>
            <a:graphicFrameLocks noGrp="1"/>
          </p:cNvGraphicFramePr>
          <p:nvPr>
            <p:extLst>
              <p:ext uri="{D42A27DB-BD31-4B8C-83A1-F6EECF244321}">
                <p14:modId xmlns:p14="http://schemas.microsoft.com/office/powerpoint/2010/main" val="1157695299"/>
              </p:ext>
            </p:extLst>
          </p:nvPr>
        </p:nvGraphicFramePr>
        <p:xfrm>
          <a:off x="683568" y="3284984"/>
          <a:ext cx="6624736" cy="2330139"/>
        </p:xfrm>
        <a:graphic>
          <a:graphicData uri="http://schemas.openxmlformats.org/drawingml/2006/table">
            <a:tbl>
              <a:tblPr>
                <a:tableStyleId>{5C22544A-7EE6-4342-B048-85BDC9FD1C3A}</a:tableStyleId>
              </a:tblPr>
              <a:tblGrid>
                <a:gridCol w="3744416"/>
                <a:gridCol w="2880320"/>
              </a:tblGrid>
              <a:tr h="360672">
                <a:tc>
                  <a:txBody>
                    <a:bodyPr/>
                    <a:lstStyle/>
                    <a:p>
                      <a:pPr>
                        <a:lnSpc>
                          <a:spcPct val="115000"/>
                        </a:lnSpc>
                        <a:spcAft>
                          <a:spcPts val="0"/>
                        </a:spcAft>
                        <a:tabLst>
                          <a:tab pos="144145" algn="l"/>
                          <a:tab pos="288290" algn="l"/>
                          <a:tab pos="431800" algn="l"/>
                        </a:tabLst>
                      </a:pPr>
                      <a:r>
                        <a:rPr lang="nl-NL" sz="900" dirty="0">
                          <a:effectLst/>
                        </a:rPr>
                        <a:t/>
                      </a:r>
                      <a:br>
                        <a:rPr lang="nl-NL" sz="900" dirty="0">
                          <a:effectLst/>
                        </a:rPr>
                      </a:br>
                      <a:r>
                        <a:rPr lang="nl-NL" sz="900" b="1" dirty="0">
                          <a:effectLst/>
                        </a:rPr>
                        <a:t>Activiteit (Inschrijvingsfase)</a:t>
                      </a:r>
                      <a:endParaRPr lang="nl-NL" sz="700" b="1" dirty="0">
                        <a:effectLst/>
                        <a:latin typeface="Verdana"/>
                        <a:ea typeface="DejaVu Sans"/>
                        <a:cs typeface="Times New Roman"/>
                      </a:endParaRPr>
                    </a:p>
                  </a:txBody>
                  <a:tcPr marL="36195" marR="36195" marT="0" marB="0"/>
                </a:tc>
                <a:tc>
                  <a:txBody>
                    <a:bodyPr/>
                    <a:lstStyle/>
                    <a:p>
                      <a:pPr algn="r">
                        <a:lnSpc>
                          <a:spcPct val="115000"/>
                        </a:lnSpc>
                        <a:spcAft>
                          <a:spcPts val="0"/>
                        </a:spcAft>
                        <a:tabLst>
                          <a:tab pos="144145" algn="l"/>
                          <a:tab pos="288290" algn="l"/>
                          <a:tab pos="431800" algn="l"/>
                        </a:tabLst>
                      </a:pPr>
                      <a:r>
                        <a:rPr lang="nl-NL" sz="900" b="1" dirty="0">
                          <a:effectLst/>
                        </a:rPr>
                        <a:t>Datum en evt. tijdstip</a:t>
                      </a:r>
                      <a:endParaRPr lang="nl-NL" sz="700" b="1" dirty="0">
                        <a:effectLst/>
                        <a:latin typeface="Verdana"/>
                        <a:ea typeface="DejaVu Sans"/>
                        <a:cs typeface="Times New Roman"/>
                      </a:endParaRPr>
                    </a:p>
                  </a:txBody>
                  <a:tcPr marL="36195" marR="36195" marT="0" marB="0" anchor="ctr"/>
                </a:tc>
              </a:tr>
              <a:tr h="360672">
                <a:tc>
                  <a:txBody>
                    <a:bodyPr/>
                    <a:lstStyle/>
                    <a:p>
                      <a:pPr>
                        <a:lnSpc>
                          <a:spcPct val="115000"/>
                        </a:lnSpc>
                        <a:spcAft>
                          <a:spcPts val="0"/>
                        </a:spcAft>
                        <a:tabLst>
                          <a:tab pos="144145" algn="l"/>
                          <a:tab pos="288290" algn="l"/>
                          <a:tab pos="431800" algn="l"/>
                        </a:tabLst>
                      </a:pPr>
                      <a:r>
                        <a:rPr lang="nl-NL" sz="900">
                          <a:effectLst/>
                        </a:rPr>
                        <a:t>Verzenden uitnodiging tot Inschrijving aan geselecteerde partijen</a:t>
                      </a:r>
                      <a:endParaRPr lang="nl-NL" sz="700">
                        <a:effectLst/>
                        <a:latin typeface="Verdana"/>
                        <a:ea typeface="DejaVu Sans"/>
                        <a:cs typeface="Times New Roman"/>
                      </a:endParaRPr>
                    </a:p>
                  </a:txBody>
                  <a:tcPr marL="36195" marR="36195" marT="0" marB="0"/>
                </a:tc>
                <a:tc>
                  <a:txBody>
                    <a:bodyPr/>
                    <a:lstStyle/>
                    <a:p>
                      <a:pPr algn="r">
                        <a:lnSpc>
                          <a:spcPct val="115000"/>
                        </a:lnSpc>
                        <a:spcAft>
                          <a:spcPts val="0"/>
                        </a:spcAft>
                      </a:pPr>
                      <a:r>
                        <a:rPr lang="nl-NL" sz="900" dirty="0" smtClean="0">
                          <a:solidFill>
                            <a:srgbClr val="FF0000"/>
                          </a:solidFill>
                          <a:effectLst/>
                        </a:rPr>
                        <a:t>29</a:t>
                      </a:r>
                      <a:r>
                        <a:rPr lang="nl-NL" sz="900" baseline="0" dirty="0" smtClean="0">
                          <a:solidFill>
                            <a:srgbClr val="FF0000"/>
                          </a:solidFill>
                          <a:effectLst/>
                        </a:rPr>
                        <a:t> mei </a:t>
                      </a:r>
                      <a:r>
                        <a:rPr lang="nl-NL" sz="900" strike="sngStrike" dirty="0" smtClean="0">
                          <a:effectLst/>
                        </a:rPr>
                        <a:t>18 </a:t>
                      </a:r>
                      <a:r>
                        <a:rPr lang="nl-NL" sz="900" strike="sngStrike" dirty="0">
                          <a:effectLst/>
                        </a:rPr>
                        <a:t>mei </a:t>
                      </a:r>
                      <a:r>
                        <a:rPr lang="nl-NL" sz="900" dirty="0">
                          <a:effectLst/>
                        </a:rPr>
                        <a:t>2018</a:t>
                      </a:r>
                      <a:endParaRPr lang="nl-NL" sz="900" dirty="0">
                        <a:effectLst/>
                        <a:latin typeface="Verdana"/>
                        <a:ea typeface="DejaVu Sans"/>
                        <a:cs typeface="Times New Roman"/>
                      </a:endParaRPr>
                    </a:p>
                  </a:txBody>
                  <a:tcPr marL="36195" marR="36195" marT="0" marB="0"/>
                </a:tc>
              </a:tr>
              <a:tr h="170861">
                <a:tc>
                  <a:txBody>
                    <a:bodyPr/>
                    <a:lstStyle/>
                    <a:p>
                      <a:pPr>
                        <a:lnSpc>
                          <a:spcPct val="115000"/>
                        </a:lnSpc>
                        <a:spcAft>
                          <a:spcPts val="0"/>
                        </a:spcAft>
                        <a:tabLst>
                          <a:tab pos="144145" algn="l"/>
                          <a:tab pos="288290" algn="l"/>
                          <a:tab pos="431800" algn="l"/>
                        </a:tabLst>
                      </a:pPr>
                      <a:r>
                        <a:rPr lang="nl-NL" sz="900">
                          <a:effectLst/>
                        </a:rPr>
                        <a:t>Schouwen 3 tot 4 locaties</a:t>
                      </a:r>
                      <a:endParaRPr lang="nl-NL" sz="700">
                        <a:effectLst/>
                        <a:latin typeface="Verdana"/>
                        <a:ea typeface="DejaVu Sans"/>
                        <a:cs typeface="Times New Roman"/>
                      </a:endParaRPr>
                    </a:p>
                  </a:txBody>
                  <a:tcPr marL="36195" marR="36195" marT="0" marB="0"/>
                </a:tc>
                <a:tc>
                  <a:txBody>
                    <a:bodyPr/>
                    <a:lstStyle/>
                    <a:p>
                      <a:pPr algn="r">
                        <a:lnSpc>
                          <a:spcPct val="115000"/>
                        </a:lnSpc>
                        <a:spcAft>
                          <a:spcPts val="0"/>
                        </a:spcAft>
                      </a:pPr>
                      <a:r>
                        <a:rPr lang="nl-NL" sz="900" dirty="0" smtClean="0">
                          <a:solidFill>
                            <a:srgbClr val="FF0000"/>
                          </a:solidFill>
                          <a:effectLst/>
                        </a:rPr>
                        <a:t>11 t/m 15 juni </a:t>
                      </a:r>
                      <a:r>
                        <a:rPr lang="nl-NL" sz="900" strike="sngStrike" dirty="0" smtClean="0">
                          <a:effectLst/>
                        </a:rPr>
                        <a:t>23 </a:t>
                      </a:r>
                      <a:r>
                        <a:rPr lang="nl-NL" sz="900" strike="sngStrike" dirty="0">
                          <a:effectLst/>
                        </a:rPr>
                        <a:t>t/m 25 mei</a:t>
                      </a:r>
                      <a:r>
                        <a:rPr lang="nl-NL" sz="900" strike="noStrike" dirty="0">
                          <a:effectLst/>
                        </a:rPr>
                        <a:t> </a:t>
                      </a:r>
                      <a:r>
                        <a:rPr lang="nl-NL" sz="900" dirty="0">
                          <a:effectLst/>
                        </a:rPr>
                        <a:t>2018</a:t>
                      </a:r>
                      <a:endParaRPr lang="nl-NL" sz="900" dirty="0">
                        <a:effectLst/>
                        <a:latin typeface="Verdana"/>
                        <a:ea typeface="DejaVu Sans"/>
                        <a:cs typeface="Times New Roman"/>
                      </a:endParaRPr>
                    </a:p>
                  </a:txBody>
                  <a:tcPr marL="36195" marR="36195" marT="0" marB="0" anchor="ctr"/>
                </a:tc>
              </a:tr>
              <a:tr h="170861">
                <a:tc>
                  <a:txBody>
                    <a:bodyPr/>
                    <a:lstStyle/>
                    <a:p>
                      <a:pPr>
                        <a:lnSpc>
                          <a:spcPct val="115000"/>
                        </a:lnSpc>
                        <a:spcAft>
                          <a:spcPts val="0"/>
                        </a:spcAft>
                        <a:tabLst>
                          <a:tab pos="144145" algn="l"/>
                          <a:tab pos="288290" algn="l"/>
                          <a:tab pos="431800" algn="l"/>
                        </a:tabLst>
                      </a:pPr>
                      <a:r>
                        <a:rPr lang="nl-NL" sz="900" dirty="0">
                          <a:effectLst/>
                        </a:rPr>
                        <a:t>Uiterste datum voor het indienen van inschrijvingen </a:t>
                      </a:r>
                      <a:endParaRPr lang="nl-NL" sz="900" dirty="0" smtClean="0">
                        <a:effectLst/>
                        <a:latin typeface="Verdana"/>
                        <a:ea typeface="DejaVu Sans"/>
                        <a:cs typeface="Times New Roman"/>
                      </a:endParaRPr>
                    </a:p>
                    <a:p>
                      <a:pPr>
                        <a:lnSpc>
                          <a:spcPct val="115000"/>
                        </a:lnSpc>
                        <a:spcAft>
                          <a:spcPts val="0"/>
                        </a:spcAft>
                        <a:tabLst>
                          <a:tab pos="144145" algn="l"/>
                          <a:tab pos="288290" algn="l"/>
                          <a:tab pos="431800" algn="l"/>
                        </a:tabLst>
                      </a:pPr>
                      <a:endParaRPr lang="nl-NL" sz="700" dirty="0">
                        <a:effectLst/>
                        <a:latin typeface="Verdana"/>
                        <a:ea typeface="DejaVu Sans"/>
                        <a:cs typeface="Times New Roman"/>
                      </a:endParaRPr>
                    </a:p>
                  </a:txBody>
                  <a:tcPr marL="36195" marR="36195" marT="0" marB="0"/>
                </a:tc>
                <a:tc>
                  <a:txBody>
                    <a:bodyPr/>
                    <a:lstStyle/>
                    <a:p>
                      <a:pPr algn="r">
                        <a:lnSpc>
                          <a:spcPct val="115000"/>
                        </a:lnSpc>
                        <a:spcAft>
                          <a:spcPts val="0"/>
                        </a:spcAft>
                      </a:pPr>
                      <a:r>
                        <a:rPr lang="nl-NL" sz="900" dirty="0" smtClean="0">
                          <a:solidFill>
                            <a:srgbClr val="FF0000"/>
                          </a:solidFill>
                          <a:effectLst/>
                        </a:rPr>
                        <a:t>11 juli </a:t>
                      </a:r>
                      <a:r>
                        <a:rPr lang="nl-NL" sz="900" strike="sngStrike" dirty="0" smtClean="0">
                          <a:effectLst/>
                        </a:rPr>
                        <a:t>28 </a:t>
                      </a:r>
                      <a:r>
                        <a:rPr lang="nl-NL" sz="900" strike="sngStrike" dirty="0">
                          <a:effectLst/>
                        </a:rPr>
                        <a:t>juni</a:t>
                      </a:r>
                      <a:r>
                        <a:rPr lang="nl-NL" sz="900" dirty="0">
                          <a:effectLst/>
                        </a:rPr>
                        <a:t> </a:t>
                      </a:r>
                      <a:r>
                        <a:rPr lang="nl-NL" sz="900" dirty="0" smtClean="0">
                          <a:effectLst/>
                        </a:rPr>
                        <a:t>2018</a:t>
                      </a:r>
                      <a:r>
                        <a:rPr lang="nl-NL" sz="900" baseline="0" dirty="0" smtClean="0">
                          <a:effectLst/>
                        </a:rPr>
                        <a:t> om </a:t>
                      </a:r>
                      <a:r>
                        <a:rPr lang="nl-NL" sz="900" dirty="0" smtClean="0">
                          <a:effectLst/>
                        </a:rPr>
                        <a:t>12.00 uur</a:t>
                      </a:r>
                    </a:p>
                  </a:txBody>
                  <a:tcPr marL="36195" marR="36195" marT="0" marB="0"/>
                </a:tc>
              </a:tr>
              <a:tr h="170861">
                <a:tc>
                  <a:txBody>
                    <a:bodyPr/>
                    <a:lstStyle/>
                    <a:p>
                      <a:pPr>
                        <a:lnSpc>
                          <a:spcPct val="115000"/>
                        </a:lnSpc>
                        <a:spcAft>
                          <a:spcPts val="0"/>
                        </a:spcAft>
                        <a:tabLst>
                          <a:tab pos="144145" algn="l"/>
                          <a:tab pos="288290" algn="l"/>
                          <a:tab pos="431800" algn="l"/>
                        </a:tabLst>
                      </a:pPr>
                      <a:r>
                        <a:rPr lang="nl-NL" sz="900" dirty="0" smtClean="0">
                          <a:effectLst/>
                          <a:latin typeface="+mn-lt"/>
                          <a:ea typeface="DejaVu Sans"/>
                          <a:cs typeface="Times New Roman"/>
                        </a:rPr>
                        <a:t>TENDERRECES IVM ZOMERVAKANTIE</a:t>
                      </a:r>
                    </a:p>
                  </a:txBody>
                  <a:tcPr marL="36195" marR="36195" marT="0" marB="0"/>
                </a:tc>
                <a:tc>
                  <a:txBody>
                    <a:bodyPr/>
                    <a:lstStyle/>
                    <a:p>
                      <a:pPr algn="r">
                        <a:lnSpc>
                          <a:spcPct val="115000"/>
                        </a:lnSpc>
                        <a:spcAft>
                          <a:spcPts val="0"/>
                        </a:spcAft>
                      </a:pPr>
                      <a:r>
                        <a:rPr lang="de-DE" sz="900" dirty="0" smtClean="0">
                          <a:effectLst/>
                          <a:latin typeface="+mn-lt"/>
                          <a:ea typeface="DejaVu Sans"/>
                          <a:cs typeface="Times New Roman"/>
                        </a:rPr>
                        <a:t>23 </a:t>
                      </a:r>
                      <a:r>
                        <a:rPr lang="de-DE" sz="900" dirty="0" err="1" smtClean="0">
                          <a:effectLst/>
                          <a:latin typeface="+mn-lt"/>
                          <a:ea typeface="DejaVu Sans"/>
                          <a:cs typeface="Times New Roman"/>
                        </a:rPr>
                        <a:t>juli</a:t>
                      </a:r>
                      <a:r>
                        <a:rPr lang="de-DE" sz="900" dirty="0" smtClean="0">
                          <a:effectLst/>
                          <a:latin typeface="+mn-lt"/>
                          <a:ea typeface="DejaVu Sans"/>
                          <a:cs typeface="Times New Roman"/>
                        </a:rPr>
                        <a:t> t/m 24 </a:t>
                      </a:r>
                      <a:r>
                        <a:rPr lang="de-DE" sz="900" dirty="0" err="1" smtClean="0">
                          <a:effectLst/>
                          <a:latin typeface="+mn-lt"/>
                          <a:ea typeface="DejaVu Sans"/>
                          <a:cs typeface="Times New Roman"/>
                        </a:rPr>
                        <a:t>aug.</a:t>
                      </a:r>
                      <a:r>
                        <a:rPr lang="de-DE" sz="900" dirty="0" smtClean="0">
                          <a:effectLst/>
                          <a:latin typeface="+mn-lt"/>
                          <a:ea typeface="DejaVu Sans"/>
                          <a:cs typeface="Times New Roman"/>
                        </a:rPr>
                        <a:t> 2018 </a:t>
                      </a:r>
                    </a:p>
                    <a:p>
                      <a:pPr algn="r">
                        <a:lnSpc>
                          <a:spcPct val="115000"/>
                        </a:lnSpc>
                        <a:spcAft>
                          <a:spcPts val="0"/>
                        </a:spcAft>
                      </a:pPr>
                      <a:endParaRPr lang="nl-NL" sz="900" dirty="0">
                        <a:effectLst/>
                        <a:latin typeface="Verdana"/>
                        <a:ea typeface="DejaVu Sans"/>
                        <a:cs typeface="Times New Roman"/>
                      </a:endParaRPr>
                    </a:p>
                  </a:txBody>
                  <a:tcPr marL="36195" marR="36195" marT="0" marB="0"/>
                </a:tc>
              </a:tr>
              <a:tr h="170861">
                <a:tc>
                  <a:txBody>
                    <a:bodyPr/>
                    <a:lstStyle/>
                    <a:p>
                      <a:pPr>
                        <a:lnSpc>
                          <a:spcPct val="115000"/>
                        </a:lnSpc>
                        <a:spcAft>
                          <a:spcPts val="0"/>
                        </a:spcAft>
                        <a:tabLst>
                          <a:tab pos="144145" algn="l"/>
                          <a:tab pos="288290" algn="l"/>
                          <a:tab pos="431800" algn="l"/>
                        </a:tabLst>
                      </a:pPr>
                      <a:r>
                        <a:rPr lang="nl-NL" sz="900" dirty="0">
                          <a:effectLst/>
                        </a:rPr>
                        <a:t>Start eventuele onderhandelingen</a:t>
                      </a:r>
                      <a:endParaRPr lang="nl-NL" sz="700" dirty="0">
                        <a:effectLst/>
                        <a:latin typeface="Verdana"/>
                        <a:ea typeface="DejaVu Sans"/>
                        <a:cs typeface="Times New Roman"/>
                      </a:endParaRPr>
                    </a:p>
                  </a:txBody>
                  <a:tcPr marL="36195" marR="36195" marT="0" marB="0"/>
                </a:tc>
                <a:tc>
                  <a:txBody>
                    <a:bodyPr/>
                    <a:lstStyle/>
                    <a:p>
                      <a:pPr algn="r">
                        <a:lnSpc>
                          <a:spcPct val="115000"/>
                        </a:lnSpc>
                        <a:spcAft>
                          <a:spcPts val="0"/>
                        </a:spcAft>
                      </a:pPr>
                      <a:r>
                        <a:rPr lang="nl-NL" sz="900" dirty="0" smtClean="0">
                          <a:solidFill>
                            <a:srgbClr val="FF0000"/>
                          </a:solidFill>
                          <a:effectLst/>
                        </a:rPr>
                        <a:t>4 &amp; 5 september </a:t>
                      </a:r>
                      <a:r>
                        <a:rPr lang="nl-NL" sz="900" strike="sngStrike" dirty="0" smtClean="0">
                          <a:effectLst/>
                        </a:rPr>
                        <a:t>11 </a:t>
                      </a:r>
                      <a:r>
                        <a:rPr lang="nl-NL" sz="900" strike="sngStrike" dirty="0">
                          <a:effectLst/>
                        </a:rPr>
                        <a:t>&amp; 12 juli</a:t>
                      </a:r>
                      <a:r>
                        <a:rPr lang="nl-NL" sz="900" dirty="0">
                          <a:effectLst/>
                        </a:rPr>
                        <a:t> 2018</a:t>
                      </a:r>
                      <a:endParaRPr lang="nl-NL" sz="900" dirty="0">
                        <a:effectLst/>
                        <a:latin typeface="Verdana"/>
                        <a:ea typeface="DejaVu Sans"/>
                        <a:cs typeface="Times New Roman"/>
                      </a:endParaRPr>
                    </a:p>
                  </a:txBody>
                  <a:tcPr marL="36195" marR="36195" marT="0" marB="0"/>
                </a:tc>
              </a:tr>
              <a:tr h="170861">
                <a:tc>
                  <a:txBody>
                    <a:bodyPr/>
                    <a:lstStyle/>
                    <a:p>
                      <a:pPr>
                        <a:lnSpc>
                          <a:spcPct val="115000"/>
                        </a:lnSpc>
                        <a:spcAft>
                          <a:spcPts val="0"/>
                        </a:spcAft>
                        <a:tabLst>
                          <a:tab pos="144145" algn="l"/>
                          <a:tab pos="288290" algn="l"/>
                          <a:tab pos="431800" algn="l"/>
                        </a:tabLst>
                      </a:pPr>
                      <a:r>
                        <a:rPr lang="nl-NL" sz="900">
                          <a:effectLst/>
                        </a:rPr>
                        <a:t>Sluitdatum indienen herziene/ aangepaste Inschrijvingen</a:t>
                      </a:r>
                      <a:endParaRPr lang="nl-NL" sz="700">
                        <a:effectLst/>
                        <a:latin typeface="Verdana"/>
                        <a:ea typeface="DejaVu Sans"/>
                        <a:cs typeface="Times New Roman"/>
                      </a:endParaRPr>
                    </a:p>
                  </a:txBody>
                  <a:tcPr marL="36195" marR="36195" marT="0" marB="0"/>
                </a:tc>
                <a:tc>
                  <a:txBody>
                    <a:bodyPr/>
                    <a:lstStyle/>
                    <a:p>
                      <a:pPr algn="r">
                        <a:lnSpc>
                          <a:spcPct val="115000"/>
                        </a:lnSpc>
                        <a:spcAft>
                          <a:spcPts val="0"/>
                        </a:spcAft>
                      </a:pPr>
                      <a:r>
                        <a:rPr lang="nl-NL" sz="900" dirty="0" smtClean="0">
                          <a:solidFill>
                            <a:srgbClr val="FF0000"/>
                          </a:solidFill>
                          <a:effectLst/>
                        </a:rPr>
                        <a:t>20 september </a:t>
                      </a:r>
                      <a:r>
                        <a:rPr lang="nl-NL" sz="900" strike="sngStrike" dirty="0" smtClean="0">
                          <a:effectLst/>
                        </a:rPr>
                        <a:t>22 </a:t>
                      </a:r>
                      <a:r>
                        <a:rPr lang="nl-NL" sz="900" strike="sngStrike" dirty="0">
                          <a:effectLst/>
                        </a:rPr>
                        <a:t>juli </a:t>
                      </a:r>
                      <a:r>
                        <a:rPr lang="nl-NL" sz="900" dirty="0" smtClean="0">
                          <a:effectLst/>
                        </a:rPr>
                        <a:t>2018</a:t>
                      </a:r>
                      <a:r>
                        <a:rPr lang="nl-NL" sz="900" baseline="0" dirty="0" smtClean="0">
                          <a:effectLst/>
                        </a:rPr>
                        <a:t> </a:t>
                      </a:r>
                      <a:r>
                        <a:rPr lang="nl-NL" sz="900" dirty="0" smtClean="0">
                          <a:effectLst/>
                        </a:rPr>
                        <a:t>om 12.00 </a:t>
                      </a:r>
                      <a:r>
                        <a:rPr lang="nl-NL" sz="900" dirty="0">
                          <a:effectLst/>
                        </a:rPr>
                        <a:t>uur</a:t>
                      </a:r>
                      <a:endParaRPr lang="nl-NL" sz="900" dirty="0">
                        <a:effectLst/>
                        <a:latin typeface="Verdana"/>
                        <a:ea typeface="DejaVu Sans"/>
                        <a:cs typeface="Times New Roman"/>
                      </a:endParaRPr>
                    </a:p>
                  </a:txBody>
                  <a:tcPr marL="36195" marR="36195" marT="0" marB="0"/>
                </a:tc>
              </a:tr>
              <a:tr h="170861">
                <a:tc>
                  <a:txBody>
                    <a:bodyPr/>
                    <a:lstStyle/>
                    <a:p>
                      <a:pPr>
                        <a:lnSpc>
                          <a:spcPct val="115000"/>
                        </a:lnSpc>
                        <a:spcAft>
                          <a:spcPts val="0"/>
                        </a:spcAft>
                        <a:tabLst>
                          <a:tab pos="144145" algn="l"/>
                          <a:tab pos="288290" algn="l"/>
                          <a:tab pos="431800" algn="l"/>
                        </a:tabLst>
                      </a:pPr>
                      <a:r>
                        <a:rPr lang="nl-NL" sz="900" dirty="0">
                          <a:effectLst/>
                        </a:rPr>
                        <a:t>Verzenden mededeling voorgenomen gunningsbeslissing</a:t>
                      </a:r>
                      <a:endParaRPr lang="nl-NL" sz="700" dirty="0">
                        <a:effectLst/>
                        <a:latin typeface="Verdana"/>
                        <a:ea typeface="DejaVu Sans"/>
                        <a:cs typeface="Times New Roman"/>
                      </a:endParaRPr>
                    </a:p>
                  </a:txBody>
                  <a:tcPr marL="36195" marR="36195" marT="0" marB="0"/>
                </a:tc>
                <a:tc>
                  <a:txBody>
                    <a:bodyPr/>
                    <a:lstStyle/>
                    <a:p>
                      <a:pPr algn="r">
                        <a:lnSpc>
                          <a:spcPct val="115000"/>
                        </a:lnSpc>
                        <a:spcAft>
                          <a:spcPts val="0"/>
                        </a:spcAft>
                      </a:pPr>
                      <a:r>
                        <a:rPr lang="nl-NL" sz="900" dirty="0" smtClean="0">
                          <a:solidFill>
                            <a:srgbClr val="FF0000"/>
                          </a:solidFill>
                          <a:effectLst/>
                        </a:rPr>
                        <a:t>31 oktober </a:t>
                      </a:r>
                      <a:r>
                        <a:rPr lang="nl-NL" sz="900" strike="sngStrike" dirty="0" smtClean="0">
                          <a:effectLst/>
                        </a:rPr>
                        <a:t>24 </a:t>
                      </a:r>
                      <a:r>
                        <a:rPr lang="nl-NL" sz="900" strike="sngStrike" dirty="0">
                          <a:effectLst/>
                        </a:rPr>
                        <a:t>september </a:t>
                      </a:r>
                      <a:r>
                        <a:rPr lang="nl-NL" sz="900" dirty="0">
                          <a:effectLst/>
                        </a:rPr>
                        <a:t>2018</a:t>
                      </a:r>
                      <a:endParaRPr lang="nl-NL" sz="900" dirty="0">
                        <a:effectLst/>
                        <a:latin typeface="Verdana"/>
                        <a:ea typeface="DejaVu Sans"/>
                        <a:cs typeface="Times New Roman"/>
                      </a:endParaRPr>
                    </a:p>
                  </a:txBody>
                  <a:tcPr marL="36195" marR="36195" marT="0" marB="0"/>
                </a:tc>
              </a:tr>
              <a:tr h="170861">
                <a:tc>
                  <a:txBody>
                    <a:bodyPr/>
                    <a:lstStyle/>
                    <a:p>
                      <a:pPr>
                        <a:lnSpc>
                          <a:spcPct val="115000"/>
                        </a:lnSpc>
                        <a:spcAft>
                          <a:spcPts val="0"/>
                        </a:spcAft>
                        <a:tabLst>
                          <a:tab pos="144145" algn="l"/>
                          <a:tab pos="288290" algn="l"/>
                          <a:tab pos="431800" algn="l"/>
                        </a:tabLst>
                      </a:pPr>
                      <a:r>
                        <a:rPr lang="nl-NL" sz="900">
                          <a:effectLst/>
                        </a:rPr>
                        <a:t>Verzenden mededeling van de definitieve gunning </a:t>
                      </a:r>
                      <a:endParaRPr lang="nl-NL" sz="700">
                        <a:effectLst/>
                        <a:latin typeface="Verdana"/>
                        <a:ea typeface="DejaVu Sans"/>
                        <a:cs typeface="Times New Roman"/>
                      </a:endParaRPr>
                    </a:p>
                  </a:txBody>
                  <a:tcPr marL="36195" marR="36195" marT="0" marB="0"/>
                </a:tc>
                <a:tc>
                  <a:txBody>
                    <a:bodyPr/>
                    <a:lstStyle/>
                    <a:p>
                      <a:pPr algn="r">
                        <a:lnSpc>
                          <a:spcPct val="115000"/>
                        </a:lnSpc>
                        <a:spcAft>
                          <a:spcPts val="0"/>
                        </a:spcAft>
                      </a:pPr>
                      <a:r>
                        <a:rPr lang="nl-NL" sz="900" dirty="0" smtClean="0">
                          <a:solidFill>
                            <a:srgbClr val="FF0000"/>
                          </a:solidFill>
                          <a:effectLst/>
                        </a:rPr>
                        <a:t>21</a:t>
                      </a:r>
                      <a:r>
                        <a:rPr lang="nl-NL" sz="900" baseline="0" dirty="0" smtClean="0">
                          <a:solidFill>
                            <a:srgbClr val="FF0000"/>
                          </a:solidFill>
                          <a:effectLst/>
                        </a:rPr>
                        <a:t> november </a:t>
                      </a:r>
                      <a:r>
                        <a:rPr lang="nl-NL" sz="900" strike="sngStrike" dirty="0" smtClean="0">
                          <a:effectLst/>
                        </a:rPr>
                        <a:t>15 </a:t>
                      </a:r>
                      <a:r>
                        <a:rPr lang="nl-NL" sz="900" strike="sngStrike" dirty="0">
                          <a:effectLst/>
                        </a:rPr>
                        <a:t>oktober </a:t>
                      </a:r>
                      <a:r>
                        <a:rPr lang="nl-NL" sz="900" dirty="0">
                          <a:effectLst/>
                        </a:rPr>
                        <a:t>2018</a:t>
                      </a:r>
                      <a:endParaRPr lang="nl-NL" sz="900" dirty="0">
                        <a:effectLst/>
                        <a:latin typeface="Verdana"/>
                        <a:ea typeface="DejaVu Sans"/>
                        <a:cs typeface="Times New Roman"/>
                      </a:endParaRPr>
                    </a:p>
                  </a:txBody>
                  <a:tcPr marL="36195" marR="36195" marT="0" marB="0"/>
                </a:tc>
              </a:tr>
              <a:tr h="170861">
                <a:tc>
                  <a:txBody>
                    <a:bodyPr/>
                    <a:lstStyle/>
                    <a:p>
                      <a:pPr>
                        <a:lnSpc>
                          <a:spcPct val="115000"/>
                        </a:lnSpc>
                        <a:spcAft>
                          <a:spcPts val="0"/>
                        </a:spcAft>
                        <a:tabLst>
                          <a:tab pos="144145" algn="l"/>
                          <a:tab pos="288290" algn="l"/>
                          <a:tab pos="431800" algn="l"/>
                        </a:tabLst>
                      </a:pPr>
                      <a:r>
                        <a:rPr lang="nl-NL" sz="900">
                          <a:effectLst/>
                        </a:rPr>
                        <a:t>Startdatum contract</a:t>
                      </a:r>
                      <a:endParaRPr lang="nl-NL" sz="700">
                        <a:effectLst/>
                        <a:latin typeface="Verdana"/>
                        <a:ea typeface="DejaVu Sans"/>
                        <a:cs typeface="Times New Roman"/>
                      </a:endParaRPr>
                    </a:p>
                  </a:txBody>
                  <a:tcPr marL="36195" marR="36195" marT="0" marB="0"/>
                </a:tc>
                <a:tc>
                  <a:txBody>
                    <a:bodyPr/>
                    <a:lstStyle/>
                    <a:p>
                      <a:pPr algn="r">
                        <a:lnSpc>
                          <a:spcPct val="115000"/>
                        </a:lnSpc>
                        <a:spcAft>
                          <a:spcPts val="0"/>
                        </a:spcAft>
                      </a:pPr>
                      <a:r>
                        <a:rPr lang="nl-NL" sz="900" dirty="0">
                          <a:effectLst/>
                        </a:rPr>
                        <a:t>4 februari 2019</a:t>
                      </a:r>
                      <a:endParaRPr lang="nl-NL" sz="900" dirty="0">
                        <a:effectLst/>
                        <a:latin typeface="Verdana"/>
                        <a:ea typeface="DejaVu Sans"/>
                        <a:cs typeface="Times New Roman"/>
                      </a:endParaRPr>
                    </a:p>
                  </a:txBody>
                  <a:tcPr marL="36195" marR="36195" marT="0" marB="0"/>
                </a:tc>
              </a:tr>
            </a:tbl>
          </a:graphicData>
        </a:graphic>
      </p:graphicFrame>
      <p:sp>
        <p:nvSpPr>
          <p:cNvPr id="3" name="Rechthoek 2"/>
          <p:cNvSpPr/>
          <p:nvPr/>
        </p:nvSpPr>
        <p:spPr>
          <a:xfrm>
            <a:off x="7668344" y="6525344"/>
            <a:ext cx="1269898" cy="246221"/>
          </a:xfrm>
          <a:prstGeom prst="rect">
            <a:avLst/>
          </a:prstGeom>
        </p:spPr>
        <p:txBody>
          <a:bodyPr wrap="none">
            <a:spAutoFit/>
          </a:bodyPr>
          <a:lstStyle/>
          <a:p>
            <a:pPr lvl="0" algn="r" defTabSz="608013">
              <a:defRPr/>
            </a:pPr>
            <a:r>
              <a:rPr lang="nl-NL" altLang="nl-NL" sz="1000" dirty="0">
                <a:solidFill>
                  <a:srgbClr val="000000"/>
                </a:solidFill>
                <a:latin typeface="Verdana"/>
              </a:rPr>
              <a:t>15 februari 2018</a:t>
            </a:r>
          </a:p>
        </p:txBody>
      </p:sp>
    </p:spTree>
    <p:extLst>
      <p:ext uri="{BB962C8B-B14F-4D97-AF65-F5344CB8AC3E}">
        <p14:creationId xmlns:p14="http://schemas.microsoft.com/office/powerpoint/2010/main" val="37671290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Let op:</a:t>
            </a:r>
            <a:endParaRPr lang="nl-NL" dirty="0"/>
          </a:p>
        </p:txBody>
      </p:sp>
      <p:sp>
        <p:nvSpPr>
          <p:cNvPr id="3" name="Tijdelijke aanduiding voor inhoud 2"/>
          <p:cNvSpPr>
            <a:spLocks noGrp="1"/>
          </p:cNvSpPr>
          <p:nvPr>
            <p:ph idx="1"/>
          </p:nvPr>
        </p:nvSpPr>
        <p:spPr/>
        <p:txBody>
          <a:bodyPr/>
          <a:lstStyle/>
          <a:p>
            <a:pPr>
              <a:buFont typeface="Wingdings" panose="05000000000000000000" pitchFamily="2" charset="2"/>
              <a:buChar char="v"/>
            </a:pPr>
            <a:r>
              <a:rPr lang="nl-NL" dirty="0" smtClean="0"/>
              <a:t>Gekwalificeerde elektronische handtekening met beveiligingsniveau IV is verplicht. Vraag deze op tijd aan!</a:t>
            </a:r>
          </a:p>
          <a:p>
            <a:pPr>
              <a:buFont typeface="Wingdings" panose="05000000000000000000" pitchFamily="2" charset="2"/>
              <a:buChar char="v"/>
            </a:pPr>
            <a:endParaRPr lang="nl-NL" dirty="0"/>
          </a:p>
          <a:p>
            <a:pPr>
              <a:buFont typeface="Wingdings" panose="05000000000000000000" pitchFamily="2" charset="2"/>
              <a:buChar char="v"/>
            </a:pPr>
            <a:r>
              <a:rPr lang="nl-NL" dirty="0" smtClean="0"/>
              <a:t>Gedragsverklaring aanbesteden is verplicht, aanvraag ca. 8-10 weken. </a:t>
            </a:r>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6453336"/>
            <a:ext cx="121920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7269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lgn="ctr">
              <a:buNone/>
            </a:pPr>
            <a:r>
              <a:rPr lang="nl-NL" sz="4400" dirty="0"/>
              <a:t>Circulaire catering is volledig vegetarisch</a:t>
            </a:r>
          </a:p>
          <a:p>
            <a:pPr marL="0" lvl="0" indent="0" algn="ctr">
              <a:buNone/>
            </a:pPr>
            <a:endParaRPr lang="nl-NL" sz="4400" dirty="0"/>
          </a:p>
          <a:p>
            <a:pPr marL="0" lvl="0" indent="0">
              <a:buNone/>
            </a:pPr>
            <a:r>
              <a:rPr lang="nl-NL" sz="4400" dirty="0" smtClean="0"/>
              <a:t>Eens 					Oneens</a:t>
            </a:r>
            <a:endParaRPr lang="nl-NL" sz="4400" dirty="0"/>
          </a:p>
          <a:p>
            <a:pPr marL="0" indent="0">
              <a:buNone/>
            </a:pPr>
            <a:endParaRPr lang="nl-NL" dirty="0"/>
          </a:p>
        </p:txBody>
      </p:sp>
      <p:sp>
        <p:nvSpPr>
          <p:cNvPr id="4" name="Tijdelijke aanduiding voor datum 3"/>
          <p:cNvSpPr>
            <a:spLocks noGrp="1"/>
          </p:cNvSpPr>
          <p:nvPr>
            <p:ph type="dt" sz="half" idx="10"/>
          </p:nvPr>
        </p:nvSpPr>
        <p:spPr/>
        <p:txBody>
          <a:bodyPr/>
          <a:lstStyle/>
          <a:p>
            <a:fld id="{AB3A49D2-2692-462F-983A-6983BB1F109D}" type="datetime1">
              <a:rPr lang="nl-NL" smtClean="0"/>
              <a:t>21-2-2018</a:t>
            </a:fld>
            <a:endParaRPr lang="nl-NL"/>
          </a:p>
        </p:txBody>
      </p:sp>
      <p:sp>
        <p:nvSpPr>
          <p:cNvPr id="5" name="Tijdelijke aanduiding voor dianummer 4"/>
          <p:cNvSpPr>
            <a:spLocks noGrp="1"/>
          </p:cNvSpPr>
          <p:nvPr>
            <p:ph type="sldNum" sz="quarter" idx="12"/>
          </p:nvPr>
        </p:nvSpPr>
        <p:spPr/>
        <p:txBody>
          <a:bodyPr/>
          <a:lstStyle/>
          <a:p>
            <a:fld id="{792AF880-F059-4D24-B61C-69EA5386B4DE}" type="slidenum">
              <a:rPr lang="nl-NL" smtClean="0"/>
              <a:t>3</a:t>
            </a:fld>
            <a:endParaRPr lang="nl-NL"/>
          </a:p>
        </p:txBody>
      </p:sp>
      <p:cxnSp>
        <p:nvCxnSpPr>
          <p:cNvPr id="7" name="Rechte verbindingslijn met pijl 6"/>
          <p:cNvCxnSpPr/>
          <p:nvPr/>
        </p:nvCxnSpPr>
        <p:spPr>
          <a:xfrm>
            <a:off x="2181225" y="4324350"/>
            <a:ext cx="3638550"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70645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Vragen:</a:t>
            </a:r>
            <a:endParaRPr lang="nl-NL" dirty="0"/>
          </a:p>
        </p:txBody>
      </p:sp>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752" y="1772816"/>
            <a:ext cx="3566815" cy="2426405"/>
          </a:xfrm>
        </p:spPr>
      </p:pic>
      <p:sp>
        <p:nvSpPr>
          <p:cNvPr id="4" name="Tijdelijke aanduiding voor datum 3"/>
          <p:cNvSpPr>
            <a:spLocks noGrp="1"/>
          </p:cNvSpPr>
          <p:nvPr>
            <p:ph type="dt" sz="half" idx="12"/>
          </p:nvPr>
        </p:nvSpPr>
        <p:spPr/>
        <p:txBody>
          <a:bodyPr/>
          <a:lstStyle/>
          <a:p>
            <a:pPr>
              <a:defRPr/>
            </a:pPr>
            <a:r>
              <a:rPr lang="nl-NL" altLang="nl-NL" dirty="0" smtClean="0"/>
              <a:t>15 februari 2018</a:t>
            </a:r>
            <a:endParaRPr lang="nl-NL" altLang="nl-NL" dirty="0"/>
          </a:p>
        </p:txBody>
      </p:sp>
      <p:sp>
        <p:nvSpPr>
          <p:cNvPr id="6" name="Tekstvak 5"/>
          <p:cNvSpPr txBox="1"/>
          <p:nvPr/>
        </p:nvSpPr>
        <p:spPr>
          <a:xfrm>
            <a:off x="1058335" y="3933056"/>
            <a:ext cx="7272808" cy="2631490"/>
          </a:xfrm>
          <a:prstGeom prst="rect">
            <a:avLst/>
          </a:prstGeom>
          <a:noFill/>
        </p:spPr>
        <p:txBody>
          <a:bodyPr wrap="square" rtlCol="0">
            <a:spAutoFit/>
          </a:bodyPr>
          <a:lstStyle/>
          <a:p>
            <a:pPr marL="342900" indent="-342900">
              <a:buFontTx/>
              <a:buChar char="-"/>
            </a:pPr>
            <a:endParaRPr lang="nl-NL" dirty="0" smtClean="0"/>
          </a:p>
          <a:p>
            <a:pPr marL="342900" indent="-342900">
              <a:buFontTx/>
              <a:buChar char="-"/>
            </a:pPr>
            <a:r>
              <a:rPr lang="nl-NL" dirty="0" smtClean="0"/>
              <a:t>Sheets, verslag, vragen en antwoorden gaan we publiceren met de Selectieleidraad. </a:t>
            </a:r>
          </a:p>
          <a:p>
            <a:pPr marL="342900" indent="-342900">
              <a:buFontTx/>
              <a:buChar char="-"/>
            </a:pPr>
            <a:r>
              <a:rPr lang="nl-NL" dirty="0" smtClean="0"/>
              <a:t>Vragen kunnen gesteld worden tot 1 maart, uitsluitend via de berichtenmodule </a:t>
            </a:r>
            <a:r>
              <a:rPr lang="nl-NL" dirty="0" err="1" smtClean="0"/>
              <a:t>TenderNed</a:t>
            </a:r>
            <a:r>
              <a:rPr lang="nl-NL" dirty="0" smtClean="0"/>
              <a:t>.</a:t>
            </a:r>
          </a:p>
          <a:p>
            <a:endParaRPr lang="nl-NL" dirty="0"/>
          </a:p>
        </p:txBody>
      </p:sp>
    </p:spTree>
    <p:extLst>
      <p:ext uri="{BB962C8B-B14F-4D97-AF65-F5344CB8AC3E}">
        <p14:creationId xmlns:p14="http://schemas.microsoft.com/office/powerpoint/2010/main" val="36114570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 de slag</a:t>
            </a:r>
            <a:endParaRPr lang="nl-NL" dirty="0"/>
          </a:p>
        </p:txBody>
      </p:sp>
      <p:sp>
        <p:nvSpPr>
          <p:cNvPr id="3" name="Tijdelijke aanduiding voor inhoud 2"/>
          <p:cNvSpPr>
            <a:spLocks noGrp="1"/>
          </p:cNvSpPr>
          <p:nvPr>
            <p:ph idx="1"/>
          </p:nvPr>
        </p:nvSpPr>
        <p:spPr/>
        <p:txBody>
          <a:bodyPr>
            <a:normAutofit/>
          </a:bodyPr>
          <a:lstStyle/>
          <a:p>
            <a:pPr lvl="0"/>
            <a:r>
              <a:rPr lang="nl-NL" dirty="0" smtClean="0"/>
              <a:t>Is </a:t>
            </a:r>
            <a:r>
              <a:rPr lang="nl-NL" dirty="0"/>
              <a:t>de vraag realistisch en haalbaar?</a:t>
            </a:r>
          </a:p>
          <a:p>
            <a:pPr lvl="0"/>
            <a:r>
              <a:rPr lang="nl-NL" dirty="0"/>
              <a:t>Waar zien jullie knelpunten?</a:t>
            </a:r>
          </a:p>
          <a:p>
            <a:pPr lvl="0"/>
            <a:r>
              <a:rPr lang="nl-NL" dirty="0"/>
              <a:t>Wat is er nodig om deze aanbesteding te doen slagen?</a:t>
            </a:r>
          </a:p>
          <a:p>
            <a:pPr marL="0" indent="0">
              <a:buNone/>
            </a:pPr>
            <a:endParaRPr lang="nl-NL" dirty="0"/>
          </a:p>
          <a:p>
            <a:pPr marL="0" indent="0">
              <a:buNone/>
            </a:pPr>
            <a:r>
              <a:rPr lang="nl-NL" dirty="0" smtClean="0"/>
              <a:t>Rollen </a:t>
            </a:r>
            <a:r>
              <a:rPr lang="nl-NL" dirty="0"/>
              <a:t>verdelen in de groep:</a:t>
            </a:r>
          </a:p>
          <a:p>
            <a:r>
              <a:rPr lang="nl-NL" dirty="0"/>
              <a:t>1 schrijver </a:t>
            </a:r>
          </a:p>
          <a:p>
            <a:r>
              <a:rPr lang="nl-NL" dirty="0"/>
              <a:t>1 tijdbewaker</a:t>
            </a:r>
          </a:p>
          <a:p>
            <a:r>
              <a:rPr lang="nl-NL" dirty="0"/>
              <a:t>1  iemand die de conclusies van het gesprek plenaire deelt. </a:t>
            </a:r>
          </a:p>
        </p:txBody>
      </p:sp>
      <p:sp>
        <p:nvSpPr>
          <p:cNvPr id="4" name="Tijdelijke aanduiding voor datum 3"/>
          <p:cNvSpPr>
            <a:spLocks noGrp="1"/>
          </p:cNvSpPr>
          <p:nvPr>
            <p:ph type="dt" sz="half" idx="10"/>
          </p:nvPr>
        </p:nvSpPr>
        <p:spPr/>
        <p:txBody>
          <a:bodyPr/>
          <a:lstStyle/>
          <a:p>
            <a:fld id="{7F73101B-520C-410C-BBC3-3AED88F5949E}" type="datetime1">
              <a:rPr lang="nl-NL" smtClean="0"/>
              <a:t>21-2-2018</a:t>
            </a:fld>
            <a:endParaRPr lang="nl-NL"/>
          </a:p>
        </p:txBody>
      </p:sp>
      <p:sp>
        <p:nvSpPr>
          <p:cNvPr id="5" name="Tijdelijke aanduiding voor dianummer 4"/>
          <p:cNvSpPr>
            <a:spLocks noGrp="1"/>
          </p:cNvSpPr>
          <p:nvPr>
            <p:ph type="sldNum" sz="quarter" idx="12"/>
          </p:nvPr>
        </p:nvSpPr>
        <p:spPr/>
        <p:txBody>
          <a:bodyPr/>
          <a:lstStyle/>
          <a:p>
            <a:fld id="{792AF880-F059-4D24-B61C-69EA5386B4DE}" type="slidenum">
              <a:rPr lang="nl-NL" smtClean="0"/>
              <a:t>31</a:t>
            </a:fld>
            <a:endParaRPr lang="nl-NL"/>
          </a:p>
        </p:txBody>
      </p:sp>
    </p:spTree>
    <p:extLst>
      <p:ext uri="{BB962C8B-B14F-4D97-AF65-F5344CB8AC3E}">
        <p14:creationId xmlns:p14="http://schemas.microsoft.com/office/powerpoint/2010/main" val="152551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Afronding</a:t>
            </a:r>
            <a:endParaRPr lang="nl-NL" dirty="0"/>
          </a:p>
        </p:txBody>
      </p:sp>
      <p:sp>
        <p:nvSpPr>
          <p:cNvPr id="3" name="Tijdelijke aanduiding voor inhoud 2"/>
          <p:cNvSpPr>
            <a:spLocks noGrp="1"/>
          </p:cNvSpPr>
          <p:nvPr>
            <p:ph idx="1"/>
          </p:nvPr>
        </p:nvSpPr>
        <p:spPr/>
        <p:txBody>
          <a:bodyPr/>
          <a:lstStyle/>
          <a:p>
            <a:pPr marL="0" indent="0">
              <a:buNone/>
            </a:pPr>
            <a:r>
              <a:rPr lang="nl-NL" dirty="0"/>
              <a:t>ga </a:t>
            </a:r>
            <a:r>
              <a:rPr lang="nl-NL" dirty="0" smtClean="0"/>
              <a:t>naar: mmeet.net</a:t>
            </a:r>
            <a:r>
              <a:rPr lang="nl-NL" dirty="0"/>
              <a:t/>
            </a:r>
            <a:br>
              <a:rPr lang="nl-NL" dirty="0"/>
            </a:br>
            <a:r>
              <a:rPr lang="nl-NL" dirty="0"/>
              <a:t>(NB zonder www</a:t>
            </a:r>
            <a:r>
              <a:rPr lang="nl-NL" dirty="0" smtClean="0"/>
              <a:t>.)</a:t>
            </a:r>
          </a:p>
          <a:p>
            <a:pPr marL="0" indent="0">
              <a:buNone/>
            </a:pPr>
            <a:r>
              <a:rPr lang="nl-NL" dirty="0"/>
              <a:t/>
            </a:r>
            <a:br>
              <a:rPr lang="nl-NL" dirty="0"/>
            </a:br>
            <a:r>
              <a:rPr lang="nl-NL" dirty="0"/>
              <a:t>Sessie </a:t>
            </a:r>
            <a:r>
              <a:rPr lang="nl-NL" dirty="0" err="1" smtClean="0"/>
              <a:t>code:pduvrw</a:t>
            </a:r>
            <a:r>
              <a:rPr lang="nl-NL" dirty="0" smtClean="0"/>
              <a:t> </a:t>
            </a:r>
          </a:p>
          <a:p>
            <a:pPr marL="0" indent="0">
              <a:buNone/>
            </a:pPr>
            <a:endParaRPr lang="nl-NL" dirty="0"/>
          </a:p>
          <a:p>
            <a:pPr marL="0" indent="0">
              <a:buNone/>
            </a:pPr>
            <a:endParaRPr lang="nl-NL" dirty="0"/>
          </a:p>
        </p:txBody>
      </p:sp>
      <p:sp>
        <p:nvSpPr>
          <p:cNvPr id="4" name="Tijdelijke aanduiding voor datum 3"/>
          <p:cNvSpPr>
            <a:spLocks noGrp="1"/>
          </p:cNvSpPr>
          <p:nvPr>
            <p:ph type="dt" sz="half" idx="10"/>
          </p:nvPr>
        </p:nvSpPr>
        <p:spPr/>
        <p:txBody>
          <a:bodyPr/>
          <a:lstStyle/>
          <a:p>
            <a:fld id="{68780E6B-DE5A-49AF-9C32-C180ACF3AD31}" type="datetime1">
              <a:rPr lang="nl-NL" smtClean="0"/>
              <a:t>21-2-2018</a:t>
            </a:fld>
            <a:endParaRPr lang="nl-NL"/>
          </a:p>
        </p:txBody>
      </p:sp>
      <p:sp>
        <p:nvSpPr>
          <p:cNvPr id="5" name="Tijdelijke aanduiding voor dianummer 4"/>
          <p:cNvSpPr>
            <a:spLocks noGrp="1"/>
          </p:cNvSpPr>
          <p:nvPr>
            <p:ph type="sldNum" sz="quarter" idx="12"/>
          </p:nvPr>
        </p:nvSpPr>
        <p:spPr/>
        <p:txBody>
          <a:bodyPr/>
          <a:lstStyle/>
          <a:p>
            <a:fld id="{792AF880-F059-4D24-B61C-69EA5386B4DE}" type="slidenum">
              <a:rPr lang="nl-NL" smtClean="0"/>
              <a:t>32</a:t>
            </a:fld>
            <a:endParaRPr lang="nl-NL"/>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625" y="3824395"/>
            <a:ext cx="4548187" cy="3033605"/>
          </a:xfrm>
          <a:prstGeom prst="rect">
            <a:avLst/>
          </a:prstGeom>
        </p:spPr>
      </p:pic>
    </p:spTree>
    <p:extLst>
      <p:ext uri="{BB962C8B-B14F-4D97-AF65-F5344CB8AC3E}">
        <p14:creationId xmlns:p14="http://schemas.microsoft.com/office/powerpoint/2010/main" val="3850446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lvl="0" indent="0">
              <a:buNone/>
            </a:pPr>
            <a:r>
              <a:rPr lang="nl-NL" sz="4400" dirty="0"/>
              <a:t>Circulair is niet in alle onderdelen van de keten mogelijk</a:t>
            </a:r>
          </a:p>
          <a:p>
            <a:pPr marL="0" lvl="0" indent="0" algn="ctr">
              <a:buNone/>
            </a:pPr>
            <a:endParaRPr lang="nl-NL" sz="4400" dirty="0"/>
          </a:p>
          <a:p>
            <a:pPr marL="0" lvl="0" indent="0">
              <a:buNone/>
            </a:pPr>
            <a:r>
              <a:rPr lang="nl-NL" sz="4400" dirty="0" smtClean="0"/>
              <a:t>Oneens 				   Eens</a:t>
            </a:r>
            <a:endParaRPr lang="nl-NL" sz="4400" dirty="0"/>
          </a:p>
          <a:p>
            <a:pPr marL="0" indent="0">
              <a:buNone/>
            </a:pPr>
            <a:endParaRPr lang="nl-NL" dirty="0"/>
          </a:p>
        </p:txBody>
      </p:sp>
      <p:sp>
        <p:nvSpPr>
          <p:cNvPr id="4" name="Tijdelijke aanduiding voor datum 3"/>
          <p:cNvSpPr>
            <a:spLocks noGrp="1"/>
          </p:cNvSpPr>
          <p:nvPr>
            <p:ph type="dt" sz="half" idx="10"/>
          </p:nvPr>
        </p:nvSpPr>
        <p:spPr/>
        <p:txBody>
          <a:bodyPr/>
          <a:lstStyle/>
          <a:p>
            <a:fld id="{AB3A49D2-2692-462F-983A-6983BB1F109D}" type="datetime1">
              <a:rPr lang="nl-NL" smtClean="0"/>
              <a:t>21-2-2018</a:t>
            </a:fld>
            <a:endParaRPr lang="nl-NL"/>
          </a:p>
        </p:txBody>
      </p:sp>
      <p:sp>
        <p:nvSpPr>
          <p:cNvPr id="5" name="Tijdelijke aanduiding voor dianummer 4"/>
          <p:cNvSpPr>
            <a:spLocks noGrp="1"/>
          </p:cNvSpPr>
          <p:nvPr>
            <p:ph type="sldNum" sz="quarter" idx="12"/>
          </p:nvPr>
        </p:nvSpPr>
        <p:spPr/>
        <p:txBody>
          <a:bodyPr/>
          <a:lstStyle/>
          <a:p>
            <a:fld id="{792AF880-F059-4D24-B61C-69EA5386B4DE}" type="slidenum">
              <a:rPr lang="nl-NL" smtClean="0"/>
              <a:t>4</a:t>
            </a:fld>
            <a:endParaRPr lang="nl-NL"/>
          </a:p>
        </p:txBody>
      </p:sp>
      <p:cxnSp>
        <p:nvCxnSpPr>
          <p:cNvPr id="7" name="Rechte verbindingslijn met pijl 6"/>
          <p:cNvCxnSpPr/>
          <p:nvPr/>
        </p:nvCxnSpPr>
        <p:spPr>
          <a:xfrm>
            <a:off x="2781300" y="5000625"/>
            <a:ext cx="3638550"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773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lvl="0" indent="0">
              <a:buNone/>
            </a:pPr>
            <a:r>
              <a:rPr lang="nl-NL" sz="4400" dirty="0"/>
              <a:t>De kosten van afval en energie (van de catering) moeten bij de cateraar komen te liggen</a:t>
            </a:r>
          </a:p>
          <a:p>
            <a:pPr marL="0" lvl="0" indent="0" algn="ctr">
              <a:buNone/>
            </a:pPr>
            <a:endParaRPr lang="nl-NL" sz="4400" dirty="0"/>
          </a:p>
          <a:p>
            <a:pPr marL="0" lvl="0" indent="0">
              <a:buNone/>
            </a:pPr>
            <a:r>
              <a:rPr lang="nl-NL" sz="4400" dirty="0" smtClean="0"/>
              <a:t>Eens 					Oneens</a:t>
            </a:r>
            <a:endParaRPr lang="nl-NL" sz="4400" dirty="0"/>
          </a:p>
          <a:p>
            <a:pPr marL="0" indent="0">
              <a:buNone/>
            </a:pPr>
            <a:endParaRPr lang="nl-NL" dirty="0"/>
          </a:p>
        </p:txBody>
      </p:sp>
      <p:sp>
        <p:nvSpPr>
          <p:cNvPr id="4" name="Tijdelijke aanduiding voor datum 3"/>
          <p:cNvSpPr>
            <a:spLocks noGrp="1"/>
          </p:cNvSpPr>
          <p:nvPr>
            <p:ph type="dt" sz="half" idx="10"/>
          </p:nvPr>
        </p:nvSpPr>
        <p:spPr/>
        <p:txBody>
          <a:bodyPr/>
          <a:lstStyle/>
          <a:p>
            <a:fld id="{AB3A49D2-2692-462F-983A-6983BB1F109D}" type="datetime1">
              <a:rPr lang="nl-NL" smtClean="0"/>
              <a:t>21-2-2018</a:t>
            </a:fld>
            <a:endParaRPr lang="nl-NL"/>
          </a:p>
        </p:txBody>
      </p:sp>
      <p:sp>
        <p:nvSpPr>
          <p:cNvPr id="5" name="Tijdelijke aanduiding voor dianummer 4"/>
          <p:cNvSpPr>
            <a:spLocks noGrp="1"/>
          </p:cNvSpPr>
          <p:nvPr>
            <p:ph type="sldNum" sz="quarter" idx="12"/>
          </p:nvPr>
        </p:nvSpPr>
        <p:spPr/>
        <p:txBody>
          <a:bodyPr/>
          <a:lstStyle/>
          <a:p>
            <a:fld id="{792AF880-F059-4D24-B61C-69EA5386B4DE}" type="slidenum">
              <a:rPr lang="nl-NL" smtClean="0"/>
              <a:t>5</a:t>
            </a:fld>
            <a:endParaRPr lang="nl-NL"/>
          </a:p>
        </p:txBody>
      </p:sp>
      <p:cxnSp>
        <p:nvCxnSpPr>
          <p:cNvPr id="7" name="Rechte verbindingslijn met pijl 6"/>
          <p:cNvCxnSpPr/>
          <p:nvPr/>
        </p:nvCxnSpPr>
        <p:spPr>
          <a:xfrm>
            <a:off x="2181225" y="5619750"/>
            <a:ext cx="3638550"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17105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lvl="0" indent="0">
              <a:buNone/>
            </a:pPr>
            <a:r>
              <a:rPr lang="nl-NL" sz="4400" dirty="0"/>
              <a:t>Een </a:t>
            </a:r>
            <a:r>
              <a:rPr lang="nl-NL" sz="4400" dirty="0" smtClean="0"/>
              <a:t>minder gezond/ongezond </a:t>
            </a:r>
            <a:r>
              <a:rPr lang="nl-NL" sz="4400" dirty="0"/>
              <a:t>aanbod hoort niet thuis in een circulair concept</a:t>
            </a:r>
          </a:p>
          <a:p>
            <a:pPr marL="0" lvl="0" indent="0" algn="ctr">
              <a:buNone/>
            </a:pPr>
            <a:endParaRPr lang="nl-NL" sz="4400" dirty="0"/>
          </a:p>
          <a:p>
            <a:pPr marL="0" lvl="0" indent="0">
              <a:buNone/>
            </a:pPr>
            <a:r>
              <a:rPr lang="nl-NL" sz="4400" dirty="0" smtClean="0"/>
              <a:t>Oneens 					Eens</a:t>
            </a:r>
            <a:endParaRPr lang="nl-NL" sz="4400" dirty="0"/>
          </a:p>
          <a:p>
            <a:pPr marL="0" indent="0">
              <a:buNone/>
            </a:pPr>
            <a:endParaRPr lang="nl-NL" dirty="0"/>
          </a:p>
        </p:txBody>
      </p:sp>
      <p:sp>
        <p:nvSpPr>
          <p:cNvPr id="4" name="Tijdelijke aanduiding voor datum 3"/>
          <p:cNvSpPr>
            <a:spLocks noGrp="1"/>
          </p:cNvSpPr>
          <p:nvPr>
            <p:ph type="dt" sz="half" idx="10"/>
          </p:nvPr>
        </p:nvSpPr>
        <p:spPr/>
        <p:txBody>
          <a:bodyPr/>
          <a:lstStyle/>
          <a:p>
            <a:fld id="{AB3A49D2-2692-462F-983A-6983BB1F109D}" type="datetime1">
              <a:rPr lang="nl-NL" smtClean="0"/>
              <a:t>21-2-2018</a:t>
            </a:fld>
            <a:endParaRPr lang="nl-NL"/>
          </a:p>
        </p:txBody>
      </p:sp>
      <p:sp>
        <p:nvSpPr>
          <p:cNvPr id="5" name="Tijdelijke aanduiding voor dianummer 4"/>
          <p:cNvSpPr>
            <a:spLocks noGrp="1"/>
          </p:cNvSpPr>
          <p:nvPr>
            <p:ph type="sldNum" sz="quarter" idx="12"/>
          </p:nvPr>
        </p:nvSpPr>
        <p:spPr/>
        <p:txBody>
          <a:bodyPr/>
          <a:lstStyle/>
          <a:p>
            <a:fld id="{792AF880-F059-4D24-B61C-69EA5386B4DE}" type="slidenum">
              <a:rPr lang="nl-NL" smtClean="0"/>
              <a:t>6</a:t>
            </a:fld>
            <a:endParaRPr lang="nl-NL"/>
          </a:p>
        </p:txBody>
      </p:sp>
      <p:cxnSp>
        <p:nvCxnSpPr>
          <p:cNvPr id="7" name="Rechte verbindingslijn met pijl 6"/>
          <p:cNvCxnSpPr/>
          <p:nvPr/>
        </p:nvCxnSpPr>
        <p:spPr>
          <a:xfrm>
            <a:off x="2943225" y="5705475"/>
            <a:ext cx="3638550"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58445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4860032" y="2780928"/>
            <a:ext cx="3456384" cy="1008112"/>
          </a:xfrm>
        </p:spPr>
        <p:txBody>
          <a:bodyPr/>
          <a:lstStyle/>
          <a:p>
            <a:r>
              <a:rPr lang="nl-NL" sz="1800" dirty="0" smtClean="0"/>
              <a:t>Bijeenkomst aanbesteding circulaire catering RWS en CJIB</a:t>
            </a:r>
            <a:endParaRPr lang="nl-NL" sz="1800" dirty="0"/>
          </a:p>
        </p:txBody>
      </p:sp>
      <p:sp>
        <p:nvSpPr>
          <p:cNvPr id="6" name="Ondertitel 5"/>
          <p:cNvSpPr>
            <a:spLocks noGrp="1"/>
          </p:cNvSpPr>
          <p:nvPr>
            <p:ph type="subTitle" idx="1"/>
          </p:nvPr>
        </p:nvSpPr>
        <p:spPr>
          <a:xfrm>
            <a:off x="4860032" y="3789040"/>
            <a:ext cx="3598863" cy="1665224"/>
          </a:xfrm>
        </p:spPr>
        <p:txBody>
          <a:bodyPr/>
          <a:lstStyle/>
          <a:p>
            <a:endParaRPr lang="nl-NL" sz="1100" dirty="0" smtClean="0"/>
          </a:p>
          <a:p>
            <a:endParaRPr lang="nl-NL" sz="1100" dirty="0"/>
          </a:p>
          <a:p>
            <a:endParaRPr lang="nl-NL" sz="1100" dirty="0" smtClean="0"/>
          </a:p>
          <a:p>
            <a:endParaRPr lang="nl-NL" sz="1100" dirty="0"/>
          </a:p>
          <a:p>
            <a:endParaRPr lang="nl-NL" sz="1100" dirty="0" smtClean="0"/>
          </a:p>
          <a:p>
            <a:r>
              <a:rPr lang="nl-NL" sz="1100" dirty="0" smtClean="0"/>
              <a:t>Westraven, Utrecht</a:t>
            </a:r>
          </a:p>
          <a:p>
            <a:r>
              <a:rPr lang="nl-NL" sz="1100" dirty="0" smtClean="0"/>
              <a:t>15 februari 2018</a:t>
            </a:r>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620688"/>
            <a:ext cx="2244503" cy="5904656"/>
          </a:xfrm>
          <a:prstGeom prst="rect">
            <a:avLst/>
          </a:prstGeom>
        </p:spPr>
      </p:pic>
    </p:spTree>
    <p:extLst>
      <p:ext uri="{BB962C8B-B14F-4D97-AF65-F5344CB8AC3E}">
        <p14:creationId xmlns:p14="http://schemas.microsoft.com/office/powerpoint/2010/main" val="2136715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atum 5"/>
          <p:cNvSpPr>
            <a:spLocks noGrp="1"/>
          </p:cNvSpPr>
          <p:nvPr>
            <p:ph type="dt" sz="quarter" idx="12"/>
          </p:nvPr>
        </p:nvSpPr>
        <p:spPr/>
        <p:txBody>
          <a:bodyPr/>
          <a:lstStyle/>
          <a:p>
            <a:pPr>
              <a:defRPr/>
            </a:pPr>
            <a:r>
              <a:rPr lang="nl-NL" altLang="nl-NL" dirty="0" smtClean="0"/>
              <a:t>15 februari 2018</a:t>
            </a:r>
            <a:endParaRPr lang="nl-NL" altLang="nl-NL" dirty="0"/>
          </a:p>
        </p:txBody>
      </p:sp>
      <p:sp>
        <p:nvSpPr>
          <p:cNvPr id="4100" name="Rectangle 2"/>
          <p:cNvSpPr>
            <a:spLocks noGrp="1" noChangeArrowheads="1"/>
          </p:cNvSpPr>
          <p:nvPr>
            <p:ph type="title"/>
          </p:nvPr>
        </p:nvSpPr>
        <p:spPr>
          <a:xfrm>
            <a:off x="468313" y="1125538"/>
            <a:ext cx="8401050" cy="492125"/>
          </a:xfrm>
        </p:spPr>
        <p:txBody>
          <a:bodyPr/>
          <a:lstStyle/>
          <a:p>
            <a:pPr eaLnBrk="1" hangingPunct="1"/>
            <a:r>
              <a:rPr lang="en-US" altLang="nl-NL" dirty="0" smtClean="0"/>
              <a:t>Agenda</a:t>
            </a:r>
            <a:endParaRPr lang="nl-NL" altLang="nl-NL" dirty="0" smtClean="0"/>
          </a:p>
        </p:txBody>
      </p:sp>
      <p:sp>
        <p:nvSpPr>
          <p:cNvPr id="4101" name="Rectangle 3"/>
          <p:cNvSpPr>
            <a:spLocks noGrp="1" noChangeArrowheads="1"/>
          </p:cNvSpPr>
          <p:nvPr>
            <p:ph type="body" idx="1"/>
          </p:nvPr>
        </p:nvSpPr>
        <p:spPr>
          <a:xfrm>
            <a:off x="395536" y="1700808"/>
            <a:ext cx="8401050" cy="4138612"/>
          </a:xfrm>
        </p:spPr>
        <p:txBody>
          <a:bodyPr/>
          <a:lstStyle/>
          <a:p>
            <a:pPr eaLnBrk="1" hangingPunct="1">
              <a:buFont typeface="Wingdings" panose="05000000000000000000" pitchFamily="2" charset="2"/>
              <a:buChar char="v"/>
            </a:pPr>
            <a:endParaRPr lang="en-US" altLang="nl-NL" sz="1600" dirty="0" smtClean="0"/>
          </a:p>
          <a:p>
            <a:pPr lvl="0">
              <a:buFont typeface="Wingdings" panose="05000000000000000000" pitchFamily="2" charset="2"/>
              <a:buChar char="v"/>
            </a:pPr>
            <a:r>
              <a:rPr lang="nl-NL" sz="1600" dirty="0"/>
              <a:t>Start en Welkom</a:t>
            </a:r>
          </a:p>
          <a:p>
            <a:pPr lvl="0">
              <a:buFont typeface="Wingdings" panose="05000000000000000000" pitchFamily="2" charset="2"/>
              <a:buChar char="v"/>
            </a:pPr>
            <a:r>
              <a:rPr lang="nl-NL" sz="1600" dirty="0"/>
              <a:t>Kennis maken</a:t>
            </a:r>
          </a:p>
          <a:p>
            <a:pPr lvl="0">
              <a:buFont typeface="Wingdings" panose="05000000000000000000" pitchFamily="2" charset="2"/>
              <a:buChar char="v"/>
            </a:pPr>
            <a:r>
              <a:rPr lang="nl-NL" sz="1600" dirty="0"/>
              <a:t>Stellingen</a:t>
            </a:r>
          </a:p>
          <a:p>
            <a:pPr lvl="0">
              <a:buFont typeface="Wingdings" panose="05000000000000000000" pitchFamily="2" charset="2"/>
              <a:buChar char="v"/>
            </a:pPr>
            <a:r>
              <a:rPr lang="nl-NL" sz="1600" dirty="0"/>
              <a:t>Presentaties: </a:t>
            </a:r>
          </a:p>
          <a:p>
            <a:pPr lvl="1"/>
            <a:r>
              <a:rPr lang="nl-NL" sz="1600" dirty="0"/>
              <a:t>Circulair werken bij RWS</a:t>
            </a:r>
          </a:p>
          <a:p>
            <a:pPr lvl="1"/>
            <a:r>
              <a:rPr lang="nl-NL" sz="1600" dirty="0"/>
              <a:t>Eten en drinken bij RWS: Genieten, Gezond en Circulair</a:t>
            </a:r>
          </a:p>
          <a:p>
            <a:pPr lvl="1"/>
            <a:r>
              <a:rPr lang="nl-NL" sz="1600" dirty="0"/>
              <a:t>Procedure en globale planning</a:t>
            </a:r>
          </a:p>
          <a:p>
            <a:pPr lvl="0">
              <a:buFont typeface="Wingdings" panose="05000000000000000000" pitchFamily="2" charset="2"/>
              <a:buChar char="v"/>
            </a:pPr>
            <a:r>
              <a:rPr lang="nl-NL" sz="1600" dirty="0"/>
              <a:t>In subgroepen in gesprek over de inhoud</a:t>
            </a:r>
          </a:p>
          <a:p>
            <a:pPr lvl="0">
              <a:buFont typeface="Wingdings" panose="05000000000000000000" pitchFamily="2" charset="2"/>
              <a:buChar char="v"/>
            </a:pPr>
            <a:r>
              <a:rPr lang="nl-NL" sz="1600" dirty="0"/>
              <a:t>Lunch</a:t>
            </a:r>
          </a:p>
          <a:p>
            <a:pPr lvl="0">
              <a:buFont typeface="Wingdings" panose="05000000000000000000" pitchFamily="2" charset="2"/>
              <a:buChar char="v"/>
            </a:pPr>
            <a:r>
              <a:rPr lang="nl-NL" sz="1600" dirty="0"/>
              <a:t>Ophalen resultaten  </a:t>
            </a:r>
          </a:p>
          <a:p>
            <a:pPr lvl="0">
              <a:buFont typeface="Wingdings" panose="05000000000000000000" pitchFamily="2" charset="2"/>
              <a:buChar char="v"/>
            </a:pPr>
            <a:r>
              <a:rPr lang="nl-NL" sz="1600" dirty="0"/>
              <a:t>Digitale tool: evaluatie</a:t>
            </a:r>
          </a:p>
          <a:p>
            <a:pPr lvl="0">
              <a:buFont typeface="Wingdings" panose="05000000000000000000" pitchFamily="2" charset="2"/>
              <a:buChar char="v"/>
            </a:pPr>
            <a:r>
              <a:rPr lang="nl-NL" sz="1600" dirty="0"/>
              <a:t>Afsluiting</a:t>
            </a:r>
          </a:p>
          <a:p>
            <a:pPr eaLnBrk="1" hangingPunct="1">
              <a:buFontTx/>
              <a:buNone/>
            </a:pPr>
            <a:endParaRPr lang="en-US" altLang="nl-NL" dirty="0" smtClean="0"/>
          </a:p>
          <a:p>
            <a:pPr marL="0" indent="0" eaLnBrk="1" hangingPunct="1">
              <a:buNone/>
            </a:pPr>
            <a:endParaRPr lang="en-US" altLang="nl-NL" dirty="0" smtClean="0"/>
          </a:p>
          <a:p>
            <a:pPr eaLnBrk="1" hangingPunct="1"/>
            <a:endParaRPr lang="en-US" altLang="nl-NL" dirty="0" smtClean="0"/>
          </a:p>
          <a:p>
            <a:pPr marL="0" indent="0" eaLnBrk="1" hangingPunct="1">
              <a:buNone/>
            </a:pPr>
            <a:endParaRPr lang="en-US" altLang="nl-NL" dirty="0" smtClean="0"/>
          </a:p>
        </p:txBody>
      </p:sp>
    </p:spTree>
    <p:extLst>
      <p:ext uri="{BB962C8B-B14F-4D97-AF65-F5344CB8AC3E}">
        <p14:creationId xmlns:p14="http://schemas.microsoft.com/office/powerpoint/2010/main" val="3779881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r>
              <a:rPr lang="nl-NL" altLang="nl-NL" dirty="0"/>
              <a:t>D</a:t>
            </a:r>
            <a:r>
              <a:rPr lang="nl-NL" altLang="nl-NL" dirty="0" smtClean="0"/>
              <a:t>oel bijeenkomst</a:t>
            </a:r>
          </a:p>
        </p:txBody>
      </p:sp>
      <p:sp>
        <p:nvSpPr>
          <p:cNvPr id="3" name="Tijdelijke aanduiding voor inhoud 2"/>
          <p:cNvSpPr>
            <a:spLocks noGrp="1"/>
          </p:cNvSpPr>
          <p:nvPr>
            <p:ph idx="1"/>
          </p:nvPr>
        </p:nvSpPr>
        <p:spPr/>
        <p:txBody>
          <a:bodyPr/>
          <a:lstStyle/>
          <a:p>
            <a:pPr>
              <a:buFont typeface="Wingdings" panose="05000000000000000000" pitchFamily="2" charset="2"/>
              <a:buChar char="v"/>
              <a:defRPr/>
            </a:pPr>
            <a:endParaRPr lang="nl-NL" dirty="0" smtClean="0"/>
          </a:p>
          <a:p>
            <a:pPr>
              <a:buFont typeface="Wingdings" panose="05000000000000000000" pitchFamily="2" charset="2"/>
              <a:buChar char="v"/>
              <a:defRPr/>
            </a:pPr>
            <a:r>
              <a:rPr lang="nl-NL" sz="1600" dirty="0" smtClean="0"/>
              <a:t>Transparant en Samen</a:t>
            </a:r>
          </a:p>
          <a:p>
            <a:pPr marL="0" indent="0">
              <a:buNone/>
              <a:defRPr/>
            </a:pPr>
            <a:endParaRPr lang="nl-NL" sz="1600" dirty="0" smtClean="0"/>
          </a:p>
          <a:p>
            <a:pPr>
              <a:buFont typeface="Wingdings" panose="05000000000000000000" pitchFamily="2" charset="2"/>
              <a:buChar char="v"/>
              <a:defRPr/>
            </a:pPr>
            <a:r>
              <a:rPr lang="nl-NL" sz="1600" dirty="0" smtClean="0"/>
              <a:t>Terugkoppeling </a:t>
            </a:r>
            <a:r>
              <a:rPr lang="nl-NL" sz="1600" dirty="0"/>
              <a:t>gesprekken en </a:t>
            </a:r>
            <a:r>
              <a:rPr lang="nl-NL" sz="1600" dirty="0" smtClean="0"/>
              <a:t>bezoeken augustus - oktober</a:t>
            </a:r>
            <a:endParaRPr lang="nl-NL" sz="1600" dirty="0"/>
          </a:p>
          <a:p>
            <a:pPr>
              <a:buFont typeface="Wingdings" panose="05000000000000000000" pitchFamily="2" charset="2"/>
              <a:buChar char="v"/>
              <a:defRPr/>
            </a:pPr>
            <a:endParaRPr lang="nl-NL" sz="1600" dirty="0"/>
          </a:p>
          <a:p>
            <a:pPr>
              <a:buFont typeface="Wingdings" panose="05000000000000000000" pitchFamily="2" charset="2"/>
              <a:buChar char="v"/>
              <a:defRPr/>
            </a:pPr>
            <a:r>
              <a:rPr lang="nl-NL" sz="1600" dirty="0" smtClean="0"/>
              <a:t>Delen onze visie op circulaire catering; </a:t>
            </a:r>
            <a:r>
              <a:rPr lang="nl-NL" sz="1600" dirty="0"/>
              <a:t>p</a:t>
            </a:r>
            <a:r>
              <a:rPr lang="nl-NL" sz="1600" dirty="0" smtClean="0"/>
              <a:t>rocesstappen en planning </a:t>
            </a:r>
          </a:p>
          <a:p>
            <a:pPr marL="0" indent="0">
              <a:buNone/>
              <a:defRPr/>
            </a:pPr>
            <a:endParaRPr lang="nl-NL" sz="1600" dirty="0" smtClean="0"/>
          </a:p>
          <a:p>
            <a:pPr>
              <a:buFont typeface="Wingdings" panose="05000000000000000000" pitchFamily="2" charset="2"/>
              <a:buChar char="v"/>
              <a:defRPr/>
            </a:pPr>
            <a:r>
              <a:rPr lang="nl-NL" sz="1600" dirty="0" smtClean="0"/>
              <a:t>Feed back over haalbaarheid en risico’s, laatste ontwikkelingen</a:t>
            </a:r>
          </a:p>
          <a:p>
            <a:pPr marL="0" indent="0">
              <a:buNone/>
              <a:defRPr/>
            </a:pPr>
            <a:endParaRPr lang="nl-NL" sz="1600" dirty="0"/>
          </a:p>
          <a:p>
            <a:pPr marL="0" indent="0">
              <a:buFontTx/>
              <a:buNone/>
              <a:defRPr/>
            </a:pPr>
            <a:endParaRPr lang="nl-NL" dirty="0" smtClean="0"/>
          </a:p>
          <a:p>
            <a:pPr marL="0" indent="0">
              <a:buFontTx/>
              <a:buNone/>
              <a:defRPr/>
            </a:pPr>
            <a:endParaRPr lang="nl-NL" dirty="0" smtClean="0"/>
          </a:p>
          <a:p>
            <a:pPr>
              <a:defRPr/>
            </a:pPr>
            <a:endParaRPr lang="nl-NL" dirty="0" smtClean="0"/>
          </a:p>
          <a:p>
            <a:pPr marL="0" indent="0">
              <a:buFontTx/>
              <a:buNone/>
              <a:defRPr/>
            </a:pPr>
            <a:r>
              <a:rPr lang="nl-NL" dirty="0"/>
              <a:t>	</a:t>
            </a:r>
            <a:endParaRPr lang="nl-NL" sz="1600" dirty="0"/>
          </a:p>
        </p:txBody>
      </p:sp>
      <p:sp>
        <p:nvSpPr>
          <p:cNvPr id="5" name="Tijdelijke aanduiding voor datum 4"/>
          <p:cNvSpPr>
            <a:spLocks noGrp="1"/>
          </p:cNvSpPr>
          <p:nvPr>
            <p:ph type="dt" sz="quarter" idx="12"/>
          </p:nvPr>
        </p:nvSpPr>
        <p:spPr/>
        <p:txBody>
          <a:bodyPr/>
          <a:lstStyle/>
          <a:p>
            <a:pPr>
              <a:defRPr/>
            </a:pPr>
            <a:r>
              <a:rPr lang="nl-NL" altLang="nl-NL" dirty="0" smtClean="0"/>
              <a:t>15 februari 2018</a:t>
            </a:r>
            <a:endParaRPr lang="nl-NL" altLang="nl-NL" dirty="0"/>
          </a:p>
        </p:txBody>
      </p:sp>
    </p:spTree>
    <p:extLst>
      <p:ext uri="{BB962C8B-B14F-4D97-AF65-F5344CB8AC3E}">
        <p14:creationId xmlns:p14="http://schemas.microsoft.com/office/powerpoint/2010/main" val="4214499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Rijkswaterstaat">
  <a:themeElements>
    <a:clrScheme name="landmachtNL1 1">
      <a:dk1>
        <a:srgbClr val="000000"/>
      </a:dk1>
      <a:lt1>
        <a:srgbClr val="FFFFFF"/>
      </a:lt1>
      <a:dk2>
        <a:srgbClr val="E17000"/>
      </a:dk2>
      <a:lt2>
        <a:srgbClr val="9ACCD4"/>
      </a:lt2>
      <a:accent1>
        <a:srgbClr val="2494C5"/>
      </a:accent1>
      <a:accent2>
        <a:srgbClr val="9ACCD4"/>
      </a:accent2>
      <a:accent3>
        <a:srgbClr val="FFFFFF"/>
      </a:accent3>
      <a:accent4>
        <a:srgbClr val="000000"/>
      </a:accent4>
      <a:accent5>
        <a:srgbClr val="ACC8DF"/>
      </a:accent5>
      <a:accent6>
        <a:srgbClr val="8BB9C0"/>
      </a:accent6>
      <a:hlink>
        <a:srgbClr val="004228"/>
      </a:hlink>
      <a:folHlink>
        <a:srgbClr val="E17000"/>
      </a:folHlink>
    </a:clrScheme>
    <a:fontScheme name="landmachtNL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rtlCol="0" anchor="b"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sz="2200" b="0" i="0" u="none" strike="noStrike" cap="none" normalizeH="0" baseline="0" smtClean="0">
            <a:ln>
              <a:noFill/>
            </a:ln>
            <a:solidFill>
              <a:schemeClr val="tx1"/>
            </a:solidFill>
            <a:effectLst/>
            <a:latin typeface="Verdana" pitchFamily="34" charset="0"/>
          </a:defRPr>
        </a:defPPr>
      </a:lstStyle>
    </a:spDef>
    <a:lnDef>
      <a:spPr bwMode="auto">
        <a:noFill/>
        <a:ln>
          <a:solidFill>
            <a:schemeClr val="tx1"/>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landmachtNL1 1">
        <a:dk1>
          <a:srgbClr val="000000"/>
        </a:dk1>
        <a:lt1>
          <a:srgbClr val="FFFFFF"/>
        </a:lt1>
        <a:dk2>
          <a:srgbClr val="E17000"/>
        </a:dk2>
        <a:lt2>
          <a:srgbClr val="9ACCD4"/>
        </a:lt2>
        <a:accent1>
          <a:srgbClr val="2494C5"/>
        </a:accent1>
        <a:accent2>
          <a:srgbClr val="9ACCD4"/>
        </a:accent2>
        <a:accent3>
          <a:srgbClr val="FFFFFF"/>
        </a:accent3>
        <a:accent4>
          <a:srgbClr val="000000"/>
        </a:accent4>
        <a:accent5>
          <a:srgbClr val="ACC8DF"/>
        </a:accent5>
        <a:accent6>
          <a:srgbClr val="8BB9C0"/>
        </a:accent6>
        <a:hlink>
          <a:srgbClr val="004228"/>
        </a:hlink>
        <a:folHlink>
          <a:srgbClr val="E17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
      <a:dk1>
        <a:srgbClr val="000000"/>
      </a:dk1>
      <a:lt1>
        <a:srgbClr val="FFFFFF"/>
      </a:lt1>
      <a:dk2>
        <a:srgbClr val="0E4A10"/>
      </a:dk2>
      <a:lt2>
        <a:srgbClr val="3C1508"/>
      </a:lt2>
      <a:accent1>
        <a:srgbClr val="FBD326"/>
      </a:accent1>
      <a:accent2>
        <a:srgbClr val="F9B249"/>
      </a:accent2>
      <a:accent3>
        <a:srgbClr val="FFFFFF"/>
      </a:accent3>
      <a:accent4>
        <a:srgbClr val="000000"/>
      </a:accent4>
      <a:accent5>
        <a:srgbClr val="FDE6AC"/>
      </a:accent5>
      <a:accent6>
        <a:srgbClr val="E2A141"/>
      </a:accent6>
      <a:hlink>
        <a:srgbClr val="FF9560"/>
      </a:hlink>
      <a:folHlink>
        <a:srgbClr val="E70022"/>
      </a:folHlink>
    </a:clrScheme>
    <a:fontScheme name="Default Design">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529D26"/>
        </a:dk2>
        <a:lt2>
          <a:srgbClr val="808080"/>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3C1508"/>
        </a:dk2>
        <a:lt2>
          <a:srgbClr val="3C1508"/>
        </a:lt2>
        <a:accent1>
          <a:srgbClr val="FBD221"/>
        </a:accent1>
        <a:accent2>
          <a:srgbClr val="F9A529"/>
        </a:accent2>
        <a:accent3>
          <a:srgbClr val="FFFFFF"/>
        </a:accent3>
        <a:accent4>
          <a:srgbClr val="000000"/>
        </a:accent4>
        <a:accent5>
          <a:srgbClr val="FDE5AB"/>
        </a:accent5>
        <a:accent6>
          <a:srgbClr val="E29524"/>
        </a:accent6>
        <a:hlink>
          <a:srgbClr val="EE0026"/>
        </a:hlink>
        <a:folHlink>
          <a:srgbClr val="60652A"/>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47145C"/>
        </a:dk2>
        <a:lt2>
          <a:srgbClr val="0E4A10"/>
        </a:lt2>
        <a:accent1>
          <a:srgbClr val="EE0026"/>
        </a:accent1>
        <a:accent2>
          <a:srgbClr val="D60044"/>
        </a:accent2>
        <a:accent3>
          <a:srgbClr val="FFFFFF"/>
        </a:accent3>
        <a:accent4>
          <a:srgbClr val="000000"/>
        </a:accent4>
        <a:accent5>
          <a:srgbClr val="F5AAAC"/>
        </a:accent5>
        <a:accent6>
          <a:srgbClr val="C2003D"/>
        </a:accent6>
        <a:hlink>
          <a:srgbClr val="ED8FBB"/>
        </a:hlink>
        <a:folHlink>
          <a:srgbClr val="A1008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529D26"/>
        </a:dk2>
        <a:lt2>
          <a:srgbClr val="808080"/>
        </a:lt2>
        <a:accent1>
          <a:srgbClr val="6ED9AD"/>
        </a:accent1>
        <a:accent2>
          <a:srgbClr val="2494C5"/>
        </a:accent2>
        <a:accent3>
          <a:srgbClr val="FFFFFF"/>
        </a:accent3>
        <a:accent4>
          <a:srgbClr val="000000"/>
        </a:accent4>
        <a:accent5>
          <a:srgbClr val="BAE9D3"/>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xml><?xml version="1.0" encoding="utf-8"?>
<customUI xmlns="http://schemas.microsoft.com/office/2006/01/customui">
  <ribbon startFromScratch="false">
    <tabs>
      <tab id="customTab" label="Rijkswaterstaat">
        <group id="customGroup" label="Gegevens aanpassen">
          <control idMso="ViewSlideMasterView" label="Gegevens aanpassen" size="large"/>
          <button idMso="HeaderFooterInsert" label="Datum aanpassen" size="large"/>
        </group>
      </tab>
    </tabs>
  </ribbon>
</customUI>
</file>

<file path=customUI/customUI14.xml><?xml version="1.0" encoding="utf-8"?>
<customUI xmlns="http://schemas.microsoft.com/office/2009/07/customui">
  <ribbon startFromScratch="false">
    <tabs>
      <tab id="customTab" label="Rijkswaterstaat">
        <group id="customGroup" label="Gegevens aanpassen">
          <control idMso="ViewSlideMasterView" label="Gegevens aanpassen" size="large"/>
          <button idMso="HeaderFooterInsert" label="Datum aanpassen" size="large"/>
        </group>
      </tab>
    </tabs>
  </ribbon>
</customUI>
</file>

<file path=docProps/app.xml><?xml version="1.0" encoding="utf-8"?>
<Properties xmlns="http://schemas.openxmlformats.org/officeDocument/2006/extended-properties" xmlns:vt="http://schemas.openxmlformats.org/officeDocument/2006/docPropsVTypes">
  <Template/>
  <TotalTime>258</TotalTime>
  <Words>1360</Words>
  <Application>Microsoft Office PowerPoint</Application>
  <PresentationFormat>Diavoorstelling (4:3)</PresentationFormat>
  <Paragraphs>280</Paragraphs>
  <Slides>32</Slides>
  <Notes>4</Notes>
  <HiddenSlides>0</HiddenSlides>
  <MMClips>0</MMClips>
  <ScaleCrop>false</ScaleCrop>
  <HeadingPairs>
    <vt:vector size="4" baseType="variant">
      <vt:variant>
        <vt:lpstr>Thema</vt:lpstr>
      </vt:variant>
      <vt:variant>
        <vt:i4>2</vt:i4>
      </vt:variant>
      <vt:variant>
        <vt:lpstr>Diatitels</vt:lpstr>
      </vt:variant>
      <vt:variant>
        <vt:i4>32</vt:i4>
      </vt:variant>
    </vt:vector>
  </HeadingPairs>
  <TitlesOfParts>
    <vt:vector size="34" baseType="lpstr">
      <vt:lpstr>Rijkswaterstaat</vt:lpstr>
      <vt:lpstr>Default Design</vt:lpstr>
      <vt:lpstr>PowerPoint-presentatie</vt:lpstr>
      <vt:lpstr>PowerPoint-presentatie</vt:lpstr>
      <vt:lpstr>PowerPoint-presentatie</vt:lpstr>
      <vt:lpstr>PowerPoint-presentatie</vt:lpstr>
      <vt:lpstr>PowerPoint-presentatie</vt:lpstr>
      <vt:lpstr>PowerPoint-presentatie</vt:lpstr>
      <vt:lpstr>Bijeenkomst aanbesteding circulaire catering RWS en CJIB</vt:lpstr>
      <vt:lpstr>Agenda</vt:lpstr>
      <vt:lpstr>Doel bijeenkomst</vt:lpstr>
      <vt:lpstr>Terugblik marktonderzoek en werkbezoeken</vt:lpstr>
      <vt:lpstr>RWS werkt circulair dus ook in de catering</vt:lpstr>
      <vt:lpstr> Rijksbrede programma ‘Nederland Circulair in 2050’  </vt:lpstr>
      <vt:lpstr>RWS gaat circulair</vt:lpstr>
      <vt:lpstr>Doelstelling en ambities RWS</vt:lpstr>
      <vt:lpstr>Dat betekent :</vt:lpstr>
      <vt:lpstr>Trends en ontwikkelingen t.a.v. catering </vt:lpstr>
      <vt:lpstr> Scope aanbesteding catering Rijkswaterstaat</vt:lpstr>
      <vt:lpstr> Eten en drinken bij Rijkswaterstaat:    Genieten, Gezond en Circulair! </vt:lpstr>
      <vt:lpstr>Genieten</vt:lpstr>
      <vt:lpstr>Gezond</vt:lpstr>
      <vt:lpstr>RWS Circulair</vt:lpstr>
      <vt:lpstr>Circulaire catering- Als het gaat om circulaire catering willen we van verbruik van grondstoffen en hulpbronnen naar gebruik van grondstoffen en hulpbronnen. We willen de waarde van materialen en producten zoveel mogelijk behouden. We willen producten optimaal gebruiken en geen afval. </vt:lpstr>
      <vt:lpstr>PowerPoint-presentatie</vt:lpstr>
      <vt:lpstr>Circulariteit in alle stappen </vt:lpstr>
      <vt:lpstr>Het gaat om circulariteit in alle aspecten van de dienst waar cateraar invloed op heeft. </vt:lpstr>
      <vt:lpstr>Hoe willen we dat bereiken?</vt:lpstr>
      <vt:lpstr>Algemene procedures in relatie tot dienstverlening </vt:lpstr>
      <vt:lpstr>Planning aanbestedingstraject onder voorbehoud</vt:lpstr>
      <vt:lpstr>Let op:</vt:lpstr>
      <vt:lpstr>Vragen:</vt:lpstr>
      <vt:lpstr>Aan de slag</vt:lpstr>
      <vt:lpstr>Afronding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Heijink, Robert (CD)</dc:creator>
  <cp:lastModifiedBy>Broek, André van den (CD)</cp:lastModifiedBy>
  <cp:revision>30</cp:revision>
  <dcterms:modified xsi:type="dcterms:W3CDTF">2018-02-21T10:19:42Z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eur">
    <vt:lpwstr>Auteur</vt:lpwstr>
  </property>
  <property fmtid="{D5CDD505-2E9C-101B-9397-08002B2CF9AE}" pid="3" name="Functie">
    <vt:lpwstr>Functie</vt:lpwstr>
  </property>
  <property fmtid="{D5CDD505-2E9C-101B-9397-08002B2CF9AE}" pid="4" name="Titel">
    <vt:lpwstr>Titel</vt:lpwstr>
  </property>
  <property fmtid="{D5CDD505-2E9C-101B-9397-08002B2CF9AE}" pid="5" name="Subtitel">
    <vt:lpwstr>Subtitel</vt:lpwstr>
  </property>
  <property fmtid="{D5CDD505-2E9C-101B-9397-08002B2CF9AE}" pid="6" name="Afdeling">
    <vt:lpwstr>Afdeling</vt:lpwstr>
  </property>
  <property fmtid="{D5CDD505-2E9C-101B-9397-08002B2CF9AE}" pid="7" name="Merking">
    <vt:lpwstr>Merking</vt:lpwstr>
  </property>
  <property fmtid="{D5CDD505-2E9C-101B-9397-08002B2CF9AE}" pid="8" name="Rubricering">
    <vt:lpwstr>Marking</vt:lpwstr>
  </property>
  <property fmtid="{D5CDD505-2E9C-101B-9397-08002B2CF9AE}" pid="9" name="Datum">
    <vt:filetime>1999-12-31T22:00:00Z</vt:filetime>
  </property>
</Properties>
</file>