
<file path=[Content_Types].xml><?xml version="1.0" encoding="utf-8"?>
<Types xmlns="http://schemas.openxmlformats.org/package/2006/content-types">
  <Default Extension="png" ContentType="image/png"/>
  <Default Extension="wmf" ContentType="image/x-wmf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48" r:id="rId1"/>
    <p:sldMasterId id="2147483656" r:id="rId2"/>
  </p:sldMasterIdLst>
  <p:notesMasterIdLst>
    <p:notesMasterId r:id="rId16"/>
  </p:notesMasterIdLst>
  <p:handoutMasterIdLst>
    <p:handoutMasterId r:id="rId17"/>
  </p:handoutMasterIdLst>
  <p:sldIdLst>
    <p:sldId id="304" r:id="rId3"/>
    <p:sldId id="355" r:id="rId4"/>
    <p:sldId id="277" r:id="rId5"/>
    <p:sldId id="358" r:id="rId6"/>
    <p:sldId id="362" r:id="rId7"/>
    <p:sldId id="364" r:id="rId8"/>
    <p:sldId id="368" r:id="rId9"/>
    <p:sldId id="367" r:id="rId10"/>
    <p:sldId id="366" r:id="rId11"/>
    <p:sldId id="360" r:id="rId12"/>
    <p:sldId id="370" r:id="rId13"/>
    <p:sldId id="361" r:id="rId14"/>
    <p:sldId id="371" r:id="rId15"/>
  </p:sldIdLst>
  <p:sldSz cx="9144000" cy="6858000" type="screen4x3"/>
  <p:notesSz cx="6797675" cy="9926638"/>
  <p:defaultTextStyle>
    <a:defPPr>
      <a:defRPr lang="en-US"/>
    </a:defPPr>
    <a:lvl1pPr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ヒラギノ角ゴ Pro W3"/>
        <a:cs typeface="Arial" charset="0"/>
      </a:defRPr>
    </a:lvl1pPr>
    <a:lvl2pPr marL="4572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ヒラギノ角ゴ Pro W3"/>
        <a:cs typeface="Arial" charset="0"/>
      </a:defRPr>
    </a:lvl2pPr>
    <a:lvl3pPr marL="9144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ヒラギノ角ゴ Pro W3"/>
        <a:cs typeface="Arial" charset="0"/>
      </a:defRPr>
    </a:lvl3pPr>
    <a:lvl4pPr marL="1371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ヒラギノ角ゴ Pro W3"/>
        <a:cs typeface="Arial" charset="0"/>
      </a:defRPr>
    </a:lvl4pPr>
    <a:lvl5pPr marL="18288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ヒラギノ角ゴ Pro W3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ヒラギノ角ゴ Pro W3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ヒラギノ角ゴ Pro W3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ヒラギノ角ゴ Pro W3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ヒラギノ角ゴ Pro W3"/>
        <a:cs typeface="Arial" charset="0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>
        <p15:guide id="1" orient="horz" pos="3127">
          <p15:clr>
            <a:srgbClr val="A4A3A4"/>
          </p15:clr>
        </p15:guide>
        <p15:guide id="2" pos="214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C1C1C"/>
    <a:srgbClr val="C81C1C"/>
    <a:srgbClr val="DC2222"/>
    <a:srgbClr val="C2222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jl, gemiddeld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Geen stijl, geen raster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FD0F851-EC5A-4D38-B0AD-8093EC10F338}" styleName="Stijl, licht 1 - Accent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68" autoAdjust="0"/>
    <p:restoredTop sz="92283" autoAdjust="0"/>
  </p:normalViewPr>
  <p:slideViewPr>
    <p:cSldViewPr snapToGrid="0" snapToObjects="1">
      <p:cViewPr>
        <p:scale>
          <a:sx n="75" d="100"/>
          <a:sy n="75" d="100"/>
        </p:scale>
        <p:origin x="-1200" y="25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 snapToGrid="0" snapToObjects="1">
      <p:cViewPr varScale="1">
        <p:scale>
          <a:sx n="80" d="100"/>
          <a:sy n="80" d="100"/>
        </p:scale>
        <p:origin x="-2968" y="-96"/>
      </p:cViewPr>
      <p:guideLst>
        <p:guide orient="horz" pos="3127"/>
        <p:guide pos="214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presProps" Target="presProps.xml"/><Relationship Id="rId3" Type="http://schemas.openxmlformats.org/officeDocument/2006/relationships/slide" Target="slides/slide1.xml"/><Relationship Id="rId21" Type="http://schemas.openxmlformats.org/officeDocument/2006/relationships/tableStyles" Target="tableStyle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handoutMaster" Target="handoutMasters/handoutMaster1.xml"/><Relationship Id="rId2" Type="http://schemas.openxmlformats.org/officeDocument/2006/relationships/slideMaster" Target="slideMasters/slideMaster2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nl-NL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itchFamily="34" charset="0"/>
                <a:ea typeface="ヒラギノ角ゴ Pro W3" charset="-128"/>
                <a:cs typeface="+mn-cs"/>
              </a:defRPr>
            </a:lvl1pPr>
          </a:lstStyle>
          <a:p>
            <a:pPr>
              <a:defRPr/>
            </a:pPr>
            <a:fld id="{3A01A4E1-A81F-47DA-9ED6-6778369A331B}" type="datetime1">
              <a:rPr lang="en-US" altLang="nl-NL"/>
              <a:pPr>
                <a:defRPr/>
              </a:pPr>
              <a:t>4/15/2016</a:t>
            </a:fld>
            <a:endParaRPr lang="nl-NL" altLang="nl-NL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nl-NL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49688" y="9428163"/>
            <a:ext cx="2946400" cy="496887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itchFamily="34" charset="0"/>
                <a:ea typeface="ヒラギノ角ゴ Pro W3" charset="-128"/>
                <a:cs typeface="+mn-cs"/>
              </a:defRPr>
            </a:lvl1pPr>
          </a:lstStyle>
          <a:p>
            <a:pPr>
              <a:defRPr/>
            </a:pPr>
            <a:fld id="{8A082CEB-6E45-4B2A-A737-C73076D883A4}" type="slidenum">
              <a:rPr lang="nl-NL" altLang="nl-NL"/>
              <a:pPr>
                <a:defRPr/>
              </a:pPr>
              <a:t>‹nr.›</a:t>
            </a:fld>
            <a:endParaRPr lang="nl-NL" altLang="nl-NL" dirty="0"/>
          </a:p>
        </p:txBody>
      </p:sp>
    </p:spTree>
    <p:extLst>
      <p:ext uri="{BB962C8B-B14F-4D97-AF65-F5344CB8AC3E}">
        <p14:creationId xmlns:p14="http://schemas.microsoft.com/office/powerpoint/2010/main" val="2735982842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nl-NL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itchFamily="34" charset="0"/>
                <a:ea typeface="ヒラギノ角ゴ Pro W3" charset="-128"/>
                <a:cs typeface="+mn-cs"/>
              </a:defRPr>
            </a:lvl1pPr>
          </a:lstStyle>
          <a:p>
            <a:pPr>
              <a:defRPr/>
            </a:pPr>
            <a:fld id="{3A52C9C9-A9DD-4199-A721-3E491F655F78}" type="datetime1">
              <a:rPr lang="en-US" altLang="nl-NL"/>
              <a:pPr>
                <a:defRPr/>
              </a:pPr>
              <a:t>4/15/2016</a:t>
            </a:fld>
            <a:endParaRPr lang="nl-NL" altLang="nl-NL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nl-NL" noProof="0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450" y="4714875"/>
            <a:ext cx="5438775" cy="44672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en-US" altLang="nl-NL" noProof="0" smtClean="0"/>
              <a:t>Click to edit Master text styles</a:t>
            </a:r>
          </a:p>
          <a:p>
            <a:pPr lvl="1"/>
            <a:r>
              <a:rPr lang="en-US" altLang="nl-NL" noProof="0" smtClean="0"/>
              <a:t>Second level</a:t>
            </a:r>
          </a:p>
          <a:p>
            <a:pPr lvl="2"/>
            <a:r>
              <a:rPr lang="en-US" altLang="nl-NL" noProof="0" smtClean="0"/>
              <a:t>Third level</a:t>
            </a:r>
          </a:p>
          <a:p>
            <a:pPr lvl="3"/>
            <a:r>
              <a:rPr lang="en-US" altLang="nl-NL" noProof="0" smtClean="0"/>
              <a:t>Fourth level</a:t>
            </a:r>
          </a:p>
          <a:p>
            <a:pPr lvl="4"/>
            <a:r>
              <a:rPr lang="en-US" altLang="nl-NL" noProof="0" smtClean="0"/>
              <a:t>Fifth level</a:t>
            </a:r>
            <a:endParaRPr lang="nl-NL" altLang="nl-NL" noProof="0" smtClean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nl-NL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49688" y="9428163"/>
            <a:ext cx="2946400" cy="496887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itchFamily="34" charset="0"/>
                <a:ea typeface="ヒラギノ角ゴ Pro W3" charset="-128"/>
                <a:cs typeface="+mn-cs"/>
              </a:defRPr>
            </a:lvl1pPr>
          </a:lstStyle>
          <a:p>
            <a:pPr>
              <a:defRPr/>
            </a:pPr>
            <a:fld id="{BBB6E19D-0F23-4BAC-971C-C8E940143988}" type="slidenum">
              <a:rPr lang="nl-NL" altLang="nl-NL"/>
              <a:pPr>
                <a:defRPr/>
              </a:pPr>
              <a:t>‹nr.›</a:t>
            </a:fld>
            <a:endParaRPr lang="nl-NL" altLang="nl-NL" dirty="0"/>
          </a:p>
        </p:txBody>
      </p:sp>
    </p:spTree>
    <p:extLst>
      <p:ext uri="{BB962C8B-B14F-4D97-AF65-F5344CB8AC3E}">
        <p14:creationId xmlns:p14="http://schemas.microsoft.com/office/powerpoint/2010/main" val="982805239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ヒラギノ角ゴ Pro W3" charset="-128"/>
        <a:cs typeface="ヒラギノ角ゴ Pro W3"/>
      </a:defRPr>
    </a:lvl1pPr>
    <a:lvl2pPr marL="4572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ヒラギノ角ゴ Pro W3" charset="-128"/>
        <a:cs typeface="ヒラギノ角ゴ Pro W3"/>
      </a:defRPr>
    </a:lvl2pPr>
    <a:lvl3pPr marL="9144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ヒラギノ角ゴ Pro W3" charset="-128"/>
        <a:cs typeface="ヒラギノ角ゴ Pro W3"/>
      </a:defRPr>
    </a:lvl3pPr>
    <a:lvl4pPr marL="13716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ヒラギノ角ゴ Pro W3" charset="-128"/>
        <a:cs typeface="ヒラギノ角ゴ Pro W3"/>
      </a:defRPr>
    </a:lvl4pPr>
    <a:lvl5pPr marL="18288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ヒラギノ角ゴ Pro W3" charset="-128"/>
        <a:cs typeface="ヒラギノ角ゴ Pro W3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1CEFD77-1B9E-F54F-A5D9-EC31304DDB5E}" type="slidenum">
              <a:rPr lang="nl-NL" smtClean="0">
                <a:solidFill>
                  <a:prstClr val="black"/>
                </a:solidFill>
              </a:rPr>
              <a:pPr/>
              <a:t>1</a:t>
            </a:fld>
            <a:endParaRPr lang="nl-NL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0232466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7" name="Tijdelijke aanduiding voor dia-afbeelding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218" name="Tijdelijke aanduiding voor notiti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 eaLnBrk="1" hangingPunct="1"/>
            <a:endParaRPr lang="nl-NL" dirty="0" smtClean="0">
              <a:ea typeface="ヒラギノ角ゴ Pro W3"/>
            </a:endParaRPr>
          </a:p>
        </p:txBody>
      </p:sp>
      <p:sp>
        <p:nvSpPr>
          <p:cNvPr id="9219" name="Tijdelijke aanduiding voor dianumm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2E2DED36-64AC-4D25-8642-3BD6A5089C24}" type="slidenum">
              <a:rPr lang="nl-NL" altLang="nl-NL" smtClean="0">
                <a:ea typeface="ヒラギノ角ゴ Pro W3"/>
                <a:cs typeface="ヒラギノ角ゴ Pro W3"/>
              </a:rPr>
              <a:pPr/>
              <a:t>10</a:t>
            </a:fld>
            <a:endParaRPr lang="nl-NL" altLang="nl-NL" dirty="0" smtClean="0">
              <a:ea typeface="ヒラギノ角ゴ Pro W3"/>
              <a:cs typeface="ヒラギノ角ゴ Pro W3"/>
            </a:endParaRPr>
          </a:p>
        </p:txBody>
      </p:sp>
    </p:spTree>
    <p:extLst>
      <p:ext uri="{BB962C8B-B14F-4D97-AF65-F5344CB8AC3E}">
        <p14:creationId xmlns:p14="http://schemas.microsoft.com/office/powerpoint/2010/main" val="261148289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7" name="Tijdelijke aanduiding voor dia-afbeelding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218" name="Tijdelijke aanduiding voor notiti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 eaLnBrk="1" hangingPunct="1"/>
            <a:endParaRPr lang="nl-NL" dirty="0" smtClean="0">
              <a:ea typeface="ヒラギノ角ゴ Pro W3"/>
            </a:endParaRPr>
          </a:p>
        </p:txBody>
      </p:sp>
      <p:sp>
        <p:nvSpPr>
          <p:cNvPr id="9219" name="Tijdelijke aanduiding voor dianumm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2E2DED36-64AC-4D25-8642-3BD6A5089C24}" type="slidenum">
              <a:rPr lang="nl-NL" altLang="nl-NL" smtClean="0">
                <a:ea typeface="ヒラギノ角ゴ Pro W3"/>
                <a:cs typeface="ヒラギノ角ゴ Pro W3"/>
              </a:rPr>
              <a:pPr/>
              <a:t>11</a:t>
            </a:fld>
            <a:endParaRPr lang="nl-NL" altLang="nl-NL" dirty="0" smtClean="0">
              <a:ea typeface="ヒラギノ角ゴ Pro W3"/>
              <a:cs typeface="ヒラギノ角ゴ Pro W3"/>
            </a:endParaRPr>
          </a:p>
        </p:txBody>
      </p:sp>
    </p:spTree>
    <p:extLst>
      <p:ext uri="{BB962C8B-B14F-4D97-AF65-F5344CB8AC3E}">
        <p14:creationId xmlns:p14="http://schemas.microsoft.com/office/powerpoint/2010/main" val="100519062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7" name="Tijdelijke aanduiding voor dia-afbeelding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218" name="Tijdelijke aanduiding voor notiti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 eaLnBrk="1" hangingPunct="1"/>
            <a:endParaRPr lang="nl-NL" dirty="0" smtClean="0">
              <a:ea typeface="ヒラギノ角ゴ Pro W3"/>
            </a:endParaRPr>
          </a:p>
        </p:txBody>
      </p:sp>
      <p:sp>
        <p:nvSpPr>
          <p:cNvPr id="9219" name="Tijdelijke aanduiding voor dianumm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2E2DED36-64AC-4D25-8642-3BD6A5089C24}" type="slidenum">
              <a:rPr lang="nl-NL" altLang="nl-NL" smtClean="0">
                <a:ea typeface="ヒラギノ角ゴ Pro W3"/>
                <a:cs typeface="ヒラギノ角ゴ Pro W3"/>
              </a:rPr>
              <a:pPr/>
              <a:t>12</a:t>
            </a:fld>
            <a:endParaRPr lang="nl-NL" altLang="nl-NL" dirty="0" smtClean="0">
              <a:ea typeface="ヒラギノ角ゴ Pro W3"/>
              <a:cs typeface="ヒラギノ角ゴ Pro W3"/>
            </a:endParaRPr>
          </a:p>
        </p:txBody>
      </p:sp>
    </p:spTree>
    <p:extLst>
      <p:ext uri="{BB962C8B-B14F-4D97-AF65-F5344CB8AC3E}">
        <p14:creationId xmlns:p14="http://schemas.microsoft.com/office/powerpoint/2010/main" val="81939814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7" name="Tijdelijke aanduiding voor dia-afbeelding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218" name="Tijdelijke aanduiding voor notiti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 eaLnBrk="1" hangingPunct="1"/>
            <a:endParaRPr lang="nl-NL" dirty="0" smtClean="0">
              <a:ea typeface="ヒラギノ角ゴ Pro W3"/>
            </a:endParaRPr>
          </a:p>
        </p:txBody>
      </p:sp>
      <p:sp>
        <p:nvSpPr>
          <p:cNvPr id="9219" name="Tijdelijke aanduiding voor dianumm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2E2DED36-64AC-4D25-8642-3BD6A5089C24}" type="slidenum">
              <a:rPr lang="nl-NL" altLang="nl-NL" smtClean="0">
                <a:ea typeface="ヒラギノ角ゴ Pro W3"/>
                <a:cs typeface="ヒラギノ角ゴ Pro W3"/>
              </a:rPr>
              <a:pPr/>
              <a:t>13</a:t>
            </a:fld>
            <a:endParaRPr lang="nl-NL" altLang="nl-NL" dirty="0" smtClean="0">
              <a:ea typeface="ヒラギノ角ゴ Pro W3"/>
              <a:cs typeface="ヒラギノ角ゴ Pro W3"/>
            </a:endParaRPr>
          </a:p>
        </p:txBody>
      </p:sp>
    </p:spTree>
    <p:extLst>
      <p:ext uri="{BB962C8B-B14F-4D97-AF65-F5344CB8AC3E}">
        <p14:creationId xmlns:p14="http://schemas.microsoft.com/office/powerpoint/2010/main" val="322612835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7" name="Tijdelijke aanduiding voor dia-afbeelding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218" name="Tijdelijke aanduiding voor notiti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 eaLnBrk="1" hangingPunct="1"/>
            <a:endParaRPr lang="nl-NL" dirty="0" smtClean="0">
              <a:ea typeface="ヒラギノ角ゴ Pro W3"/>
            </a:endParaRPr>
          </a:p>
        </p:txBody>
      </p:sp>
      <p:sp>
        <p:nvSpPr>
          <p:cNvPr id="9219" name="Tijdelijke aanduiding voor dianumm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2E2DED36-64AC-4D25-8642-3BD6A5089C24}" type="slidenum">
              <a:rPr lang="nl-NL" altLang="nl-NL" smtClean="0">
                <a:ea typeface="ヒラギノ角ゴ Pro W3"/>
                <a:cs typeface="ヒラギノ角ゴ Pro W3"/>
              </a:rPr>
              <a:pPr/>
              <a:t>2</a:t>
            </a:fld>
            <a:endParaRPr lang="nl-NL" altLang="nl-NL" dirty="0" smtClean="0">
              <a:ea typeface="ヒラギノ角ゴ Pro W3"/>
              <a:cs typeface="ヒラギノ角ゴ Pro W3"/>
            </a:endParaRPr>
          </a:p>
        </p:txBody>
      </p:sp>
    </p:spTree>
    <p:extLst>
      <p:ext uri="{BB962C8B-B14F-4D97-AF65-F5344CB8AC3E}">
        <p14:creationId xmlns:p14="http://schemas.microsoft.com/office/powerpoint/2010/main" val="240829530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7" name="Tijdelijke aanduiding voor dia-afbeelding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218" name="Tijdelijke aanduiding voor notiti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 eaLnBrk="1" hangingPunct="1"/>
            <a:endParaRPr lang="nl-NL" dirty="0" smtClean="0">
              <a:ea typeface="ヒラギノ角ゴ Pro W3"/>
            </a:endParaRPr>
          </a:p>
        </p:txBody>
      </p:sp>
      <p:sp>
        <p:nvSpPr>
          <p:cNvPr id="9219" name="Tijdelijke aanduiding voor dianumm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2E2DED36-64AC-4D25-8642-3BD6A5089C24}" type="slidenum">
              <a:rPr lang="nl-NL" altLang="nl-NL" smtClean="0">
                <a:ea typeface="ヒラギノ角ゴ Pro W3"/>
                <a:cs typeface="ヒラギノ角ゴ Pro W3"/>
              </a:rPr>
              <a:pPr/>
              <a:t>3</a:t>
            </a:fld>
            <a:endParaRPr lang="nl-NL" altLang="nl-NL" dirty="0" smtClean="0">
              <a:ea typeface="ヒラギノ角ゴ Pro W3"/>
              <a:cs typeface="ヒラギノ角ゴ Pro W3"/>
            </a:endParaRPr>
          </a:p>
        </p:txBody>
      </p:sp>
    </p:spTree>
    <p:extLst>
      <p:ext uri="{BB962C8B-B14F-4D97-AF65-F5344CB8AC3E}">
        <p14:creationId xmlns:p14="http://schemas.microsoft.com/office/powerpoint/2010/main" val="393354262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7" name="Tijdelijke aanduiding voor dia-afbeelding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218" name="Tijdelijke aanduiding voor notiti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 eaLnBrk="1" hangingPunct="1"/>
            <a:endParaRPr lang="nl-NL" dirty="0" smtClean="0">
              <a:ea typeface="ヒラギノ角ゴ Pro W3"/>
            </a:endParaRPr>
          </a:p>
        </p:txBody>
      </p:sp>
      <p:sp>
        <p:nvSpPr>
          <p:cNvPr id="9219" name="Tijdelijke aanduiding voor dianumm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2E2DED36-64AC-4D25-8642-3BD6A5089C24}" type="slidenum">
              <a:rPr lang="nl-NL" altLang="nl-NL" smtClean="0">
                <a:ea typeface="ヒラギノ角ゴ Pro W3"/>
                <a:cs typeface="ヒラギノ角ゴ Pro W3"/>
              </a:rPr>
              <a:pPr/>
              <a:t>4</a:t>
            </a:fld>
            <a:endParaRPr lang="nl-NL" altLang="nl-NL" dirty="0" smtClean="0">
              <a:ea typeface="ヒラギノ角ゴ Pro W3"/>
              <a:cs typeface="ヒラギノ角ゴ Pro W3"/>
            </a:endParaRPr>
          </a:p>
        </p:txBody>
      </p:sp>
    </p:spTree>
    <p:extLst>
      <p:ext uri="{BB962C8B-B14F-4D97-AF65-F5344CB8AC3E}">
        <p14:creationId xmlns:p14="http://schemas.microsoft.com/office/powerpoint/2010/main" val="367819198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7" name="Tijdelijke aanduiding voor dia-afbeelding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218" name="Tijdelijke aanduiding voor notiti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 eaLnBrk="1" hangingPunct="1"/>
            <a:endParaRPr lang="nl-NL" dirty="0" smtClean="0">
              <a:ea typeface="ヒラギノ角ゴ Pro W3"/>
            </a:endParaRPr>
          </a:p>
        </p:txBody>
      </p:sp>
      <p:sp>
        <p:nvSpPr>
          <p:cNvPr id="9219" name="Tijdelijke aanduiding voor dianumm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2E2DED36-64AC-4D25-8642-3BD6A5089C24}" type="slidenum">
              <a:rPr lang="nl-NL" altLang="nl-NL" smtClean="0">
                <a:ea typeface="ヒラギノ角ゴ Pro W3"/>
                <a:cs typeface="ヒラギノ角ゴ Pro W3"/>
              </a:rPr>
              <a:pPr/>
              <a:t>5</a:t>
            </a:fld>
            <a:endParaRPr lang="nl-NL" altLang="nl-NL" dirty="0" smtClean="0">
              <a:ea typeface="ヒラギノ角ゴ Pro W3"/>
              <a:cs typeface="ヒラギノ角ゴ Pro W3"/>
            </a:endParaRPr>
          </a:p>
        </p:txBody>
      </p:sp>
    </p:spTree>
    <p:extLst>
      <p:ext uri="{BB962C8B-B14F-4D97-AF65-F5344CB8AC3E}">
        <p14:creationId xmlns:p14="http://schemas.microsoft.com/office/powerpoint/2010/main" val="100530461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7" name="Tijdelijke aanduiding voor dia-afbeelding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218" name="Tijdelijke aanduiding voor notiti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 eaLnBrk="1" hangingPunct="1"/>
            <a:endParaRPr lang="nl-NL" dirty="0" smtClean="0">
              <a:ea typeface="ヒラギノ角ゴ Pro W3"/>
            </a:endParaRPr>
          </a:p>
        </p:txBody>
      </p:sp>
      <p:sp>
        <p:nvSpPr>
          <p:cNvPr id="9219" name="Tijdelijke aanduiding voor dianumm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2E2DED36-64AC-4D25-8642-3BD6A5089C24}" type="slidenum">
              <a:rPr lang="nl-NL" altLang="nl-NL" smtClean="0">
                <a:ea typeface="ヒラギノ角ゴ Pro W3"/>
                <a:cs typeface="ヒラギノ角ゴ Pro W3"/>
              </a:rPr>
              <a:pPr/>
              <a:t>6</a:t>
            </a:fld>
            <a:endParaRPr lang="nl-NL" altLang="nl-NL" dirty="0" smtClean="0">
              <a:ea typeface="ヒラギノ角ゴ Pro W3"/>
              <a:cs typeface="ヒラギノ角ゴ Pro W3"/>
            </a:endParaRPr>
          </a:p>
        </p:txBody>
      </p:sp>
    </p:spTree>
    <p:extLst>
      <p:ext uri="{BB962C8B-B14F-4D97-AF65-F5344CB8AC3E}">
        <p14:creationId xmlns:p14="http://schemas.microsoft.com/office/powerpoint/2010/main" val="38796387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7" name="Tijdelijke aanduiding voor dia-afbeelding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218" name="Tijdelijke aanduiding voor notiti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 eaLnBrk="1" hangingPunct="1"/>
            <a:endParaRPr lang="nl-NL" dirty="0" smtClean="0">
              <a:ea typeface="ヒラギノ角ゴ Pro W3"/>
            </a:endParaRPr>
          </a:p>
        </p:txBody>
      </p:sp>
      <p:sp>
        <p:nvSpPr>
          <p:cNvPr id="9219" name="Tijdelijke aanduiding voor dianumm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2E2DED36-64AC-4D25-8642-3BD6A5089C24}" type="slidenum">
              <a:rPr lang="nl-NL" altLang="nl-NL" smtClean="0">
                <a:ea typeface="ヒラギノ角ゴ Pro W3"/>
                <a:cs typeface="ヒラギノ角ゴ Pro W3"/>
              </a:rPr>
              <a:pPr/>
              <a:t>7</a:t>
            </a:fld>
            <a:endParaRPr lang="nl-NL" altLang="nl-NL" dirty="0" smtClean="0">
              <a:ea typeface="ヒラギノ角ゴ Pro W3"/>
              <a:cs typeface="ヒラギノ角ゴ Pro W3"/>
            </a:endParaRPr>
          </a:p>
        </p:txBody>
      </p:sp>
    </p:spTree>
    <p:extLst>
      <p:ext uri="{BB962C8B-B14F-4D97-AF65-F5344CB8AC3E}">
        <p14:creationId xmlns:p14="http://schemas.microsoft.com/office/powerpoint/2010/main" val="230880749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7" name="Tijdelijke aanduiding voor dia-afbeelding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218" name="Tijdelijke aanduiding voor notiti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 eaLnBrk="1" hangingPunct="1"/>
            <a:endParaRPr lang="nl-NL" dirty="0" smtClean="0">
              <a:ea typeface="ヒラギノ角ゴ Pro W3"/>
            </a:endParaRPr>
          </a:p>
        </p:txBody>
      </p:sp>
      <p:sp>
        <p:nvSpPr>
          <p:cNvPr id="9219" name="Tijdelijke aanduiding voor dianumm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2E2DED36-64AC-4D25-8642-3BD6A5089C24}" type="slidenum">
              <a:rPr lang="nl-NL" altLang="nl-NL" smtClean="0">
                <a:ea typeface="ヒラギノ角ゴ Pro W3"/>
                <a:cs typeface="ヒラギノ角ゴ Pro W3"/>
              </a:rPr>
              <a:pPr/>
              <a:t>8</a:t>
            </a:fld>
            <a:endParaRPr lang="nl-NL" altLang="nl-NL" dirty="0" smtClean="0">
              <a:ea typeface="ヒラギノ角ゴ Pro W3"/>
              <a:cs typeface="ヒラギノ角ゴ Pro W3"/>
            </a:endParaRPr>
          </a:p>
        </p:txBody>
      </p:sp>
    </p:spTree>
    <p:extLst>
      <p:ext uri="{BB962C8B-B14F-4D97-AF65-F5344CB8AC3E}">
        <p14:creationId xmlns:p14="http://schemas.microsoft.com/office/powerpoint/2010/main" val="426942324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7" name="Tijdelijke aanduiding voor dia-afbeelding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218" name="Tijdelijke aanduiding voor notiti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 eaLnBrk="1" hangingPunct="1"/>
            <a:endParaRPr lang="nl-NL" dirty="0" smtClean="0">
              <a:ea typeface="ヒラギノ角ゴ Pro W3"/>
            </a:endParaRPr>
          </a:p>
        </p:txBody>
      </p:sp>
      <p:sp>
        <p:nvSpPr>
          <p:cNvPr id="9219" name="Tijdelijke aanduiding voor dianumm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2E2DED36-64AC-4D25-8642-3BD6A5089C24}" type="slidenum">
              <a:rPr lang="nl-NL" altLang="nl-NL" smtClean="0">
                <a:ea typeface="ヒラギノ角ゴ Pro W3"/>
                <a:cs typeface="ヒラギノ角ゴ Pro W3"/>
              </a:rPr>
              <a:pPr/>
              <a:t>9</a:t>
            </a:fld>
            <a:endParaRPr lang="nl-NL" altLang="nl-NL" dirty="0" smtClean="0">
              <a:ea typeface="ヒラギノ角ゴ Pro W3"/>
              <a:cs typeface="ヒラギノ角ゴ Pro W3"/>
            </a:endParaRPr>
          </a:p>
        </p:txBody>
      </p:sp>
    </p:spTree>
    <p:extLst>
      <p:ext uri="{BB962C8B-B14F-4D97-AF65-F5344CB8AC3E}">
        <p14:creationId xmlns:p14="http://schemas.microsoft.com/office/powerpoint/2010/main" val="119931358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wmf"/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wmf"/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wmf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wmf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wmf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wmf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wmf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wmf"/><Relationship Id="rId2" Type="http://schemas.openxmlformats.org/officeDocument/2006/relationships/image" Target="../media/image4.wmf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wmf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wmf"/><Relationship Id="rId2" Type="http://schemas.openxmlformats.org/officeDocument/2006/relationships/image" Target="../media/image3.wmf"/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wmf"/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wmf"/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wmf"/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wmf"/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wmf"/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wmf"/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9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DC1C1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nl-NL" dirty="0">
              <a:solidFill>
                <a:srgbClr val="C22222"/>
              </a:solidFill>
            </a:endParaRPr>
          </a:p>
        </p:txBody>
      </p:sp>
      <p:sp>
        <p:nvSpPr>
          <p:cNvPr id="5" name="Rectangle 10"/>
          <p:cNvSpPr/>
          <p:nvPr userDrawn="1"/>
        </p:nvSpPr>
        <p:spPr>
          <a:xfrm>
            <a:off x="712788" y="1073150"/>
            <a:ext cx="6429375" cy="485616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0" rIns="0" bIns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nl-NL" dirty="0"/>
          </a:p>
        </p:txBody>
      </p:sp>
      <p:pic>
        <p:nvPicPr>
          <p:cNvPr id="6" name="Picture 11" descr="logo.png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5356225" y="5108575"/>
            <a:ext cx="1325563" cy="392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39201" y="1456224"/>
            <a:ext cx="4374000" cy="3344376"/>
          </a:xfrm>
        </p:spPr>
        <p:txBody>
          <a:bodyPr anchor="t">
            <a:normAutofit/>
          </a:bodyPr>
          <a:lstStyle>
            <a:lvl1pPr algn="l">
              <a:lnSpc>
                <a:spcPts val="6300"/>
              </a:lnSpc>
              <a:defRPr sz="6000" b="1" i="0" baseline="0">
                <a:solidFill>
                  <a:srgbClr val="DC1C1C"/>
                </a:solidFill>
                <a:latin typeface="Arial"/>
                <a:cs typeface="Arial"/>
              </a:defRPr>
            </a:lvl1pPr>
          </a:lstStyle>
          <a:p>
            <a:r>
              <a:rPr lang="en-US" noProof="0" smtClean="0"/>
              <a:t>Click to edit Master title style</a:t>
            </a:r>
            <a:endParaRPr lang="nl-NL" noProof="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39200" y="5072400"/>
            <a:ext cx="3740467" cy="630868"/>
          </a:xfrm>
        </p:spPr>
        <p:txBody>
          <a:bodyPr>
            <a:normAutofit/>
          </a:bodyPr>
          <a:lstStyle>
            <a:lvl1pPr marL="0" indent="0" algn="l">
              <a:lnSpc>
                <a:spcPts val="1000"/>
              </a:lnSpc>
              <a:buNone/>
              <a:defRPr sz="930" b="0" i="0">
                <a:solidFill>
                  <a:srgbClr val="DC1C1C"/>
                </a:solidFill>
                <a:latin typeface="Arial"/>
                <a:cs typeface="Arial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noProof="0" smtClean="0"/>
              <a:t>Click to edit Master subtitle style</a:t>
            </a:r>
            <a:endParaRPr lang="nl-NL" noProof="0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/>
          <p:cNvSpPr/>
          <p:nvPr userDrawn="1"/>
        </p:nvSpPr>
        <p:spPr>
          <a:xfrm>
            <a:off x="4869384" y="995320"/>
            <a:ext cx="3554426" cy="490377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</a:pPr>
            <a:endParaRPr lang="nl-NL" dirty="0">
              <a:solidFill>
                <a:prstClr val="white"/>
              </a:solidFill>
            </a:endParaRPr>
          </a:p>
        </p:txBody>
      </p:sp>
      <p:sp>
        <p:nvSpPr>
          <p:cNvPr id="7" name="Title 1"/>
          <p:cNvSpPr txBox="1">
            <a:spLocks/>
          </p:cNvSpPr>
          <p:nvPr userDrawn="1"/>
        </p:nvSpPr>
        <p:spPr>
          <a:xfrm>
            <a:off x="5159434" y="1388501"/>
            <a:ext cx="2900235" cy="2228641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000" b="1" i="0" kern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pPr fontAlgn="auto">
              <a:spcAft>
                <a:spcPts val="0"/>
              </a:spcAft>
            </a:pPr>
            <a:r>
              <a:rPr lang="nl-NL" dirty="0" smtClean="0">
                <a:solidFill>
                  <a:srgbClr val="E32527"/>
                </a:solidFill>
              </a:rPr>
              <a:t>Foto op achter</a:t>
            </a:r>
            <a:br>
              <a:rPr lang="nl-NL" dirty="0" smtClean="0">
                <a:solidFill>
                  <a:srgbClr val="E32527"/>
                </a:solidFill>
              </a:rPr>
            </a:br>
            <a:r>
              <a:rPr lang="nl-NL" dirty="0" smtClean="0">
                <a:solidFill>
                  <a:srgbClr val="E32527"/>
                </a:solidFill>
              </a:rPr>
              <a:t>grond 3</a:t>
            </a:r>
            <a:endParaRPr lang="en-US" dirty="0">
              <a:solidFill>
                <a:srgbClr val="E32527"/>
              </a:solidFill>
            </a:endParaRPr>
          </a:p>
        </p:txBody>
      </p:sp>
      <p:sp>
        <p:nvSpPr>
          <p:cNvPr id="9" name="Subtitle 2"/>
          <p:cNvSpPr txBox="1">
            <a:spLocks/>
          </p:cNvSpPr>
          <p:nvPr userDrawn="1"/>
        </p:nvSpPr>
        <p:spPr>
          <a:xfrm>
            <a:off x="5159434" y="3746927"/>
            <a:ext cx="2900235" cy="37394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200" b="1" i="0" kern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Aft>
                <a:spcPts val="0"/>
              </a:spcAft>
            </a:pPr>
            <a:r>
              <a:rPr lang="nl-NL" dirty="0">
                <a:solidFill>
                  <a:srgbClr val="000000"/>
                </a:solidFill>
              </a:rPr>
              <a:t>Naam – Datum</a:t>
            </a:r>
            <a:endParaRPr lang="en-US" dirty="0">
              <a:solidFill>
                <a:srgbClr val="000000"/>
              </a:solidFill>
            </a:endParaRPr>
          </a:p>
        </p:txBody>
      </p:sp>
      <p:pic>
        <p:nvPicPr>
          <p:cNvPr id="11" name="Afbeelding 10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75146" y="5132900"/>
            <a:ext cx="1498097" cy="4425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76510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/>
          <p:cNvSpPr/>
          <p:nvPr userDrawn="1"/>
        </p:nvSpPr>
        <p:spPr>
          <a:xfrm>
            <a:off x="685802" y="995322"/>
            <a:ext cx="3554426" cy="374661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</a:pPr>
            <a:endParaRPr lang="nl-NL" dirty="0">
              <a:solidFill>
                <a:prstClr val="white"/>
              </a:solidFill>
            </a:endParaRPr>
          </a:p>
        </p:txBody>
      </p:sp>
      <p:sp>
        <p:nvSpPr>
          <p:cNvPr id="7" name="Title 1"/>
          <p:cNvSpPr txBox="1">
            <a:spLocks/>
          </p:cNvSpPr>
          <p:nvPr userDrawn="1"/>
        </p:nvSpPr>
        <p:spPr>
          <a:xfrm>
            <a:off x="975852" y="1388500"/>
            <a:ext cx="2900235" cy="154891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000" b="1" i="0" kern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pPr fontAlgn="auto">
              <a:spcAft>
                <a:spcPts val="0"/>
              </a:spcAft>
            </a:pPr>
            <a:r>
              <a:rPr lang="nl-NL" dirty="0" smtClean="0">
                <a:solidFill>
                  <a:srgbClr val="E32527"/>
                </a:solidFill>
              </a:rPr>
              <a:t>Foto achter 4</a:t>
            </a:r>
            <a:endParaRPr lang="en-US" dirty="0">
              <a:solidFill>
                <a:srgbClr val="E32527"/>
              </a:solidFill>
            </a:endParaRPr>
          </a:p>
        </p:txBody>
      </p:sp>
      <p:sp>
        <p:nvSpPr>
          <p:cNvPr id="9" name="Subtitle 2"/>
          <p:cNvSpPr txBox="1">
            <a:spLocks/>
          </p:cNvSpPr>
          <p:nvPr userDrawn="1"/>
        </p:nvSpPr>
        <p:spPr>
          <a:xfrm>
            <a:off x="975852" y="3042921"/>
            <a:ext cx="2900235" cy="37394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200" b="1" i="0" kern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Aft>
                <a:spcPts val="0"/>
              </a:spcAft>
            </a:pPr>
            <a:r>
              <a:rPr lang="nl-NL" dirty="0">
                <a:solidFill>
                  <a:srgbClr val="000000"/>
                </a:solidFill>
              </a:rPr>
              <a:t>Naam – Datum</a:t>
            </a:r>
            <a:endParaRPr lang="en-US" dirty="0">
              <a:solidFill>
                <a:srgbClr val="000000"/>
              </a:solidFill>
            </a:endParaRPr>
          </a:p>
        </p:txBody>
      </p:sp>
      <p:pic>
        <p:nvPicPr>
          <p:cNvPr id="11" name="Afbeelding 10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91564" y="3805806"/>
            <a:ext cx="1498097" cy="4425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44323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/>
          <p:cNvSpPr/>
          <p:nvPr userDrawn="1"/>
        </p:nvSpPr>
        <p:spPr>
          <a:xfrm>
            <a:off x="685802" y="995322"/>
            <a:ext cx="3554426" cy="374661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</a:pPr>
            <a:endParaRPr lang="nl-NL" dirty="0">
              <a:solidFill>
                <a:prstClr val="white"/>
              </a:solidFill>
            </a:endParaRPr>
          </a:p>
        </p:txBody>
      </p:sp>
      <p:sp>
        <p:nvSpPr>
          <p:cNvPr id="8" name="Rechthoek 7"/>
          <p:cNvSpPr/>
          <p:nvPr userDrawn="1"/>
        </p:nvSpPr>
        <p:spPr>
          <a:xfrm>
            <a:off x="685802" y="995322"/>
            <a:ext cx="3554426" cy="288076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</a:pPr>
            <a:endParaRPr lang="nl-NL" dirty="0">
              <a:solidFill>
                <a:prstClr val="white"/>
              </a:solidFill>
            </a:endParaRPr>
          </a:p>
        </p:txBody>
      </p:sp>
      <p:sp>
        <p:nvSpPr>
          <p:cNvPr id="10" name="Title 1"/>
          <p:cNvSpPr txBox="1">
            <a:spLocks/>
          </p:cNvSpPr>
          <p:nvPr userDrawn="1"/>
        </p:nvSpPr>
        <p:spPr>
          <a:xfrm>
            <a:off x="975852" y="1388500"/>
            <a:ext cx="2900235" cy="82062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000" b="1" i="0" kern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pPr fontAlgn="auto">
              <a:spcAft>
                <a:spcPts val="0"/>
              </a:spcAft>
            </a:pPr>
            <a:r>
              <a:rPr lang="nl-NL" dirty="0" smtClean="0">
                <a:solidFill>
                  <a:srgbClr val="E32527"/>
                </a:solidFill>
              </a:rPr>
              <a:t>Foto 5</a:t>
            </a:r>
            <a:endParaRPr lang="en-US" dirty="0">
              <a:solidFill>
                <a:srgbClr val="E32527"/>
              </a:solidFill>
            </a:endParaRPr>
          </a:p>
        </p:txBody>
      </p:sp>
      <p:sp>
        <p:nvSpPr>
          <p:cNvPr id="12" name="Subtitle 2"/>
          <p:cNvSpPr txBox="1">
            <a:spLocks/>
          </p:cNvSpPr>
          <p:nvPr userDrawn="1"/>
        </p:nvSpPr>
        <p:spPr>
          <a:xfrm>
            <a:off x="975852" y="2233404"/>
            <a:ext cx="2900235" cy="37394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200" b="1" i="0" kern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Aft>
                <a:spcPts val="0"/>
              </a:spcAft>
            </a:pPr>
            <a:r>
              <a:rPr lang="nl-NL" dirty="0">
                <a:solidFill>
                  <a:srgbClr val="000000"/>
                </a:solidFill>
              </a:rPr>
              <a:t>Naam – Datum</a:t>
            </a:r>
            <a:endParaRPr lang="en-US" dirty="0">
              <a:solidFill>
                <a:srgbClr val="000000"/>
              </a:solidFill>
            </a:endParaRPr>
          </a:p>
        </p:txBody>
      </p:sp>
      <p:pic>
        <p:nvPicPr>
          <p:cNvPr id="13" name="Afbeelding 1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91564" y="3045904"/>
            <a:ext cx="1498097" cy="4425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56405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28650" y="478418"/>
            <a:ext cx="7886700" cy="1325563"/>
          </a:xfrm>
          <a:prstGeom prst="rect">
            <a:avLst/>
          </a:prstGeom>
        </p:spPr>
        <p:txBody>
          <a:bodyPr anchor="t">
            <a:normAutofit/>
          </a:bodyPr>
          <a:lstStyle>
            <a:lvl1pPr>
              <a:defRPr sz="5000" b="1" i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r>
              <a:rPr lang="nl-NL" dirty="0" smtClean="0"/>
              <a:t>Titel van de slide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628650" y="2141214"/>
            <a:ext cx="7886700" cy="3741696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 algn="l">
              <a:lnSpc>
                <a:spcPts val="4800"/>
              </a:lnSpc>
              <a:spcBef>
                <a:spcPts val="1300"/>
              </a:spcBef>
              <a:spcAft>
                <a:spcPts val="1300"/>
              </a:spcAft>
              <a:buNone/>
              <a:defRPr sz="3600" b="0" i="0">
                <a:solidFill>
                  <a:schemeClr val="tx2"/>
                </a:solidFill>
                <a:latin typeface="Arial" charset="0"/>
                <a:ea typeface="Arial" charset="0"/>
                <a:cs typeface="Arial" charset="0"/>
              </a:defRPr>
            </a:lvl1pPr>
            <a:lvl2pPr marL="457200" indent="0" algn="l">
              <a:buNone/>
              <a:defRPr/>
            </a:lvl2pPr>
            <a:lvl3pPr marL="914400" indent="0" algn="l">
              <a:buNone/>
              <a:defRPr/>
            </a:lvl3pPr>
            <a:lvl4pPr marL="1371600" indent="0" algn="l">
              <a:buNone/>
              <a:defRPr/>
            </a:lvl4pPr>
            <a:lvl5pPr marL="1828800" indent="0" algn="l">
              <a:buNone/>
              <a:defRPr/>
            </a:lvl5pPr>
          </a:lstStyle>
          <a:p>
            <a:pPr lvl="0"/>
            <a:r>
              <a:rPr lang="nl-NL" dirty="0" smtClean="0"/>
              <a:t>Ruimte voor tekst of quote zonder </a:t>
            </a:r>
            <a:r>
              <a:rPr lang="nl-NL" dirty="0" err="1" smtClean="0"/>
              <a:t>bulletpoints</a:t>
            </a:r>
            <a:r>
              <a:rPr lang="nl-NL" dirty="0" smtClean="0"/>
              <a:t>. Simpel en krachtig, dat werkt beter. Ruimte voor tekst of quote zonder </a:t>
            </a:r>
            <a:r>
              <a:rPr lang="nl-NL" dirty="0" err="1" smtClean="0"/>
              <a:t>bulletpoints</a:t>
            </a:r>
            <a:r>
              <a:rPr lang="nl-NL" dirty="0" smtClean="0"/>
              <a:t>.</a:t>
            </a:r>
          </a:p>
        </p:txBody>
      </p:sp>
      <p:pic>
        <p:nvPicPr>
          <p:cNvPr id="4" name="Afbeelding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87213" y="6198503"/>
            <a:ext cx="1228138" cy="3627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57057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28650" y="478418"/>
            <a:ext cx="7886700" cy="1325563"/>
          </a:xfrm>
          <a:prstGeom prst="rect">
            <a:avLst/>
          </a:prstGeom>
        </p:spPr>
        <p:txBody>
          <a:bodyPr anchor="t">
            <a:normAutofit/>
          </a:bodyPr>
          <a:lstStyle>
            <a:lvl1pPr>
              <a:defRPr sz="5000" b="1" i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r>
              <a:rPr lang="nl-NL" dirty="0" smtClean="0"/>
              <a:t>Titel van de slide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628650" y="2141214"/>
            <a:ext cx="7886700" cy="3741696"/>
          </a:xfrm>
          <a:prstGeom prst="rect">
            <a:avLst/>
          </a:prstGeom>
        </p:spPr>
        <p:txBody>
          <a:bodyPr anchor="t">
            <a:noAutofit/>
          </a:bodyPr>
          <a:lstStyle>
            <a:lvl1pPr marL="342900" indent="-342900" algn="l">
              <a:lnSpc>
                <a:spcPts val="2000"/>
              </a:lnSpc>
              <a:spcBef>
                <a:spcPts val="1300"/>
              </a:spcBef>
              <a:spcAft>
                <a:spcPts val="1300"/>
              </a:spcAft>
              <a:buFont typeface="Arial" charset="0"/>
              <a:buChar char="•"/>
              <a:defRPr sz="2400" b="0" i="0">
                <a:solidFill>
                  <a:schemeClr val="tx2"/>
                </a:solidFill>
                <a:latin typeface="Arial" charset="0"/>
                <a:ea typeface="Arial" charset="0"/>
                <a:cs typeface="Arial" charset="0"/>
              </a:defRPr>
            </a:lvl1pPr>
            <a:lvl2pPr marL="457200" indent="0" algn="l">
              <a:buNone/>
              <a:defRPr/>
            </a:lvl2pPr>
            <a:lvl3pPr marL="914400" indent="0" algn="l">
              <a:buNone/>
              <a:defRPr/>
            </a:lvl3pPr>
            <a:lvl4pPr marL="1371600" indent="0" algn="l">
              <a:buNone/>
              <a:defRPr/>
            </a:lvl4pPr>
            <a:lvl5pPr marL="1828800" indent="0" algn="l">
              <a:buNone/>
              <a:defRPr/>
            </a:lvl5pPr>
          </a:lstStyle>
          <a:p>
            <a:pPr lvl="0"/>
            <a:r>
              <a:rPr lang="nl-NL" dirty="0" err="1" smtClean="0"/>
              <a:t>Bulletpoint</a:t>
            </a:r>
            <a:r>
              <a:rPr lang="nl-NL" dirty="0" smtClean="0"/>
              <a:t> 1</a:t>
            </a:r>
          </a:p>
          <a:p>
            <a:pPr lvl="0"/>
            <a:r>
              <a:rPr lang="nl-NL" dirty="0" smtClean="0"/>
              <a:t>Er is ook een tweede </a:t>
            </a:r>
            <a:r>
              <a:rPr lang="nl-NL" dirty="0" err="1" smtClean="0"/>
              <a:t>bulletpoint</a:t>
            </a:r>
            <a:endParaRPr lang="nl-NL" dirty="0" smtClean="0"/>
          </a:p>
          <a:p>
            <a:pPr lvl="0"/>
            <a:r>
              <a:rPr lang="nl-NL" dirty="0" smtClean="0"/>
              <a:t>En zelfs een derde	</a:t>
            </a:r>
          </a:p>
          <a:p>
            <a:pPr lvl="0"/>
            <a:r>
              <a:rPr lang="nl-NL" dirty="0" smtClean="0"/>
              <a:t>Mocht het nodig zijn, een vierde is er ook</a:t>
            </a:r>
          </a:p>
          <a:p>
            <a:pPr lvl="0"/>
            <a:r>
              <a:rPr lang="nl-NL" dirty="0" smtClean="0"/>
              <a:t>En ga zo maar door</a:t>
            </a:r>
          </a:p>
        </p:txBody>
      </p:sp>
      <p:pic>
        <p:nvPicPr>
          <p:cNvPr id="4" name="Afbeelding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87213" y="6198503"/>
            <a:ext cx="1228138" cy="3627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33360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28650" y="501707"/>
            <a:ext cx="7886700" cy="5688700"/>
          </a:xfrm>
          <a:prstGeom prst="rect">
            <a:avLst/>
          </a:prstGeom>
        </p:spPr>
        <p:txBody>
          <a:bodyPr anchor="ctr">
            <a:normAutofit/>
          </a:bodyPr>
          <a:lstStyle>
            <a:lvl1pPr>
              <a:lnSpc>
                <a:spcPts val="6000"/>
              </a:lnSpc>
              <a:defRPr sz="4800" b="1" i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r>
              <a:rPr lang="nl-NL" dirty="0" smtClean="0"/>
              <a:t>Ruimte voor een tekst, quote of tussenpagina</a:t>
            </a:r>
            <a:endParaRPr lang="en-US" dirty="0"/>
          </a:p>
        </p:txBody>
      </p:sp>
      <p:pic>
        <p:nvPicPr>
          <p:cNvPr id="3" name="Afbeelding 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87213" y="6198503"/>
            <a:ext cx="1228138" cy="3627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70869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hoek 3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</a:pPr>
            <a:endParaRPr lang="nl-NL" dirty="0">
              <a:solidFill>
                <a:srgbClr val="F2685B">
                  <a:lumMod val="75000"/>
                </a:srgbClr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28650" y="501707"/>
            <a:ext cx="7886700" cy="5688700"/>
          </a:xfrm>
          <a:prstGeom prst="rect">
            <a:avLst/>
          </a:prstGeom>
        </p:spPr>
        <p:txBody>
          <a:bodyPr anchor="ctr">
            <a:normAutofit/>
          </a:bodyPr>
          <a:lstStyle>
            <a:lvl1pPr>
              <a:lnSpc>
                <a:spcPts val="6000"/>
              </a:lnSpc>
              <a:defRPr sz="4800" b="1" i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r>
              <a:rPr lang="nl-NL" dirty="0" smtClean="0"/>
              <a:t>Ruimte voor een tekst, quote of tussenpagina</a:t>
            </a:r>
            <a:endParaRPr lang="en-US" dirty="0"/>
          </a:p>
        </p:txBody>
      </p:sp>
      <p:pic>
        <p:nvPicPr>
          <p:cNvPr id="3" name="Afbeelding 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86824" y="6198505"/>
            <a:ext cx="1228529" cy="3628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04892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Afbeelding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86824" y="6198505"/>
            <a:ext cx="1228529" cy="362889"/>
          </a:xfrm>
          <a:prstGeom prst="rect">
            <a:avLst/>
          </a:prstGeom>
        </p:spPr>
      </p:pic>
      <p:sp>
        <p:nvSpPr>
          <p:cNvPr id="6" name="Title 1"/>
          <p:cNvSpPr>
            <a:spLocks noGrp="1"/>
          </p:cNvSpPr>
          <p:nvPr>
            <p:ph type="title" hasCustomPrompt="1"/>
          </p:nvPr>
        </p:nvSpPr>
        <p:spPr>
          <a:xfrm>
            <a:off x="628650" y="478418"/>
            <a:ext cx="7886700" cy="1325563"/>
          </a:xfrm>
          <a:prstGeom prst="rect">
            <a:avLst/>
          </a:prstGeom>
        </p:spPr>
        <p:txBody>
          <a:bodyPr anchor="t">
            <a:normAutofit/>
          </a:bodyPr>
          <a:lstStyle>
            <a:lvl1pPr>
              <a:defRPr sz="5000" b="1" i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r>
              <a:rPr lang="nl-NL" dirty="0" smtClean="0"/>
              <a:t>Titel van de slide</a:t>
            </a:r>
            <a:endParaRPr lang="en-US" dirty="0"/>
          </a:p>
        </p:txBody>
      </p:sp>
      <p:pic>
        <p:nvPicPr>
          <p:cNvPr id="7" name="Afbeelding 6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87213" y="6198503"/>
            <a:ext cx="1228138" cy="3627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57184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Afbeelding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86824" y="6198505"/>
            <a:ext cx="1228529" cy="362889"/>
          </a:xfrm>
          <a:prstGeom prst="rect">
            <a:avLst/>
          </a:prstGeom>
        </p:spPr>
      </p:pic>
      <p:pic>
        <p:nvPicPr>
          <p:cNvPr id="8" name="Afbeelding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86825" y="6198505"/>
            <a:ext cx="1228529" cy="362889"/>
          </a:xfrm>
          <a:prstGeom prst="rect">
            <a:avLst/>
          </a:prstGeom>
        </p:spPr>
      </p:pic>
      <p:sp>
        <p:nvSpPr>
          <p:cNvPr id="9" name="Content Placeholder 2"/>
          <p:cNvSpPr>
            <a:spLocks noGrp="1"/>
          </p:cNvSpPr>
          <p:nvPr>
            <p:ph idx="1" hasCustomPrompt="1"/>
          </p:nvPr>
        </p:nvSpPr>
        <p:spPr>
          <a:xfrm>
            <a:off x="2060940" y="2998970"/>
            <a:ext cx="5140971" cy="1257441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 algn="l">
              <a:lnSpc>
                <a:spcPct val="100000"/>
              </a:lnSpc>
              <a:spcBef>
                <a:spcPts val="1300"/>
              </a:spcBef>
              <a:spcAft>
                <a:spcPts val="1300"/>
              </a:spcAft>
              <a:buNone/>
              <a:defRPr sz="1400" b="0" i="0">
                <a:solidFill>
                  <a:schemeClr val="tx2"/>
                </a:solidFill>
                <a:latin typeface="Arial" charset="0"/>
                <a:ea typeface="Arial" charset="0"/>
                <a:cs typeface="Arial" charset="0"/>
              </a:defRPr>
            </a:lvl1pPr>
            <a:lvl2pPr marL="457200" indent="0" algn="l">
              <a:buNone/>
              <a:defRPr/>
            </a:lvl2pPr>
            <a:lvl3pPr marL="914400" indent="0" algn="l">
              <a:buNone/>
              <a:defRPr/>
            </a:lvl3pPr>
            <a:lvl4pPr marL="1371600" indent="0" algn="l">
              <a:buNone/>
              <a:defRPr/>
            </a:lvl4pPr>
            <a:lvl5pPr marL="1828800" indent="0" algn="l">
              <a:buNone/>
              <a:defRPr/>
            </a:lvl5pPr>
          </a:lstStyle>
          <a:p>
            <a:pPr lvl="0"/>
            <a:r>
              <a:rPr lang="nl-NL" dirty="0" smtClean="0"/>
              <a:t>Fotopagina beeldvullend:</a:t>
            </a:r>
            <a:br>
              <a:rPr lang="nl-NL" dirty="0" smtClean="0"/>
            </a:br>
            <a:r>
              <a:rPr lang="nl-NL" dirty="0" smtClean="0"/>
              <a:t>Op deze pagina staat een wit Eindhoven logo. Door een foto in te voegen via 'Achtergrond opmaken, wordt het logo zichtbaar.</a:t>
            </a:r>
          </a:p>
        </p:txBody>
      </p:sp>
    </p:spTree>
    <p:extLst>
      <p:ext uri="{BB962C8B-B14F-4D97-AF65-F5344CB8AC3E}">
        <p14:creationId xmlns:p14="http://schemas.microsoft.com/office/powerpoint/2010/main" val="41851174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9"/>
          <p:cNvSpPr/>
          <p:nvPr userDrawn="1"/>
        </p:nvSpPr>
        <p:spPr>
          <a:xfrm>
            <a:off x="0" y="5929313"/>
            <a:ext cx="9144000" cy="928687"/>
          </a:xfrm>
          <a:prstGeom prst="rect">
            <a:avLst/>
          </a:prstGeom>
          <a:solidFill>
            <a:srgbClr val="DC1C1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nl-NL" dirty="0"/>
          </a:p>
        </p:txBody>
      </p:sp>
      <p:pic>
        <p:nvPicPr>
          <p:cNvPr id="5" name="Picture 10" descr="logo_wit.png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7108825" y="6197600"/>
            <a:ext cx="1323975" cy="392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39200" y="358512"/>
            <a:ext cx="7088400" cy="794562"/>
          </a:xfrm>
        </p:spPr>
        <p:txBody>
          <a:bodyPr>
            <a:normAutofit/>
          </a:bodyPr>
          <a:lstStyle>
            <a:lvl1pPr algn="l">
              <a:defRPr sz="6000" b="1">
                <a:solidFill>
                  <a:srgbClr val="DC1C1C"/>
                </a:solidFill>
                <a:latin typeface="Arial"/>
                <a:cs typeface="Arial"/>
              </a:defRPr>
            </a:lvl1pPr>
          </a:lstStyle>
          <a:p>
            <a:r>
              <a:rPr lang="en-US" noProof="0" smtClean="0"/>
              <a:t>Click to edit Master title style</a:t>
            </a:r>
            <a:endParaRPr lang="nl-NL" noProof="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39200" y="1552273"/>
            <a:ext cx="7088400" cy="3887400"/>
          </a:xfrm>
        </p:spPr>
        <p:txBody>
          <a:bodyPr>
            <a:normAutofit/>
          </a:bodyPr>
          <a:lstStyle>
            <a:lvl1pPr>
              <a:lnSpc>
                <a:spcPts val="2860"/>
              </a:lnSpc>
              <a:buFont typeface="Arial"/>
              <a:buChar char="•"/>
              <a:defRPr sz="2200" b="0">
                <a:solidFill>
                  <a:srgbClr val="000000"/>
                </a:solidFill>
                <a:latin typeface="Arial"/>
                <a:cs typeface="Arial"/>
              </a:defRPr>
            </a:lvl1pPr>
            <a:lvl2pPr marL="355600" indent="-177800">
              <a:lnSpc>
                <a:spcPts val="2550"/>
              </a:lnSpc>
              <a:buFont typeface="Arial"/>
              <a:buChar char="•"/>
              <a:defRPr sz="2200" b="0">
                <a:solidFill>
                  <a:srgbClr val="000000"/>
                </a:solidFill>
                <a:latin typeface="Arial"/>
                <a:cs typeface="Arial"/>
              </a:defRPr>
            </a:lvl2pPr>
            <a:lvl3pPr marL="533400" indent="-177800">
              <a:lnSpc>
                <a:spcPts val="2550"/>
              </a:lnSpc>
              <a:buFont typeface="Arial"/>
              <a:buChar char="•"/>
              <a:defRPr sz="2200" b="0">
                <a:solidFill>
                  <a:srgbClr val="000000"/>
                </a:solidFill>
                <a:latin typeface="Arial"/>
                <a:cs typeface="Arial"/>
              </a:defRPr>
            </a:lvl3pPr>
            <a:lvl4pPr marL="717550" indent="-180975">
              <a:lnSpc>
                <a:spcPts val="2550"/>
              </a:lnSpc>
              <a:buFont typeface="Arial"/>
              <a:buChar char="•"/>
              <a:defRPr sz="2200" b="0">
                <a:solidFill>
                  <a:srgbClr val="000000"/>
                </a:solidFill>
                <a:latin typeface="Arial"/>
                <a:cs typeface="Arial"/>
              </a:defRPr>
            </a:lvl4pPr>
            <a:lvl5pPr marL="901700" indent="-173038">
              <a:lnSpc>
                <a:spcPts val="2550"/>
              </a:lnSpc>
              <a:buFont typeface="Arial"/>
              <a:buChar char="•"/>
              <a:defRPr sz="2200" b="0">
                <a:solidFill>
                  <a:srgbClr val="000000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nl-NL" noProof="0" dirty="0" smtClean="0"/>
              <a:t>Click to </a:t>
            </a:r>
            <a:r>
              <a:rPr lang="nl-NL" noProof="0" dirty="0" err="1" smtClean="0"/>
              <a:t>edit</a:t>
            </a:r>
            <a:r>
              <a:rPr lang="nl-NL" noProof="0" dirty="0" smtClean="0"/>
              <a:t> </a:t>
            </a:r>
            <a:r>
              <a:rPr lang="nl-NL" noProof="0" dirty="0" err="1" smtClean="0"/>
              <a:t>Master</a:t>
            </a:r>
            <a:r>
              <a:rPr lang="nl-NL" noProof="0" dirty="0" smtClean="0"/>
              <a:t> </a:t>
            </a:r>
            <a:r>
              <a:rPr lang="nl-NL" noProof="0" dirty="0" err="1" smtClean="0"/>
              <a:t>text</a:t>
            </a:r>
            <a:r>
              <a:rPr lang="nl-NL" noProof="0" dirty="0" smtClean="0"/>
              <a:t> </a:t>
            </a:r>
            <a:r>
              <a:rPr lang="nl-NL" noProof="0" dirty="0" err="1" smtClean="0"/>
              <a:t>styles</a:t>
            </a:r>
            <a:endParaRPr lang="nl-NL" noProof="0" dirty="0" smtClean="0"/>
          </a:p>
          <a:p>
            <a:pPr lvl="1"/>
            <a:r>
              <a:rPr lang="nl-NL" noProof="0" dirty="0" err="1" smtClean="0"/>
              <a:t>Second</a:t>
            </a:r>
            <a:r>
              <a:rPr lang="nl-NL" noProof="0" dirty="0" smtClean="0"/>
              <a:t> level</a:t>
            </a:r>
          </a:p>
          <a:p>
            <a:pPr lvl="2"/>
            <a:r>
              <a:rPr lang="nl-NL" noProof="0" dirty="0" err="1" smtClean="0"/>
              <a:t>Third</a:t>
            </a:r>
            <a:r>
              <a:rPr lang="nl-NL" noProof="0" dirty="0" smtClean="0"/>
              <a:t> level</a:t>
            </a:r>
          </a:p>
          <a:p>
            <a:pPr lvl="3"/>
            <a:r>
              <a:rPr lang="nl-NL" noProof="0" dirty="0" err="1" smtClean="0"/>
              <a:t>Fourth</a:t>
            </a:r>
            <a:r>
              <a:rPr lang="nl-NL" noProof="0" dirty="0" smtClean="0"/>
              <a:t> level</a:t>
            </a:r>
          </a:p>
          <a:p>
            <a:pPr lvl="4"/>
            <a:r>
              <a:rPr lang="nl-NL" noProof="0" dirty="0" err="1" smtClean="0"/>
              <a:t>Fifth</a:t>
            </a:r>
            <a:r>
              <a:rPr lang="nl-NL" noProof="0" dirty="0" smtClean="0"/>
              <a:t> level</a:t>
            </a:r>
            <a:endParaRPr lang="nl-NL" noProof="0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0"/>
          </p:nvPr>
        </p:nvSpPr>
        <p:spPr>
          <a:xfrm>
            <a:off x="1339850" y="6272213"/>
            <a:ext cx="3232150" cy="365125"/>
          </a:xfrm>
        </p:spPr>
        <p:txBody>
          <a:bodyPr/>
          <a:lstStyle>
            <a:lvl1pPr>
              <a:defRPr/>
            </a:lvl1pPr>
          </a:lstStyle>
          <a:p>
            <a:endParaRPr lang="nl-NL" altLang="nl-NL" dirty="0"/>
          </a:p>
        </p:txBody>
      </p:sp>
      <p:sp>
        <p:nvSpPr>
          <p:cNvPr id="7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nl-NL" altLang="nl-NL" dirty="0"/>
              <a:t>- </a:t>
            </a:r>
            <a:fld id="{797E271D-5BC0-4A8B-9903-9BB5BCCAE778}" type="slidenum">
              <a:rPr lang="nl-NL" altLang="nl-NL"/>
              <a:pPr>
                <a:defRPr/>
              </a:pPr>
              <a:t>‹nr.›</a:t>
            </a:fld>
            <a:r>
              <a:rPr lang="nl-NL" altLang="nl-NL" dirty="0"/>
              <a:t> -</a:t>
            </a: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</a:pPr>
            <a:endParaRPr lang="nl-NL" dirty="0">
              <a:solidFill>
                <a:srgbClr val="F2685B">
                  <a:lumMod val="75000"/>
                </a:srgbClr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669911" y="1388499"/>
            <a:ext cx="7845442" cy="3548200"/>
          </a:xfrm>
          <a:prstGeom prst="rect">
            <a:avLst/>
          </a:prstGeom>
        </p:spPr>
        <p:txBody>
          <a:bodyPr anchor="t">
            <a:normAutofit/>
          </a:bodyPr>
          <a:lstStyle>
            <a:lvl1pPr algn="l">
              <a:defRPr sz="7800" b="1" i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r>
              <a:rPr lang="nl-NL" dirty="0" smtClean="0"/>
              <a:t>Grote titel van de presentatie max. 3 regels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669910" y="6226387"/>
            <a:ext cx="4743662" cy="37394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1600" b="1" i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 dirty="0" smtClean="0"/>
              <a:t>Naam – Datum</a:t>
            </a:r>
            <a:endParaRPr lang="en-US" dirty="0"/>
          </a:p>
        </p:txBody>
      </p:sp>
      <p:pic>
        <p:nvPicPr>
          <p:cNvPr id="10" name="Afbeelding 9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85563" y="5132900"/>
            <a:ext cx="1498097" cy="442515"/>
          </a:xfrm>
          <a:prstGeom prst="rect">
            <a:avLst/>
          </a:prstGeom>
        </p:spPr>
      </p:pic>
      <p:pic>
        <p:nvPicPr>
          <p:cNvPr id="13" name="Afbeelding 12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86824" y="6198505"/>
            <a:ext cx="1228529" cy="3628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84364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4_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669911" y="1388499"/>
            <a:ext cx="7845442" cy="3548200"/>
          </a:xfrm>
          <a:prstGeom prst="rect">
            <a:avLst/>
          </a:prstGeom>
        </p:spPr>
        <p:txBody>
          <a:bodyPr anchor="t">
            <a:normAutofit/>
          </a:bodyPr>
          <a:lstStyle>
            <a:lvl1pPr algn="l">
              <a:defRPr sz="7800" b="1" i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r>
              <a:rPr lang="nl-NL" dirty="0" smtClean="0"/>
              <a:t>Grote titel van de presentatie max. 3 regels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669910" y="6226387"/>
            <a:ext cx="4743662" cy="37394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1600" b="1" i="0">
                <a:solidFill>
                  <a:schemeClr val="tx2"/>
                </a:solidFill>
                <a:latin typeface="Arial" charset="0"/>
                <a:ea typeface="Arial" charset="0"/>
                <a:cs typeface="Arial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 dirty="0" smtClean="0"/>
              <a:t>Naam – Datum</a:t>
            </a:r>
            <a:endParaRPr lang="en-US" dirty="0"/>
          </a:p>
        </p:txBody>
      </p:sp>
      <p:pic>
        <p:nvPicPr>
          <p:cNvPr id="4" name="Afbeelding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87213" y="6198503"/>
            <a:ext cx="1228138" cy="3627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07459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3_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</a:pPr>
            <a:endParaRPr lang="nl-NL" dirty="0">
              <a:solidFill>
                <a:srgbClr val="F2685B">
                  <a:lumMod val="75000"/>
                </a:srgbClr>
              </a:solidFill>
            </a:endParaRPr>
          </a:p>
        </p:txBody>
      </p:sp>
      <p:sp>
        <p:nvSpPr>
          <p:cNvPr id="8" name="Rechthoek 7"/>
          <p:cNvSpPr/>
          <p:nvPr userDrawn="1"/>
        </p:nvSpPr>
        <p:spPr>
          <a:xfrm>
            <a:off x="685802" y="995320"/>
            <a:ext cx="6483743" cy="490377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</a:pPr>
            <a:endParaRPr lang="nl-NL" dirty="0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975850" y="1388499"/>
            <a:ext cx="6065196" cy="3548200"/>
          </a:xfrm>
          <a:prstGeom prst="rect">
            <a:avLst/>
          </a:prstGeom>
        </p:spPr>
        <p:txBody>
          <a:bodyPr anchor="t">
            <a:normAutofit/>
          </a:bodyPr>
          <a:lstStyle>
            <a:lvl1pPr algn="l">
              <a:defRPr sz="6000" b="1" i="0">
                <a:latin typeface="Arial" charset="0"/>
                <a:ea typeface="Arial" charset="0"/>
                <a:cs typeface="Arial" charset="0"/>
              </a:defRPr>
            </a:lvl1pPr>
          </a:lstStyle>
          <a:p>
            <a:r>
              <a:rPr lang="nl-NL" dirty="0" smtClean="0"/>
              <a:t>Titelstijl van </a:t>
            </a:r>
            <a:br>
              <a:rPr lang="nl-NL" dirty="0" smtClean="0"/>
            </a:br>
            <a:r>
              <a:rPr lang="nl-NL" dirty="0" smtClean="0"/>
              <a:t>model bewerken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975852" y="5234118"/>
            <a:ext cx="3272468" cy="37394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1200" b="1" i="0">
                <a:solidFill>
                  <a:schemeClr val="tx2"/>
                </a:solidFill>
                <a:latin typeface="Arial" charset="0"/>
                <a:ea typeface="Arial" charset="0"/>
                <a:cs typeface="Arial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 dirty="0" smtClean="0"/>
              <a:t>Naam – Datum</a:t>
            </a:r>
            <a:endParaRPr lang="en-US" dirty="0"/>
          </a:p>
        </p:txBody>
      </p:sp>
      <p:pic>
        <p:nvPicPr>
          <p:cNvPr id="10" name="Afbeelding 9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85563" y="5132900"/>
            <a:ext cx="1498097" cy="4425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15477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</a:pPr>
            <a:endParaRPr lang="nl-NL" dirty="0">
              <a:solidFill>
                <a:srgbClr val="F2685B">
                  <a:lumMod val="75000"/>
                </a:srgbClr>
              </a:solidFill>
            </a:endParaRPr>
          </a:p>
        </p:txBody>
      </p:sp>
      <p:sp>
        <p:nvSpPr>
          <p:cNvPr id="8" name="Rechthoek 7"/>
          <p:cNvSpPr/>
          <p:nvPr userDrawn="1"/>
        </p:nvSpPr>
        <p:spPr>
          <a:xfrm>
            <a:off x="685803" y="995320"/>
            <a:ext cx="3554426" cy="490377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</a:pPr>
            <a:endParaRPr lang="nl-NL" dirty="0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975851" y="1388501"/>
            <a:ext cx="2900235" cy="2228641"/>
          </a:xfrm>
          <a:prstGeom prst="rect">
            <a:avLst/>
          </a:prstGeom>
        </p:spPr>
        <p:txBody>
          <a:bodyPr anchor="t">
            <a:normAutofit/>
          </a:bodyPr>
          <a:lstStyle>
            <a:lvl1pPr algn="l">
              <a:defRPr sz="5000" b="1" i="0">
                <a:latin typeface="Arial" charset="0"/>
                <a:ea typeface="Arial" charset="0"/>
                <a:cs typeface="Arial" charset="0"/>
              </a:defRPr>
            </a:lvl1pPr>
          </a:lstStyle>
          <a:p>
            <a:r>
              <a:rPr lang="nl-NL" dirty="0" smtClean="0"/>
              <a:t>Titel in een klein vlakje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975851" y="3746927"/>
            <a:ext cx="2900235" cy="37394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1200" b="1" i="0">
                <a:solidFill>
                  <a:schemeClr val="tx2"/>
                </a:solidFill>
                <a:latin typeface="Arial" charset="0"/>
                <a:ea typeface="Arial" charset="0"/>
                <a:cs typeface="Arial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 dirty="0" smtClean="0"/>
              <a:t>Naam – Datum</a:t>
            </a:r>
            <a:endParaRPr lang="en-US" dirty="0"/>
          </a:p>
        </p:txBody>
      </p:sp>
      <p:pic>
        <p:nvPicPr>
          <p:cNvPr id="10" name="Afbeelding 9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91563" y="5132900"/>
            <a:ext cx="1498097" cy="4425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38460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2_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</a:pPr>
            <a:endParaRPr lang="nl-NL" dirty="0">
              <a:solidFill>
                <a:srgbClr val="F2685B">
                  <a:lumMod val="75000"/>
                </a:srgbClr>
              </a:solidFill>
            </a:endParaRPr>
          </a:p>
        </p:txBody>
      </p:sp>
      <p:sp>
        <p:nvSpPr>
          <p:cNvPr id="8" name="Rechthoek 7"/>
          <p:cNvSpPr/>
          <p:nvPr userDrawn="1"/>
        </p:nvSpPr>
        <p:spPr>
          <a:xfrm>
            <a:off x="4853200" y="995320"/>
            <a:ext cx="3554426" cy="490377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</a:pPr>
            <a:endParaRPr lang="nl-NL" dirty="0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5143249" y="1388501"/>
            <a:ext cx="2900235" cy="2228641"/>
          </a:xfrm>
          <a:prstGeom prst="rect">
            <a:avLst/>
          </a:prstGeom>
        </p:spPr>
        <p:txBody>
          <a:bodyPr anchor="t">
            <a:normAutofit/>
          </a:bodyPr>
          <a:lstStyle>
            <a:lvl1pPr algn="l">
              <a:defRPr sz="5000" b="1" i="0">
                <a:latin typeface="Arial" charset="0"/>
                <a:ea typeface="Arial" charset="0"/>
                <a:cs typeface="Arial" charset="0"/>
              </a:defRPr>
            </a:lvl1pPr>
          </a:lstStyle>
          <a:p>
            <a:r>
              <a:rPr lang="nl-NL" dirty="0" smtClean="0"/>
              <a:t>Titel in een klein vlakje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5143249" y="3746927"/>
            <a:ext cx="2900235" cy="37394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1200" b="1" i="0">
                <a:solidFill>
                  <a:schemeClr val="tx2"/>
                </a:solidFill>
                <a:latin typeface="Arial" charset="0"/>
                <a:ea typeface="Arial" charset="0"/>
                <a:cs typeface="Arial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 dirty="0" smtClean="0"/>
              <a:t>Naam – Datum</a:t>
            </a:r>
            <a:endParaRPr lang="en-US" dirty="0"/>
          </a:p>
        </p:txBody>
      </p:sp>
      <p:pic>
        <p:nvPicPr>
          <p:cNvPr id="10" name="Afbeelding 9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58961" y="5132900"/>
            <a:ext cx="1498097" cy="4425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35108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6_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hthoek 7"/>
          <p:cNvSpPr/>
          <p:nvPr userDrawn="1"/>
        </p:nvSpPr>
        <p:spPr>
          <a:xfrm>
            <a:off x="685802" y="995320"/>
            <a:ext cx="6483743" cy="490377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</a:pPr>
            <a:endParaRPr lang="nl-NL" dirty="0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975850" y="1388499"/>
            <a:ext cx="6065196" cy="3548200"/>
          </a:xfrm>
          <a:prstGeom prst="rect">
            <a:avLst/>
          </a:prstGeom>
        </p:spPr>
        <p:txBody>
          <a:bodyPr anchor="t">
            <a:normAutofit/>
          </a:bodyPr>
          <a:lstStyle>
            <a:lvl1pPr algn="l">
              <a:defRPr sz="6000" b="1" i="0">
                <a:latin typeface="Arial" charset="0"/>
                <a:ea typeface="Arial" charset="0"/>
                <a:cs typeface="Arial" charset="0"/>
              </a:defRPr>
            </a:lvl1pPr>
          </a:lstStyle>
          <a:p>
            <a:r>
              <a:rPr lang="nl-NL" dirty="0" smtClean="0"/>
              <a:t>Foto op achtergrond 1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975852" y="5234118"/>
            <a:ext cx="3272468" cy="37394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1200" b="1" i="0">
                <a:solidFill>
                  <a:schemeClr val="tx2"/>
                </a:solidFill>
                <a:latin typeface="Arial" charset="0"/>
                <a:ea typeface="Arial" charset="0"/>
                <a:cs typeface="Arial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 dirty="0" smtClean="0"/>
              <a:t>Naam – Datum</a:t>
            </a:r>
            <a:endParaRPr lang="en-US" dirty="0"/>
          </a:p>
        </p:txBody>
      </p:sp>
      <p:pic>
        <p:nvPicPr>
          <p:cNvPr id="10" name="Afbeelding 9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85563" y="5132900"/>
            <a:ext cx="1498097" cy="4425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46776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5_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hthoek 7"/>
          <p:cNvSpPr/>
          <p:nvPr userDrawn="1"/>
        </p:nvSpPr>
        <p:spPr>
          <a:xfrm>
            <a:off x="685803" y="995320"/>
            <a:ext cx="3554426" cy="490377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</a:pPr>
            <a:endParaRPr lang="nl-NL" dirty="0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975851" y="1388501"/>
            <a:ext cx="2900235" cy="2228641"/>
          </a:xfrm>
          <a:prstGeom prst="rect">
            <a:avLst/>
          </a:prstGeom>
        </p:spPr>
        <p:txBody>
          <a:bodyPr anchor="t">
            <a:normAutofit/>
          </a:bodyPr>
          <a:lstStyle>
            <a:lvl1pPr algn="l">
              <a:defRPr sz="5000" b="1" i="0">
                <a:latin typeface="Arial" charset="0"/>
                <a:ea typeface="Arial" charset="0"/>
                <a:cs typeface="Arial" charset="0"/>
              </a:defRPr>
            </a:lvl1pPr>
          </a:lstStyle>
          <a:p>
            <a:r>
              <a:rPr lang="nl-NL" dirty="0" smtClean="0"/>
              <a:t>Foto op achter</a:t>
            </a:r>
            <a:br>
              <a:rPr lang="nl-NL" dirty="0" smtClean="0"/>
            </a:br>
            <a:r>
              <a:rPr lang="nl-NL" dirty="0" smtClean="0"/>
              <a:t>grond 2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975851" y="3746927"/>
            <a:ext cx="2900235" cy="37394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1200" b="1" i="0">
                <a:solidFill>
                  <a:schemeClr val="tx2"/>
                </a:solidFill>
                <a:latin typeface="Arial" charset="0"/>
                <a:ea typeface="Arial" charset="0"/>
                <a:cs typeface="Arial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 dirty="0" smtClean="0"/>
              <a:t>Naam – Datum</a:t>
            </a:r>
            <a:endParaRPr lang="en-US" dirty="0"/>
          </a:p>
        </p:txBody>
      </p:sp>
      <p:pic>
        <p:nvPicPr>
          <p:cNvPr id="10" name="Afbeelding 9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91563" y="5132900"/>
            <a:ext cx="1498097" cy="4425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30315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5.xml"/><Relationship Id="rId3" Type="http://schemas.openxmlformats.org/officeDocument/2006/relationships/slideLayout" Target="../slideLayouts/slideLayout5.xml"/><Relationship Id="rId7" Type="http://schemas.openxmlformats.org/officeDocument/2006/relationships/slideLayout" Target="../slideLayouts/slideLayout9.xml"/><Relationship Id="rId12" Type="http://schemas.openxmlformats.org/officeDocument/2006/relationships/slideLayout" Target="../slideLayouts/slideLayout14.xml"/><Relationship Id="rId17" Type="http://schemas.openxmlformats.org/officeDocument/2006/relationships/theme" Target="../theme/theme2.xml"/><Relationship Id="rId2" Type="http://schemas.openxmlformats.org/officeDocument/2006/relationships/slideLayout" Target="../slideLayouts/slideLayout4.xml"/><Relationship Id="rId16" Type="http://schemas.openxmlformats.org/officeDocument/2006/relationships/slideLayout" Target="../slideLayouts/slideLayout18.xml"/><Relationship Id="rId1" Type="http://schemas.openxmlformats.org/officeDocument/2006/relationships/slideLayout" Target="../slideLayouts/slideLayout3.xml"/><Relationship Id="rId6" Type="http://schemas.openxmlformats.org/officeDocument/2006/relationships/slideLayout" Target="../slideLayouts/slideLayout8.xml"/><Relationship Id="rId11" Type="http://schemas.openxmlformats.org/officeDocument/2006/relationships/slideLayout" Target="../slideLayouts/slideLayout13.xml"/><Relationship Id="rId5" Type="http://schemas.openxmlformats.org/officeDocument/2006/relationships/slideLayout" Target="../slideLayouts/slideLayout7.xml"/><Relationship Id="rId1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12.xml"/><Relationship Id="rId4" Type="http://schemas.openxmlformats.org/officeDocument/2006/relationships/slideLayout" Target="../slideLayouts/slideLayout6.xml"/><Relationship Id="rId9" Type="http://schemas.openxmlformats.org/officeDocument/2006/relationships/slideLayout" Target="../slideLayouts/slideLayout11.xml"/><Relationship Id="rId14" Type="http://schemas.openxmlformats.org/officeDocument/2006/relationships/slideLayout" Target="../slideLayouts/slideLayout1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5929313"/>
            <a:ext cx="9144000" cy="928687"/>
          </a:xfrm>
          <a:prstGeom prst="rect">
            <a:avLst/>
          </a:prstGeom>
          <a:solidFill>
            <a:srgbClr val="DC1C1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nl-NL" dirty="0"/>
          </a:p>
        </p:txBody>
      </p:sp>
      <p:pic>
        <p:nvPicPr>
          <p:cNvPr id="1027" name="Picture 7" descr="logo_wit.png"/>
          <p:cNvPicPr>
            <a:picLocks noChangeAspect="1"/>
          </p:cNvPicPr>
          <p:nvPr userDrawn="1"/>
        </p:nvPicPr>
        <p:blipFill>
          <a:blip r:embed="rId4"/>
          <a:srcRect/>
          <a:stretch>
            <a:fillRect/>
          </a:stretch>
        </p:blipFill>
        <p:spPr bwMode="auto">
          <a:xfrm>
            <a:off x="7108825" y="6197600"/>
            <a:ext cx="1323975" cy="392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8" name="Title Placeholder 1"/>
          <p:cNvSpPr>
            <a:spLocks noGrp="1"/>
          </p:cNvSpPr>
          <p:nvPr>
            <p:ph type="title"/>
          </p:nvPr>
        </p:nvSpPr>
        <p:spPr bwMode="auto">
          <a:xfrm>
            <a:off x="1339850" y="360363"/>
            <a:ext cx="7088188" cy="795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nl-NL" altLang="nl-NL" smtClean="0"/>
              <a:t>Titel (max 1 regel)</a:t>
            </a:r>
          </a:p>
        </p:txBody>
      </p:sp>
      <p:sp>
        <p:nvSpPr>
          <p:cNvPr id="1029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1339850" y="1550988"/>
            <a:ext cx="7088188" cy="3889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nl-NL" altLang="nl-NL" smtClean="0"/>
              <a:t>Click to edit Master text styles</a:t>
            </a:r>
          </a:p>
          <a:p>
            <a:pPr lvl="1"/>
            <a:r>
              <a:rPr lang="nl-NL" altLang="nl-NL" smtClean="0"/>
              <a:t>Second level</a:t>
            </a:r>
          </a:p>
          <a:p>
            <a:pPr lvl="2"/>
            <a:r>
              <a:rPr lang="nl-NL" altLang="nl-NL" smtClean="0"/>
              <a:t>Third level</a:t>
            </a:r>
          </a:p>
          <a:p>
            <a:pPr lvl="3"/>
            <a:r>
              <a:rPr lang="nl-NL" altLang="nl-NL" smtClean="0"/>
              <a:t>Fourth level</a:t>
            </a:r>
          </a:p>
          <a:p>
            <a:pPr lvl="4"/>
            <a:r>
              <a:rPr lang="nl-NL" altLang="nl-NL" smtClean="0"/>
              <a:t>Fifth level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339850" y="6270625"/>
            <a:ext cx="3232150" cy="365125"/>
          </a:xfrm>
          <a:prstGeom prst="rect">
            <a:avLst/>
          </a:prstGeom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>
              <a:defRPr sz="1300" b="1">
                <a:solidFill>
                  <a:schemeClr val="bg1"/>
                </a:solidFill>
                <a:cs typeface="ヒラギノ角ゴ Pro W3"/>
              </a:defRPr>
            </a:lvl1pPr>
          </a:lstStyle>
          <a:p>
            <a:endParaRPr lang="nl-NL" altLang="nl-NL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4"/>
          </p:nvPr>
        </p:nvSpPr>
        <p:spPr>
          <a:xfrm>
            <a:off x="4572000" y="6270625"/>
            <a:ext cx="2133600" cy="365125"/>
          </a:xfrm>
          <a:prstGeom prst="rect">
            <a:avLst/>
          </a:prstGeom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r">
              <a:defRPr sz="1300" b="1">
                <a:solidFill>
                  <a:schemeClr val="bg1"/>
                </a:solidFill>
                <a:ea typeface="ヒラギノ角ゴ Pro W3" charset="-128"/>
                <a:cs typeface="Arial" charset="0"/>
              </a:defRPr>
            </a:lvl1pPr>
          </a:lstStyle>
          <a:p>
            <a:pPr>
              <a:defRPr/>
            </a:pPr>
            <a:r>
              <a:rPr lang="nl-NL" altLang="nl-NL" dirty="0"/>
              <a:t>- </a:t>
            </a:r>
            <a:fld id="{0FC85158-38CA-4F44-B458-C33CE22DF589}" type="slidenum">
              <a:rPr lang="nl-NL" altLang="nl-NL"/>
              <a:pPr>
                <a:defRPr/>
              </a:pPr>
              <a:t>‹nr.›</a:t>
            </a:fld>
            <a:r>
              <a:rPr lang="nl-NL" altLang="nl-NL" dirty="0"/>
              <a:t> -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  <p:sldLayoutId id="2147483652" r:id="rId2"/>
  </p:sldLayoutIdLst>
  <p:hf hdr="0" dt="0"/>
  <p:txStyles>
    <p:titleStyle>
      <a:lvl1pPr algn="l" defTabSz="457200" rtl="0" eaLnBrk="0" fontAlgn="base" hangingPunct="0">
        <a:spcBef>
          <a:spcPct val="0"/>
        </a:spcBef>
        <a:spcAft>
          <a:spcPct val="0"/>
        </a:spcAft>
        <a:defRPr sz="6000" b="1" kern="1200">
          <a:solidFill>
            <a:srgbClr val="DC1C1C"/>
          </a:solidFill>
          <a:latin typeface="Arial"/>
          <a:ea typeface="ヒラギノ角ゴ Pro W3" charset="-128"/>
          <a:cs typeface="Arial"/>
        </a:defRPr>
      </a:lvl1pPr>
      <a:lvl2pPr algn="l" defTabSz="457200" rtl="0" eaLnBrk="0" fontAlgn="base" hangingPunct="0">
        <a:spcBef>
          <a:spcPct val="0"/>
        </a:spcBef>
        <a:spcAft>
          <a:spcPct val="0"/>
        </a:spcAft>
        <a:defRPr sz="6000" b="1">
          <a:solidFill>
            <a:srgbClr val="DC1C1C"/>
          </a:solidFill>
          <a:latin typeface="Arial" charset="0"/>
          <a:ea typeface="ヒラギノ角ゴ Pro W3" charset="-128"/>
          <a:cs typeface="Arial" charset="0"/>
        </a:defRPr>
      </a:lvl2pPr>
      <a:lvl3pPr algn="l" defTabSz="457200" rtl="0" eaLnBrk="0" fontAlgn="base" hangingPunct="0">
        <a:spcBef>
          <a:spcPct val="0"/>
        </a:spcBef>
        <a:spcAft>
          <a:spcPct val="0"/>
        </a:spcAft>
        <a:defRPr sz="6000" b="1">
          <a:solidFill>
            <a:srgbClr val="DC1C1C"/>
          </a:solidFill>
          <a:latin typeface="Arial" charset="0"/>
          <a:ea typeface="ヒラギノ角ゴ Pro W3" charset="-128"/>
          <a:cs typeface="Arial" charset="0"/>
        </a:defRPr>
      </a:lvl3pPr>
      <a:lvl4pPr algn="l" defTabSz="457200" rtl="0" eaLnBrk="0" fontAlgn="base" hangingPunct="0">
        <a:spcBef>
          <a:spcPct val="0"/>
        </a:spcBef>
        <a:spcAft>
          <a:spcPct val="0"/>
        </a:spcAft>
        <a:defRPr sz="6000" b="1">
          <a:solidFill>
            <a:srgbClr val="DC1C1C"/>
          </a:solidFill>
          <a:latin typeface="Arial" charset="0"/>
          <a:ea typeface="ヒラギノ角ゴ Pro W3" charset="-128"/>
          <a:cs typeface="Arial" charset="0"/>
        </a:defRPr>
      </a:lvl4pPr>
      <a:lvl5pPr algn="l" defTabSz="457200" rtl="0" eaLnBrk="0" fontAlgn="base" hangingPunct="0">
        <a:spcBef>
          <a:spcPct val="0"/>
        </a:spcBef>
        <a:spcAft>
          <a:spcPct val="0"/>
        </a:spcAft>
        <a:defRPr sz="6000" b="1">
          <a:solidFill>
            <a:srgbClr val="DC1C1C"/>
          </a:solidFill>
          <a:latin typeface="Arial" charset="0"/>
          <a:ea typeface="ヒラギノ角ゴ Pro W3" charset="-128"/>
          <a:cs typeface="Arial" charset="0"/>
        </a:defRPr>
      </a:lvl5pPr>
      <a:lvl6pPr marL="457200" algn="l" defTabSz="457200" rtl="0" fontAlgn="base">
        <a:spcBef>
          <a:spcPct val="0"/>
        </a:spcBef>
        <a:spcAft>
          <a:spcPct val="0"/>
        </a:spcAft>
        <a:defRPr sz="6000" b="1">
          <a:solidFill>
            <a:srgbClr val="DC1C1C"/>
          </a:solidFill>
          <a:latin typeface="Arial" charset="0"/>
          <a:ea typeface="ヒラギノ角ゴ Pro W3" charset="-128"/>
        </a:defRPr>
      </a:lvl6pPr>
      <a:lvl7pPr marL="914400" algn="l" defTabSz="457200" rtl="0" fontAlgn="base">
        <a:spcBef>
          <a:spcPct val="0"/>
        </a:spcBef>
        <a:spcAft>
          <a:spcPct val="0"/>
        </a:spcAft>
        <a:defRPr sz="6000" b="1">
          <a:solidFill>
            <a:srgbClr val="DC1C1C"/>
          </a:solidFill>
          <a:latin typeface="Arial" charset="0"/>
          <a:ea typeface="ヒラギノ角ゴ Pro W3" charset="-128"/>
        </a:defRPr>
      </a:lvl7pPr>
      <a:lvl8pPr marL="1371600" algn="l" defTabSz="457200" rtl="0" fontAlgn="base">
        <a:spcBef>
          <a:spcPct val="0"/>
        </a:spcBef>
        <a:spcAft>
          <a:spcPct val="0"/>
        </a:spcAft>
        <a:defRPr sz="6000" b="1">
          <a:solidFill>
            <a:srgbClr val="DC1C1C"/>
          </a:solidFill>
          <a:latin typeface="Arial" charset="0"/>
          <a:ea typeface="ヒラギノ角ゴ Pro W3" charset="-128"/>
        </a:defRPr>
      </a:lvl8pPr>
      <a:lvl9pPr marL="1828800" algn="l" defTabSz="457200" rtl="0" fontAlgn="base">
        <a:spcBef>
          <a:spcPct val="0"/>
        </a:spcBef>
        <a:spcAft>
          <a:spcPct val="0"/>
        </a:spcAft>
        <a:defRPr sz="6000" b="1">
          <a:solidFill>
            <a:srgbClr val="DC1C1C"/>
          </a:solidFill>
          <a:latin typeface="Arial" charset="0"/>
          <a:ea typeface="ヒラギノ角ゴ Pro W3" charset="-128"/>
        </a:defRPr>
      </a:lvl9pPr>
    </p:titleStyle>
    <p:bodyStyle>
      <a:lvl1pPr marL="177800" indent="-177800" algn="l" defTabSz="457200" rtl="0" eaLnBrk="0" fontAlgn="base" hangingPunct="0">
        <a:lnSpc>
          <a:spcPts val="2863"/>
        </a:lnSpc>
        <a:spcBef>
          <a:spcPct val="20000"/>
        </a:spcBef>
        <a:spcAft>
          <a:spcPct val="0"/>
        </a:spcAft>
        <a:buFont typeface="Arial" charset="0"/>
        <a:buChar char="•"/>
        <a:defRPr sz="2200" kern="1200">
          <a:solidFill>
            <a:schemeClr val="tx1"/>
          </a:solidFill>
          <a:latin typeface="Arial"/>
          <a:ea typeface="ヒラギノ角ゴ Pro W3" charset="-128"/>
          <a:cs typeface="Arial"/>
        </a:defRPr>
      </a:lvl1pPr>
      <a:lvl2pPr marL="355600" indent="-1778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200" kern="1200">
          <a:solidFill>
            <a:schemeClr val="tx1"/>
          </a:solidFill>
          <a:latin typeface="Arial"/>
          <a:ea typeface="ヒラギノ角ゴ Pro W3" charset="-128"/>
          <a:cs typeface="Arial"/>
        </a:defRPr>
      </a:lvl2pPr>
      <a:lvl3pPr marL="533400" indent="-1778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200" kern="1200">
          <a:solidFill>
            <a:schemeClr val="tx1"/>
          </a:solidFill>
          <a:latin typeface="Arial"/>
          <a:ea typeface="ヒラギノ角ゴ Pro W3" charset="-128"/>
          <a:cs typeface="Arial"/>
        </a:defRPr>
      </a:lvl3pPr>
      <a:lvl4pPr marL="712788" indent="-1778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200" kern="1200">
          <a:solidFill>
            <a:schemeClr val="tx1"/>
          </a:solidFill>
          <a:latin typeface="Arial"/>
          <a:ea typeface="ヒラギノ角ゴ Pro W3" charset="-128"/>
          <a:cs typeface="Arial"/>
        </a:defRPr>
      </a:lvl4pPr>
      <a:lvl5pPr marL="901700" indent="-188913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200" kern="1200">
          <a:solidFill>
            <a:schemeClr val="tx1"/>
          </a:solidFill>
          <a:latin typeface="Arial"/>
          <a:ea typeface="ヒラギノ角ゴ Pro W3" charset="-128"/>
          <a:cs typeface="Arial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944931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7" r:id="rId1"/>
    <p:sldLayoutId id="2147483658" r:id="rId2"/>
    <p:sldLayoutId id="2147483659" r:id="rId3"/>
    <p:sldLayoutId id="2147483660" r:id="rId4"/>
    <p:sldLayoutId id="2147483661" r:id="rId5"/>
    <p:sldLayoutId id="2147483662" r:id="rId6"/>
    <p:sldLayoutId id="2147483663" r:id="rId7"/>
    <p:sldLayoutId id="2147483664" r:id="rId8"/>
    <p:sldLayoutId id="2147483665" r:id="rId9"/>
    <p:sldLayoutId id="2147483666" r:id="rId10"/>
    <p:sldLayoutId id="2147483667" r:id="rId11"/>
    <p:sldLayoutId id="2147483668" r:id="rId12"/>
    <p:sldLayoutId id="2147483669" r:id="rId13"/>
    <p:sldLayoutId id="2147483670" r:id="rId14"/>
    <p:sldLayoutId id="2147483671" r:id="rId15"/>
    <p:sldLayoutId id="2147483672" r:id="rId16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9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jpg"/><Relationship Id="rId4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vimeo.com/127616590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mailto:l.pothof@eindhoven.nl" TargetMode="Externa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tenderned.nl/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l="-45000" r="-4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858982" y="1222247"/>
            <a:ext cx="3532909" cy="2228641"/>
          </a:xfrm>
        </p:spPr>
        <p:txBody>
          <a:bodyPr>
            <a:noAutofit/>
          </a:bodyPr>
          <a:lstStyle/>
          <a:p>
            <a:r>
              <a:rPr lang="nl-NL" sz="3200" dirty="0" smtClean="0"/>
              <a:t>Aanbesteding</a:t>
            </a:r>
            <a:br>
              <a:rPr lang="nl-NL" sz="3200" dirty="0" smtClean="0"/>
            </a:br>
            <a:r>
              <a:rPr lang="nl-NL" sz="3200" dirty="0" smtClean="0"/>
              <a:t>IJssportcentrum</a:t>
            </a:r>
            <a:br>
              <a:rPr lang="nl-NL" sz="3200" dirty="0" smtClean="0"/>
            </a:br>
            <a:r>
              <a:rPr lang="nl-NL" sz="3200" dirty="0" smtClean="0"/>
              <a:t>Eindhoven</a:t>
            </a:r>
            <a:br>
              <a:rPr lang="nl-NL" sz="3200" dirty="0" smtClean="0"/>
            </a:br>
            <a:r>
              <a:rPr lang="nl-NL" sz="3200" dirty="0" smtClean="0"/>
              <a:t/>
            </a:r>
            <a:br>
              <a:rPr lang="nl-NL" sz="3200" dirty="0" smtClean="0"/>
            </a:br>
            <a:r>
              <a:rPr lang="nl-NL" sz="3200" dirty="0" smtClean="0"/>
              <a:t>Informatie-bijeenkomst</a:t>
            </a:r>
            <a:br>
              <a:rPr lang="nl-NL" sz="3200" dirty="0" smtClean="0"/>
            </a:br>
            <a:r>
              <a:rPr lang="nl-NL" sz="2400" dirty="0" smtClean="0"/>
              <a:t/>
            </a:r>
            <a:br>
              <a:rPr lang="nl-NL" sz="2400" dirty="0" smtClean="0"/>
            </a:br>
            <a:r>
              <a:rPr lang="nl-NL" sz="2400" dirty="0" smtClean="0"/>
              <a:t>15 april 2016</a:t>
            </a:r>
            <a:endParaRPr lang="nl-NL" sz="2400" dirty="0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858982" y="4814375"/>
            <a:ext cx="3069676" cy="879843"/>
          </a:xfrm>
        </p:spPr>
        <p:txBody>
          <a:bodyPr>
            <a:normAutofit/>
          </a:bodyPr>
          <a:lstStyle/>
          <a:p>
            <a:endParaRPr lang="nl-NL" dirty="0" smtClean="0"/>
          </a:p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40817676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r>
              <a:rPr lang="nl-NL" altLang="nl-NL" dirty="0"/>
              <a:t>- </a:t>
            </a:r>
            <a:fld id="{857A397E-8019-4E0B-AA3D-1F344ACB657F}" type="slidenum">
              <a:rPr lang="nl-NL" altLang="nl-NL"/>
              <a:pPr>
                <a:defRPr/>
              </a:pPr>
              <a:t>10</a:t>
            </a:fld>
            <a:r>
              <a:rPr lang="nl-NL" altLang="nl-NL" dirty="0"/>
              <a:t> -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339850" y="358775"/>
            <a:ext cx="7088188" cy="793750"/>
          </a:xfrm>
        </p:spPr>
        <p:txBody>
          <a:bodyPr>
            <a:normAutofit/>
          </a:bodyPr>
          <a:lstStyle/>
          <a:p>
            <a:pPr eaLnBrk="1" hangingPunct="1">
              <a:defRPr/>
            </a:pPr>
            <a:r>
              <a:rPr lang="nl-NL" sz="4000" dirty="0"/>
              <a:t>7</a:t>
            </a:r>
            <a:r>
              <a:rPr lang="nl-NL" sz="4000" dirty="0" smtClean="0"/>
              <a:t> Dialoog 21 april 2016 </a:t>
            </a:r>
            <a:endParaRPr lang="nl-NL" sz="4000" dirty="0"/>
          </a:p>
        </p:txBody>
      </p:sp>
      <p:sp>
        <p:nvSpPr>
          <p:cNvPr id="8195" name="Tijdelijke aanduiding voor dianummer 4"/>
          <p:cNvSpPr txBox="1">
            <a:spLocks noGrp="1"/>
          </p:cNvSpPr>
          <p:nvPr/>
        </p:nvSpPr>
        <p:spPr bwMode="auto">
          <a:xfrm>
            <a:off x="4572000" y="6270625"/>
            <a:ext cx="2133600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algn="r"/>
            <a:r>
              <a:rPr lang="nl-NL" altLang="nl-NL" sz="1300" b="1" dirty="0">
                <a:solidFill>
                  <a:schemeClr val="bg1"/>
                </a:solidFill>
                <a:cs typeface="ヒラギノ角ゴ Pro W3"/>
              </a:rPr>
              <a:t>- </a:t>
            </a:r>
            <a:fld id="{C53139D3-9FB5-4B5D-9739-7E830DAB6D61}" type="slidenum">
              <a:rPr lang="nl-NL" altLang="nl-NL" sz="1300" b="1">
                <a:solidFill>
                  <a:schemeClr val="bg1"/>
                </a:solidFill>
                <a:cs typeface="ヒラギノ角ゴ Pro W3"/>
              </a:rPr>
              <a:pPr algn="r"/>
              <a:t>10</a:t>
            </a:fld>
            <a:r>
              <a:rPr lang="nl-NL" altLang="nl-NL" sz="1300" b="1" dirty="0">
                <a:solidFill>
                  <a:schemeClr val="bg1"/>
                </a:solidFill>
                <a:cs typeface="ヒラギノ角ゴ Pro W3"/>
              </a:rPr>
              <a:t> -</a:t>
            </a:r>
          </a:p>
        </p:txBody>
      </p:sp>
      <p:sp>
        <p:nvSpPr>
          <p:cNvPr id="8196" name="Text Box 6"/>
          <p:cNvSpPr txBox="1">
            <a:spLocks noChangeArrowheads="1"/>
          </p:cNvSpPr>
          <p:nvPr/>
        </p:nvSpPr>
        <p:spPr bwMode="auto">
          <a:xfrm>
            <a:off x="1339850" y="1449388"/>
            <a:ext cx="6783424" cy="54784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lvl="1" defTabSz="914400">
              <a:spcBef>
                <a:spcPct val="50000"/>
              </a:spcBef>
            </a:pPr>
            <a:r>
              <a:rPr lang="nl-NL" sz="2000" dirty="0" smtClean="0">
                <a:cs typeface="ヒラギノ角ゴ Pro W3"/>
              </a:rPr>
              <a:t>Doel en uitgangspunten:</a:t>
            </a:r>
            <a:endParaRPr lang="nl-NL" sz="2000" dirty="0">
              <a:cs typeface="ヒラギノ角ゴ Pro W3"/>
            </a:endParaRPr>
          </a:p>
          <a:p>
            <a:pPr marL="914400" lvl="1" indent="-457200" defTabSz="914400">
              <a:spcBef>
                <a:spcPct val="50000"/>
              </a:spcBef>
              <a:buAutoNum type="arabicPeriod"/>
            </a:pPr>
            <a:r>
              <a:rPr lang="nl-NL" sz="2000" dirty="0" smtClean="0">
                <a:cs typeface="ヒラギノ角ゴ Pro W3"/>
              </a:rPr>
              <a:t>Wederzijdse informatie-uitwisseling</a:t>
            </a:r>
          </a:p>
          <a:p>
            <a:pPr marL="914400" lvl="1" indent="-457200" defTabSz="914400">
              <a:spcBef>
                <a:spcPct val="50000"/>
              </a:spcBef>
              <a:buAutoNum type="arabicPeriod"/>
            </a:pPr>
            <a:r>
              <a:rPr lang="nl-NL" sz="2000" dirty="0" smtClean="0">
                <a:cs typeface="ヒラギノ角ゴ Pro W3"/>
              </a:rPr>
              <a:t>Goede aansluiting eisen en wensen opdrachtgever – opdrachtnemer</a:t>
            </a:r>
          </a:p>
          <a:p>
            <a:pPr marL="914400" lvl="1" indent="-457200" defTabSz="914400">
              <a:spcBef>
                <a:spcPct val="50000"/>
              </a:spcBef>
              <a:buAutoNum type="arabicPeriod"/>
            </a:pPr>
            <a:r>
              <a:rPr lang="nl-NL" sz="2000" dirty="0" smtClean="0">
                <a:cs typeface="ヒラギノ角ゴ Pro W3"/>
              </a:rPr>
              <a:t>Contractvorming komt tot stand in overleg en leidt tot maatwerk en innovatieve aspecten</a:t>
            </a:r>
          </a:p>
          <a:p>
            <a:pPr marL="914400" lvl="1" indent="-457200" defTabSz="914400">
              <a:spcBef>
                <a:spcPct val="50000"/>
              </a:spcBef>
              <a:buAutoNum type="arabicPeriod"/>
            </a:pPr>
            <a:r>
              <a:rPr lang="nl-NL" sz="2000" dirty="0" smtClean="0">
                <a:cs typeface="ヒラギノ角ゴ Pro W3"/>
              </a:rPr>
              <a:t>Transparantie en gelijke behandeling</a:t>
            </a:r>
          </a:p>
          <a:p>
            <a:pPr marL="914400" lvl="1" indent="-457200" defTabSz="914400">
              <a:spcBef>
                <a:spcPct val="50000"/>
              </a:spcBef>
              <a:buAutoNum type="arabicPeriod"/>
            </a:pPr>
            <a:r>
              <a:rPr lang="nl-NL" sz="2000" dirty="0" smtClean="0">
                <a:cs typeface="ヒラギノ角ゴ Pro W3"/>
              </a:rPr>
              <a:t>Vertrouwelijkheid</a:t>
            </a:r>
          </a:p>
          <a:p>
            <a:pPr marL="914400" lvl="1" indent="-457200" defTabSz="914400">
              <a:spcBef>
                <a:spcPct val="50000"/>
              </a:spcBef>
              <a:buAutoNum type="arabicPeriod"/>
            </a:pPr>
            <a:r>
              <a:rPr lang="nl-NL" sz="2000" dirty="0" smtClean="0">
                <a:cs typeface="ヒラギノ角ゴ Pro W3"/>
              </a:rPr>
              <a:t>Vraagstellingen voor de individuele dialoog gezamenlijk scherp stellen </a:t>
            </a:r>
          </a:p>
          <a:p>
            <a:pPr marL="914400" lvl="1" indent="-457200" defTabSz="914400">
              <a:spcBef>
                <a:spcPct val="50000"/>
              </a:spcBef>
              <a:buAutoNum type="arabicPeriod"/>
            </a:pPr>
            <a:endParaRPr lang="nl-NL" sz="2000" dirty="0" smtClean="0">
              <a:cs typeface="ヒラギノ角ゴ Pro W3"/>
            </a:endParaRPr>
          </a:p>
          <a:p>
            <a:pPr lvl="1" defTabSz="914400">
              <a:spcBef>
                <a:spcPct val="50000"/>
              </a:spcBef>
            </a:pPr>
            <a:endParaRPr lang="nl-NL" sz="2000" dirty="0">
              <a:cs typeface="ヒラギノ角ゴ Pro W3"/>
            </a:endParaRPr>
          </a:p>
          <a:p>
            <a:pPr marL="914400" lvl="1" indent="-457200" defTabSz="914400">
              <a:spcBef>
                <a:spcPct val="50000"/>
              </a:spcBef>
              <a:buAutoNum type="arabicPeriod"/>
            </a:pPr>
            <a:endParaRPr lang="nl-NL" sz="2000" dirty="0">
              <a:cs typeface="ヒラギノ角ゴ Pro W3"/>
            </a:endParaRPr>
          </a:p>
        </p:txBody>
      </p:sp>
    </p:spTree>
    <p:extLst>
      <p:ext uri="{BB962C8B-B14F-4D97-AF65-F5344CB8AC3E}">
        <p14:creationId xmlns:p14="http://schemas.microsoft.com/office/powerpoint/2010/main" val="37463504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r>
              <a:rPr lang="nl-NL" altLang="nl-NL" dirty="0"/>
              <a:t>- </a:t>
            </a:r>
            <a:fld id="{857A397E-8019-4E0B-AA3D-1F344ACB657F}" type="slidenum">
              <a:rPr lang="nl-NL" altLang="nl-NL"/>
              <a:pPr>
                <a:defRPr/>
              </a:pPr>
              <a:t>11</a:t>
            </a:fld>
            <a:r>
              <a:rPr lang="nl-NL" altLang="nl-NL" dirty="0"/>
              <a:t> -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339850" y="358775"/>
            <a:ext cx="7088188" cy="793750"/>
          </a:xfrm>
        </p:spPr>
        <p:txBody>
          <a:bodyPr>
            <a:normAutofit/>
          </a:bodyPr>
          <a:lstStyle/>
          <a:p>
            <a:pPr eaLnBrk="1" hangingPunct="1">
              <a:defRPr/>
            </a:pPr>
            <a:r>
              <a:rPr lang="nl-NL" sz="4000" dirty="0"/>
              <a:t>7</a:t>
            </a:r>
            <a:r>
              <a:rPr lang="nl-NL" sz="4000" dirty="0" smtClean="0"/>
              <a:t> Dialoog 21 april 2016 </a:t>
            </a:r>
            <a:endParaRPr lang="nl-NL" sz="4000" dirty="0"/>
          </a:p>
        </p:txBody>
      </p:sp>
      <p:sp>
        <p:nvSpPr>
          <p:cNvPr id="8195" name="Tijdelijke aanduiding voor dianummer 4"/>
          <p:cNvSpPr txBox="1">
            <a:spLocks noGrp="1"/>
          </p:cNvSpPr>
          <p:nvPr/>
        </p:nvSpPr>
        <p:spPr bwMode="auto">
          <a:xfrm>
            <a:off x="4572000" y="6270625"/>
            <a:ext cx="2133600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algn="r"/>
            <a:r>
              <a:rPr lang="nl-NL" altLang="nl-NL" sz="1300" b="1" dirty="0">
                <a:solidFill>
                  <a:schemeClr val="bg1"/>
                </a:solidFill>
                <a:cs typeface="ヒラギノ角ゴ Pro W3"/>
              </a:rPr>
              <a:t>- </a:t>
            </a:r>
            <a:fld id="{C53139D3-9FB5-4B5D-9739-7E830DAB6D61}" type="slidenum">
              <a:rPr lang="nl-NL" altLang="nl-NL" sz="1300" b="1">
                <a:solidFill>
                  <a:schemeClr val="bg1"/>
                </a:solidFill>
                <a:cs typeface="ヒラギノ角ゴ Pro W3"/>
              </a:rPr>
              <a:pPr algn="r"/>
              <a:t>11</a:t>
            </a:fld>
            <a:r>
              <a:rPr lang="nl-NL" altLang="nl-NL" sz="1300" b="1" dirty="0">
                <a:solidFill>
                  <a:schemeClr val="bg1"/>
                </a:solidFill>
                <a:cs typeface="ヒラギノ角ゴ Pro W3"/>
              </a:rPr>
              <a:t> -</a:t>
            </a:r>
          </a:p>
        </p:txBody>
      </p:sp>
      <p:sp>
        <p:nvSpPr>
          <p:cNvPr id="8196" name="Text Box 6"/>
          <p:cNvSpPr txBox="1">
            <a:spLocks noChangeArrowheads="1"/>
          </p:cNvSpPr>
          <p:nvPr/>
        </p:nvSpPr>
        <p:spPr bwMode="auto">
          <a:xfrm>
            <a:off x="1339849" y="1449388"/>
            <a:ext cx="6965251" cy="59093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lvl="1" defTabSz="914400">
              <a:spcBef>
                <a:spcPct val="50000"/>
              </a:spcBef>
            </a:pPr>
            <a:r>
              <a:rPr lang="nl-NL" dirty="0" smtClean="0">
                <a:cs typeface="ヒラギノ角ゴ Pro W3"/>
              </a:rPr>
              <a:t>Wat verwacht de gemeente van u tijdens de dialoog?</a:t>
            </a:r>
            <a:endParaRPr lang="nl-NL" dirty="0">
              <a:cs typeface="ヒラギノ角ゴ Pro W3"/>
            </a:endParaRPr>
          </a:p>
          <a:p>
            <a:pPr marL="914400" lvl="1" indent="-457200" defTabSz="914400">
              <a:spcBef>
                <a:spcPct val="50000"/>
              </a:spcBef>
              <a:buAutoNum type="arabicPeriod"/>
            </a:pPr>
            <a:r>
              <a:rPr lang="nl-NL" dirty="0" smtClean="0">
                <a:cs typeface="ヒラギノ角ゴ Pro W3"/>
              </a:rPr>
              <a:t>U dient uw suggesties voor de Dialoog op het aanmeldingsformulier schriftelijk in  </a:t>
            </a:r>
            <a:endParaRPr lang="nl-NL" dirty="0">
              <a:cs typeface="ヒラギノ角ゴ Pro W3"/>
            </a:endParaRPr>
          </a:p>
          <a:p>
            <a:pPr marL="914400" lvl="1" indent="-457200" defTabSz="914400">
              <a:spcBef>
                <a:spcPct val="50000"/>
              </a:spcBef>
              <a:buAutoNum type="arabicPeriod"/>
            </a:pPr>
            <a:r>
              <a:rPr lang="nl-NL" dirty="0" smtClean="0">
                <a:cs typeface="ヒラギノ角ゴ Pro W3"/>
              </a:rPr>
              <a:t>U </a:t>
            </a:r>
            <a:r>
              <a:rPr lang="nl-NL" dirty="0">
                <a:cs typeface="ヒラギノ角ゴ Pro W3"/>
              </a:rPr>
              <a:t>denkt actief mee over </a:t>
            </a:r>
            <a:r>
              <a:rPr lang="nl-NL" dirty="0" smtClean="0">
                <a:cs typeface="ヒラギノ角ゴ Pro W3"/>
              </a:rPr>
              <a:t>de </a:t>
            </a:r>
            <a:r>
              <a:rPr lang="nl-NL" dirty="0">
                <a:cs typeface="ヒラギノ角ゴ Pro W3"/>
              </a:rPr>
              <a:t>invulling van het programma van eisen en de </a:t>
            </a:r>
            <a:r>
              <a:rPr lang="nl-NL" dirty="0" smtClean="0">
                <a:cs typeface="ヒラギノ角ゴ Pro W3"/>
              </a:rPr>
              <a:t>gunningscriteria</a:t>
            </a:r>
            <a:endParaRPr lang="nl-NL" dirty="0">
              <a:cs typeface="ヒラギノ角ゴ Pro W3"/>
            </a:endParaRPr>
          </a:p>
          <a:p>
            <a:pPr marL="914400" lvl="1" indent="-457200" defTabSz="914400">
              <a:spcBef>
                <a:spcPct val="50000"/>
              </a:spcBef>
              <a:buAutoNum type="arabicPeriod"/>
            </a:pPr>
            <a:r>
              <a:rPr lang="nl-NL" dirty="0" smtClean="0">
                <a:cs typeface="ヒラギノ角ゴ Pro W3"/>
              </a:rPr>
              <a:t>Hoe </a:t>
            </a:r>
            <a:r>
              <a:rPr lang="nl-NL" dirty="0">
                <a:cs typeface="ヒラギノ角ゴ Pro W3"/>
              </a:rPr>
              <a:t>kan uw suggestie bijdragen aan de doelen van de </a:t>
            </a:r>
            <a:r>
              <a:rPr lang="nl-NL" dirty="0" smtClean="0">
                <a:cs typeface="ヒラギノ角ゴ Pro W3"/>
              </a:rPr>
              <a:t>gemeente</a:t>
            </a:r>
            <a:endParaRPr lang="nl-NL" dirty="0">
              <a:cs typeface="ヒラギノ角ゴ Pro W3"/>
            </a:endParaRPr>
          </a:p>
          <a:p>
            <a:pPr marL="914400" lvl="1" indent="-457200" defTabSz="914400">
              <a:spcBef>
                <a:spcPct val="50000"/>
              </a:spcBef>
              <a:buAutoNum type="arabicPeriod"/>
            </a:pPr>
            <a:r>
              <a:rPr lang="nl-NL" dirty="0" smtClean="0">
                <a:cs typeface="ヒラギノ角ゴ Pro W3"/>
              </a:rPr>
              <a:t>Met </a:t>
            </a:r>
            <a:r>
              <a:rPr lang="nl-NL" dirty="0">
                <a:cs typeface="ヒラギノ角ゴ Pro W3"/>
              </a:rPr>
              <a:t>welke aanpassingen </a:t>
            </a:r>
            <a:r>
              <a:rPr lang="nl-NL" dirty="0" smtClean="0">
                <a:cs typeface="ヒラギノ角ゴ Pro W3"/>
              </a:rPr>
              <a:t>zou </a:t>
            </a:r>
            <a:r>
              <a:rPr lang="nl-NL" dirty="0">
                <a:cs typeface="ヒラギノ角ゴ Pro W3"/>
              </a:rPr>
              <a:t>u geholpen kunnen worden. Wat levert het </a:t>
            </a:r>
            <a:r>
              <a:rPr lang="nl-NL" dirty="0" smtClean="0">
                <a:cs typeface="ヒラギノ角ゴ Pro W3"/>
              </a:rPr>
              <a:t>op (geen nadeel gemeente)</a:t>
            </a:r>
            <a:endParaRPr lang="nl-NL" dirty="0">
              <a:cs typeface="ヒラギノ角ゴ Pro W3"/>
            </a:endParaRPr>
          </a:p>
          <a:p>
            <a:pPr marL="914400" lvl="1" indent="-457200" defTabSz="914400">
              <a:spcBef>
                <a:spcPct val="50000"/>
              </a:spcBef>
              <a:buAutoNum type="arabicPeriod"/>
            </a:pPr>
            <a:r>
              <a:rPr lang="nl-NL" dirty="0" smtClean="0">
                <a:cs typeface="ヒラギノ角ゴ Pro W3"/>
              </a:rPr>
              <a:t>Welke </a:t>
            </a:r>
            <a:r>
              <a:rPr lang="nl-NL" dirty="0">
                <a:cs typeface="ヒラギノ角ゴ Pro W3"/>
              </a:rPr>
              <a:t>zaken in de aanbestedingsdocumenten zouden de hoogte van de exploitatiebijdrage kunnen </a:t>
            </a:r>
            <a:r>
              <a:rPr lang="nl-NL" dirty="0" smtClean="0">
                <a:cs typeface="ヒラギノ角ゴ Pro W3"/>
              </a:rPr>
              <a:t>beïnvloeden</a:t>
            </a:r>
          </a:p>
          <a:p>
            <a:pPr marL="914400" lvl="1" indent="-457200" defTabSz="914400">
              <a:spcBef>
                <a:spcPct val="50000"/>
              </a:spcBef>
              <a:buAutoNum type="arabicPeriod"/>
            </a:pPr>
            <a:r>
              <a:rPr lang="nl-NL" dirty="0" smtClean="0">
                <a:cs typeface="ヒラギノ角ゴ Pro W3"/>
              </a:rPr>
              <a:t>Contact tijdens aanbesteding uitsluitend via Louis Pothof (geen contact met medewerkers van het ijssportcentrum)</a:t>
            </a:r>
            <a:endParaRPr lang="nl-NL" dirty="0">
              <a:cs typeface="ヒラギノ角ゴ Pro W3"/>
            </a:endParaRPr>
          </a:p>
          <a:p>
            <a:pPr marL="914400" lvl="1" indent="-457200" defTabSz="914400">
              <a:spcBef>
                <a:spcPct val="50000"/>
              </a:spcBef>
              <a:buAutoNum type="arabicPeriod"/>
            </a:pPr>
            <a:endParaRPr lang="nl-NL" sz="2000" dirty="0" smtClean="0">
              <a:cs typeface="ヒラギノ角ゴ Pro W3"/>
            </a:endParaRPr>
          </a:p>
          <a:p>
            <a:pPr lvl="1" defTabSz="914400">
              <a:spcBef>
                <a:spcPct val="50000"/>
              </a:spcBef>
            </a:pPr>
            <a:endParaRPr lang="nl-NL" sz="2000" dirty="0">
              <a:cs typeface="ヒラギノ角ゴ Pro W3"/>
            </a:endParaRPr>
          </a:p>
          <a:p>
            <a:pPr marL="914400" lvl="1" indent="-457200" defTabSz="914400">
              <a:spcBef>
                <a:spcPct val="50000"/>
              </a:spcBef>
              <a:buAutoNum type="arabicPeriod"/>
            </a:pPr>
            <a:endParaRPr lang="nl-NL" sz="2000" dirty="0">
              <a:cs typeface="ヒラギノ角ゴ Pro W3"/>
            </a:endParaRPr>
          </a:p>
        </p:txBody>
      </p:sp>
    </p:spTree>
    <p:extLst>
      <p:ext uri="{BB962C8B-B14F-4D97-AF65-F5344CB8AC3E}">
        <p14:creationId xmlns:p14="http://schemas.microsoft.com/office/powerpoint/2010/main" val="28213270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r>
              <a:rPr lang="nl-NL" altLang="nl-NL" dirty="0"/>
              <a:t>- </a:t>
            </a:r>
            <a:fld id="{857A397E-8019-4E0B-AA3D-1F344ACB657F}" type="slidenum">
              <a:rPr lang="nl-NL" altLang="nl-NL"/>
              <a:pPr>
                <a:defRPr/>
              </a:pPr>
              <a:t>12</a:t>
            </a:fld>
            <a:r>
              <a:rPr lang="nl-NL" altLang="nl-NL" dirty="0"/>
              <a:t> -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339850" y="358775"/>
            <a:ext cx="7088188" cy="793750"/>
          </a:xfrm>
        </p:spPr>
        <p:txBody>
          <a:bodyPr>
            <a:normAutofit/>
          </a:bodyPr>
          <a:lstStyle/>
          <a:p>
            <a:pPr eaLnBrk="1" hangingPunct="1">
              <a:defRPr/>
            </a:pPr>
            <a:r>
              <a:rPr lang="nl-NL" sz="4000" dirty="0"/>
              <a:t>7</a:t>
            </a:r>
            <a:r>
              <a:rPr lang="nl-NL" sz="4000" dirty="0" smtClean="0"/>
              <a:t> Dialoog 21 april 2016</a:t>
            </a:r>
            <a:endParaRPr lang="nl-NL" sz="4000" dirty="0"/>
          </a:p>
        </p:txBody>
      </p:sp>
      <p:sp>
        <p:nvSpPr>
          <p:cNvPr id="8195" name="Tijdelijke aanduiding voor dianummer 4"/>
          <p:cNvSpPr txBox="1">
            <a:spLocks noGrp="1"/>
          </p:cNvSpPr>
          <p:nvPr/>
        </p:nvSpPr>
        <p:spPr bwMode="auto">
          <a:xfrm>
            <a:off x="4572000" y="6270625"/>
            <a:ext cx="2133600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algn="r"/>
            <a:r>
              <a:rPr lang="nl-NL" altLang="nl-NL" sz="1300" b="1" dirty="0">
                <a:solidFill>
                  <a:schemeClr val="bg1"/>
                </a:solidFill>
                <a:cs typeface="ヒラギノ角ゴ Pro W3"/>
              </a:rPr>
              <a:t>- </a:t>
            </a:r>
            <a:fld id="{C53139D3-9FB5-4B5D-9739-7E830DAB6D61}" type="slidenum">
              <a:rPr lang="nl-NL" altLang="nl-NL" sz="1300" b="1">
                <a:solidFill>
                  <a:schemeClr val="bg1"/>
                </a:solidFill>
                <a:cs typeface="ヒラギノ角ゴ Pro W3"/>
              </a:rPr>
              <a:pPr algn="r"/>
              <a:t>12</a:t>
            </a:fld>
            <a:r>
              <a:rPr lang="nl-NL" altLang="nl-NL" sz="1300" b="1" dirty="0">
                <a:solidFill>
                  <a:schemeClr val="bg1"/>
                </a:solidFill>
                <a:cs typeface="ヒラギノ角ゴ Pro W3"/>
              </a:rPr>
              <a:t> -</a:t>
            </a:r>
          </a:p>
        </p:txBody>
      </p:sp>
      <p:sp>
        <p:nvSpPr>
          <p:cNvPr id="8196" name="Text Box 6"/>
          <p:cNvSpPr txBox="1">
            <a:spLocks noChangeArrowheads="1"/>
          </p:cNvSpPr>
          <p:nvPr/>
        </p:nvSpPr>
        <p:spPr bwMode="auto">
          <a:xfrm>
            <a:off x="1339849" y="1449388"/>
            <a:ext cx="6931695" cy="55399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lvl="1" defTabSz="914400">
              <a:spcBef>
                <a:spcPct val="50000"/>
              </a:spcBef>
            </a:pPr>
            <a:r>
              <a:rPr lang="nl-NL" sz="2000" dirty="0" smtClean="0">
                <a:cs typeface="ヒラギノ角ゴ Pro W3"/>
              </a:rPr>
              <a:t>Doel eerste dialoog:</a:t>
            </a:r>
          </a:p>
          <a:p>
            <a:pPr marL="914400" lvl="1" indent="-457200" defTabSz="914400">
              <a:spcBef>
                <a:spcPct val="50000"/>
              </a:spcBef>
              <a:buAutoNum type="arabicPeriod"/>
            </a:pPr>
            <a:r>
              <a:rPr lang="nl-NL" sz="2000" dirty="0" smtClean="0">
                <a:cs typeface="ヒラギノ角ゴ Pro W3"/>
              </a:rPr>
              <a:t>Inventariseren algemene vragen</a:t>
            </a:r>
          </a:p>
          <a:p>
            <a:pPr marL="914400" lvl="1" indent="-457200" defTabSz="914400">
              <a:spcBef>
                <a:spcPct val="50000"/>
              </a:spcBef>
              <a:buAutoNum type="arabicPeriod"/>
            </a:pPr>
            <a:r>
              <a:rPr lang="nl-NL" sz="2000" dirty="0" smtClean="0">
                <a:cs typeface="ヒラギノ角ゴ Pro W3"/>
              </a:rPr>
              <a:t>Welke specifieke vragen komen aan de orde in de individuele dialoog gesprekken</a:t>
            </a:r>
          </a:p>
          <a:p>
            <a:pPr marL="914400" lvl="1" indent="-457200" defTabSz="914400">
              <a:spcBef>
                <a:spcPct val="50000"/>
              </a:spcBef>
              <a:buAutoNum type="arabicPeriod"/>
            </a:pPr>
            <a:r>
              <a:rPr lang="nl-NL" sz="2000" dirty="0" smtClean="0">
                <a:cs typeface="ヒラギノ角ゴ Pro W3"/>
              </a:rPr>
              <a:t>Mogelijke gesprekonderwerpen (zie leidraad, nu niet bespreken):</a:t>
            </a:r>
          </a:p>
          <a:p>
            <a:pPr lvl="1" defTabSz="914400">
              <a:spcBef>
                <a:spcPct val="50000"/>
              </a:spcBef>
            </a:pPr>
            <a:r>
              <a:rPr lang="nl-NL" sz="1400" dirty="0" smtClean="0">
                <a:cs typeface="ヒラギノ角ゴ Pro W3"/>
              </a:rPr>
              <a:t>Vorm en hoogte exploitatiebijdrage      Omvang beheer, onderhoud, vervanging</a:t>
            </a:r>
          </a:p>
          <a:p>
            <a:pPr lvl="1" defTabSz="914400">
              <a:spcBef>
                <a:spcPct val="50000"/>
              </a:spcBef>
            </a:pPr>
            <a:r>
              <a:rPr lang="nl-NL" sz="1400" dirty="0" smtClean="0">
                <a:cs typeface="ヒラギノ角ゴ Pro W3"/>
              </a:rPr>
              <a:t>Bestaande contracten, overeenkomsten                            Overname personeel</a:t>
            </a:r>
          </a:p>
          <a:p>
            <a:pPr lvl="1" defTabSz="914400">
              <a:spcBef>
                <a:spcPct val="50000"/>
              </a:spcBef>
            </a:pPr>
            <a:r>
              <a:rPr lang="nl-NL" sz="1400" dirty="0" smtClean="0">
                <a:cs typeface="ヒラギノ角ゴ Pro W3"/>
              </a:rPr>
              <a:t>Evenementen                            Afstemming met maatschappelijke organisaties</a:t>
            </a:r>
          </a:p>
          <a:p>
            <a:pPr lvl="1" defTabSz="914400">
              <a:spcBef>
                <a:spcPct val="50000"/>
              </a:spcBef>
            </a:pPr>
            <a:r>
              <a:rPr lang="nl-NL" sz="1400" dirty="0" smtClean="0">
                <a:cs typeface="ヒラギノ角ゴ Pro W3"/>
              </a:rPr>
              <a:t>Veiligheid en Gezondheid             Communicatie met verenigingen / recreanten</a:t>
            </a:r>
          </a:p>
          <a:p>
            <a:pPr lvl="1" defTabSz="914400">
              <a:spcBef>
                <a:spcPct val="50000"/>
              </a:spcBef>
            </a:pPr>
            <a:r>
              <a:rPr lang="nl-NL" sz="1400" dirty="0" smtClean="0">
                <a:cs typeface="ヒラギノ角ゴ Pro W3"/>
              </a:rPr>
              <a:t>Openstelling en activiteiten                    Tarieven                          Duurzaamheid</a:t>
            </a:r>
          </a:p>
          <a:p>
            <a:pPr lvl="1" defTabSz="914400">
              <a:spcBef>
                <a:spcPct val="50000"/>
              </a:spcBef>
            </a:pPr>
            <a:r>
              <a:rPr lang="nl-NL" sz="1400" dirty="0" smtClean="0">
                <a:cs typeface="ヒラギノ角ゴ Pro W3"/>
              </a:rPr>
              <a:t>Exploitatie commerciële ruimten (horeca, schaatsverhuur)       Inventaris en ICT</a:t>
            </a:r>
          </a:p>
          <a:p>
            <a:pPr marL="914400" lvl="1" indent="-457200" defTabSz="914400">
              <a:spcBef>
                <a:spcPct val="50000"/>
              </a:spcBef>
              <a:buAutoNum type="arabicPeriod"/>
            </a:pPr>
            <a:endParaRPr lang="nl-NL" sz="1200" dirty="0" smtClean="0">
              <a:cs typeface="ヒラギノ角ゴ Pro W3"/>
            </a:endParaRPr>
          </a:p>
          <a:p>
            <a:pPr lvl="1" defTabSz="914400">
              <a:spcBef>
                <a:spcPct val="50000"/>
              </a:spcBef>
            </a:pPr>
            <a:endParaRPr lang="nl-NL" sz="2000" dirty="0" smtClean="0">
              <a:cs typeface="ヒラギノ角ゴ Pro W3"/>
            </a:endParaRPr>
          </a:p>
          <a:p>
            <a:pPr marL="914400" lvl="1" indent="-457200" defTabSz="914400">
              <a:spcBef>
                <a:spcPct val="50000"/>
              </a:spcBef>
              <a:buAutoNum type="arabicPeriod"/>
            </a:pPr>
            <a:endParaRPr lang="nl-NL" sz="2000" dirty="0">
              <a:cs typeface="ヒラギノ角ゴ Pro W3"/>
            </a:endParaRPr>
          </a:p>
        </p:txBody>
      </p:sp>
    </p:spTree>
    <p:extLst>
      <p:ext uri="{BB962C8B-B14F-4D97-AF65-F5344CB8AC3E}">
        <p14:creationId xmlns:p14="http://schemas.microsoft.com/office/powerpoint/2010/main" val="32215443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r>
              <a:rPr lang="nl-NL" altLang="nl-NL" dirty="0"/>
              <a:t>- </a:t>
            </a:r>
            <a:fld id="{857A397E-8019-4E0B-AA3D-1F344ACB657F}" type="slidenum">
              <a:rPr lang="nl-NL" altLang="nl-NL"/>
              <a:pPr>
                <a:defRPr/>
              </a:pPr>
              <a:t>13</a:t>
            </a:fld>
            <a:r>
              <a:rPr lang="nl-NL" altLang="nl-NL" dirty="0"/>
              <a:t> -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339850" y="358775"/>
            <a:ext cx="7088188" cy="793750"/>
          </a:xfrm>
        </p:spPr>
        <p:txBody>
          <a:bodyPr>
            <a:normAutofit/>
          </a:bodyPr>
          <a:lstStyle/>
          <a:p>
            <a:pPr eaLnBrk="1" hangingPunct="1">
              <a:defRPr/>
            </a:pPr>
            <a:r>
              <a:rPr lang="nl-NL" sz="4000" dirty="0" smtClean="0"/>
              <a:t>8  Afsluiting</a:t>
            </a:r>
            <a:endParaRPr lang="nl-NL" sz="4000" dirty="0"/>
          </a:p>
        </p:txBody>
      </p:sp>
      <p:sp>
        <p:nvSpPr>
          <p:cNvPr id="8195" name="Tijdelijke aanduiding voor dianummer 4"/>
          <p:cNvSpPr txBox="1">
            <a:spLocks noGrp="1"/>
          </p:cNvSpPr>
          <p:nvPr/>
        </p:nvSpPr>
        <p:spPr bwMode="auto">
          <a:xfrm>
            <a:off x="4572000" y="6270625"/>
            <a:ext cx="2133600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algn="r"/>
            <a:r>
              <a:rPr lang="nl-NL" altLang="nl-NL" sz="1300" b="1" dirty="0">
                <a:solidFill>
                  <a:schemeClr val="bg1"/>
                </a:solidFill>
                <a:cs typeface="ヒラギノ角ゴ Pro W3"/>
              </a:rPr>
              <a:t>- </a:t>
            </a:r>
            <a:fld id="{C53139D3-9FB5-4B5D-9739-7E830DAB6D61}" type="slidenum">
              <a:rPr lang="nl-NL" altLang="nl-NL" sz="1300" b="1">
                <a:solidFill>
                  <a:schemeClr val="bg1"/>
                </a:solidFill>
                <a:cs typeface="ヒラギノ角ゴ Pro W3"/>
              </a:rPr>
              <a:pPr algn="r"/>
              <a:t>13</a:t>
            </a:fld>
            <a:r>
              <a:rPr lang="nl-NL" altLang="nl-NL" sz="1300" b="1" dirty="0">
                <a:solidFill>
                  <a:schemeClr val="bg1"/>
                </a:solidFill>
                <a:cs typeface="ヒラギノ角ゴ Pro W3"/>
              </a:rPr>
              <a:t> -</a:t>
            </a:r>
          </a:p>
        </p:txBody>
      </p:sp>
      <p:sp>
        <p:nvSpPr>
          <p:cNvPr id="8196" name="Text Box 6"/>
          <p:cNvSpPr txBox="1">
            <a:spLocks noChangeArrowheads="1"/>
          </p:cNvSpPr>
          <p:nvPr/>
        </p:nvSpPr>
        <p:spPr bwMode="auto">
          <a:xfrm>
            <a:off x="1339849" y="1449388"/>
            <a:ext cx="6931695" cy="27084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lvl="1" defTabSz="914400">
              <a:spcBef>
                <a:spcPct val="50000"/>
              </a:spcBef>
            </a:pPr>
            <a:endParaRPr lang="nl-NL" sz="2000" dirty="0" smtClean="0">
              <a:cs typeface="ヒラギノ角ゴ Pro W3"/>
            </a:endParaRPr>
          </a:p>
          <a:p>
            <a:pPr lvl="1" defTabSz="914400">
              <a:spcBef>
                <a:spcPct val="50000"/>
              </a:spcBef>
            </a:pPr>
            <a:endParaRPr lang="nl-NL" sz="2000" dirty="0">
              <a:cs typeface="ヒラギノ角ゴ Pro W3"/>
            </a:endParaRPr>
          </a:p>
          <a:p>
            <a:pPr lvl="1" defTabSz="914400">
              <a:spcBef>
                <a:spcPct val="50000"/>
              </a:spcBef>
            </a:pPr>
            <a:endParaRPr lang="nl-NL" sz="2000" dirty="0" smtClean="0">
              <a:cs typeface="ヒラギノ角ゴ Pro W3"/>
            </a:endParaRPr>
          </a:p>
          <a:p>
            <a:pPr lvl="1" defTabSz="914400">
              <a:spcBef>
                <a:spcPct val="50000"/>
              </a:spcBef>
            </a:pPr>
            <a:r>
              <a:rPr lang="nl-NL" sz="2000" dirty="0" smtClean="0">
                <a:cs typeface="ヒラギノ角ゴ Pro W3"/>
              </a:rPr>
              <a:t>Vragen ?</a:t>
            </a:r>
            <a:endParaRPr lang="nl-NL" sz="1200" dirty="0" smtClean="0">
              <a:cs typeface="ヒラギノ角ゴ Pro W3"/>
            </a:endParaRPr>
          </a:p>
          <a:p>
            <a:pPr lvl="1" defTabSz="914400">
              <a:spcBef>
                <a:spcPct val="50000"/>
              </a:spcBef>
            </a:pPr>
            <a:endParaRPr lang="nl-NL" sz="2000" dirty="0" smtClean="0">
              <a:cs typeface="ヒラギノ角ゴ Pro W3"/>
            </a:endParaRPr>
          </a:p>
          <a:p>
            <a:pPr marL="914400" lvl="1" indent="-457200" defTabSz="914400">
              <a:spcBef>
                <a:spcPct val="50000"/>
              </a:spcBef>
              <a:buAutoNum type="arabicPeriod"/>
            </a:pPr>
            <a:endParaRPr lang="nl-NL" sz="2000" dirty="0">
              <a:cs typeface="ヒラギノ角ゴ Pro W3"/>
            </a:endParaRPr>
          </a:p>
        </p:txBody>
      </p:sp>
    </p:spTree>
    <p:extLst>
      <p:ext uri="{BB962C8B-B14F-4D97-AF65-F5344CB8AC3E}">
        <p14:creationId xmlns:p14="http://schemas.microsoft.com/office/powerpoint/2010/main" val="40222806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r>
              <a:rPr lang="nl-NL" altLang="nl-NL" dirty="0"/>
              <a:t>- </a:t>
            </a:r>
            <a:fld id="{857A397E-8019-4E0B-AA3D-1F344ACB657F}" type="slidenum">
              <a:rPr lang="nl-NL" altLang="nl-NL"/>
              <a:pPr>
                <a:defRPr/>
              </a:pPr>
              <a:t>2</a:t>
            </a:fld>
            <a:r>
              <a:rPr lang="nl-NL" altLang="nl-NL" dirty="0"/>
              <a:t> -</a:t>
            </a:r>
          </a:p>
        </p:txBody>
      </p:sp>
      <p:sp>
        <p:nvSpPr>
          <p:cNvPr id="8195" name="Tijdelijke aanduiding voor dianummer 4"/>
          <p:cNvSpPr txBox="1">
            <a:spLocks noGrp="1"/>
          </p:cNvSpPr>
          <p:nvPr/>
        </p:nvSpPr>
        <p:spPr bwMode="auto">
          <a:xfrm>
            <a:off x="4572000" y="6270625"/>
            <a:ext cx="2133600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algn="r"/>
            <a:r>
              <a:rPr lang="nl-NL" altLang="nl-NL" sz="1300" b="1" dirty="0">
                <a:solidFill>
                  <a:schemeClr val="bg1"/>
                </a:solidFill>
                <a:cs typeface="ヒラギノ角ゴ Pro W3"/>
              </a:rPr>
              <a:t>- </a:t>
            </a:r>
            <a:fld id="{C53139D3-9FB5-4B5D-9739-7E830DAB6D61}" type="slidenum">
              <a:rPr lang="nl-NL" altLang="nl-NL" sz="1300" b="1">
                <a:solidFill>
                  <a:schemeClr val="bg1"/>
                </a:solidFill>
                <a:cs typeface="ヒラギノ角ゴ Pro W3"/>
              </a:rPr>
              <a:pPr algn="r"/>
              <a:t>2</a:t>
            </a:fld>
            <a:r>
              <a:rPr lang="nl-NL" altLang="nl-NL" sz="1300" b="1" dirty="0">
                <a:solidFill>
                  <a:schemeClr val="bg1"/>
                </a:solidFill>
                <a:cs typeface="ヒラギノ角ゴ Pro W3"/>
              </a:rPr>
              <a:t> -</a:t>
            </a:r>
          </a:p>
        </p:txBody>
      </p:sp>
      <p:sp>
        <p:nvSpPr>
          <p:cNvPr id="8196" name="Text Box 6"/>
          <p:cNvSpPr txBox="1">
            <a:spLocks noChangeArrowheads="1"/>
          </p:cNvSpPr>
          <p:nvPr/>
        </p:nvSpPr>
        <p:spPr bwMode="auto">
          <a:xfrm>
            <a:off x="1339850" y="1449388"/>
            <a:ext cx="6783424" cy="8617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lvl="1" defTabSz="914400">
              <a:spcBef>
                <a:spcPct val="50000"/>
              </a:spcBef>
            </a:pPr>
            <a:r>
              <a:rPr lang="nl-NL" sz="2000" dirty="0">
                <a:cs typeface="ヒラギノ角ゴ Pro W3"/>
              </a:rPr>
              <a:t>	</a:t>
            </a:r>
          </a:p>
          <a:p>
            <a:pPr lvl="1" defTabSz="914400">
              <a:spcBef>
                <a:spcPct val="50000"/>
              </a:spcBef>
            </a:pPr>
            <a:endParaRPr lang="nl-NL" sz="2000" dirty="0">
              <a:cs typeface="ヒラギノ角ゴ Pro W3"/>
            </a:endParaRPr>
          </a:p>
        </p:txBody>
      </p:sp>
      <p:pic>
        <p:nvPicPr>
          <p:cNvPr id="3" name="Afbeelding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9450" y="3428999"/>
            <a:ext cx="3302708" cy="2210083"/>
          </a:xfrm>
          <a:prstGeom prst="rect">
            <a:avLst/>
          </a:prstGeom>
        </p:spPr>
      </p:pic>
      <p:pic>
        <p:nvPicPr>
          <p:cNvPr id="5" name="Afbeelding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89450" y="105771"/>
            <a:ext cx="7165100" cy="2843649"/>
          </a:xfrm>
          <a:prstGeom prst="rect">
            <a:avLst/>
          </a:prstGeom>
        </p:spPr>
      </p:pic>
      <p:pic>
        <p:nvPicPr>
          <p:cNvPr id="7" name="Afbeelding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08149" y="3429000"/>
            <a:ext cx="3315125" cy="22100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21002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r>
              <a:rPr lang="nl-NL" altLang="nl-NL" dirty="0"/>
              <a:t>- </a:t>
            </a:r>
            <a:fld id="{857A397E-8019-4E0B-AA3D-1F344ACB657F}" type="slidenum">
              <a:rPr lang="nl-NL" altLang="nl-NL"/>
              <a:pPr>
                <a:defRPr/>
              </a:pPr>
              <a:t>3</a:t>
            </a:fld>
            <a:r>
              <a:rPr lang="nl-NL" altLang="nl-NL" dirty="0"/>
              <a:t> -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339850" y="358775"/>
            <a:ext cx="7088188" cy="793750"/>
          </a:xfrm>
        </p:spPr>
        <p:txBody>
          <a:bodyPr>
            <a:normAutofit/>
          </a:bodyPr>
          <a:lstStyle/>
          <a:p>
            <a:pPr eaLnBrk="1" hangingPunct="1">
              <a:defRPr/>
            </a:pPr>
            <a:r>
              <a:rPr lang="nl-NL" sz="4000" dirty="0" smtClean="0"/>
              <a:t>Programma</a:t>
            </a:r>
            <a:endParaRPr lang="nl-NL" sz="4000" dirty="0"/>
          </a:p>
        </p:txBody>
      </p:sp>
      <p:sp>
        <p:nvSpPr>
          <p:cNvPr id="8195" name="Tijdelijke aanduiding voor dianummer 4"/>
          <p:cNvSpPr txBox="1">
            <a:spLocks noGrp="1"/>
          </p:cNvSpPr>
          <p:nvPr/>
        </p:nvSpPr>
        <p:spPr bwMode="auto">
          <a:xfrm>
            <a:off x="4572000" y="6270625"/>
            <a:ext cx="2133600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algn="r"/>
            <a:r>
              <a:rPr lang="nl-NL" altLang="nl-NL" sz="1300" b="1" dirty="0">
                <a:solidFill>
                  <a:schemeClr val="bg1"/>
                </a:solidFill>
                <a:cs typeface="ヒラギノ角ゴ Pro W3"/>
              </a:rPr>
              <a:t>- </a:t>
            </a:r>
            <a:fld id="{C53139D3-9FB5-4B5D-9739-7E830DAB6D61}" type="slidenum">
              <a:rPr lang="nl-NL" altLang="nl-NL" sz="1300" b="1">
                <a:solidFill>
                  <a:schemeClr val="bg1"/>
                </a:solidFill>
                <a:cs typeface="ヒラギノ角ゴ Pro W3"/>
              </a:rPr>
              <a:pPr algn="r"/>
              <a:t>3</a:t>
            </a:fld>
            <a:r>
              <a:rPr lang="nl-NL" altLang="nl-NL" sz="1300" b="1" dirty="0">
                <a:solidFill>
                  <a:schemeClr val="bg1"/>
                </a:solidFill>
                <a:cs typeface="ヒラギノ角ゴ Pro W3"/>
              </a:rPr>
              <a:t> -</a:t>
            </a:r>
          </a:p>
        </p:txBody>
      </p:sp>
      <p:sp>
        <p:nvSpPr>
          <p:cNvPr id="8196" name="Text Box 6"/>
          <p:cNvSpPr txBox="1">
            <a:spLocks noChangeArrowheads="1"/>
          </p:cNvSpPr>
          <p:nvPr/>
        </p:nvSpPr>
        <p:spPr bwMode="auto">
          <a:xfrm>
            <a:off x="1339850" y="1449388"/>
            <a:ext cx="6783424" cy="40934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lvl="1" defTabSz="914400">
              <a:spcBef>
                <a:spcPct val="50000"/>
              </a:spcBef>
            </a:pPr>
            <a:r>
              <a:rPr lang="nl-NL" sz="2000" dirty="0" smtClean="0">
                <a:cs typeface="ヒラギノ角ゴ Pro W3"/>
              </a:rPr>
              <a:t>1</a:t>
            </a:r>
            <a:r>
              <a:rPr lang="nl-NL" sz="2000" dirty="0">
                <a:cs typeface="ヒラギノ角ゴ Pro W3"/>
              </a:rPr>
              <a:t>.	</a:t>
            </a:r>
            <a:r>
              <a:rPr lang="nl-NL" sz="2000" dirty="0" smtClean="0">
                <a:cs typeface="ヒラギノ角ゴ Pro W3"/>
              </a:rPr>
              <a:t>Doel bijeenkomst en voorstelronde</a:t>
            </a:r>
            <a:endParaRPr lang="nl-NL" sz="2000" dirty="0">
              <a:cs typeface="ヒラギノ角ゴ Pro W3"/>
            </a:endParaRPr>
          </a:p>
          <a:p>
            <a:pPr marL="914400" lvl="1" indent="-457200" defTabSz="914400">
              <a:spcBef>
                <a:spcPct val="50000"/>
              </a:spcBef>
              <a:buAutoNum type="arabicPeriod" startAt="2"/>
            </a:pPr>
            <a:r>
              <a:rPr lang="nl-NL" sz="2000" dirty="0" smtClean="0">
                <a:cs typeface="ヒラギノ角ゴ Pro W3"/>
              </a:rPr>
              <a:t>Aanleiding (raadsbesluit)</a:t>
            </a:r>
          </a:p>
          <a:p>
            <a:pPr marL="914400" lvl="1" indent="-457200" defTabSz="914400">
              <a:spcBef>
                <a:spcPct val="50000"/>
              </a:spcBef>
              <a:buAutoNum type="arabicPeriod" startAt="2"/>
            </a:pPr>
            <a:r>
              <a:rPr lang="nl-NL" sz="2000" dirty="0" smtClean="0">
                <a:cs typeface="ヒラギノ角ゴ Pro W3"/>
              </a:rPr>
              <a:t>Doel aanbesteding</a:t>
            </a:r>
          </a:p>
          <a:p>
            <a:pPr marL="914400" lvl="1" indent="-457200" defTabSz="914400">
              <a:spcBef>
                <a:spcPct val="50000"/>
              </a:spcBef>
              <a:buAutoNum type="arabicPeriod" startAt="2"/>
            </a:pPr>
            <a:r>
              <a:rPr lang="nl-NL" sz="2000" dirty="0" smtClean="0">
                <a:cs typeface="ヒラギノ角ゴ Pro W3"/>
              </a:rPr>
              <a:t>Kaders en uitgangspunten</a:t>
            </a:r>
            <a:endParaRPr lang="nl-NL" sz="2000" dirty="0">
              <a:cs typeface="ヒラギノ角ゴ Pro W3"/>
            </a:endParaRPr>
          </a:p>
          <a:p>
            <a:pPr lvl="1" defTabSz="914400">
              <a:spcBef>
                <a:spcPct val="50000"/>
              </a:spcBef>
            </a:pPr>
            <a:r>
              <a:rPr lang="nl-NL" sz="2000" dirty="0" smtClean="0">
                <a:cs typeface="ヒラギノ角ゴ Pro W3"/>
              </a:rPr>
              <a:t>5.</a:t>
            </a:r>
            <a:r>
              <a:rPr lang="nl-NL" sz="2000" dirty="0">
                <a:cs typeface="ヒラギノ角ゴ Pro W3"/>
              </a:rPr>
              <a:t>	</a:t>
            </a:r>
            <a:r>
              <a:rPr lang="nl-NL" sz="2000" dirty="0" smtClean="0">
                <a:cs typeface="ヒラギノ角ゴ Pro W3"/>
              </a:rPr>
              <a:t>Tijdspad</a:t>
            </a:r>
            <a:endParaRPr lang="nl-NL" sz="2000" dirty="0">
              <a:cs typeface="ヒラギノ角ゴ Pro W3"/>
            </a:endParaRPr>
          </a:p>
          <a:p>
            <a:pPr marL="914400" lvl="1" indent="-457200" defTabSz="914400">
              <a:spcBef>
                <a:spcPct val="50000"/>
              </a:spcBef>
              <a:buAutoNum type="arabicPeriod" startAt="6"/>
            </a:pPr>
            <a:r>
              <a:rPr lang="nl-NL" sz="2000" dirty="0" smtClean="0">
                <a:cs typeface="ヒラギノ角ゴ Pro W3"/>
              </a:rPr>
              <a:t>TenderNed</a:t>
            </a:r>
          </a:p>
          <a:p>
            <a:pPr marL="914400" lvl="1" indent="-457200" defTabSz="914400">
              <a:spcBef>
                <a:spcPct val="50000"/>
              </a:spcBef>
              <a:buAutoNum type="arabicPeriod" startAt="6"/>
            </a:pPr>
            <a:r>
              <a:rPr lang="nl-NL" sz="2000" dirty="0" smtClean="0">
                <a:cs typeface="ヒラギノ角ゴ Pro W3"/>
              </a:rPr>
              <a:t>Dialoog </a:t>
            </a:r>
            <a:r>
              <a:rPr lang="nl-NL" sz="2000" dirty="0">
                <a:cs typeface="ヒラギノ角ゴ Pro W3"/>
              </a:rPr>
              <a:t>21 </a:t>
            </a:r>
            <a:r>
              <a:rPr lang="nl-NL" sz="2000" dirty="0" smtClean="0">
                <a:cs typeface="ヒラギノ角ゴ Pro W3"/>
              </a:rPr>
              <a:t>april 2016: doel en gesprekspunten</a:t>
            </a:r>
          </a:p>
          <a:p>
            <a:pPr marL="914400" lvl="1" indent="-457200" defTabSz="914400">
              <a:spcBef>
                <a:spcPct val="50000"/>
              </a:spcBef>
              <a:buAutoNum type="arabicPeriod" startAt="6"/>
            </a:pPr>
            <a:r>
              <a:rPr lang="nl-NL" sz="2000" dirty="0" smtClean="0">
                <a:cs typeface="ヒラギノ角ゴ Pro W3"/>
              </a:rPr>
              <a:t>Afsluiting</a:t>
            </a:r>
            <a:r>
              <a:rPr lang="nl-NL" sz="2000" dirty="0">
                <a:cs typeface="ヒラギノ角ゴ Pro W3"/>
              </a:rPr>
              <a:t>	</a:t>
            </a:r>
          </a:p>
          <a:p>
            <a:pPr lvl="1" defTabSz="914400">
              <a:spcBef>
                <a:spcPct val="50000"/>
              </a:spcBef>
            </a:pPr>
            <a:endParaRPr lang="nl-NL" sz="2000" dirty="0">
              <a:cs typeface="ヒラギノ角ゴ Pro W3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r>
              <a:rPr lang="nl-NL" altLang="nl-NL" dirty="0"/>
              <a:t>- </a:t>
            </a:r>
            <a:fld id="{857A397E-8019-4E0B-AA3D-1F344ACB657F}" type="slidenum">
              <a:rPr lang="nl-NL" altLang="nl-NL"/>
              <a:pPr>
                <a:defRPr/>
              </a:pPr>
              <a:t>4</a:t>
            </a:fld>
            <a:r>
              <a:rPr lang="nl-NL" altLang="nl-NL" dirty="0"/>
              <a:t> -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339850" y="358775"/>
            <a:ext cx="7088188" cy="793750"/>
          </a:xfrm>
        </p:spPr>
        <p:txBody>
          <a:bodyPr>
            <a:normAutofit/>
          </a:bodyPr>
          <a:lstStyle/>
          <a:p>
            <a:pPr eaLnBrk="1" hangingPunct="1">
              <a:defRPr/>
            </a:pPr>
            <a:r>
              <a:rPr lang="nl-NL" sz="4000" dirty="0" smtClean="0"/>
              <a:t>1  Doel bijeenkomst</a:t>
            </a:r>
            <a:endParaRPr lang="nl-NL" sz="4000" dirty="0"/>
          </a:p>
        </p:txBody>
      </p:sp>
      <p:sp>
        <p:nvSpPr>
          <p:cNvPr id="8195" name="Tijdelijke aanduiding voor dianummer 4"/>
          <p:cNvSpPr txBox="1">
            <a:spLocks noGrp="1"/>
          </p:cNvSpPr>
          <p:nvPr/>
        </p:nvSpPr>
        <p:spPr bwMode="auto">
          <a:xfrm>
            <a:off x="4572000" y="6270625"/>
            <a:ext cx="2133600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algn="r"/>
            <a:r>
              <a:rPr lang="nl-NL" altLang="nl-NL" sz="1300" b="1" dirty="0">
                <a:solidFill>
                  <a:schemeClr val="bg1"/>
                </a:solidFill>
                <a:cs typeface="ヒラギノ角ゴ Pro W3"/>
              </a:rPr>
              <a:t>- </a:t>
            </a:r>
            <a:fld id="{C53139D3-9FB5-4B5D-9739-7E830DAB6D61}" type="slidenum">
              <a:rPr lang="nl-NL" altLang="nl-NL" sz="1300" b="1">
                <a:solidFill>
                  <a:schemeClr val="bg1"/>
                </a:solidFill>
                <a:cs typeface="ヒラギノ角ゴ Pro W3"/>
              </a:rPr>
              <a:pPr algn="r"/>
              <a:t>4</a:t>
            </a:fld>
            <a:r>
              <a:rPr lang="nl-NL" altLang="nl-NL" sz="1300" b="1" dirty="0">
                <a:solidFill>
                  <a:schemeClr val="bg1"/>
                </a:solidFill>
                <a:cs typeface="ヒラギノ角ゴ Pro W3"/>
              </a:rPr>
              <a:t> -</a:t>
            </a:r>
          </a:p>
        </p:txBody>
      </p:sp>
      <p:sp>
        <p:nvSpPr>
          <p:cNvPr id="8196" name="Text Box 6"/>
          <p:cNvSpPr txBox="1">
            <a:spLocks noChangeArrowheads="1"/>
          </p:cNvSpPr>
          <p:nvPr/>
        </p:nvSpPr>
        <p:spPr bwMode="auto">
          <a:xfrm>
            <a:off x="1339850" y="1449388"/>
            <a:ext cx="6783424" cy="50167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lvl="1" defTabSz="914400">
              <a:spcBef>
                <a:spcPct val="50000"/>
              </a:spcBef>
            </a:pPr>
            <a:r>
              <a:rPr lang="nl-NL" sz="2000" dirty="0" smtClean="0">
                <a:cs typeface="ヒラギノ角ゴ Pro W3"/>
              </a:rPr>
              <a:t>Doel bijeenkomst</a:t>
            </a:r>
            <a:endParaRPr lang="nl-NL" sz="2000" dirty="0">
              <a:cs typeface="ヒラギノ角ゴ Pro W3"/>
            </a:endParaRPr>
          </a:p>
          <a:p>
            <a:pPr marL="914400" lvl="1" indent="-457200" defTabSz="914400">
              <a:spcBef>
                <a:spcPct val="50000"/>
              </a:spcBef>
              <a:buAutoNum type="arabicPeriod"/>
            </a:pPr>
            <a:r>
              <a:rPr lang="nl-NL" sz="2000" dirty="0" smtClean="0">
                <a:cs typeface="ヒラギノ角ゴ Pro W3"/>
              </a:rPr>
              <a:t>Algemene informatie over ijssportcentrum</a:t>
            </a:r>
          </a:p>
          <a:p>
            <a:pPr marL="914400" lvl="1" indent="-457200" defTabSz="914400">
              <a:spcBef>
                <a:spcPct val="50000"/>
              </a:spcBef>
              <a:buAutoNum type="arabicPeriod"/>
            </a:pPr>
            <a:r>
              <a:rPr lang="nl-NL" sz="2000" dirty="0" smtClean="0">
                <a:cs typeface="ヒラギノ角ゴ Pro W3"/>
              </a:rPr>
              <a:t>Uitleg wijze van aanbesteding en TenderNed</a:t>
            </a:r>
          </a:p>
          <a:p>
            <a:pPr marL="914400" lvl="1" indent="-457200" defTabSz="914400">
              <a:spcBef>
                <a:spcPct val="50000"/>
              </a:spcBef>
              <a:buAutoNum type="arabicPeriod"/>
            </a:pPr>
            <a:r>
              <a:rPr lang="nl-NL" sz="2000" dirty="0" smtClean="0">
                <a:cs typeface="ヒラギノ角ゴ Pro W3"/>
              </a:rPr>
              <a:t>Toelichting tijdsplanning / beantwoording vragen</a:t>
            </a:r>
          </a:p>
          <a:p>
            <a:pPr lvl="1" defTabSz="914400">
              <a:spcBef>
                <a:spcPct val="50000"/>
              </a:spcBef>
            </a:pPr>
            <a:endParaRPr lang="nl-NL" sz="2000" dirty="0" smtClean="0">
              <a:cs typeface="ヒラギノ角ゴ Pro W3"/>
            </a:endParaRPr>
          </a:p>
          <a:p>
            <a:pPr lvl="1" defTabSz="914400">
              <a:spcBef>
                <a:spcPct val="50000"/>
              </a:spcBef>
            </a:pPr>
            <a:r>
              <a:rPr lang="nl-NL" sz="1600" b="1" dirty="0" smtClean="0">
                <a:cs typeface="ヒラギノ角ゴ Pro W3"/>
              </a:rPr>
              <a:t>Aanwezigen gemeente Eindhoven:</a:t>
            </a:r>
          </a:p>
          <a:p>
            <a:pPr lvl="1" defTabSz="914400">
              <a:spcBef>
                <a:spcPts val="600"/>
              </a:spcBef>
            </a:pPr>
            <a:r>
              <a:rPr lang="nl-NL" sz="1600" dirty="0" smtClean="0">
                <a:cs typeface="ヒラギノ角ゴ Pro W3"/>
              </a:rPr>
              <a:t>Mark van Rooijen</a:t>
            </a:r>
            <a:r>
              <a:rPr lang="nl-NL" sz="1600" dirty="0">
                <a:cs typeface="ヒラギノ角ゴ Pro W3"/>
              </a:rPr>
              <a:t>	</a:t>
            </a:r>
            <a:r>
              <a:rPr lang="nl-NL" sz="1600" dirty="0" smtClean="0">
                <a:cs typeface="ヒラギノ角ゴ Pro W3"/>
              </a:rPr>
              <a:t>hfd afd. zwembaden en ijssportcentrum</a:t>
            </a:r>
          </a:p>
          <a:p>
            <a:pPr lvl="1" defTabSz="914400">
              <a:spcBef>
                <a:spcPts val="600"/>
              </a:spcBef>
            </a:pPr>
            <a:r>
              <a:rPr lang="nl-NL" sz="1600" dirty="0" smtClean="0">
                <a:cs typeface="ヒラギノ角ゴ Pro W3"/>
              </a:rPr>
              <a:t>Jos van Gennip</a:t>
            </a:r>
            <a:r>
              <a:rPr lang="nl-NL" sz="1600" dirty="0">
                <a:cs typeface="ヒラギノ角ゴ Pro W3"/>
              </a:rPr>
              <a:t>	</a:t>
            </a:r>
            <a:r>
              <a:rPr lang="nl-NL" sz="1600" dirty="0" smtClean="0">
                <a:cs typeface="ヒラギノ角ゴ Pro W3"/>
              </a:rPr>
              <a:t>unitleider zwemmen </a:t>
            </a:r>
            <a:r>
              <a:rPr lang="nl-NL" sz="1600" dirty="0">
                <a:cs typeface="ヒラギノ角ゴ Pro W3"/>
              </a:rPr>
              <a:t>&amp; </a:t>
            </a:r>
            <a:r>
              <a:rPr lang="nl-NL" sz="1600" dirty="0" smtClean="0">
                <a:cs typeface="ヒラギノ角ゴ Pro W3"/>
              </a:rPr>
              <a:t>schaatsen </a:t>
            </a:r>
            <a:endParaRPr lang="nl-NL" sz="1600" dirty="0">
              <a:cs typeface="ヒラギノ角ゴ Pro W3"/>
            </a:endParaRPr>
          </a:p>
          <a:p>
            <a:pPr lvl="1" defTabSz="914400">
              <a:spcBef>
                <a:spcPts val="600"/>
              </a:spcBef>
            </a:pPr>
            <a:r>
              <a:rPr lang="nl-NL" sz="1600" dirty="0" smtClean="0">
                <a:cs typeface="ヒラギノ角ゴ Pro W3"/>
              </a:rPr>
              <a:t>Louis Pothof		inkoopadviseur</a:t>
            </a:r>
          </a:p>
          <a:p>
            <a:pPr lvl="1" defTabSz="914400">
              <a:spcBef>
                <a:spcPts val="600"/>
              </a:spcBef>
            </a:pPr>
            <a:r>
              <a:rPr lang="nl-NL" sz="1600" dirty="0" smtClean="0">
                <a:cs typeface="ヒラギノ角ゴ Pro W3"/>
              </a:rPr>
              <a:t>Frans Aarts		projectsecretaris</a:t>
            </a:r>
          </a:p>
          <a:p>
            <a:pPr lvl="1" defTabSz="914400">
              <a:spcBef>
                <a:spcPts val="600"/>
              </a:spcBef>
            </a:pPr>
            <a:r>
              <a:rPr lang="nl-NL" sz="1600" dirty="0" smtClean="0">
                <a:cs typeface="ヒラギノ角ゴ Pro W3"/>
              </a:rPr>
              <a:t>Tomas Rongen		USBO - Utrecht</a:t>
            </a:r>
          </a:p>
          <a:p>
            <a:pPr lvl="1" defTabSz="914400">
              <a:spcBef>
                <a:spcPts val="600"/>
              </a:spcBef>
            </a:pPr>
            <a:r>
              <a:rPr lang="nl-NL" sz="1600" dirty="0" smtClean="0">
                <a:cs typeface="ヒラギノ角ゴ Pro W3"/>
              </a:rPr>
              <a:t>Paul Louwerse</a:t>
            </a:r>
            <a:r>
              <a:rPr lang="nl-NL" sz="1600" dirty="0">
                <a:cs typeface="ヒラギノ角ゴ Pro W3"/>
              </a:rPr>
              <a:t>	</a:t>
            </a:r>
            <a:r>
              <a:rPr lang="nl-NL" sz="1600" dirty="0" smtClean="0">
                <a:cs typeface="ヒラギノ角ゴ Pro W3"/>
              </a:rPr>
              <a:t>	projectleider</a:t>
            </a:r>
            <a:endParaRPr lang="nl-NL" sz="1600" dirty="0">
              <a:cs typeface="ヒラギノ角ゴ Pro W3"/>
            </a:endParaRPr>
          </a:p>
          <a:p>
            <a:pPr lvl="1" defTabSz="914400">
              <a:spcBef>
                <a:spcPct val="50000"/>
              </a:spcBef>
            </a:pPr>
            <a:endParaRPr lang="nl-NL" sz="2000" dirty="0">
              <a:cs typeface="ヒラギノ角ゴ Pro W3"/>
            </a:endParaRPr>
          </a:p>
        </p:txBody>
      </p:sp>
    </p:spTree>
    <p:extLst>
      <p:ext uri="{BB962C8B-B14F-4D97-AF65-F5344CB8AC3E}">
        <p14:creationId xmlns:p14="http://schemas.microsoft.com/office/powerpoint/2010/main" val="36680064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r>
              <a:rPr lang="nl-NL" altLang="nl-NL" dirty="0"/>
              <a:t>- </a:t>
            </a:r>
            <a:fld id="{857A397E-8019-4E0B-AA3D-1F344ACB657F}" type="slidenum">
              <a:rPr lang="nl-NL" altLang="nl-NL"/>
              <a:pPr>
                <a:defRPr/>
              </a:pPr>
              <a:t>5</a:t>
            </a:fld>
            <a:r>
              <a:rPr lang="nl-NL" altLang="nl-NL" dirty="0"/>
              <a:t> -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339850" y="358775"/>
            <a:ext cx="7088188" cy="793750"/>
          </a:xfrm>
        </p:spPr>
        <p:txBody>
          <a:bodyPr>
            <a:normAutofit/>
          </a:bodyPr>
          <a:lstStyle/>
          <a:p>
            <a:pPr eaLnBrk="1" hangingPunct="1">
              <a:defRPr/>
            </a:pPr>
            <a:r>
              <a:rPr lang="nl-NL" sz="4000" dirty="0"/>
              <a:t>2</a:t>
            </a:r>
            <a:r>
              <a:rPr lang="nl-NL" sz="4000" dirty="0" smtClean="0"/>
              <a:t>  Aanleiding (raadsbesluit)</a:t>
            </a:r>
            <a:endParaRPr lang="nl-NL" sz="4000" dirty="0"/>
          </a:p>
        </p:txBody>
      </p:sp>
      <p:sp>
        <p:nvSpPr>
          <p:cNvPr id="8195" name="Tijdelijke aanduiding voor dianummer 4"/>
          <p:cNvSpPr txBox="1">
            <a:spLocks noGrp="1"/>
          </p:cNvSpPr>
          <p:nvPr/>
        </p:nvSpPr>
        <p:spPr bwMode="auto">
          <a:xfrm>
            <a:off x="4572000" y="6270625"/>
            <a:ext cx="2133600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algn="r"/>
            <a:r>
              <a:rPr lang="nl-NL" altLang="nl-NL" sz="1300" b="1" dirty="0">
                <a:solidFill>
                  <a:schemeClr val="bg1"/>
                </a:solidFill>
                <a:cs typeface="ヒラギノ角ゴ Pro W3"/>
              </a:rPr>
              <a:t>- </a:t>
            </a:r>
            <a:fld id="{C53139D3-9FB5-4B5D-9739-7E830DAB6D61}" type="slidenum">
              <a:rPr lang="nl-NL" altLang="nl-NL" sz="1300" b="1">
                <a:solidFill>
                  <a:schemeClr val="bg1"/>
                </a:solidFill>
                <a:cs typeface="ヒラギノ角ゴ Pro W3"/>
              </a:rPr>
              <a:pPr algn="r"/>
              <a:t>5</a:t>
            </a:fld>
            <a:r>
              <a:rPr lang="nl-NL" altLang="nl-NL" sz="1300" b="1" dirty="0">
                <a:solidFill>
                  <a:schemeClr val="bg1"/>
                </a:solidFill>
                <a:cs typeface="ヒラギノ角ゴ Pro W3"/>
              </a:rPr>
              <a:t> -</a:t>
            </a:r>
          </a:p>
        </p:txBody>
      </p:sp>
      <p:sp>
        <p:nvSpPr>
          <p:cNvPr id="8196" name="Text Box 6"/>
          <p:cNvSpPr txBox="1">
            <a:spLocks noChangeArrowheads="1"/>
          </p:cNvSpPr>
          <p:nvPr/>
        </p:nvSpPr>
        <p:spPr bwMode="auto">
          <a:xfrm>
            <a:off x="1339850" y="1449388"/>
            <a:ext cx="6783424" cy="27084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lvl="1" defTabSz="914400">
              <a:spcBef>
                <a:spcPct val="50000"/>
              </a:spcBef>
            </a:pPr>
            <a:r>
              <a:rPr lang="nl-NL" sz="2000" dirty="0">
                <a:cs typeface="ヒラギノ角ゴ Pro W3"/>
                <a:hlinkClick r:id="rId3"/>
              </a:rPr>
              <a:t>https://</a:t>
            </a:r>
            <a:r>
              <a:rPr lang="nl-NL" sz="2000" dirty="0" smtClean="0">
                <a:cs typeface="ヒラギノ角ゴ Pro W3"/>
                <a:hlinkClick r:id="rId3"/>
              </a:rPr>
              <a:t>vimeo.com/127616590</a:t>
            </a:r>
            <a:endParaRPr lang="nl-NL" sz="2000" dirty="0" smtClean="0">
              <a:cs typeface="ヒラギノ角ゴ Pro W3"/>
            </a:endParaRPr>
          </a:p>
          <a:p>
            <a:pPr lvl="1" defTabSz="914400">
              <a:spcBef>
                <a:spcPct val="50000"/>
              </a:spcBef>
            </a:pPr>
            <a:endParaRPr lang="nl-NL" sz="2000" dirty="0" smtClean="0">
              <a:cs typeface="ヒラギノ角ゴ Pro W3"/>
            </a:endParaRPr>
          </a:p>
          <a:p>
            <a:pPr marL="914400" lvl="1" indent="-457200" defTabSz="914400">
              <a:spcBef>
                <a:spcPct val="50000"/>
              </a:spcBef>
              <a:buAutoNum type="arabicPeriod"/>
            </a:pPr>
            <a:r>
              <a:rPr lang="nl-NL" sz="2000" dirty="0" smtClean="0">
                <a:cs typeface="ヒラギノ角ゴ Pro W3"/>
              </a:rPr>
              <a:t>Bezuiniging op ijssportcentrum 0,5 mio</a:t>
            </a:r>
          </a:p>
          <a:p>
            <a:pPr marL="914400" lvl="1" indent="-457200" defTabSz="914400">
              <a:spcBef>
                <a:spcPct val="50000"/>
              </a:spcBef>
              <a:buAutoNum type="arabicPeriod"/>
            </a:pPr>
            <a:r>
              <a:rPr lang="nl-NL" sz="2000" dirty="0" smtClean="0">
                <a:cs typeface="ヒラギノ角ゴ Pro W3"/>
              </a:rPr>
              <a:t>Openhouden ijssportcentrum</a:t>
            </a:r>
          </a:p>
          <a:p>
            <a:pPr marL="914400" lvl="1" indent="-457200" defTabSz="914400">
              <a:spcBef>
                <a:spcPct val="50000"/>
              </a:spcBef>
              <a:buAutoNum type="arabicPeriod"/>
            </a:pPr>
            <a:endParaRPr lang="nl-NL" sz="2000" dirty="0">
              <a:cs typeface="ヒラギノ角ゴ Pro W3"/>
            </a:endParaRPr>
          </a:p>
          <a:p>
            <a:pPr marL="914400" lvl="1" indent="-457200" defTabSz="914400">
              <a:spcBef>
                <a:spcPct val="50000"/>
              </a:spcBef>
              <a:buAutoNum type="arabicPeriod"/>
            </a:pPr>
            <a:endParaRPr lang="nl-NL" sz="2000" dirty="0">
              <a:cs typeface="ヒラギノ角ゴ Pro W3"/>
            </a:endParaRPr>
          </a:p>
        </p:txBody>
      </p:sp>
    </p:spTree>
    <p:extLst>
      <p:ext uri="{BB962C8B-B14F-4D97-AF65-F5344CB8AC3E}">
        <p14:creationId xmlns:p14="http://schemas.microsoft.com/office/powerpoint/2010/main" val="5022848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r>
              <a:rPr lang="nl-NL" altLang="nl-NL" dirty="0"/>
              <a:t>- </a:t>
            </a:r>
            <a:fld id="{857A397E-8019-4E0B-AA3D-1F344ACB657F}" type="slidenum">
              <a:rPr lang="nl-NL" altLang="nl-NL"/>
              <a:pPr>
                <a:defRPr/>
              </a:pPr>
              <a:t>6</a:t>
            </a:fld>
            <a:r>
              <a:rPr lang="nl-NL" altLang="nl-NL" dirty="0"/>
              <a:t> -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339850" y="358775"/>
            <a:ext cx="7088188" cy="793750"/>
          </a:xfrm>
        </p:spPr>
        <p:txBody>
          <a:bodyPr>
            <a:normAutofit/>
          </a:bodyPr>
          <a:lstStyle/>
          <a:p>
            <a:pPr eaLnBrk="1" hangingPunct="1">
              <a:defRPr/>
            </a:pPr>
            <a:r>
              <a:rPr lang="nl-NL" sz="4000" dirty="0"/>
              <a:t>3</a:t>
            </a:r>
            <a:r>
              <a:rPr lang="nl-NL" sz="4000" dirty="0" smtClean="0"/>
              <a:t>  Doel aanbesteding</a:t>
            </a:r>
            <a:endParaRPr lang="nl-NL" sz="4000" dirty="0"/>
          </a:p>
        </p:txBody>
      </p:sp>
      <p:sp>
        <p:nvSpPr>
          <p:cNvPr id="8195" name="Tijdelijke aanduiding voor dianummer 4"/>
          <p:cNvSpPr txBox="1">
            <a:spLocks noGrp="1"/>
          </p:cNvSpPr>
          <p:nvPr/>
        </p:nvSpPr>
        <p:spPr bwMode="auto">
          <a:xfrm>
            <a:off x="4572000" y="6270625"/>
            <a:ext cx="2133600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algn="r"/>
            <a:r>
              <a:rPr lang="nl-NL" altLang="nl-NL" sz="1300" b="1" dirty="0">
                <a:solidFill>
                  <a:schemeClr val="bg1"/>
                </a:solidFill>
                <a:cs typeface="ヒラギノ角ゴ Pro W3"/>
              </a:rPr>
              <a:t>- </a:t>
            </a:r>
            <a:fld id="{C53139D3-9FB5-4B5D-9739-7E830DAB6D61}" type="slidenum">
              <a:rPr lang="nl-NL" altLang="nl-NL" sz="1300" b="1">
                <a:solidFill>
                  <a:schemeClr val="bg1"/>
                </a:solidFill>
                <a:cs typeface="ヒラギノ角ゴ Pro W3"/>
              </a:rPr>
              <a:pPr algn="r"/>
              <a:t>6</a:t>
            </a:fld>
            <a:r>
              <a:rPr lang="nl-NL" altLang="nl-NL" sz="1300" b="1" dirty="0">
                <a:solidFill>
                  <a:schemeClr val="bg1"/>
                </a:solidFill>
                <a:cs typeface="ヒラギノ角ゴ Pro W3"/>
              </a:rPr>
              <a:t> -</a:t>
            </a:r>
          </a:p>
        </p:txBody>
      </p:sp>
      <p:sp>
        <p:nvSpPr>
          <p:cNvPr id="8196" name="Text Box 6"/>
          <p:cNvSpPr txBox="1">
            <a:spLocks noChangeArrowheads="1"/>
          </p:cNvSpPr>
          <p:nvPr/>
        </p:nvSpPr>
        <p:spPr bwMode="auto">
          <a:xfrm>
            <a:off x="1339850" y="1449388"/>
            <a:ext cx="6783424" cy="22467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lvl="1" defTabSz="914400">
              <a:spcBef>
                <a:spcPct val="50000"/>
              </a:spcBef>
            </a:pPr>
            <a:endParaRPr lang="nl-NL" sz="2000" dirty="0">
              <a:cs typeface="ヒラギノ角ゴ Pro W3"/>
            </a:endParaRPr>
          </a:p>
          <a:p>
            <a:pPr marL="914400" lvl="1" indent="-457200" defTabSz="914400">
              <a:spcBef>
                <a:spcPct val="50000"/>
              </a:spcBef>
              <a:buAutoNum type="arabicPeriod"/>
            </a:pPr>
            <a:r>
              <a:rPr lang="nl-NL" sz="2000" dirty="0" smtClean="0">
                <a:cs typeface="ヒラギノ角ゴ Pro W3"/>
              </a:rPr>
              <a:t>Invulling bezuiniging</a:t>
            </a:r>
          </a:p>
          <a:p>
            <a:pPr marL="914400" lvl="1" indent="-457200" defTabSz="914400">
              <a:spcBef>
                <a:spcPct val="50000"/>
              </a:spcBef>
              <a:buAutoNum type="arabicPeriod"/>
            </a:pPr>
            <a:r>
              <a:rPr lang="nl-NL" sz="2000" dirty="0" smtClean="0">
                <a:cs typeface="ヒラギノ角ゴ Pro W3"/>
              </a:rPr>
              <a:t>Toekomstbestendig beheer en exploitatie</a:t>
            </a:r>
          </a:p>
          <a:p>
            <a:pPr marL="914400" lvl="1" indent="-457200" defTabSz="914400">
              <a:spcBef>
                <a:spcPct val="50000"/>
              </a:spcBef>
              <a:buAutoNum type="arabicPeriod"/>
            </a:pPr>
            <a:r>
              <a:rPr lang="nl-NL" sz="2000" dirty="0" smtClean="0">
                <a:cs typeface="ヒラギノ角ゴ Pro W3"/>
              </a:rPr>
              <a:t>Zekerheid gemeentelijke bijdrage voor 10 jaar</a:t>
            </a:r>
          </a:p>
          <a:p>
            <a:pPr lvl="1" defTabSz="914400">
              <a:spcBef>
                <a:spcPct val="50000"/>
              </a:spcBef>
            </a:pPr>
            <a:r>
              <a:rPr lang="nl-NL" sz="2000" dirty="0">
                <a:cs typeface="ヒラギノ角ゴ Pro W3"/>
              </a:rPr>
              <a:t>	</a:t>
            </a:r>
          </a:p>
        </p:txBody>
      </p:sp>
    </p:spTree>
    <p:extLst>
      <p:ext uri="{BB962C8B-B14F-4D97-AF65-F5344CB8AC3E}">
        <p14:creationId xmlns:p14="http://schemas.microsoft.com/office/powerpoint/2010/main" val="17856476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r>
              <a:rPr lang="nl-NL" altLang="nl-NL" dirty="0"/>
              <a:t>- </a:t>
            </a:r>
            <a:fld id="{857A397E-8019-4E0B-AA3D-1F344ACB657F}" type="slidenum">
              <a:rPr lang="nl-NL" altLang="nl-NL"/>
              <a:pPr>
                <a:defRPr/>
              </a:pPr>
              <a:t>7</a:t>
            </a:fld>
            <a:r>
              <a:rPr lang="nl-NL" altLang="nl-NL" dirty="0"/>
              <a:t> -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339850" y="358775"/>
            <a:ext cx="7088188" cy="793750"/>
          </a:xfrm>
        </p:spPr>
        <p:txBody>
          <a:bodyPr>
            <a:normAutofit/>
          </a:bodyPr>
          <a:lstStyle/>
          <a:p>
            <a:pPr eaLnBrk="1" hangingPunct="1">
              <a:defRPr/>
            </a:pPr>
            <a:r>
              <a:rPr lang="nl-NL" sz="4000" dirty="0" smtClean="0"/>
              <a:t>4  Kaders en uitgangspunten</a:t>
            </a:r>
            <a:endParaRPr lang="nl-NL" sz="4000" dirty="0"/>
          </a:p>
        </p:txBody>
      </p:sp>
      <p:sp>
        <p:nvSpPr>
          <p:cNvPr id="8195" name="Tijdelijke aanduiding voor dianummer 4"/>
          <p:cNvSpPr txBox="1">
            <a:spLocks noGrp="1"/>
          </p:cNvSpPr>
          <p:nvPr/>
        </p:nvSpPr>
        <p:spPr bwMode="auto">
          <a:xfrm>
            <a:off x="4572000" y="6270625"/>
            <a:ext cx="2133600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algn="r"/>
            <a:r>
              <a:rPr lang="nl-NL" altLang="nl-NL" sz="1300" b="1" dirty="0">
                <a:solidFill>
                  <a:schemeClr val="bg1"/>
                </a:solidFill>
                <a:cs typeface="ヒラギノ角ゴ Pro W3"/>
              </a:rPr>
              <a:t>- </a:t>
            </a:r>
            <a:fld id="{C53139D3-9FB5-4B5D-9739-7E830DAB6D61}" type="slidenum">
              <a:rPr lang="nl-NL" altLang="nl-NL" sz="1300" b="1">
                <a:solidFill>
                  <a:schemeClr val="bg1"/>
                </a:solidFill>
                <a:cs typeface="ヒラギノ角ゴ Pro W3"/>
              </a:rPr>
              <a:pPr algn="r"/>
              <a:t>7</a:t>
            </a:fld>
            <a:r>
              <a:rPr lang="nl-NL" altLang="nl-NL" sz="1300" b="1" dirty="0">
                <a:solidFill>
                  <a:schemeClr val="bg1"/>
                </a:solidFill>
                <a:cs typeface="ヒラギノ角ゴ Pro W3"/>
              </a:rPr>
              <a:t> -</a:t>
            </a:r>
          </a:p>
        </p:txBody>
      </p:sp>
      <p:sp>
        <p:nvSpPr>
          <p:cNvPr id="8196" name="Text Box 6"/>
          <p:cNvSpPr txBox="1">
            <a:spLocks noChangeArrowheads="1"/>
          </p:cNvSpPr>
          <p:nvPr/>
        </p:nvSpPr>
        <p:spPr bwMode="auto">
          <a:xfrm>
            <a:off x="1339850" y="1449388"/>
            <a:ext cx="6783424" cy="48628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lvl="1" defTabSz="914400">
              <a:spcBef>
                <a:spcPct val="50000"/>
              </a:spcBef>
            </a:pPr>
            <a:endParaRPr lang="nl-NL" sz="2000" dirty="0">
              <a:cs typeface="ヒラギノ角ゴ Pro W3"/>
            </a:endParaRPr>
          </a:p>
          <a:p>
            <a:pPr marL="914400" lvl="1" indent="-457200" defTabSz="914400">
              <a:spcBef>
                <a:spcPct val="50000"/>
              </a:spcBef>
              <a:buAutoNum type="arabicPeriod"/>
            </a:pPr>
            <a:r>
              <a:rPr lang="nl-NL" sz="2000" dirty="0" smtClean="0">
                <a:cs typeface="ヒラギノ角ゴ Pro W3"/>
              </a:rPr>
              <a:t>Handhaving toegankelijkheid en betrokkenheid gebruikers (verenigingen en recreanten)</a:t>
            </a:r>
          </a:p>
          <a:p>
            <a:pPr marL="914400" lvl="1" indent="-457200" defTabSz="914400">
              <a:spcBef>
                <a:spcPct val="50000"/>
              </a:spcBef>
              <a:buAutoNum type="arabicPeriod"/>
            </a:pPr>
            <a:r>
              <a:rPr lang="nl-NL" sz="2000" dirty="0" smtClean="0">
                <a:cs typeface="ヒラギノ角ゴ Pro W3"/>
              </a:rPr>
              <a:t>Duidelijk contract op basis van huur- </a:t>
            </a:r>
            <a:r>
              <a:rPr lang="nl-NL" sz="2000" dirty="0">
                <a:cs typeface="ヒラギノ角ゴ Pro W3"/>
              </a:rPr>
              <a:t>en exploitatieovereenkomst. Exploitatie voor rekening/risico </a:t>
            </a:r>
            <a:r>
              <a:rPr lang="nl-NL" sz="2000" dirty="0" smtClean="0">
                <a:cs typeface="ヒラギノ角ゴ Pro W3"/>
              </a:rPr>
              <a:t>exploitant</a:t>
            </a:r>
            <a:endParaRPr lang="nl-NL" sz="2000" dirty="0">
              <a:cs typeface="ヒラギノ角ゴ Pro W3"/>
            </a:endParaRPr>
          </a:p>
          <a:p>
            <a:pPr marL="914400" lvl="1" indent="-457200" defTabSz="914400">
              <a:spcBef>
                <a:spcPct val="50000"/>
              </a:spcBef>
              <a:buAutoNum type="arabicPeriod"/>
            </a:pPr>
            <a:r>
              <a:rPr lang="nl-NL" sz="2000" dirty="0" smtClean="0">
                <a:cs typeface="ヒラギノ角ゴ Pro W3"/>
              </a:rPr>
              <a:t>Goede instandhouding gebouw en installaties</a:t>
            </a:r>
          </a:p>
          <a:p>
            <a:pPr marL="914400" lvl="1" indent="-457200" defTabSz="914400">
              <a:spcBef>
                <a:spcPct val="50000"/>
              </a:spcBef>
              <a:buAutoNum type="arabicPeriod"/>
            </a:pPr>
            <a:r>
              <a:rPr lang="nl-NL" sz="2000" dirty="0" smtClean="0">
                <a:cs typeface="ヒラギノ角ゴ Pro W3"/>
              </a:rPr>
              <a:t>Toename ondernemerschap</a:t>
            </a:r>
          </a:p>
          <a:p>
            <a:pPr marL="914400" lvl="1" indent="-457200" defTabSz="914400">
              <a:spcBef>
                <a:spcPct val="50000"/>
              </a:spcBef>
              <a:buAutoNum type="arabicPeriod"/>
            </a:pPr>
            <a:r>
              <a:rPr lang="nl-NL" sz="2000" dirty="0" smtClean="0">
                <a:cs typeface="ヒラギノ角ゴ Pro W3"/>
              </a:rPr>
              <a:t>Evenementen</a:t>
            </a:r>
            <a:endParaRPr lang="nl-NL" sz="2000" dirty="0">
              <a:cs typeface="ヒラギノ角ゴ Pro W3"/>
            </a:endParaRPr>
          </a:p>
          <a:p>
            <a:pPr marL="914400" lvl="1" indent="-457200" defTabSz="914400">
              <a:spcBef>
                <a:spcPct val="50000"/>
              </a:spcBef>
              <a:buAutoNum type="arabicPeriod"/>
            </a:pPr>
            <a:r>
              <a:rPr lang="nl-NL" sz="2000" dirty="0">
                <a:cs typeface="ヒラギノ角ゴ Pro W3"/>
              </a:rPr>
              <a:t>Maatschappelijk </a:t>
            </a:r>
            <a:r>
              <a:rPr lang="nl-NL" sz="2000" dirty="0" smtClean="0">
                <a:cs typeface="ヒラギノ角ゴ Pro W3"/>
              </a:rPr>
              <a:t>verantwoord en duurzaam ondernemen</a:t>
            </a:r>
            <a:endParaRPr lang="nl-NL" sz="2000" dirty="0">
              <a:cs typeface="ヒラギノ角ゴ Pro W3"/>
            </a:endParaRPr>
          </a:p>
          <a:p>
            <a:pPr marL="914400" lvl="1" indent="-457200" defTabSz="914400">
              <a:spcBef>
                <a:spcPct val="50000"/>
              </a:spcBef>
              <a:buAutoNum type="arabicPeriod"/>
            </a:pPr>
            <a:endParaRPr lang="nl-NL" sz="2000" dirty="0">
              <a:cs typeface="ヒラギノ角ゴ Pro W3"/>
            </a:endParaRPr>
          </a:p>
        </p:txBody>
      </p:sp>
    </p:spTree>
    <p:extLst>
      <p:ext uri="{BB962C8B-B14F-4D97-AF65-F5344CB8AC3E}">
        <p14:creationId xmlns:p14="http://schemas.microsoft.com/office/powerpoint/2010/main" val="40871402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r>
              <a:rPr lang="nl-NL" altLang="nl-NL" dirty="0"/>
              <a:t>- </a:t>
            </a:r>
            <a:fld id="{857A397E-8019-4E0B-AA3D-1F344ACB657F}" type="slidenum">
              <a:rPr lang="nl-NL" altLang="nl-NL"/>
              <a:pPr>
                <a:defRPr/>
              </a:pPr>
              <a:t>8</a:t>
            </a:fld>
            <a:r>
              <a:rPr lang="nl-NL" altLang="nl-NL" dirty="0"/>
              <a:t> -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339850" y="358775"/>
            <a:ext cx="7088188" cy="793750"/>
          </a:xfrm>
        </p:spPr>
        <p:txBody>
          <a:bodyPr>
            <a:normAutofit/>
          </a:bodyPr>
          <a:lstStyle/>
          <a:p>
            <a:pPr eaLnBrk="1" hangingPunct="1">
              <a:defRPr/>
            </a:pPr>
            <a:r>
              <a:rPr lang="nl-NL" sz="4000" dirty="0" smtClean="0"/>
              <a:t>5  Tijdpad</a:t>
            </a:r>
            <a:endParaRPr lang="nl-NL" sz="4000" dirty="0"/>
          </a:p>
        </p:txBody>
      </p:sp>
      <p:sp>
        <p:nvSpPr>
          <p:cNvPr id="8195" name="Tijdelijke aanduiding voor dianummer 4"/>
          <p:cNvSpPr txBox="1">
            <a:spLocks noGrp="1"/>
          </p:cNvSpPr>
          <p:nvPr/>
        </p:nvSpPr>
        <p:spPr bwMode="auto">
          <a:xfrm>
            <a:off x="4572000" y="6270625"/>
            <a:ext cx="2133600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algn="r"/>
            <a:r>
              <a:rPr lang="nl-NL" altLang="nl-NL" sz="1300" b="1" dirty="0">
                <a:solidFill>
                  <a:schemeClr val="bg1"/>
                </a:solidFill>
                <a:cs typeface="ヒラギノ角ゴ Pro W3"/>
              </a:rPr>
              <a:t>- </a:t>
            </a:r>
            <a:fld id="{C53139D3-9FB5-4B5D-9739-7E830DAB6D61}" type="slidenum">
              <a:rPr lang="nl-NL" altLang="nl-NL" sz="1300" b="1">
                <a:solidFill>
                  <a:schemeClr val="bg1"/>
                </a:solidFill>
                <a:cs typeface="ヒラギノ角ゴ Pro W3"/>
              </a:rPr>
              <a:pPr algn="r"/>
              <a:t>8</a:t>
            </a:fld>
            <a:r>
              <a:rPr lang="nl-NL" altLang="nl-NL" sz="1300" b="1" dirty="0">
                <a:solidFill>
                  <a:schemeClr val="bg1"/>
                </a:solidFill>
                <a:cs typeface="ヒラギノ角ゴ Pro W3"/>
              </a:rPr>
              <a:t> -</a:t>
            </a:r>
          </a:p>
        </p:txBody>
      </p:sp>
      <p:sp>
        <p:nvSpPr>
          <p:cNvPr id="8196" name="Text Box 6"/>
          <p:cNvSpPr txBox="1">
            <a:spLocks noChangeArrowheads="1"/>
          </p:cNvSpPr>
          <p:nvPr/>
        </p:nvSpPr>
        <p:spPr bwMode="auto">
          <a:xfrm>
            <a:off x="1339850" y="1449388"/>
            <a:ext cx="6783424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lvl="1" defTabSz="914400">
              <a:spcBef>
                <a:spcPct val="50000"/>
              </a:spcBef>
            </a:pPr>
            <a:r>
              <a:rPr lang="nl-NL" sz="2000" dirty="0">
                <a:cs typeface="ヒラギノ角ゴ Pro W3"/>
              </a:rPr>
              <a:t>	</a:t>
            </a:r>
          </a:p>
        </p:txBody>
      </p:sp>
      <p:pic>
        <p:nvPicPr>
          <p:cNvPr id="7" name="Afbeelding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76744" y="828172"/>
            <a:ext cx="6949465" cy="49434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85115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r>
              <a:rPr lang="nl-NL" altLang="nl-NL" dirty="0"/>
              <a:t>- </a:t>
            </a:r>
            <a:fld id="{857A397E-8019-4E0B-AA3D-1F344ACB657F}" type="slidenum">
              <a:rPr lang="nl-NL" altLang="nl-NL"/>
              <a:pPr>
                <a:defRPr/>
              </a:pPr>
              <a:t>9</a:t>
            </a:fld>
            <a:r>
              <a:rPr lang="nl-NL" altLang="nl-NL" dirty="0"/>
              <a:t> -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339850" y="358775"/>
            <a:ext cx="7088188" cy="793750"/>
          </a:xfrm>
        </p:spPr>
        <p:txBody>
          <a:bodyPr>
            <a:normAutofit/>
          </a:bodyPr>
          <a:lstStyle/>
          <a:p>
            <a:pPr eaLnBrk="1" hangingPunct="1">
              <a:defRPr/>
            </a:pPr>
            <a:r>
              <a:rPr lang="nl-NL" sz="4000" dirty="0" smtClean="0"/>
              <a:t>6  TenderNed</a:t>
            </a:r>
            <a:endParaRPr lang="nl-NL" sz="4000" dirty="0"/>
          </a:p>
        </p:txBody>
      </p:sp>
      <p:sp>
        <p:nvSpPr>
          <p:cNvPr id="8195" name="Tijdelijke aanduiding voor dianummer 4"/>
          <p:cNvSpPr txBox="1">
            <a:spLocks noGrp="1"/>
          </p:cNvSpPr>
          <p:nvPr/>
        </p:nvSpPr>
        <p:spPr bwMode="auto">
          <a:xfrm>
            <a:off x="4572000" y="6270625"/>
            <a:ext cx="2133600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algn="r"/>
            <a:r>
              <a:rPr lang="nl-NL" altLang="nl-NL" sz="1300" b="1" dirty="0">
                <a:solidFill>
                  <a:schemeClr val="bg1"/>
                </a:solidFill>
                <a:cs typeface="ヒラギノ角ゴ Pro W3"/>
              </a:rPr>
              <a:t>- </a:t>
            </a:r>
            <a:fld id="{C53139D3-9FB5-4B5D-9739-7E830DAB6D61}" type="slidenum">
              <a:rPr lang="nl-NL" altLang="nl-NL" sz="1300" b="1">
                <a:solidFill>
                  <a:schemeClr val="bg1"/>
                </a:solidFill>
                <a:cs typeface="ヒラギノ角ゴ Pro W3"/>
              </a:rPr>
              <a:pPr algn="r"/>
              <a:t>9</a:t>
            </a:fld>
            <a:r>
              <a:rPr lang="nl-NL" altLang="nl-NL" sz="1300" b="1" dirty="0">
                <a:solidFill>
                  <a:schemeClr val="bg1"/>
                </a:solidFill>
                <a:cs typeface="ヒラギノ角ゴ Pro W3"/>
              </a:rPr>
              <a:t> -</a:t>
            </a:r>
          </a:p>
        </p:txBody>
      </p:sp>
      <p:sp>
        <p:nvSpPr>
          <p:cNvPr id="8196" name="Text Box 6"/>
          <p:cNvSpPr txBox="1">
            <a:spLocks noChangeArrowheads="1"/>
          </p:cNvSpPr>
          <p:nvPr/>
        </p:nvSpPr>
        <p:spPr bwMode="auto">
          <a:xfrm>
            <a:off x="1339850" y="1449388"/>
            <a:ext cx="6783424" cy="50167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914400" lvl="1" indent="-457200" defTabSz="914400">
              <a:spcBef>
                <a:spcPct val="50000"/>
              </a:spcBef>
              <a:buAutoNum type="arabicPeriod"/>
            </a:pPr>
            <a:r>
              <a:rPr lang="nl-NL" sz="2000" dirty="0" smtClean="0">
                <a:cs typeface="ヒラギノ角ゴ Pro W3"/>
              </a:rPr>
              <a:t>Wat is TenderNed?</a:t>
            </a:r>
          </a:p>
          <a:p>
            <a:pPr marL="914400" lvl="1" indent="-457200" defTabSz="914400">
              <a:spcBef>
                <a:spcPct val="50000"/>
              </a:spcBef>
              <a:buAutoNum type="arabicPeriod"/>
            </a:pPr>
            <a:r>
              <a:rPr lang="nl-NL" sz="2000" dirty="0" smtClean="0">
                <a:cs typeface="ヒラギノ角ゴ Pro W3"/>
              </a:rPr>
              <a:t>Aanmelding</a:t>
            </a:r>
          </a:p>
          <a:p>
            <a:pPr marL="914400" lvl="1" indent="-457200" defTabSz="914400">
              <a:spcBef>
                <a:spcPct val="50000"/>
              </a:spcBef>
              <a:buAutoNum type="arabicPeriod"/>
            </a:pPr>
            <a:r>
              <a:rPr lang="nl-NL" sz="2000" dirty="0" smtClean="0">
                <a:cs typeface="ヒラギノ角ゴ Pro W3"/>
              </a:rPr>
              <a:t>Gebruik in de praktijk</a:t>
            </a:r>
          </a:p>
          <a:p>
            <a:pPr marL="914400" lvl="1" indent="-457200" defTabSz="914400">
              <a:spcBef>
                <a:spcPct val="50000"/>
              </a:spcBef>
              <a:buAutoNum type="arabicPeriod"/>
            </a:pPr>
            <a:r>
              <a:rPr lang="nl-NL" sz="2000" dirty="0" smtClean="0">
                <a:cs typeface="ヒラギノ角ゴ Pro W3"/>
              </a:rPr>
              <a:t>Wat te doen als het niet werkt?</a:t>
            </a:r>
          </a:p>
          <a:p>
            <a:pPr lvl="1" defTabSz="914400">
              <a:spcBef>
                <a:spcPct val="50000"/>
              </a:spcBef>
            </a:pPr>
            <a:endParaRPr lang="nl-NL" sz="2000" dirty="0" smtClean="0">
              <a:cs typeface="ヒラギノ角ゴ Pro W3"/>
            </a:endParaRPr>
          </a:p>
          <a:p>
            <a:pPr lvl="1" defTabSz="914400">
              <a:spcBef>
                <a:spcPct val="50000"/>
              </a:spcBef>
            </a:pPr>
            <a:r>
              <a:rPr lang="nl-NL" sz="2000" dirty="0" smtClean="0">
                <a:cs typeface="ヒラギノ角ゴ Pro W3"/>
                <a:hlinkClick r:id="rId3"/>
              </a:rPr>
              <a:t>l.pothof@eindhoven.nl</a:t>
            </a:r>
            <a:endParaRPr lang="nl-NL" sz="2000" dirty="0" smtClean="0">
              <a:cs typeface="ヒラギノ角ゴ Pro W3"/>
            </a:endParaRPr>
          </a:p>
          <a:p>
            <a:pPr lvl="1" defTabSz="914400">
              <a:spcBef>
                <a:spcPct val="50000"/>
              </a:spcBef>
            </a:pPr>
            <a:r>
              <a:rPr lang="nl-NL" sz="2000" dirty="0">
                <a:cs typeface="ヒラギノ角ゴ Pro W3"/>
                <a:hlinkClick r:id="rId4"/>
              </a:rPr>
              <a:t>https://www.tenderned.nl</a:t>
            </a:r>
            <a:r>
              <a:rPr lang="nl-NL" sz="2000" dirty="0" smtClean="0">
                <a:cs typeface="ヒラギノ角ゴ Pro W3"/>
                <a:hlinkClick r:id="rId4"/>
              </a:rPr>
              <a:t>/</a:t>
            </a:r>
            <a:endParaRPr lang="nl-NL" sz="2000" dirty="0" smtClean="0">
              <a:cs typeface="ヒラギノ角ゴ Pro W3"/>
            </a:endParaRPr>
          </a:p>
          <a:p>
            <a:pPr lvl="1" defTabSz="914400">
              <a:spcBef>
                <a:spcPct val="50000"/>
              </a:spcBef>
            </a:pPr>
            <a:endParaRPr lang="nl-NL" sz="2000" dirty="0" smtClean="0">
              <a:cs typeface="ヒラギノ角ゴ Pro W3"/>
            </a:endParaRPr>
          </a:p>
          <a:p>
            <a:pPr marL="914400" lvl="1" indent="-457200" defTabSz="914400">
              <a:spcBef>
                <a:spcPct val="50000"/>
              </a:spcBef>
              <a:buAutoNum type="arabicPeriod"/>
            </a:pPr>
            <a:endParaRPr lang="nl-NL" sz="2000" dirty="0">
              <a:cs typeface="ヒラギノ角ゴ Pro W3"/>
            </a:endParaRPr>
          </a:p>
          <a:p>
            <a:pPr marL="914400" lvl="1" indent="-457200" defTabSz="914400">
              <a:spcBef>
                <a:spcPct val="50000"/>
              </a:spcBef>
              <a:buAutoNum type="arabicPeriod"/>
            </a:pPr>
            <a:endParaRPr lang="nl-NL" sz="2000" dirty="0" smtClean="0">
              <a:cs typeface="ヒラギノ角ゴ Pro W3"/>
            </a:endParaRPr>
          </a:p>
          <a:p>
            <a:pPr marL="914400" lvl="1" indent="-457200" defTabSz="914400">
              <a:spcBef>
                <a:spcPct val="50000"/>
              </a:spcBef>
              <a:buAutoNum type="arabicPeriod"/>
            </a:pPr>
            <a:endParaRPr lang="nl-NL" sz="2000" dirty="0">
              <a:cs typeface="ヒラギノ角ゴ Pro W3"/>
            </a:endParaRPr>
          </a:p>
        </p:txBody>
      </p:sp>
    </p:spTree>
    <p:extLst>
      <p:ext uri="{BB962C8B-B14F-4D97-AF65-F5344CB8AC3E}">
        <p14:creationId xmlns:p14="http://schemas.microsoft.com/office/powerpoint/2010/main" val="29615705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-thema">
  <a:themeElements>
    <a:clrScheme name="Custom 2">
      <a:dk1>
        <a:srgbClr val="E32527"/>
      </a:dk1>
      <a:lt1>
        <a:sysClr val="window" lastClr="FFFFFF"/>
      </a:lt1>
      <a:dk2>
        <a:srgbClr val="000000"/>
      </a:dk2>
      <a:lt2>
        <a:srgbClr val="FFFFFF"/>
      </a:lt2>
      <a:accent1>
        <a:srgbClr val="EF4333"/>
      </a:accent1>
      <a:accent2>
        <a:srgbClr val="C01E14"/>
      </a:accent2>
      <a:accent3>
        <a:srgbClr val="9C1006"/>
      </a:accent3>
      <a:accent4>
        <a:srgbClr val="7D0F00"/>
      </a:accent4>
      <a:accent5>
        <a:srgbClr val="F2685B"/>
      </a:accent5>
      <a:accent6>
        <a:srgbClr val="F58E7A"/>
      </a:accent6>
      <a:hlink>
        <a:srgbClr val="F8B3A3"/>
      </a:hlink>
      <a:folHlink>
        <a:srgbClr val="FBD9C8"/>
      </a:folHlink>
    </a:clrScheme>
    <a:fontScheme name="Office-thema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-them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7140</TotalTime>
  <Words>440</Words>
  <Application>Microsoft Office PowerPoint</Application>
  <PresentationFormat>Diavoorstelling (4:3)</PresentationFormat>
  <Paragraphs>127</Paragraphs>
  <Slides>13</Slides>
  <Notes>13</Notes>
  <HiddenSlides>0</HiddenSlides>
  <MMClips>0</MMClips>
  <ScaleCrop>false</ScaleCrop>
  <HeadingPairs>
    <vt:vector size="4" baseType="variant">
      <vt:variant>
        <vt:lpstr>Thema</vt:lpstr>
      </vt:variant>
      <vt:variant>
        <vt:i4>2</vt:i4>
      </vt:variant>
      <vt:variant>
        <vt:lpstr>Diatitels</vt:lpstr>
      </vt:variant>
      <vt:variant>
        <vt:i4>13</vt:i4>
      </vt:variant>
    </vt:vector>
  </HeadingPairs>
  <TitlesOfParts>
    <vt:vector size="15" baseType="lpstr">
      <vt:lpstr>Office Theme</vt:lpstr>
      <vt:lpstr>Office-thema</vt:lpstr>
      <vt:lpstr>Aanbesteding IJssportcentrum Eindhoven  Informatie-bijeenkomst  15 april 2016</vt:lpstr>
      <vt:lpstr>PowerPoint-presentatie</vt:lpstr>
      <vt:lpstr>Programma</vt:lpstr>
      <vt:lpstr>1  Doel bijeenkomst</vt:lpstr>
      <vt:lpstr>2  Aanleiding (raadsbesluit)</vt:lpstr>
      <vt:lpstr>3  Doel aanbesteding</vt:lpstr>
      <vt:lpstr>4  Kaders en uitgangspunten</vt:lpstr>
      <vt:lpstr>5  Tijdpad</vt:lpstr>
      <vt:lpstr>6  TenderNed</vt:lpstr>
      <vt:lpstr>7 Dialoog 21 april 2016 </vt:lpstr>
      <vt:lpstr>7 Dialoog 21 april 2016 </vt:lpstr>
      <vt:lpstr>7 Dialoog 21 april 2016</vt:lpstr>
      <vt:lpstr>8  Afsluiting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Paul</dc:creator>
  <cp:lastModifiedBy>Louis Pothof</cp:lastModifiedBy>
  <cp:revision>275</cp:revision>
  <cp:lastPrinted>2015-06-05T11:26:34Z</cp:lastPrinted>
  <dcterms:created xsi:type="dcterms:W3CDTF">2013-11-12T20:17:28Z</dcterms:created>
  <dcterms:modified xsi:type="dcterms:W3CDTF">2016-04-15T09:25:42Z</dcterms:modified>
</cp:coreProperties>
</file>